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99" r:id="rId4"/>
    <p:sldId id="259" r:id="rId5"/>
    <p:sldId id="257" r:id="rId6"/>
    <p:sldId id="262" r:id="rId7"/>
    <p:sldId id="298" r:id="rId8"/>
    <p:sldId id="263" r:id="rId9"/>
    <p:sldId id="266" r:id="rId10"/>
    <p:sldId id="310" r:id="rId11"/>
    <p:sldId id="288" r:id="rId12"/>
    <p:sldId id="301" r:id="rId13"/>
    <p:sldId id="302" r:id="rId14"/>
    <p:sldId id="270" r:id="rId15"/>
    <p:sldId id="272" r:id="rId16"/>
    <p:sldId id="273" r:id="rId17"/>
    <p:sldId id="269" r:id="rId18"/>
    <p:sldId id="274" r:id="rId19"/>
    <p:sldId id="309" r:id="rId20"/>
    <p:sldId id="300" r:id="rId21"/>
    <p:sldId id="311" r:id="rId22"/>
    <p:sldId id="275" r:id="rId23"/>
    <p:sldId id="291" r:id="rId24"/>
    <p:sldId id="276" r:id="rId25"/>
    <p:sldId id="277" r:id="rId26"/>
    <p:sldId id="278" r:id="rId27"/>
    <p:sldId id="279" r:id="rId28"/>
    <p:sldId id="280" r:id="rId29"/>
    <p:sldId id="281" r:id="rId30"/>
    <p:sldId id="306" r:id="rId31"/>
    <p:sldId id="289" r:id="rId32"/>
    <p:sldId id="305" r:id="rId33"/>
    <p:sldId id="292" r:id="rId34"/>
    <p:sldId id="312" r:id="rId35"/>
    <p:sldId id="307" r:id="rId36"/>
    <p:sldId id="30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F5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896" y="168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7CEC0A7A-C723-0647-8553-A48C2837ED40}"/>
    <pc:docChg chg="undo custSel addSld modSld">
      <pc:chgData name="Andrej Bogdanov" userId="51811781_tp_dropbox" providerId="OAuth2" clId="{7CEC0A7A-C723-0647-8553-A48C2837ED40}" dt="2019-03-13T04:05:37.087" v="113" actId="7634"/>
      <pc:docMkLst>
        <pc:docMk/>
      </pc:docMkLst>
    </pc:docChg>
  </pc:docChgLst>
  <pc:docChgLst>
    <pc:chgData name="Andrej Bogdanov" userId="51811781_tp_dropbox" providerId="OAuth2" clId="{A0DF8DCF-0A90-754A-B836-2EDD351C0D96}"/>
    <pc:docChg chg="undo custSel modSld">
      <pc:chgData name="Andrej Bogdanov" userId="51811781_tp_dropbox" providerId="OAuth2" clId="{A0DF8DCF-0A90-754A-B836-2EDD351C0D96}" dt="2019-03-06T04:20:22.292" v="47"/>
      <pc:docMkLst>
        <pc:docMk/>
      </pc:docMkLst>
    </pc:docChg>
  </pc:docChgLst>
  <pc:docChgLst>
    <pc:chgData name="Andrej Bogdanov" userId="51811781_tp_dropbox" providerId="OAuth2" clId="{D6DD532A-D092-C849-8E84-6CFF6B9545EE}"/>
    <pc:docChg chg="undo custSel addSld delSld modSld">
      <pc:chgData name="Andrej Bogdanov" userId="51811781_tp_dropbox" providerId="OAuth2" clId="{D6DD532A-D092-C849-8E84-6CFF6B9545EE}" dt="2019-03-25T02:40:44.712" v="120" actId="1076"/>
      <pc:docMkLst>
        <pc:docMk/>
      </pc:docMkLst>
      <pc:sldChg chg="addSp">
        <pc:chgData name="Andrej Bogdanov" userId="51811781_tp_dropbox" providerId="OAuth2" clId="{D6DD532A-D092-C849-8E84-6CFF6B9545EE}" dt="2019-03-18T02:24:17.653" v="2" actId="7634"/>
        <pc:sldMkLst>
          <pc:docMk/>
          <pc:sldMk cId="673817136" sldId="257"/>
        </pc:sldMkLst>
        <pc:inkChg chg="add">
          <ac:chgData name="Andrej Bogdanov" userId="51811781_tp_dropbox" providerId="OAuth2" clId="{D6DD532A-D092-C849-8E84-6CFF6B9545EE}" dt="2019-03-18T02:24:17.653" v="2" actId="7634"/>
          <ac:inkMkLst>
            <pc:docMk/>
            <pc:sldMk cId="673817136" sldId="257"/>
            <ac:inkMk id="3" creationId="{BEAEB292-039F-5D4A-ADDB-79B88DCFB9BB}"/>
          </ac:inkMkLst>
        </pc:inkChg>
      </pc:sldChg>
      <pc:sldChg chg="addSp modSp">
        <pc:chgData name="Andrej Bogdanov" userId="51811781_tp_dropbox" providerId="OAuth2" clId="{D6DD532A-D092-C849-8E84-6CFF6B9545EE}" dt="2019-03-18T02:28:49.069" v="15" actId="7634"/>
        <pc:sldMkLst>
          <pc:docMk/>
          <pc:sldMk cId="1774259682" sldId="259"/>
        </pc:sldMkLst>
        <pc:inkChg chg="add mod modStrokes">
          <ac:chgData name="Andrej Bogdanov" userId="51811781_tp_dropbox" providerId="OAuth2" clId="{D6DD532A-D092-C849-8E84-6CFF6B9545EE}" dt="2019-03-18T02:28:03.933" v="14"/>
          <ac:inkMkLst>
            <pc:docMk/>
            <pc:sldMk cId="1774259682" sldId="259"/>
            <ac:inkMk id="2" creationId="{DDF3E2D4-2580-7540-84FA-1E1F3C995B4F}"/>
          </ac:inkMkLst>
        </pc:inkChg>
        <pc:inkChg chg="add">
          <ac:chgData name="Andrej Bogdanov" userId="51811781_tp_dropbox" providerId="OAuth2" clId="{D6DD532A-D092-C849-8E84-6CFF6B9545EE}" dt="2019-03-18T02:28:49.069" v="15" actId="7634"/>
          <ac:inkMkLst>
            <pc:docMk/>
            <pc:sldMk cId="1774259682" sldId="259"/>
            <ac:inkMk id="10" creationId="{58002D5F-FBBE-7041-84ED-F2FECEB8AC1B}"/>
          </ac:inkMkLst>
        </pc:inkChg>
      </pc:sldChg>
      <pc:sldChg chg="addSp">
        <pc:chgData name="Andrej Bogdanov" userId="51811781_tp_dropbox" providerId="OAuth2" clId="{D6DD532A-D092-C849-8E84-6CFF6B9545EE}" dt="2019-03-18T02:24:17.653" v="2" actId="7634"/>
        <pc:sldMkLst>
          <pc:docMk/>
          <pc:sldMk cId="1808915518" sldId="262"/>
        </pc:sldMkLst>
        <pc:inkChg chg="add">
          <ac:chgData name="Andrej Bogdanov" userId="51811781_tp_dropbox" providerId="OAuth2" clId="{D6DD532A-D092-C849-8E84-6CFF6B9545EE}" dt="2019-03-18T02:24:17.653" v="2" actId="7634"/>
          <ac:inkMkLst>
            <pc:docMk/>
            <pc:sldMk cId="1808915518" sldId="262"/>
            <ac:inkMk id="2" creationId="{2936505D-A8BE-6548-A2B1-67E197ABF723}"/>
          </ac:inkMkLst>
        </pc:inkChg>
      </pc:sldChg>
      <pc:sldChg chg="addSp modSp">
        <pc:chgData name="Andrej Bogdanov" userId="51811781_tp_dropbox" providerId="OAuth2" clId="{D6DD532A-D092-C849-8E84-6CFF6B9545EE}" dt="2019-03-20T01:51:15.372" v="26" actId="7634"/>
        <pc:sldMkLst>
          <pc:docMk/>
          <pc:sldMk cId="2236452077" sldId="263"/>
        </pc:sldMkLst>
        <pc:spChg chg="mod">
          <ac:chgData name="Andrej Bogdanov" userId="51811781_tp_dropbox" providerId="OAuth2" clId="{D6DD532A-D092-C849-8E84-6CFF6B9545EE}" dt="2019-03-20T00:52:42.228" v="23" actId="20577"/>
          <ac:spMkLst>
            <pc:docMk/>
            <pc:sldMk cId="2236452077" sldId="263"/>
            <ac:spMk id="5" creationId="{00000000-0000-0000-0000-000000000000}"/>
          </ac:spMkLst>
        </pc:spChg>
        <pc:inkChg chg="add">
          <ac:chgData name="Andrej Bogdanov" userId="51811781_tp_dropbox" providerId="OAuth2" clId="{D6DD532A-D092-C849-8E84-6CFF6B9545EE}" dt="2019-03-20T01:51:15.372" v="26" actId="7634"/>
          <ac:inkMkLst>
            <pc:docMk/>
            <pc:sldMk cId="2236452077" sldId="263"/>
            <ac:inkMk id="2" creationId="{FEA27860-4770-8F4D-AF84-729A54F15ED9}"/>
          </ac:inkMkLst>
        </pc:inkChg>
      </pc:sldChg>
      <pc:sldChg chg="addSp">
        <pc:chgData name="Andrej Bogdanov" userId="51811781_tp_dropbox" providerId="OAuth2" clId="{D6DD532A-D092-C849-8E84-6CFF6B9545EE}" dt="2019-03-20T01:51:15.372" v="26" actId="7634"/>
        <pc:sldMkLst>
          <pc:docMk/>
          <pc:sldMk cId="1503221624" sldId="266"/>
        </pc:sldMkLst>
        <pc:inkChg chg="add">
          <ac:chgData name="Andrej Bogdanov" userId="51811781_tp_dropbox" providerId="OAuth2" clId="{D6DD532A-D092-C849-8E84-6CFF6B9545EE}" dt="2019-03-20T01:51:15.372" v="26" actId="7634"/>
          <ac:inkMkLst>
            <pc:docMk/>
            <pc:sldMk cId="1503221624" sldId="266"/>
            <ac:inkMk id="3" creationId="{D18AD30B-AA98-904D-9F12-35B32A8E864D}"/>
          </ac:inkMkLst>
        </pc:inkChg>
      </pc:sldChg>
      <pc:sldChg chg="addSp">
        <pc:chgData name="Andrej Bogdanov" userId="51811781_tp_dropbox" providerId="OAuth2" clId="{D6DD532A-D092-C849-8E84-6CFF6B9545EE}" dt="2019-03-20T02:20:07.040" v="30" actId="7634"/>
        <pc:sldMkLst>
          <pc:docMk/>
          <pc:sldMk cId="1074643905" sldId="269"/>
        </pc:sldMkLst>
        <pc:inkChg chg="add">
          <ac:chgData name="Andrej Bogdanov" userId="51811781_tp_dropbox" providerId="OAuth2" clId="{D6DD532A-D092-C849-8E84-6CFF6B9545EE}" dt="2019-03-20T02:20:07.040" v="30" actId="7634"/>
          <ac:inkMkLst>
            <pc:docMk/>
            <pc:sldMk cId="1074643905" sldId="269"/>
            <ac:inkMk id="4" creationId="{F1AA96E6-1000-864F-8AD3-B79B3FD55969}"/>
          </ac:inkMkLst>
        </pc:inkChg>
      </pc:sldChg>
      <pc:sldChg chg="addSp">
        <pc:chgData name="Andrej Bogdanov" userId="51811781_tp_dropbox" providerId="OAuth2" clId="{D6DD532A-D092-C849-8E84-6CFF6B9545EE}" dt="2019-03-20T02:20:07.040" v="30" actId="7634"/>
        <pc:sldMkLst>
          <pc:docMk/>
          <pc:sldMk cId="2813076018" sldId="270"/>
        </pc:sldMkLst>
        <pc:inkChg chg="add">
          <ac:chgData name="Andrej Bogdanov" userId="51811781_tp_dropbox" providerId="OAuth2" clId="{D6DD532A-D092-C849-8E84-6CFF6B9545EE}" dt="2019-03-20T02:20:07.040" v="30" actId="7634"/>
          <ac:inkMkLst>
            <pc:docMk/>
            <pc:sldMk cId="2813076018" sldId="270"/>
            <ac:inkMk id="3" creationId="{99F1ECF4-D988-AC43-858B-B9DDEC3C0F2B}"/>
          </ac:inkMkLst>
        </pc:inkChg>
      </pc:sldChg>
      <pc:sldChg chg="addSp modSp">
        <pc:chgData name="Andrej Bogdanov" userId="51811781_tp_dropbox" providerId="OAuth2" clId="{D6DD532A-D092-C849-8E84-6CFF6B9545EE}" dt="2019-03-20T03:42:09.891" v="37" actId="7634"/>
        <pc:sldMkLst>
          <pc:docMk/>
          <pc:sldMk cId="333010854" sldId="272"/>
        </pc:sldMkLst>
        <pc:inkChg chg="add mod modStrokes">
          <ac:chgData name="Andrej Bogdanov" userId="51811781_tp_dropbox" providerId="OAuth2" clId="{D6DD532A-D092-C849-8E84-6CFF6B9545EE}" dt="2019-03-20T03:40:57.484" v="35"/>
          <ac:inkMkLst>
            <pc:docMk/>
            <pc:sldMk cId="333010854" sldId="272"/>
            <ac:inkMk id="3" creationId="{AA7A4796-06F7-1040-A76E-8F9AECF5FD6E}"/>
          </ac:inkMkLst>
        </pc:inkChg>
        <pc:inkChg chg="add">
          <ac:chgData name="Andrej Bogdanov" userId="51811781_tp_dropbox" providerId="OAuth2" clId="{D6DD532A-D092-C849-8E84-6CFF6B9545EE}" dt="2019-03-20T03:41:39.393" v="36" actId="7634"/>
          <ac:inkMkLst>
            <pc:docMk/>
            <pc:sldMk cId="333010854" sldId="272"/>
            <ac:inkMk id="6" creationId="{3DEE0513-CEA2-BA4B-A0E1-1D9A926CC08D}"/>
          </ac:inkMkLst>
        </pc:inkChg>
        <pc:inkChg chg="add">
          <ac:chgData name="Andrej Bogdanov" userId="51811781_tp_dropbox" providerId="OAuth2" clId="{D6DD532A-D092-C849-8E84-6CFF6B9545EE}" dt="2019-03-20T03:42:09.891" v="37" actId="7634"/>
          <ac:inkMkLst>
            <pc:docMk/>
            <pc:sldMk cId="333010854" sldId="272"/>
            <ac:inkMk id="7" creationId="{126DF9DD-3C44-454D-AD90-1B178C328E68}"/>
          </ac:inkMkLst>
        </pc:inkChg>
      </pc:sldChg>
      <pc:sldChg chg="addSp delSp modSp">
        <pc:chgData name="Andrej Bogdanov" userId="51811781_tp_dropbox" providerId="OAuth2" clId="{D6DD532A-D092-C849-8E84-6CFF6B9545EE}" dt="2019-03-20T03:42:51.831" v="46"/>
        <pc:sldMkLst>
          <pc:docMk/>
          <pc:sldMk cId="1697322980" sldId="273"/>
        </pc:sldMkLst>
        <pc:inkChg chg="add mod modStrokes">
          <ac:chgData name="Andrej Bogdanov" userId="51811781_tp_dropbox" providerId="OAuth2" clId="{D6DD532A-D092-C849-8E84-6CFF6B9545EE}" dt="2019-03-20T03:42:31.715" v="41"/>
          <ac:inkMkLst>
            <pc:docMk/>
            <pc:sldMk cId="1697322980" sldId="273"/>
            <ac:inkMk id="3" creationId="{63D1E350-03C6-E542-9832-97EC17D06D66}"/>
          </ac:inkMkLst>
        </pc:inkChg>
        <pc:inkChg chg="add del">
          <ac:chgData name="Andrej Bogdanov" userId="51811781_tp_dropbox" providerId="OAuth2" clId="{D6DD532A-D092-C849-8E84-6CFF6B9545EE}" dt="2019-03-20T03:42:31.716" v="42"/>
          <ac:inkMkLst>
            <pc:docMk/>
            <pc:sldMk cId="1697322980" sldId="273"/>
            <ac:inkMk id="4" creationId="{407549A3-4DB0-C644-AAE5-A7B6E861C590}"/>
          </ac:inkMkLst>
        </pc:inkChg>
        <pc:inkChg chg="add del">
          <ac:chgData name="Andrej Bogdanov" userId="51811781_tp_dropbox" providerId="OAuth2" clId="{D6DD532A-D092-C849-8E84-6CFF6B9545EE}" dt="2019-03-20T03:42:51.831" v="46"/>
          <ac:inkMkLst>
            <pc:docMk/>
            <pc:sldMk cId="1697322980" sldId="273"/>
            <ac:inkMk id="5" creationId="{AF02B537-63A9-274B-B4F8-69298107150C}"/>
          </ac:inkMkLst>
        </pc:inkChg>
        <pc:inkChg chg="add del">
          <ac:chgData name="Andrej Bogdanov" userId="51811781_tp_dropbox" providerId="OAuth2" clId="{D6DD532A-D092-C849-8E84-6CFF6B9545EE}" dt="2019-03-20T03:42:51.831" v="46"/>
          <ac:inkMkLst>
            <pc:docMk/>
            <pc:sldMk cId="1697322980" sldId="273"/>
            <ac:inkMk id="6" creationId="{4D1A3FE9-B199-7847-9566-7DE7E7765EC1}"/>
          </ac:inkMkLst>
        </pc:inkChg>
        <pc:inkChg chg="add reco">
          <ac:chgData name="Andrej Bogdanov" userId="51811781_tp_dropbox" providerId="OAuth2" clId="{D6DD532A-D092-C849-8E84-6CFF6B9545EE}" dt="2019-03-20T03:42:51.831" v="46"/>
          <ac:inkMkLst>
            <pc:docMk/>
            <pc:sldMk cId="1697322980" sldId="273"/>
            <ac:inkMk id="7" creationId="{88AF48A0-93FB-0D44-BBC6-907B9CA0A726}"/>
          </ac:inkMkLst>
        </pc:inkChg>
      </pc:sldChg>
      <pc:sldChg chg="addSp modSp">
        <pc:chgData name="Andrej Bogdanov" userId="51811781_tp_dropbox" providerId="OAuth2" clId="{D6DD532A-D092-C849-8E84-6CFF6B9545EE}" dt="2019-03-20T03:43:35.532" v="48" actId="7634"/>
        <pc:sldMkLst>
          <pc:docMk/>
          <pc:sldMk cId="2997609544" sldId="274"/>
        </pc:sldMkLst>
        <pc:inkChg chg="add mod modStrokes">
          <ac:chgData name="Andrej Bogdanov" userId="51811781_tp_dropbox" providerId="OAuth2" clId="{D6DD532A-D092-C849-8E84-6CFF6B9545EE}" dt="2019-03-20T03:43:02.844" v="47"/>
          <ac:inkMkLst>
            <pc:docMk/>
            <pc:sldMk cId="2997609544" sldId="274"/>
            <ac:inkMk id="2" creationId="{42058078-950A-F842-8DB1-E9982819F55F}"/>
          </ac:inkMkLst>
        </pc:inkChg>
        <pc:inkChg chg="add">
          <ac:chgData name="Andrej Bogdanov" userId="51811781_tp_dropbox" providerId="OAuth2" clId="{D6DD532A-D092-C849-8E84-6CFF6B9545EE}" dt="2019-03-20T03:43:35.532" v="48" actId="7634"/>
          <ac:inkMkLst>
            <pc:docMk/>
            <pc:sldMk cId="2997609544" sldId="274"/>
            <ac:inkMk id="3" creationId="{B09C1E1A-2E76-794D-93BA-AFACC19499DE}"/>
          </ac:inkMkLst>
        </pc:inkChg>
      </pc:sldChg>
      <pc:sldChg chg="addSp delSp modSp">
        <pc:chgData name="Andrej Bogdanov" userId="51811781_tp_dropbox" providerId="OAuth2" clId="{D6DD532A-D092-C849-8E84-6CFF6B9545EE}" dt="2019-03-20T03:58:33.070" v="77" actId="7634"/>
        <pc:sldMkLst>
          <pc:docMk/>
          <pc:sldMk cId="4133340954" sldId="275"/>
        </pc:sldMkLst>
        <pc:inkChg chg="add del mod modStrokes">
          <ac:chgData name="Andrej Bogdanov" userId="51811781_tp_dropbox" providerId="OAuth2" clId="{D6DD532A-D092-C849-8E84-6CFF6B9545EE}" dt="2019-03-20T03:57:43.677" v="76"/>
          <ac:inkMkLst>
            <pc:docMk/>
            <pc:sldMk cId="4133340954" sldId="275"/>
            <ac:inkMk id="5" creationId="{660D5CF0-FD48-5148-B0D7-1860A0C8648F}"/>
          </ac:inkMkLst>
        </pc:inkChg>
        <pc:inkChg chg="add">
          <ac:chgData name="Andrej Bogdanov" userId="51811781_tp_dropbox" providerId="OAuth2" clId="{D6DD532A-D092-C849-8E84-6CFF6B9545EE}" dt="2019-03-20T03:58:33.070" v="77" actId="7634"/>
          <ac:inkMkLst>
            <pc:docMk/>
            <pc:sldMk cId="4133340954" sldId="275"/>
            <ac:inkMk id="7" creationId="{C1789DC8-7E49-6849-B90A-871B5A8CAF86}"/>
          </ac:inkMkLst>
        </pc:inkChg>
      </pc:sldChg>
      <pc:sldChg chg="addSp delSp modSp mod modClrScheme chgLayout">
        <pc:chgData name="Andrej Bogdanov" userId="51811781_tp_dropbox" providerId="OAuth2" clId="{D6DD532A-D092-C849-8E84-6CFF6B9545EE}" dt="2019-03-20T03:45:49.690" v="62" actId="7634"/>
        <pc:sldMkLst>
          <pc:docMk/>
          <pc:sldMk cId="268045032" sldId="276"/>
        </pc:sldMkLst>
        <pc:spChg chg="del mod ord">
          <ac:chgData name="Andrej Bogdanov" userId="51811781_tp_dropbox" providerId="OAuth2" clId="{D6DD532A-D092-C849-8E84-6CFF6B9545EE}" dt="2019-03-20T03:44:24.798" v="51" actId="478"/>
          <ac:spMkLst>
            <pc:docMk/>
            <pc:sldMk cId="268045032" sldId="276"/>
            <ac:spMk id="2" creationId="{00000000-0000-0000-0000-000000000000}"/>
          </ac:spMkLst>
        </pc:spChg>
        <pc:spChg chg="mod">
          <ac:chgData name="Andrej Bogdanov" userId="51811781_tp_dropbox" providerId="OAuth2" clId="{D6DD532A-D092-C849-8E84-6CFF6B9545EE}" dt="2019-03-20T03:44:39.218" v="55" actId="1076"/>
          <ac:spMkLst>
            <pc:docMk/>
            <pc:sldMk cId="268045032" sldId="276"/>
            <ac:spMk id="4" creationId="{00000000-0000-0000-0000-000000000000}"/>
          </ac:spMkLst>
        </pc:spChg>
        <pc:spChg chg="mod">
          <ac:chgData name="Andrej Bogdanov" userId="51811781_tp_dropbox" providerId="OAuth2" clId="{D6DD532A-D092-C849-8E84-6CFF6B9545EE}" dt="2019-03-20T03:44:48.340" v="56" actId="1076"/>
          <ac:spMkLst>
            <pc:docMk/>
            <pc:sldMk cId="268045032" sldId="276"/>
            <ac:spMk id="5" creationId="{00000000-0000-0000-0000-000000000000}"/>
          </ac:spMkLst>
        </pc:spChg>
        <pc:spChg chg="mod">
          <ac:chgData name="Andrej Bogdanov" userId="51811781_tp_dropbox" providerId="OAuth2" clId="{D6DD532A-D092-C849-8E84-6CFF6B9545EE}" dt="2019-03-20T03:44:54.814" v="58" actId="1076"/>
          <ac:spMkLst>
            <pc:docMk/>
            <pc:sldMk cId="268045032" sldId="276"/>
            <ac:spMk id="6" creationId="{00000000-0000-0000-0000-000000000000}"/>
          </ac:spMkLst>
        </pc:spChg>
        <pc:spChg chg="mod">
          <ac:chgData name="Andrej Bogdanov" userId="51811781_tp_dropbox" providerId="OAuth2" clId="{D6DD532A-D092-C849-8E84-6CFF6B9545EE}" dt="2019-03-20T03:45:00.067" v="60" actId="1076"/>
          <ac:spMkLst>
            <pc:docMk/>
            <pc:sldMk cId="268045032" sldId="276"/>
            <ac:spMk id="7" creationId="{00000000-0000-0000-0000-000000000000}"/>
          </ac:spMkLst>
        </pc:spChg>
        <pc:spChg chg="mod">
          <ac:chgData name="Andrej Bogdanov" userId="51811781_tp_dropbox" providerId="OAuth2" clId="{D6DD532A-D092-C849-8E84-6CFF6B9545EE}" dt="2019-03-20T03:44:35.197" v="54" actId="1076"/>
          <ac:spMkLst>
            <pc:docMk/>
            <pc:sldMk cId="268045032" sldId="276"/>
            <ac:spMk id="8" creationId="{00000000-0000-0000-0000-000000000000}"/>
          </ac:spMkLst>
        </pc:spChg>
        <pc:grpChg chg="mod">
          <ac:chgData name="Andrej Bogdanov" userId="51811781_tp_dropbox" providerId="OAuth2" clId="{D6DD532A-D092-C849-8E84-6CFF6B9545EE}" dt="2019-03-20T03:45:03.710" v="61" actId="1076"/>
          <ac:grpSpMkLst>
            <pc:docMk/>
            <pc:sldMk cId="268045032" sldId="276"/>
            <ac:grpSpMk id="9" creationId="{00000000-0000-0000-0000-000000000000}"/>
          </ac:grpSpMkLst>
        </pc:grpChg>
        <pc:inkChg chg="add">
          <ac:chgData name="Andrej Bogdanov" userId="51811781_tp_dropbox" providerId="OAuth2" clId="{D6DD532A-D092-C849-8E84-6CFF6B9545EE}" dt="2019-03-20T03:45:49.690" v="62" actId="7634"/>
          <ac:inkMkLst>
            <pc:docMk/>
            <pc:sldMk cId="268045032" sldId="276"/>
            <ac:inkMk id="3" creationId="{2AAE47BD-1C0E-0F4B-B5AC-2EBAF1085C96}"/>
          </ac:inkMkLst>
        </pc:inkChg>
      </pc:sldChg>
      <pc:sldChg chg="addSp">
        <pc:chgData name="Andrej Bogdanov" userId="51811781_tp_dropbox" providerId="OAuth2" clId="{D6DD532A-D092-C849-8E84-6CFF6B9545EE}" dt="2019-03-20T04:01:36.006" v="78" actId="7634"/>
        <pc:sldMkLst>
          <pc:docMk/>
          <pc:sldMk cId="2138019278" sldId="277"/>
        </pc:sldMkLst>
        <pc:inkChg chg="add">
          <ac:chgData name="Andrej Bogdanov" userId="51811781_tp_dropbox" providerId="OAuth2" clId="{D6DD532A-D092-C849-8E84-6CFF6B9545EE}" dt="2019-03-20T04:01:36.006" v="78" actId="7634"/>
          <ac:inkMkLst>
            <pc:docMk/>
            <pc:sldMk cId="2138019278" sldId="277"/>
            <ac:inkMk id="3" creationId="{5F3DA6DA-0D22-0A4B-96F7-1DAB2548E83D}"/>
          </ac:inkMkLst>
        </pc:inkChg>
      </pc:sldChg>
      <pc:sldChg chg="addSp">
        <pc:chgData name="Andrej Bogdanov" userId="51811781_tp_dropbox" providerId="OAuth2" clId="{D6DD532A-D092-C849-8E84-6CFF6B9545EE}" dt="2019-03-20T04:01:36.006" v="78" actId="7634"/>
        <pc:sldMkLst>
          <pc:docMk/>
          <pc:sldMk cId="1072059397" sldId="278"/>
        </pc:sldMkLst>
        <pc:inkChg chg="add">
          <ac:chgData name="Andrej Bogdanov" userId="51811781_tp_dropbox" providerId="OAuth2" clId="{D6DD532A-D092-C849-8E84-6CFF6B9545EE}" dt="2019-03-20T04:01:36.006" v="78" actId="7634"/>
          <ac:inkMkLst>
            <pc:docMk/>
            <pc:sldMk cId="1072059397" sldId="278"/>
            <ac:inkMk id="2" creationId="{4EAE945F-D8C7-E546-AB58-8FAC6051DA9F}"/>
          </ac:inkMkLst>
        </pc:inkChg>
      </pc:sldChg>
      <pc:sldChg chg="addSp">
        <pc:chgData name="Andrej Bogdanov" userId="51811781_tp_dropbox" providerId="OAuth2" clId="{D6DD532A-D092-C849-8E84-6CFF6B9545EE}" dt="2019-03-20T04:01:36.006" v="78" actId="7634"/>
        <pc:sldMkLst>
          <pc:docMk/>
          <pc:sldMk cId="3593619957" sldId="279"/>
        </pc:sldMkLst>
        <pc:inkChg chg="add">
          <ac:chgData name="Andrej Bogdanov" userId="51811781_tp_dropbox" providerId="OAuth2" clId="{D6DD532A-D092-C849-8E84-6CFF6B9545EE}" dt="2019-03-20T04:01:36.006" v="78" actId="7634"/>
          <ac:inkMkLst>
            <pc:docMk/>
            <pc:sldMk cId="3593619957" sldId="279"/>
            <ac:inkMk id="2" creationId="{B44F13E8-6DA6-DB4C-B250-ABE44F6B7CBE}"/>
          </ac:inkMkLst>
        </pc:inkChg>
      </pc:sldChg>
      <pc:sldChg chg="addSp">
        <pc:chgData name="Andrej Bogdanov" userId="51811781_tp_dropbox" providerId="OAuth2" clId="{D6DD532A-D092-C849-8E84-6CFF6B9545EE}" dt="2019-03-20T04:01:36.006" v="78" actId="7634"/>
        <pc:sldMkLst>
          <pc:docMk/>
          <pc:sldMk cId="2957936453" sldId="280"/>
        </pc:sldMkLst>
        <pc:inkChg chg="add">
          <ac:chgData name="Andrej Bogdanov" userId="51811781_tp_dropbox" providerId="OAuth2" clId="{D6DD532A-D092-C849-8E84-6CFF6B9545EE}" dt="2019-03-20T04:01:36.006" v="78" actId="7634"/>
          <ac:inkMkLst>
            <pc:docMk/>
            <pc:sldMk cId="2957936453" sldId="280"/>
            <ac:inkMk id="2" creationId="{8B783743-EDFB-604C-9893-6FED2BF0AC4E}"/>
          </ac:inkMkLst>
        </pc:inkChg>
      </pc:sldChg>
      <pc:sldChg chg="addSp delSp modSp">
        <pc:chgData name="Andrej Bogdanov" userId="51811781_tp_dropbox" providerId="OAuth2" clId="{D6DD532A-D092-C849-8E84-6CFF6B9545EE}" dt="2019-03-20T04:07:41.667" v="85" actId="7634"/>
        <pc:sldMkLst>
          <pc:docMk/>
          <pc:sldMk cId="2482455420" sldId="289"/>
        </pc:sldMkLst>
        <pc:inkChg chg="add mod modStrokes">
          <ac:chgData name="Andrej Bogdanov" userId="51811781_tp_dropbox" providerId="OAuth2" clId="{D6DD532A-D092-C849-8E84-6CFF6B9545EE}" dt="2019-03-20T04:02:29.357" v="83"/>
          <ac:inkMkLst>
            <pc:docMk/>
            <pc:sldMk cId="2482455420" sldId="289"/>
            <ac:inkMk id="2" creationId="{D2CB10BD-2DFC-E84F-A8C6-6F2E5B7B3541}"/>
          </ac:inkMkLst>
        </pc:inkChg>
        <pc:inkChg chg="add del">
          <ac:chgData name="Andrej Bogdanov" userId="51811781_tp_dropbox" providerId="OAuth2" clId="{D6DD532A-D092-C849-8E84-6CFF6B9545EE}" dt="2019-03-20T04:02:29.352" v="82"/>
          <ac:inkMkLst>
            <pc:docMk/>
            <pc:sldMk cId="2482455420" sldId="289"/>
            <ac:inkMk id="3" creationId="{172A965E-7C6F-DE48-9314-90D4F3FAEA70}"/>
          </ac:inkMkLst>
        </pc:inkChg>
        <pc:inkChg chg="add">
          <ac:chgData name="Andrej Bogdanov" userId="51811781_tp_dropbox" providerId="OAuth2" clId="{D6DD532A-D092-C849-8E84-6CFF6B9545EE}" dt="2019-03-20T04:05:07.479" v="84" actId="7634"/>
          <ac:inkMkLst>
            <pc:docMk/>
            <pc:sldMk cId="2482455420" sldId="289"/>
            <ac:inkMk id="4" creationId="{1E5F8781-B8AE-4849-8487-7791BDE7E879}"/>
          </ac:inkMkLst>
        </pc:inkChg>
        <pc:inkChg chg="add">
          <ac:chgData name="Andrej Bogdanov" userId="51811781_tp_dropbox" providerId="OAuth2" clId="{D6DD532A-D092-C849-8E84-6CFF6B9545EE}" dt="2019-03-20T04:07:41.667" v="85" actId="7634"/>
          <ac:inkMkLst>
            <pc:docMk/>
            <pc:sldMk cId="2482455420" sldId="289"/>
            <ac:inkMk id="6" creationId="{88350EA0-9814-AE49-A6B3-45B7EF73FE3A}"/>
          </ac:inkMkLst>
        </pc:inkChg>
      </pc:sldChg>
      <pc:sldChg chg="addSp">
        <pc:chgData name="Andrej Bogdanov" userId="51811781_tp_dropbox" providerId="OAuth2" clId="{D6DD532A-D092-C849-8E84-6CFF6B9545EE}" dt="2019-03-25T02:09:22.425" v="91" actId="7634"/>
        <pc:sldMkLst>
          <pc:docMk/>
          <pc:sldMk cId="913522624" sldId="292"/>
        </pc:sldMkLst>
        <pc:inkChg chg="add">
          <ac:chgData name="Andrej Bogdanov" userId="51811781_tp_dropbox" providerId="OAuth2" clId="{D6DD532A-D092-C849-8E84-6CFF6B9545EE}" dt="2019-03-25T02:09:22.425" v="91" actId="7634"/>
          <ac:inkMkLst>
            <pc:docMk/>
            <pc:sldMk cId="913522624" sldId="292"/>
            <ac:inkMk id="2" creationId="{7712F3BC-CBD9-534A-A315-58F1FBEB789D}"/>
          </ac:inkMkLst>
        </pc:inkChg>
      </pc:sldChg>
      <pc:sldChg chg="addSp modSp">
        <pc:chgData name="Andrej Bogdanov" userId="51811781_tp_dropbox" providerId="OAuth2" clId="{D6DD532A-D092-C849-8E84-6CFF6B9545EE}" dt="2019-03-20T04:10:45.276" v="89" actId="7634"/>
        <pc:sldMkLst>
          <pc:docMk/>
          <pc:sldMk cId="2893920336" sldId="298"/>
        </pc:sldMkLst>
        <pc:inkChg chg="add">
          <ac:chgData name="Andrej Bogdanov" userId="51811781_tp_dropbox" providerId="OAuth2" clId="{D6DD532A-D092-C849-8E84-6CFF6B9545EE}" dt="2019-03-20T01:37:21.582" v="25" actId="7634"/>
          <ac:inkMkLst>
            <pc:docMk/>
            <pc:sldMk cId="2893920336" sldId="298"/>
            <ac:inkMk id="3" creationId="{E428304E-D97E-D34D-B2A5-0D247BF88961}"/>
          </ac:inkMkLst>
        </pc:inkChg>
        <pc:inkChg chg="add mod">
          <ac:chgData name="Andrej Bogdanov" userId="51811781_tp_dropbox" providerId="OAuth2" clId="{D6DD532A-D092-C849-8E84-6CFF6B9545EE}" dt="2019-03-20T04:09:44.016" v="88" actId="1076"/>
          <ac:inkMkLst>
            <pc:docMk/>
            <pc:sldMk cId="2893920336" sldId="298"/>
            <ac:inkMk id="4" creationId="{9F0A7A1D-913E-A545-BE08-73F836E33D28}"/>
          </ac:inkMkLst>
        </pc:inkChg>
        <pc:inkChg chg="add">
          <ac:chgData name="Andrej Bogdanov" userId="51811781_tp_dropbox" providerId="OAuth2" clId="{D6DD532A-D092-C849-8E84-6CFF6B9545EE}" dt="2019-03-20T04:10:45.276" v="89" actId="7634"/>
          <ac:inkMkLst>
            <pc:docMk/>
            <pc:sldMk cId="2893920336" sldId="298"/>
            <ac:inkMk id="6" creationId="{0DFE46CB-C11B-D74E-8692-23FACA27D382}"/>
          </ac:inkMkLst>
        </pc:inkChg>
      </pc:sldChg>
      <pc:sldChg chg="addSp">
        <pc:chgData name="Andrej Bogdanov" userId="51811781_tp_dropbox" providerId="OAuth2" clId="{D6DD532A-D092-C849-8E84-6CFF6B9545EE}" dt="2019-03-18T02:27:44.244" v="11" actId="7634"/>
        <pc:sldMkLst>
          <pc:docMk/>
          <pc:sldMk cId="1796813556" sldId="299"/>
        </pc:sldMkLst>
        <pc:inkChg chg="add">
          <ac:chgData name="Andrej Bogdanov" userId="51811781_tp_dropbox" providerId="OAuth2" clId="{D6DD532A-D092-C849-8E84-6CFF6B9545EE}" dt="2019-03-18T01:57:50.891" v="0" actId="7634"/>
          <ac:inkMkLst>
            <pc:docMk/>
            <pc:sldMk cId="1796813556" sldId="299"/>
            <ac:inkMk id="2" creationId="{2FFC97F4-ABE5-0C41-AA3C-61B30F5427E2}"/>
          </ac:inkMkLst>
        </pc:inkChg>
        <pc:inkChg chg="add">
          <ac:chgData name="Andrej Bogdanov" userId="51811781_tp_dropbox" providerId="OAuth2" clId="{D6DD532A-D092-C849-8E84-6CFF6B9545EE}" dt="2019-03-18T01:58:07.486" v="1" actId="7634"/>
          <ac:inkMkLst>
            <pc:docMk/>
            <pc:sldMk cId="1796813556" sldId="299"/>
            <ac:inkMk id="10" creationId="{A013D67A-88D7-F441-BEED-4EE1B04B8D1A}"/>
          </ac:inkMkLst>
        </pc:inkChg>
        <pc:inkChg chg="add">
          <ac:chgData name="Andrej Bogdanov" userId="51811781_tp_dropbox" providerId="OAuth2" clId="{D6DD532A-D092-C849-8E84-6CFF6B9545EE}" dt="2019-03-18T02:24:17.653" v="2" actId="7634"/>
          <ac:inkMkLst>
            <pc:docMk/>
            <pc:sldMk cId="1796813556" sldId="299"/>
            <ac:inkMk id="11" creationId="{8C8DA6DB-2564-014F-9E80-B5372C2CD37B}"/>
          </ac:inkMkLst>
        </pc:inkChg>
        <pc:inkChg chg="add">
          <ac:chgData name="Andrej Bogdanov" userId="51811781_tp_dropbox" providerId="OAuth2" clId="{D6DD532A-D092-C849-8E84-6CFF6B9545EE}" dt="2019-03-18T02:27:44.244" v="11" actId="7634"/>
          <ac:inkMkLst>
            <pc:docMk/>
            <pc:sldMk cId="1796813556" sldId="299"/>
            <ac:inkMk id="12" creationId="{A3DDA96F-12D2-FD4D-8CAB-E5A7AE1E5E63}"/>
          </ac:inkMkLst>
        </pc:inkChg>
      </pc:sldChg>
      <pc:sldChg chg="addSp modSp">
        <pc:chgData name="Andrej Bogdanov" userId="51811781_tp_dropbox" providerId="OAuth2" clId="{D6DD532A-D092-C849-8E84-6CFF6B9545EE}" dt="2019-03-20T03:53:48.330" v="73"/>
        <pc:sldMkLst>
          <pc:docMk/>
          <pc:sldMk cId="2620518051" sldId="300"/>
        </pc:sldMkLst>
        <pc:inkChg chg="add">
          <ac:chgData name="Andrej Bogdanov" userId="51811781_tp_dropbox" providerId="OAuth2" clId="{D6DD532A-D092-C849-8E84-6CFF6B9545EE}" dt="2019-03-20T02:41:14.031" v="33" actId="7634"/>
          <ac:inkMkLst>
            <pc:docMk/>
            <pc:sldMk cId="2620518051" sldId="300"/>
            <ac:inkMk id="2" creationId="{43749BA3-50DE-4046-B6B7-033A7715E666}"/>
          </ac:inkMkLst>
        </pc:inkChg>
        <pc:inkChg chg="add mod modStrokes">
          <ac:chgData name="Andrej Bogdanov" userId="51811781_tp_dropbox" providerId="OAuth2" clId="{D6DD532A-D092-C849-8E84-6CFF6B9545EE}" dt="2019-03-20T03:53:48.330" v="73"/>
          <ac:inkMkLst>
            <pc:docMk/>
            <pc:sldMk cId="2620518051" sldId="300"/>
            <ac:inkMk id="3" creationId="{C61BB534-8104-3045-B4E4-AE37CBF07177}"/>
          </ac:inkMkLst>
        </pc:inkChg>
        <pc:inkChg chg="add">
          <ac:chgData name="Andrej Bogdanov" userId="51811781_tp_dropbox" providerId="OAuth2" clId="{D6DD532A-D092-C849-8E84-6CFF6B9545EE}" dt="2019-03-20T03:50:54.824" v="70" actId="7634"/>
          <ac:inkMkLst>
            <pc:docMk/>
            <pc:sldMk cId="2620518051" sldId="300"/>
            <ac:inkMk id="4" creationId="{A6AAE061-310E-7746-8CDE-35EF7F3AE9FA}"/>
          </ac:inkMkLst>
        </pc:inkChg>
      </pc:sldChg>
      <pc:sldChg chg="addSp">
        <pc:chgData name="Andrej Bogdanov" userId="51811781_tp_dropbox" providerId="OAuth2" clId="{D6DD532A-D092-C849-8E84-6CFF6B9545EE}" dt="2019-03-20T02:20:07.040" v="30" actId="7634"/>
        <pc:sldMkLst>
          <pc:docMk/>
          <pc:sldMk cId="1072776739" sldId="301"/>
        </pc:sldMkLst>
        <pc:inkChg chg="add">
          <ac:chgData name="Andrej Bogdanov" userId="51811781_tp_dropbox" providerId="OAuth2" clId="{D6DD532A-D092-C849-8E84-6CFF6B9545EE}" dt="2019-03-20T01:56:17.203" v="29" actId="7634"/>
          <ac:inkMkLst>
            <pc:docMk/>
            <pc:sldMk cId="1072776739" sldId="301"/>
            <ac:inkMk id="2" creationId="{006E444F-F688-6A45-BCA1-C9D1FA34FF79}"/>
          </ac:inkMkLst>
        </pc:inkChg>
        <pc:inkChg chg="add">
          <ac:chgData name="Andrej Bogdanov" userId="51811781_tp_dropbox" providerId="OAuth2" clId="{D6DD532A-D092-C849-8E84-6CFF6B9545EE}" dt="2019-03-20T02:20:07.040" v="30" actId="7634"/>
          <ac:inkMkLst>
            <pc:docMk/>
            <pc:sldMk cId="1072776739" sldId="301"/>
            <ac:inkMk id="3" creationId="{9C9B1E89-9828-CD42-956B-52147B442DAE}"/>
          </ac:inkMkLst>
        </pc:inkChg>
      </pc:sldChg>
      <pc:sldChg chg="addSp">
        <pc:chgData name="Andrej Bogdanov" userId="51811781_tp_dropbox" providerId="OAuth2" clId="{D6DD532A-D092-C849-8E84-6CFF6B9545EE}" dt="2019-03-20T02:20:07.040" v="30" actId="7634"/>
        <pc:sldMkLst>
          <pc:docMk/>
          <pc:sldMk cId="3375925514" sldId="302"/>
        </pc:sldMkLst>
        <pc:inkChg chg="add">
          <ac:chgData name="Andrej Bogdanov" userId="51811781_tp_dropbox" providerId="OAuth2" clId="{D6DD532A-D092-C849-8E84-6CFF6B9545EE}" dt="2019-03-20T02:20:07.040" v="30" actId="7634"/>
          <ac:inkMkLst>
            <pc:docMk/>
            <pc:sldMk cId="3375925514" sldId="302"/>
            <ac:inkMk id="2" creationId="{18153381-4CF4-5E42-BFEF-FCA07B52F3E9}"/>
          </ac:inkMkLst>
        </pc:inkChg>
      </pc:sldChg>
      <pc:sldChg chg="addSp modSp">
        <pc:chgData name="Andrej Bogdanov" userId="51811781_tp_dropbox" providerId="OAuth2" clId="{D6DD532A-D092-C849-8E84-6CFF6B9545EE}" dt="2019-03-25T02:40:44.712" v="120" actId="1076"/>
        <pc:sldMkLst>
          <pc:docMk/>
          <pc:sldMk cId="2275923641" sldId="305"/>
        </pc:sldMkLst>
        <pc:inkChg chg="add mod modStrokes">
          <ac:chgData name="Andrej Bogdanov" userId="51811781_tp_dropbox" providerId="OAuth2" clId="{D6DD532A-D092-C849-8E84-6CFF6B9545EE}" dt="2019-03-25T02:40:44.712" v="120" actId="1076"/>
          <ac:inkMkLst>
            <pc:docMk/>
            <pc:sldMk cId="2275923641" sldId="305"/>
            <ac:inkMk id="2" creationId="{6B0EBB38-366A-9D42-9D07-5E5FC929A58B}"/>
          </ac:inkMkLst>
        </pc:inkChg>
        <pc:inkChg chg="add mod modStrokes">
          <ac:chgData name="Andrej Bogdanov" userId="51811781_tp_dropbox" providerId="OAuth2" clId="{D6DD532A-D092-C849-8E84-6CFF6B9545EE}" dt="2019-03-25T02:34:58.518" v="94"/>
          <ac:inkMkLst>
            <pc:docMk/>
            <pc:sldMk cId="2275923641" sldId="305"/>
            <ac:inkMk id="3" creationId="{09B6A0F4-183F-8447-B0CC-0984F9FFC3F8}"/>
          </ac:inkMkLst>
        </pc:inkChg>
        <pc:inkChg chg="add mod modStrokes">
          <ac:chgData name="Andrej Bogdanov" userId="51811781_tp_dropbox" providerId="OAuth2" clId="{D6DD532A-D092-C849-8E84-6CFF6B9545EE}" dt="2019-03-25T02:35:48.686" v="99"/>
          <ac:inkMkLst>
            <pc:docMk/>
            <pc:sldMk cId="2275923641" sldId="305"/>
            <ac:inkMk id="4" creationId="{E3F99278-A38A-F64C-A4B3-AEB5990FC398}"/>
          </ac:inkMkLst>
        </pc:inkChg>
        <pc:inkChg chg="add">
          <ac:chgData name="Andrej Bogdanov" userId="51811781_tp_dropbox" providerId="OAuth2" clId="{D6DD532A-D092-C849-8E84-6CFF6B9545EE}" dt="2019-03-25T02:36:38.262" v="103" actId="7634"/>
          <ac:inkMkLst>
            <pc:docMk/>
            <pc:sldMk cId="2275923641" sldId="305"/>
            <ac:inkMk id="5" creationId="{86F42D2E-8CDD-2E4B-8810-13A4368DB2DE}"/>
          </ac:inkMkLst>
        </pc:inkChg>
        <pc:inkChg chg="add">
          <ac:chgData name="Andrej Bogdanov" userId="51811781_tp_dropbox" providerId="OAuth2" clId="{D6DD532A-D092-C849-8E84-6CFF6B9545EE}" dt="2019-03-25T02:36:53.493" v="106" actId="7634"/>
          <ac:inkMkLst>
            <pc:docMk/>
            <pc:sldMk cId="2275923641" sldId="305"/>
            <ac:inkMk id="6" creationId="{585CA04F-A3BA-0C44-AE62-7882D7263250}"/>
          </ac:inkMkLst>
        </pc:inkChg>
        <pc:inkChg chg="add">
          <ac:chgData name="Andrej Bogdanov" userId="51811781_tp_dropbox" providerId="OAuth2" clId="{D6DD532A-D092-C849-8E84-6CFF6B9545EE}" dt="2019-03-25T02:40:20.881" v="116" actId="7634"/>
          <ac:inkMkLst>
            <pc:docMk/>
            <pc:sldMk cId="2275923641" sldId="305"/>
            <ac:inkMk id="7" creationId="{ED2AC771-25C4-C745-95E8-93DB490A1FED}"/>
          </ac:inkMkLst>
        </pc:inkChg>
      </pc:sldChg>
      <pc:sldChg chg="addSp modSp">
        <pc:chgData name="Andrej Bogdanov" userId="51811781_tp_dropbox" providerId="OAuth2" clId="{D6DD532A-D092-C849-8E84-6CFF6B9545EE}" dt="2019-03-25T02:39:22.400" v="114" actId="7634"/>
        <pc:sldMkLst>
          <pc:docMk/>
          <pc:sldMk cId="521773956" sldId="307"/>
        </pc:sldMkLst>
        <pc:inkChg chg="add mod modStrokes">
          <ac:chgData name="Andrej Bogdanov" userId="51811781_tp_dropbox" providerId="OAuth2" clId="{D6DD532A-D092-C849-8E84-6CFF6B9545EE}" dt="2019-03-25T02:37:41.017" v="113"/>
          <ac:inkMkLst>
            <pc:docMk/>
            <pc:sldMk cId="521773956" sldId="307"/>
            <ac:inkMk id="4" creationId="{67256DCD-5A46-6F41-A0F7-26020F50916D}"/>
          </ac:inkMkLst>
        </pc:inkChg>
        <pc:inkChg chg="add">
          <ac:chgData name="Andrej Bogdanov" userId="51811781_tp_dropbox" providerId="OAuth2" clId="{D6DD532A-D092-C849-8E84-6CFF6B9545EE}" dt="2019-03-25T02:39:22.400" v="114" actId="7634"/>
          <ac:inkMkLst>
            <pc:docMk/>
            <pc:sldMk cId="521773956" sldId="307"/>
            <ac:inkMk id="5" creationId="{48C1178A-DA82-FB4B-A220-C219BC3AB70A}"/>
          </ac:inkMkLst>
        </pc:inkChg>
      </pc:sldChg>
      <pc:sldChg chg="addSp modSp">
        <pc:chgData name="Andrej Bogdanov" userId="51811781_tp_dropbox" providerId="OAuth2" clId="{D6DD532A-D092-C849-8E84-6CFF6B9545EE}" dt="2019-03-20T03:47:44.845" v="67" actId="7634"/>
        <pc:sldMkLst>
          <pc:docMk/>
          <pc:sldMk cId="2934637465" sldId="309"/>
        </pc:sldMkLst>
        <pc:inkChg chg="add mod modStrokes">
          <ac:chgData name="Andrej Bogdanov" userId="51811781_tp_dropbox" providerId="OAuth2" clId="{D6DD532A-D092-C849-8E84-6CFF6B9545EE}" dt="2019-03-20T03:47:28.620" v="66"/>
          <ac:inkMkLst>
            <pc:docMk/>
            <pc:sldMk cId="2934637465" sldId="309"/>
            <ac:inkMk id="2" creationId="{5396659A-70AC-5E4B-8CA9-9175975588EC}"/>
          </ac:inkMkLst>
        </pc:inkChg>
        <pc:inkChg chg="add">
          <ac:chgData name="Andrej Bogdanov" userId="51811781_tp_dropbox" providerId="OAuth2" clId="{D6DD532A-D092-C849-8E84-6CFF6B9545EE}" dt="2019-03-20T03:47:22.398" v="65" actId="7634"/>
          <ac:inkMkLst>
            <pc:docMk/>
            <pc:sldMk cId="2934637465" sldId="309"/>
            <ac:inkMk id="3" creationId="{53D2B3A7-A45C-0146-970A-904C4ED8DD99}"/>
          </ac:inkMkLst>
        </pc:inkChg>
        <pc:inkChg chg="add">
          <ac:chgData name="Andrej Bogdanov" userId="51811781_tp_dropbox" providerId="OAuth2" clId="{D6DD532A-D092-C849-8E84-6CFF6B9545EE}" dt="2019-03-20T03:47:44.845" v="67" actId="7634"/>
          <ac:inkMkLst>
            <pc:docMk/>
            <pc:sldMk cId="2934637465" sldId="309"/>
            <ac:inkMk id="5" creationId="{812F1943-6FD2-E840-8745-E25CF32F4731}"/>
          </ac:inkMkLst>
        </pc:inkChg>
      </pc:sldChg>
      <pc:sldChg chg="addSp delSp add">
        <pc:chgData name="Andrej Bogdanov" userId="51811781_tp_dropbox" providerId="OAuth2" clId="{D6DD532A-D092-C849-8E84-6CFF6B9545EE}" dt="2019-03-20T01:56:17.203" v="29" actId="7634"/>
        <pc:sldMkLst>
          <pc:docMk/>
          <pc:sldMk cId="1907088003" sldId="310"/>
        </pc:sldMkLst>
        <pc:inkChg chg="del">
          <ac:chgData name="Andrej Bogdanov" userId="51811781_tp_dropbox" providerId="OAuth2" clId="{D6DD532A-D092-C849-8E84-6CFF6B9545EE}" dt="2019-03-20T01:51:41.989" v="28" actId="478"/>
          <ac:inkMkLst>
            <pc:docMk/>
            <pc:sldMk cId="1907088003" sldId="310"/>
            <ac:inkMk id="3" creationId="{D18AD30B-AA98-904D-9F12-35B32A8E864D}"/>
          </ac:inkMkLst>
        </pc:inkChg>
        <pc:inkChg chg="add">
          <ac:chgData name="Andrej Bogdanov" userId="51811781_tp_dropbox" providerId="OAuth2" clId="{D6DD532A-D092-C849-8E84-6CFF6B9545EE}" dt="2019-03-20T01:56:17.203" v="29" actId="7634"/>
          <ac:inkMkLst>
            <pc:docMk/>
            <pc:sldMk cId="1907088003" sldId="310"/>
            <ac:inkMk id="8" creationId="{5E6B0B7E-6C96-8F48-82C8-6A1CF7920D63}"/>
          </ac:inkMkLst>
        </pc:inkChg>
      </pc:sldChg>
      <pc:sldChg chg="addSp new">
        <pc:chgData name="Andrej Bogdanov" userId="51811781_tp_dropbox" providerId="OAuth2" clId="{D6DD532A-D092-C849-8E84-6CFF6B9545EE}" dt="2019-03-20T03:57:33.835" v="74" actId="7634"/>
        <pc:sldMkLst>
          <pc:docMk/>
          <pc:sldMk cId="3117491833" sldId="311"/>
        </pc:sldMkLst>
        <pc:inkChg chg="add">
          <ac:chgData name="Andrej Bogdanov" userId="51811781_tp_dropbox" providerId="OAuth2" clId="{D6DD532A-D092-C849-8E84-6CFF6B9545EE}" dt="2019-03-20T03:53:40.117" v="72" actId="7634"/>
          <ac:inkMkLst>
            <pc:docMk/>
            <pc:sldMk cId="3117491833" sldId="311"/>
            <ac:inkMk id="2" creationId="{B4624144-4A68-A344-A8F5-26404F44BCFA}"/>
          </ac:inkMkLst>
        </pc:inkChg>
        <pc:inkChg chg="add">
          <ac:chgData name="Andrej Bogdanov" userId="51811781_tp_dropbox" providerId="OAuth2" clId="{D6DD532A-D092-C849-8E84-6CFF6B9545EE}" dt="2019-03-20T03:57:33.835" v="74" actId="7634"/>
          <ac:inkMkLst>
            <pc:docMk/>
            <pc:sldMk cId="3117491833" sldId="311"/>
            <ac:inkMk id="3" creationId="{2116711F-28BA-4142-871B-7DD2696A921B}"/>
          </ac:inkMkLst>
        </pc:inkChg>
      </pc:sldChg>
      <pc:sldChg chg="addSp delSp">
        <pc:chgData name="Andrej Bogdanov" userId="51811781_tp_dropbox" providerId="OAuth2" clId="{D6DD532A-D092-C849-8E84-6CFF6B9545EE}" dt="2019-03-25T02:37:05.933" v="107"/>
        <pc:sldMkLst>
          <pc:docMk/>
          <pc:sldMk cId="3236722397" sldId="312"/>
        </pc:sldMkLst>
        <pc:inkChg chg="add del">
          <ac:chgData name="Andrej Bogdanov" userId="51811781_tp_dropbox" providerId="OAuth2" clId="{D6DD532A-D092-C849-8E84-6CFF6B9545EE}" dt="2019-03-25T02:37:05.933" v="107"/>
          <ac:inkMkLst>
            <pc:docMk/>
            <pc:sldMk cId="3236722397" sldId="312"/>
            <ac:inkMk id="2" creationId="{588EB28A-C120-8B48-9FED-26792B8E56B0}"/>
          </ac:inkMkLst>
        </pc:inkChg>
      </pc:sldChg>
    </pc:docChg>
  </pc:docChgLst>
  <pc:docChgLst>
    <pc:chgData name="Andrej Bogdanov" userId="51811781_tp_dropbox" providerId="OAuth2" clId="{91BABE35-15E8-744E-B38C-86F437B6E3E6}"/>
    <pc:docChg chg="custSel modSld">
      <pc:chgData name="Andrej Bogdanov" userId="51811781_tp_dropbox" providerId="OAuth2" clId="{91BABE35-15E8-744E-B38C-86F437B6E3E6}" dt="2019-03-06T04:37:05.861" v="3" actId="7634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0:45:30.15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3712 9993 7569,'0'-11'441,"0"-1"-182,0 1 0,0 3 1,0 1-1,0 0 0,0 5 1,0 7-1,0 8 0,0 6 1,0 4-1,0 3-160,0 5 1,0 2 0,0 1-1,0-1 1,0-1 0,0-2 0,0 1-1,0-1 1,0-1 0,0-1-483,0-3 0,0 0 0,0-4 0,0-1 1,0-2-1,0-1 0,1-3 383,3-2 0,2 0 0,6-1 0</inkml:trace>
  <inkml:trace contextRef="#ctx0" brushRef="#br0" timeOffset="1">4066 10039 7569,'-1'-11'688,"-2"-1"0,0 2-401,5 2 0,-2 21 0,5 11 0,-1 4 0,-1 3 0,1-2 1,0 2-304,0 2 1,3 0 0,-1-1 0,-1-3 0,1-1-1,-1-2 1,1-4 0,-1-1-574,1-2 1,-3-5-1,-1 1 589,1-2 0,-6 3 0,1 2 0</inkml:trace>
  <inkml:trace contextRef="#ctx0" brushRef="#br0" timeOffset="2">3712 10416 7569,'5'-7'85,"2"-1"1,9 4 0,3 0 0,2 0 0,2 0 0,0 1 0,1-1 0,3 0 0,4 0 62,6-1 0,0 4 1,5-4-1,1 1 1,2 0-149,0 2 0,1-5 0,0 1 0</inkml:trace>
  <inkml:trace contextRef="#ctx0" brushRef="#br0" timeOffset="3">4591 10050 7569,'-11'-11'631,"1"0"-351,2-1 1,3 11 0,6 5 0,3 6 0,4 6 0,2 6 0,0 3 0,0 2-328,1 1 1,-2-4-1,7 4 1,-4-2 0,0 1-1,-1-3 1,-1-2 0,-1-4-1,-1-2-666,1-2 1,-3-1 0,0-2 712,-1 1 0,4-1 0,-2 0 0</inkml:trace>
  <inkml:trace contextRef="#ctx0" brushRef="#br0" timeOffset="4">5002 10016 7569,'-1'-18'1555,"-3"3"-1340,-3 2 0,-2 8 1,1 5-1,4 8 0,3 6 1,1 6-1,0 4 0,1 4-218,3 1 1,1-2 0,4 2 0,-1 0 0,1-1 0,1 2 0,0-3 0,-1 0-656,-2-5 1,-3-1 0,3-6 657,-2-1 0,-2 4 0,-3 0 0</inkml:trace>
  <inkml:trace contextRef="#ctx0" brushRef="#br0" timeOffset="5">4751 10313 7569,'0'-8'144,"3"2"0,4 1 1,8 1-1,6 0 1,2-1-1,2 0-130,5 0 0,1-4 1,7 3-1,-1-2 0,1 2 1,4 0-15,2-1 0,2-5 0,-1-6 0</inkml:trace>
  <inkml:trace contextRef="#ctx0" brushRef="#br0" timeOffset="6">5825 9993 7569,'-28'-1'503,"5"-2"0,8-2 0,5 2-246,2 1 1,5 5 0,0 10 0,1 2 0,2 4 0,0 4 0,0 3-1,0 5-263,0 2 0,2 1 1,1-1-1,4-1 1,0-3-1,1-1 0,1-3 1,0-2-677,-2-4 1,2-2-1,-4-6 682,2 0 0,-5 1 0,3-1 0</inkml:trace>
  <inkml:trace contextRef="#ctx0" brushRef="#br0" timeOffset="7">5482 10062 7569,'3'-12'122,"4"1"0,10 1 1,6 1-1,4 3 1,3-1-46,1 1 1,7 0 0,4-3 0,1 2 0,2 2 0,-1 3 0,3-1 0,0 1-78,0-2 0,-1-5 0,-1 3 0</inkml:trace>
  <inkml:trace contextRef="#ctx0" brushRef="#br0" timeOffset="8">6658 9856 7569,'-22'-5'606,"9"1"0,5 1 1,6 6-355,2 6 1,0 4 0,1 2 0,1 4-1,2 4 1,-1 4 0,-2 3 0,-1 3-232,0 1 1,4-3 0,0-1 0,0 1 0,-1-2 0,2-2 0,0-3-1,2-3-362,-1-2 0,-2-2 0,2-6 1,1 1-1,-2-1 341,0 0 0,4 1 0,-3-1 0</inkml:trace>
  <inkml:trace contextRef="#ctx0" brushRef="#br0" timeOffset="9">7012 9833 7569,'-17'-10'312,"3"4"0,5 7 0,5 8-15,3 5 0,1 8 1,0 0-1,0 8 1,0 3-1,0 1 0,0 1 1,1 2-378,3 1 0,-2 4 0,6-4 1,1-2-1,0-5 0,0-4 1,-2-4-1,1-3-1768,-2-1 1848,4-10 0,-8 6 0,3-8 0</inkml:trace>
  <inkml:trace contextRef="#ctx0" brushRef="#br0" timeOffset="10">6658 10222 7569,'-6'-5'332,"3"-2"1,7 1-1,8 1 1,5 1-1,5-1 1,2-1-302,3-3 1,2 4 0,7 0 0,0 1 0,2 0-32,-1 1 0,4-3 0,-1 0 0</inkml:trace>
  <inkml:trace contextRef="#ctx0" brushRef="#br0" timeOffset="11">7869 9890 7569,'-22'-7'730,"3"-2"0,7 1-327,7 2 0,1 3 0,6 9 0,-3 5 0,-3 8 0,2 6-292,0 6 1,-1 2-1,-1 1 1,1-1 0,2-1-1,1-2 1,0 1 0,0-2-406,0-2 0,0-5 1,0-3-1,0-3 0,0-4-1715,0 0 2009,0-6 0,0 4 0,0-3 0</inkml:trace>
  <inkml:trace contextRef="#ctx0" brushRef="#br0" timeOffset="12">7412 9925 7569,'0'-12'296,"1"1"0,4-1 0,8 2 0,7 1 0,7 3 0,2 1-53,3 2 0,5-2 0,2 2 0,2-1 0,2 0 0,1 0 0,2 2 0,0 0-883,-1 2 640,6 0 0,-4 0 0,4 0 0</inkml:trace>
  <inkml:trace contextRef="#ctx0" brushRef="#br0" timeOffset="13">8383 9765 7569,'-12'-5'0,"7"3"0,4 0 0,4 4 0,0 7 0,1 4 181,0 2 1,0 7 0,-3 1 0,2 6-1,1 5 1,-1 3 0,1 1 0,1 0 53,2 1 1,-4-4 0,4 0-1,-1-4 1,0-3 0,2-3 0,0-2-1,-2-4-662,-1-4 0,0-2 0,-1-3 427,4-2 0,-3 2 0,0-4 0</inkml:trace>
  <inkml:trace contextRef="#ctx0" brushRef="#br0" timeOffset="14">8783 9856 7569,'-11'-14'739,"3"5"1,1 7-398,2 7 1,1 9-1,3 6 1,-1 6 0,-2 3-1,1 2 1,2 2-1,1 3 1,0 1-466,0 2 1,0-5 0,1 3-1,2-4 1,2 0 0,0-4 0,0-2 122,-2-5 0,3-7 0,0 1 0</inkml:trace>
  <inkml:trace contextRef="#ctx0" brushRef="#br0" timeOffset="15">8417 10107 7569,'-9'-3'2289,"5"-1"-1965,8 1 0,6 2 0,7 1 0,5 0 0,4 0 1,3 0-1,4 0 0,3 1-1066,2 3 1,4-3 741,-4 3 0,5-3 0,-2-1 0</inkml:trace>
  <inkml:trace contextRef="#ctx0" brushRef="#br0" timeOffset="16">10553 9936 7569,'-12'-5'1,"5"4"403,-1-3 0,2 1 0,0 1 0,6-2 0,6 2 0,5 0-404,5 2 0,1 5 0,6 2 0</inkml:trace>
  <inkml:trace contextRef="#ctx0" brushRef="#br0" timeOffset="17">11409 9936 7569,'-10'-11'2545,"4"-1"-2294,6 1 0,1 5 1,7 2-1,2 4-251,4 4 0,-1 2 0,3 5 0</inkml:trace>
  <inkml:trace contextRef="#ctx0" brushRef="#br0" timeOffset="18">12986 9890 7569,'-12'-21'1259,"2"2"1,4 5-1775,6 5 1,-5 0 0,1 5 0,-5 2 0,-1 2 514,2 4 0,-2 7 0,4 7 0</inkml:trace>
  <inkml:trace contextRef="#ctx0" brushRef="#br0" timeOffset="19">13842 9925 7569,'-6'-8'36,"3"2"0,6 1 0,2 2-190,-3 2 0,2 2 1,-8 3-1,3 4 154,1 2 0,0 1 0,0 1 0</inkml:trace>
  <inkml:trace contextRef="#ctx0" brushRef="#br0" timeOffset="20">15487 9548 7569,'0'-18'250,"0"3"1,0 2-1,0 4 1,0 5 0,0 10-1,1 6 1,1 7 0,4 4-1,-1 4 1,1 3-86,0 3 0,-2 0 0,2-1 1,1-3-1,-2 0 0,0-1 1,-1 0-1,0-1-598,-1 1 0,1-8 0,-4 2 0,0-5 0,0-3 1,0-1 432,0-2 0,5 1 0,2-1 0</inkml:trace>
  <inkml:trace contextRef="#ctx0" brushRef="#br0" timeOffset="21">15909 9548 7569,'0'-15'662,"0"-1"0,0 2 0,2 3-406,1 3 0,-1 5 0,1 6 0,-1 5 1,-2 3-1,0 5 0,0 4 0,0 5-197,0 6 0,0 2 1,0 1-1,0 0 0,0-1 1,0-1-1,0-2 0,1 1-458,3-2 1,-2-5 0,5-5 0,-2 0 0,-3-1 398,0-3 0,3-2 0,1-2 0</inkml:trace>
  <inkml:trace contextRef="#ctx0" brushRef="#br0" timeOffset="22">15510 9788 7569,'5'-12'346,"3"6"0,10 2 1,6 3-1,4 1 0,5 0 1,4 0-1,4 0-261,-1 0 0,9-1 0,-4-2 0,1-1 0,-2 2 0,-2 0 0,1 2-85,2 0 0,-5 0 0,0 0 0</inkml:trace>
  <inkml:trace contextRef="#ctx0" brushRef="#br0" timeOffset="23">16709 9536 7569,'0'-16'778,"0"3"1,0-2-495,0 2 1,0 8-1,0 5 1,0 8-1,0 7 1,0 8-1,0 6 1,-2 4-246,-1 1 0,1 2 0,-1 1 0,1 2 1,4 0-1,0 1 0,2-3 0,0-3-254,1-4 1,0-2 0,4-6 0,-2-2 0,2-2 0,1-3 214,2-5 0,-6 2 0,-1-6 0</inkml:trace>
  <inkml:trace contextRef="#ctx0" brushRef="#br0" timeOffset="24">16320 9525 7569,'5'-11'246,"8"0"1,13 3 0,10 1-1,13 2 1,6 3 0,6 0 0,4 2-77,-32 0 0,1 0 0,2 0 0,-1 0 0,0 0 0,0 0-170,-1 0 0,-1 0 0,0 2 0,0 1 0,2 1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09:19.83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6487 10347 7569,'0'-11'393,"0"-1"-137,5 1 0,-4 0 1,3 2-1,-3 5 0,-1 8 1,0 6-1,0 5 0,0 4 1,0 4-84,0 4 0,0 3 0,0 7 0,0 2 1,0 1-1,0-1 0,0-1 0,0 0 1,0-1-324,0-4 0,0 1 0,0-5 0,0 0 0,0-2 1,2-4-1,0-4 0,2-4 0,-1-2 16,-2-2 1,3-3-1,1-2 325,1-1 1,-3-2 0,2-6 0,-1-2 0,1-1 0,1-3-173,3-1 1,2-1 0,3-1 0,3 2 0,0 1 0,3 1 0,-1 1 0,0 0-118,1 4 0,0-2 0,1 1 0,-2 1 0,1 2 0,0 1 0,0 0 0,-1 0-84,2 0 1,-3 4 0,-1 0 0,0-2 0,-3 1-1,-2-1 1,0 2-1674,-1-1 1855,1-2 0,-6 4 0,-1 1 0</inkml:trace>
  <inkml:trace contextRef="#ctx0" brushRef="#br0" timeOffset="1">6453 10690 7569,'-4'-11'73,"-1"0"1,0 2 0,0 2 0,2-2-1,3 0 1,4 1 0,4 3 249,2 0 1,6 3 0,5-5 0,4 2 0,7 3 0,3 1 0,3-1 0,-1 0-401,-1-2 1,-6 0-1,-1 4 1,-2 0-1,-4 0 1,-4 0-1,-3 0-2247,-2 0 2324,-6 0 0,2 0 0,-4 0 0</inkml:trace>
  <inkml:trace contextRef="#ctx0" brushRef="#br0" timeOffset="2">6464 10416 7569,'4'-18'120,"1"3"1,1 2 0,3 2 0,3-1-1,2 1 1,2-1 0,1 1 0,0 0 79,1-1 1,0 2 0,2 1 0,-2 3 0,0 1 0,-2 2-1,2 2 1,0 1-575,2 0 0,-2 0 0,1 0 374,1 0 0,7 5 0,2 1 0</inkml:trace>
  <inkml:trace contextRef="#ctx0" brushRef="#br0" timeOffset="3">7149 10119 7569,'-6'-12'386,"1"1"-63,5 0 1,0 6 0,0 5 0,0 7 0,0 8-1,0 8 1,0 6 0,1 4 0,2 2-271,1-1 0,3 4 0,-3 1 0,0 2 0,0 2 0,1 2 0,0 0-943,0 1 718,-1 0 0,0-6 0,-1-3 0,0-5 0,-1-4 0,1-3 0,1-1 96,-2-2 0,0-7 0,-2 0 1,0-2 1446,0-2-1209,0-4 1,1-2 0,3-7-1,3 0 1,3-2-201,2 2 1,-1-4 0,2 1 0,1 0 0,2 0 0,1 1 0,1 1-785,-1-1 480,-3 0 1,3 4-1,-6-1 342,1-3 0,-1 3 0,1-4 0</inkml:trace>
  <inkml:trace contextRef="#ctx0" brushRef="#br0" timeOffset="4">7172 10165 7569,'-4'-18'116,"1"3"1,0 2 0,2 1 0,2 2 0,2 1 0,2 3 0,1 0 3,3-1 1,2 5-1,3-2 1,3 3-1,1 1 1,2 0-1,2 0 1,0 0 0,1 0-121,0 0 0,0 0 0,0 0 0</inkml:trace>
  <inkml:trace contextRef="#ctx0" brushRef="#br0" timeOffset="5">7526 10210 7569,'2'-5'615,"1"4"0,4 6 294,-1 5-839,9-1 1,-6 13-1,10-3 1,0 3-1,0 5 1,0 2 0,2 2-125,0-1 0,2 1 0,0 2 1,-2-3-1,0-3 0,-3-3 0,-1-3 1,0-2-1,-1-2-282,-2-1 1,-1-4 0,-2 1-1,1-5 336,-1 1 0,1 2 0,-1 0 0</inkml:trace>
  <inkml:trace contextRef="#ctx0" brushRef="#br0" timeOffset="6">7846 10290 7569,'0'-18'118,"-4"2"0,1 5 0,-1 0 73,-1 4 0,3 3 0,-3 8 0,0 5 1,-1 6-1,-3 6 0,-1 6 0,-3 2 0,0 3 1,-1 1-255,-1 1 0,1 1 0,-3-1 0,0-1 0,3-3 0,1-3 0,2-3-600,0-1 1,0-4-1,4-1 663,3-2 0,-2-6 0,-1-5 0</inkml:trace>
  <inkml:trace contextRef="#ctx0" brushRef="#br0" timeOffset="7">7915 10187 7569,'0'-11'60,"1"0"0,3 0 1,3 3-1,4 0 1,0-1-1,2-1 1,1-2-1,2 1 101,2 0 0,-3-1 1,4 2-1,1 1 1,2 3-1,1 1 1,-2 1-1,0 0-161,-2 0 1,-5 1 0,1 3 0,-2 1 0,-2 3 0,0 3 0,0 3 94,-4 2 1,-2-1-1,-5 1 1,0-1-1,0 2 1,0 1 0,0 2-1,0 2 1,2 1 8,1-1 1,-1 3-1,3-2 1,0 4-1,1 3 1,2 2 0,-1-1-179,2 1 1,5 4 0,1-3-1,-2 2 1,-3-2 0,-2 0-1,1-1 1,1 0 8,1-3 0,-1-2 1,-1-3-1,-2-2 0,-1-1 1,-1-3-1,0-2 1,-2 0 213,-2-1 1,-1-3-1,-1-1 1,-3 1-1,-4 0 1,-3-1 0,-3 1-1,-4-1 13,-3 1 0,-1-4 1,-7 2-1,0 1 1,1-2-1,1 1 1,4-1-615,3 0 0,6 3 1,-1-4-1,2-2 452,2-1 0,9-1 0,4 0 0</inkml:trace>
  <inkml:trace contextRef="#ctx0" brushRef="#br0" timeOffset="8">8794 10050 7569,'0'-11'460,"0"0"0,0 2-99,0 5 1,-4 5 0,-1 12 0,0 2 0,-1 4 0,-1 4 0,-1 2 0,-3 4 0,0 3-165,0 4 1,-1 7 0,1 1-1,-1 6 1,1 2 0,-1 1-1,0 0-311,-3 1 1,2-2 0,-2 0 0,2-5 0,1-5 0,1-3 0,1-4 0,1-3 7,1-5 1,2-3 0,-3-3 0,3-1 0,1-5 0,2-3 0,1-1-405,-2-4 0,3 1 510,-3-8 0,8-3 0,2-8 0</inkml:trace>
  <inkml:trace contextRef="#ctx0" brushRef="#br0" timeOffset="9">8863 10553 8403,'6'1'118,"-2"3"1,-2 4 0,1 2 0,2 1-1,1 2 1,2 1 0,-1 2 0,1 1 0,1 1-1,1-1 1,2 2 0,0 0 0,2 0 0,1 0-1,1-1 1,-1-1-42,0-1 0,0-3 1,-2 2-1,1-3 1,1-4-1,-1 0 1,-1 0-1,-2-1-1217,1 1 1,-6-7 1139,-2-1 0,-8-5 0,-2-6 0</inkml:trace>
  <inkml:trace contextRef="#ctx0" brushRef="#br0" timeOffset="10">9114 10621 7569,'0'-11'192,"0"0"0,0-1 1,0 1-1,0-1 1,0 1-1,1-1 210,3 1 0,-3 3 0,3 3 0,-3 4 1,-1 6-1,-1 5-269,-3 6 0,-3 1 0,-7 6 1,-3 0-1,-1 0 0,-2 1 1,-2 1-1,0 2-229,-1-2 0,0-1 1,1-2-1,3-2 1,4-2-1,2-1 1,2-3-376,0-2 0,3 0 0,2-1 471,1 1 0,1-6 0,4-1 0</inkml:trace>
  <inkml:trace contextRef="#ctx0" brushRef="#br0" timeOffset="11">11010 7446 7569,'0'-11'122,"0"3"0,0 1 0,1-2 0,2 1 0,0 6 0,0 8 0,-2 8 0,-1 5 0,-1 4 0,-2 4 188,0 2 0,-1-3 0,4 4 0,0-1 1,0-1-1,0 0 0,0-2 0,1 1-340,3 0 1,-2-2-1,5-5 1,-1-1-1,-1 0 1,0-1 0,-1-3-1,0-2 1,0-2-912,-2 1 1,-1-5 940,-1 1 0,-5 0 0,-1 3 0</inkml:trace>
  <inkml:trace contextRef="#ctx0" brushRef="#br0" timeOffset="12">12540 7492 7569,'0'-11'54,"1"-1"0,2 1 0,2-1 0,1 2 1,3 1-1,1 2 0,2-2 0,0-1 0,4-2 1,1 1-1,3-1 0,-1 2 0,0 1 0,0 3 1,-2 1-1,1 2 0,-1 2 178,-1 1 1,-1 7 0,-4 4 0,-4 7-1,-3 3 1,-3 2 0,-1 1 0,-1 2-204,-3 0 1,-1 6 0,-4-3 0,2 0 0,-2-1 0,-1-1 0,-2 0 0,1-2 0,-1-1-153,1-1 1,3-4 0,1 0-1,-2 0 1,0-1 0,0-3 91,1-2 1,6-6-1,-1 0 1,6-2 185,4-3 0,4 0 0,1-2 0,2 0 0,3 0 1,0 0-1,4 0 0,0 0-68,2 0 0,0 0 0,0 0 0,-2 0 0,0 0 1,-3 0-1,-2 0-677,-2 0 1,-5 0 589,-2 0 0,1 0 0,4 0 0</inkml:trace>
  <inkml:trace contextRef="#ctx0" brushRef="#br0" timeOffset="13">14493 7504 7569,'-18'-6'83,"3"4"0,6-4 0,3-1 0,1 1 0,2-3 0,2-1 0,2-2 0,2 1 0,2 0 1,1 0-1,3 3 0,1 0 0,2-1 0,-1-1 0,2 0 131,2 2 0,-1-1 0,5 4 0,1 0 0,2 0 0,2 1 0,1 0 0,2 1 0,0 0 0,-1 2-251,1 1 0,0 1 1,-5 2-1,1 2 0,-1 0 1,-3 1-1,-4 0 0,-3 3-111,-5 1 1,-2 2 0,-5-1 0,0 1 0,-1-1 0,-4 1 0,-7 0 114,-5 3 0,-5-2 0,-1 2 1,0-2-1,1-1 0,0-1 0,2 0 103,1 1 1,5-2-1,-1-1 1,2-3 0,3 0-1,1 0 22,1-1 1,7-2 0,1-1 0,6 0 0,6 2 0,3 0 0,5 0-75,6-1 1,3 3 0,5-4-1,0 3 1,1 2 0,-1 0-1,-1 2-57,-3 2 0,-3-5 1,-8 5-1,-4 0 1,-2 2-1,-3 2 0,-2-1 1,-5-1-30,-1-2 0,-4 5 0,-1 0 0,-6 1 1,-5-1-1,-5-1 0,-4 1 56,-4-1 1,2 0-1,-6-4 1,1 0-1,0-3 1,0-1 0,2-2-1,3-3-245,1 0 0,6-2 0,3 0 1,2 0 256,2 0 0,4-5 0,2-2 0</inkml:trace>
  <inkml:trace contextRef="#ctx0" brushRef="#br0" timeOffset="14">16595 7389 7569,'0'-11'213,"1"1"1,1 1-1,2 4 1,-3 3-1,-3 8 1,-6 2-1,-2 5 1,-3 2 32,-2 4 1,1 3 0,-4 1 0,1 0 0,0 0 0,1-1-1,0 1 1,1 0 0,0 0-332,1 0 0,5 0 0,3-2 0,1-1 0,2-2 0,2-1 0,1-3 0,0-2 49,0 0 1,5-2-1,3-1 1,3-3-1,3 0 1,3 0 0,0-1-1,4-3 2,0-1 0,2-1 0,0 0 1,0-1-1,-2-3 0,0-3 1,-2-2-417,1 1 0,-4-2 0,0 2 1,-4-2-1,0-1 450,-1 0 0,-5-1 0,0 1 0</inkml:trace>
  <inkml:trace contextRef="#ctx0" brushRef="#br0" timeOffset="15">16697 7629 7569,'5'0'822,"-3"1"1,-5 3-411,1 4 0,0 2 1,2 3-1,0 2 0,0 4 1,0 3-1,0 0 0,0 0-212,0-3 1,0 6-1,2-2 1,0 0 0,2-1-1,-2-3 1,0 0-262,-2-2 0,0 4 0,0-6 1,1-1-1,2-1 0,0-2-3362,0 0 3423,-2-4 0,-6-2 0,-1-5 0</inkml:trace>
  <inkml:trace contextRef="#ctx0" brushRef="#br0" timeOffset="16">10679 8668 7569,'-7'-5'-366,"2"-1"453,5-5 1,4 3-1,0 0 1,0 1-1,-1-1 1,2 1-1,2-1 1,2 0-1,0 1 1,-1-1-1,0 0 1,1 2-1,1 0 1,1 1-1,1-2 1,-1 2-1,1 0 86,-1 3 0,1 0 0,-1 2 1,0 0-1,1 0 0,-1 0 0,1 0 1,-1 0-1,1 2-243,-1 1 0,-1 0 0,-1 5 0,-3 0 32,-1 3 1,-2-4-1,-7 1 1,-4 1-1,-2 1 1,-1 1-1,0 1 1,0-1 61,4 1 0,-2-1 0,4 0 0,0 1 0,0-1 0,2 1 23,2-1 0,1-3 0,0-1 0,1 2-30,3 1 1,2 1 0,6-3 0,0-1 0,2-2 0,2-1 0,-3-1 0,1 1-25,2-1 0,-4 3 0,2 2 0,-5 2 1,-5 1-12,-3 1 1,-1-1 0,-1 2 0,-4 1 0,-5 2 0,-5 1 0,-3 1 0,-3-1 17,0 4 0,-2-4 0,0 1 0,0 0 0,1-2 0,0 1 0,2-3-180,1-1 0,3-3 1,0-1-1,2-3 0,4-1-2073,0-2 2253,5-2 0,10-11 0,7-3 0</inkml:trace>
  <inkml:trace contextRef="#ctx0" brushRef="#br0" timeOffset="17">11284 8611 7569,'-5'-10'882,"-2"4"-667,1 6 1,1 9-1,4 7 1,-2 3-1,-2 4 1,-1 4 0,-3 2-1,-1 3 1,-3 2-222,-2 4 1,-2-1 0,-3 5 0,1 0 0,-1-2 0,-2-2-1,-1-2-160,0-2 1,4-5 0,2-3 0,0-5 0,3-3-1,1-2 1,3-2-479,3-1 0,-2-5 0,5-1 644,1 2 0,2 1 0,1 2 0</inkml:trace>
  <inkml:trace contextRef="#ctx0" brushRef="#br0" timeOffset="18">11387 8817 7569,'0'-6'550,"1"-3"1,1 6-290,2 4 1,0 4-1,-4 8 1,-1 2 0,-2 4-1,-2 3 1,-1 1 0,-2 0-1,1 0-229,-1-1 1,0 1 0,-2-1-1,3-2 1,3-2 0,2-2-1,2-2-244,0-1 0,0-2 0,2 1 0,2-2 0,3-2 0,3-5 0,2-1-62,-1-2 1,1 0-1,-1 0 1,0 0-1,1-2 1,-1 0 0,1-3 17,-1-2 0,1 0 1,-2-5-1,-1 1 1,-3-2-1,0-1 256,1-1 0,0 0 0,5 3 0</inkml:trace>
  <inkml:trace contextRef="#ctx0" brushRef="#br0" timeOffset="19">11524 9000 7441,'0'-12'0,"0"1"0,0-1 341,0 1-61,0 5 0,-2-3 0,0 6 0,-3 4 30,-2 6 1,5 3 0,-3 3 0,1 2 0,0 5 0,2 4 0,0 3 0,2-2-254,0-1 0,0-1 0,0 0 0,0 0 0,0 0 1,0-2-1,0 0-497,0-2 1,0-5-1,0 1 1,0-2-1,0-2 440,0 0 0,0 1 0,0-1 0</inkml:trace>
  <inkml:trace contextRef="#ctx0" brushRef="#br0" timeOffset="20">12723 8520 7569,'0'-8'148,"0"1"1,1-1 152,3 2 0,-2 2 1,5 8-1,-2 3 1,-3 4-1,0 1 1,-2 2-1,0 3 1,0 0-1,0 4-238,0 0 1,0 2-1,0 1 1,0 2 0,0 0-1,0 1 1,-2 0-1,0-1-183,-2 0 1,0-2-1,4-3 1,0 0 0,0-4-1,0 0 1,0-3-587,0-1 1,4-2 705,0 0 0,-5-4 0,-6-2 0</inkml:trace>
  <inkml:trace contextRef="#ctx0" brushRef="#br0" timeOffset="21">13031 8646 7569,'-6'1'154,"2"4"1,3 5 0,1 5-1,0 3 1,-1 2 0,-3 3 0,-3 4-1,0 3 1,-1 3-25,-1 2 1,-5 0-1,-1 2 1,0 1-1,0-2 1,-1-3 0,1-4-1,0-3-581,0-4 0,3-1 0,6-5 1,1-2-1,1-2 451,-1 0 0,4-1 0,-4 1 0</inkml:trace>
  <inkml:trace contextRef="#ctx0" brushRef="#br0" timeOffset="22">13077 8977 7569,'6'-12'182,"4"1"1,-2 0-1,2 0 1,2 3-1,-1 0 1,0 0-1,1 2 1,-1 2-1,1 3 199,-1 1 0,-1 1 0,-1 3 0,-3 5 0,0 5 0,-4 5-418,-1 2 1,-6 2 0,-2 1 0,-3 2 0,-3 2 0,-2 0-1,-3-1 1,-1-1-66,0-2 1,5-1 0,-1-2-1,2 0 1,3-4 0,2 0 0,4-3 167,3-1 0,1-6 0,1 0 0,3-1 1,5-1-1,5 0 0,5-2 0,3-3 87,0-4 1,1 1-1,0-4 1,-1-1 0,-3 2-1,-3 1 1,-1 1-680,1 0 526,-1-5 0,-9 8 0,-1-4 0</inkml:trace>
  <inkml:trace contextRef="#ctx0" brushRef="#br0" timeOffset="23">14790 8497 7569,'0'-11'144,"1"1"1,2 1-1,1 1 1,-2-1-1,-1 2 1,-1 4-1,0 11 64,0 8 1,0 6 0,0 2 0,0 1 0,0 3 0,0 0 0,0 0 0,0-3 0,0 1 0,2-1-319,2 2 1,-3-4 0,3-4 0,-3 0 0,-1-2 0,0-1 0,1-4-2414,3 0 2523,-3-1 0,9 1 0,-3-1 0</inkml:trace>
  <inkml:trace contextRef="#ctx0" brushRef="#br0" timeOffset="24">15201 8577 7569,'5'-10'15,"-3"4"1,-6 4 0,-1 7 0,-2 4 264,1 4 0,2 2 0,-3 0 1,-4 6-1,-1 3 0,-4 4 1,2 1-1,1 3 0,-3 1-174,-3 1 0,2-4 1,-1 1-1,0 1 0,1-1 1,0 0-1,0-5-358,1-2 1,0-1-1,5-1 1,1-3 0,1-4-1,3-2 1,1-2-1760,2 1 2011,2-6 0,6 4 0,1-3 0</inkml:trace>
  <inkml:trace contextRef="#ctx0" brushRef="#br0" timeOffset="25">15315 8794 7569,'-11'0'205,"0"1"0,-1 3 0,2 4 0,1 2 0,1 1 1,0 2-1,-3 2 0,0 3 0,1 1 0,1-1 121,1-2 0,1 5 0,-5-4 1,2 2-1,1-1 0,2 0 1,-1-2-1,0 1-301,1-3 0,0-1 1,0-2-1,3 0 1,3 1-710,1-1 607,0-4 1,5-2 0,2-5 0,5 0-1,2 0 1,2 0 0,2 0-124,2 0 1,2-2 0,1 0 0,0-3 0,-2 0 0,0-2-1,-4 2 1,1-1-2057,0 0 2256,-4 3 0,2-7 0,-4 4 0</inkml:trace>
  <inkml:trace contextRef="#ctx0" brushRef="#br0" timeOffset="26">15395 9000 7569,'-1'-8'691,"-3"2"1,-2 2-302,0 5 0,-3 4 0,5 8 0,0 1 0,0 2 0,0 2 0,1 2 0,-1 1-353,0-2 0,0 2 1,4-3-1,0 1 1,0-1-1,0-2 1,0 0-578,0 0 0,0-7 1,1 2-1,2 0 540,1-1 0,5-4 0,-3-1 0</inkml:trace>
  <inkml:trace contextRef="#ctx0" brushRef="#br0" timeOffset="27">16720 8817 7569,'0'-8'184,"-1"2"1,-3 1 0,-4 2-1,-2 2 1,-1 1 0,-1 0-1,0 1 116,-3 3 1,-3 6-1,-5 7 1,1 1 0,2 2-1,1 1 1,-1 4 0,-1 0-1,2 2-312,4-2 0,2-1 0,2 0 1,1 2-1,2-1 0,4-2 0,3-4 1,2-1-130,3-1 1,3-3 0,4 2 0,2-4 0,1-2 0,2-2 0,2-4 68,2-3 1,6-1 0,2 0 0,1 0 0,1-1 0,1-3 0,-2-5-1,0-4 60,0-2 0,-2-1 1,2 0-1,-1-3 1,-3-3-1,-1-5 1,-2-2-1,-3-3 137,-4-2 0,-3 2 1,-5-6-1,-4 2 0,-6 2 1,-6 1-1,-7 3-39,-11 3 0,-7 8 0,-13 5 1,-1 5-1,-3 5 0,2 4-86,2 4 0,-2 8 0,9 5 0</inkml:trace>
  <inkml:trace contextRef="#ctx0" brushRef="#br0" timeOffset="28">11010 10393 7569,'0'-11'-23,"0"-1"85,0 1 0,0-1 1,0 1-1,1 1 1,2 1-1,2 1 1,0-1-1,1 0 0,0 1 1,3 0-1,1 0 1,2 1-1,-1 0 103,1 2 0,-1-2 1,1 2-1,-1 0 0,0-2 1,2 2-1,1-1 1,1 1-1,-1 0 0,0 2-32,1 2 1,-2-3-1,2 0 1,-2 2 0,-2 2-1,1 2 1,-2 3-134,-2 2 0,0 2 0,-4 4 1,-1 4-1,-2 1 0,-2 2 0,-3 3 1,-4 2-44,-2 2 0,-5 3 0,-1-2 0,-2 0 0,-1 0 1,1-1-1,1-1 0,1 1-38,-3-2 1,2 0 0,1-3-1,1 0 1,-1-2 0,3-2 0,0-1 90,1-3 112,6-2 1,-3-4 0,5-1 12,2 2 0,2-2 1,4-1-1,5-1 1,4-2-1,7-2 0,1-1 1,3-1 32,3-3 1,1 3-1,3-5 1,-1 3 0,-2-1-1,-3 1 1,-1 1-48,-1-2 0,-5 3 0,-3-3 1,-2 3-1,-2 1-172,0 0-310,-4 0 0,-1 0-1598,-2 0 1959,-3 0 0,-1-5 0,-6-2 0</inkml:trace>
  <inkml:trace contextRef="#ctx0" brushRef="#br0" timeOffset="29">12997 10222 7569,'-6'-5'117,"1"2"0,5-2 0,0 4 0,0 6 1,0 4-1,0 3 0,0 4 0,1 3 0,1 3 88,2 5 1,0-3 0,-3 4-1,2-1 1,1-1 0,-1 0 0,1-2-1,0-1-192,-1 0 0,2-2 0,-2-1 0,0-2 0,-1-1 0,1-3 0,1-2 1,-2 0 89,0-1 0,-2-3 0,1-1-252,3 2-1403,-3-4 1552,4 1 0,-5-6 0,0 0 0</inkml:trace>
  <inkml:trace contextRef="#ctx0" brushRef="#br0" timeOffset="30">14699 10119 7366,'6'-1'117,"-1"-2"1,0-1 0,3 0 0,2 1 0,1-1-1,1 1 1,-1 2 0,1 1 0,0 0 0,2 0 0,1 0-1,-1 0 138,-1 0 0,-1 1 0,-2 3 0,-3 4 0,-3 2 0,-3 3-234,-1 2-27,0-3 0,-1 5 0,-3-4 0,-3 1 0,-3 1 0,-2-1 0,1 0-165,-1 1 103,1-2 1,-1 3 0,1-4-1,0-1 1,0 0 0,3 0-34,0-4 1,7 2 147,1-5 0,5 0 1,7-4-1,2 0 1,2 0-1,-1-2 1,1 0-1,3-2 39,3 2 1,-3-1 0,0 0 0,1 0-1,1 0 1,-2 2 0,-4 1-105,-2 0 1,-2 0 0,-1-1 0,-1-2 0,-1-1-910,1 2 1,-3 0 926,2 2 0,-1 6 0,5 0 0</inkml:trace>
  <inkml:trace contextRef="#ctx0" brushRef="#br0" timeOffset="31">15407 10096 7569,'0'-6'-24,"0"-4"1,-2 3 0,0 2 249,-2 5 0,-5 6 1,2 8-1,-4 3 1,-1 2-1,-3 5 1,-4 4-1,-3 2-127,-1 1 1,4-1 0,0 5 0,-1-1 0,-2-1 0,-1-1 0,2-3 0,0 0-213,2 0 0,2-3 0,-4 0 1,4-2-1,0-2 0,4-2 1,3-2-1,3-2-302,-2-2 0,4-1 0,0-1 1,1-1 414,0 0 0,5-4 0,6-2 0</inkml:trace>
  <inkml:trace contextRef="#ctx0" brushRef="#br0" timeOffset="32">15270 10473 7569,'11'-23'68,"-3"4"1,-1 1 0,3 2-1,3 1 1,2-1 0,-1 1-1,-1 1 1,0 1 0,1 3 88,1 3 1,5-3-1,-2 3 1,0 1-1,-2 2 1,-1 3-1,1 1 1,-2 0-200,-2 0 1,-5 1 0,-2 3 0,-1 3 0,-1 4 0,-1 1 0,-5 2-1,-4 3 10,-4 1 0,-4-1 0,-1 4 1,-2-2-1,-1 1 0,0 0 0,1-1 52,2-3 0,0 0 0,6-1 1,1-2-1,3-3 0,1-2 1,1-1 241,-1 0 1,5-2-1,-1-4-126,3 3 0,7-3 1,0 3-1,4-3 1,3-1-1,2 0 1,2 1-111,2 3 0,-3-3 1,0 3-1,0-1 0,0-1 1,-1 3-1,0 1-208,-1-1 155,-3 3 1,-1-2 0,-7 2 0,-1 0 0,-2 1 0,-2 1 0,-2 2-76,-3-1 1,-4 0-1,-7 2 1,-4 1-1,-4 1 1,-2 0-1,-3 1 1,0-1-768,0-1 1,-3-1 868,0-2 0,-2 5 0,-1 2 0</inkml:trace>
  <inkml:trace contextRef="#ctx0" brushRef="#br0" timeOffset="33">16492 10016 7569,'-7'-18'87,"2"2"0,7 4 1,0 1-1,3 1 0,2 3 1,0 7-1,1 7 0,-2 4 1,-1 4-1,-2 5 99,-2 1 0,-1 2 0,1 1 0,2 1 0,1 2 0,-2 0 1,-1-1-1,-1 1 0,0-2-308,0 0 0,2-3 0,0 0 0,2-2 0,-1-2 0,-2-2 0,-1-2-641,0-1 1,1-1 762,3-1 0,-3 0 0,4 1 0</inkml:trace>
  <inkml:trace contextRef="#ctx0" brushRef="#br0" timeOffset="34">16903 10096 7569,'-6'-5'328,"2"0"0,1 2-117,-1 7 1,-1 9 0,-4 3 0,2 2 0,-2 4 0,-2 3 0,-3 6 0,-2 2-228,2 1 1,-2 0 0,-1-1 0,0-1 0,-2-2 0,0 1 0,1-2 0,0-1-276,0 0 0,4-5 0,-1 1 0,2-4 1,2-1-1,0-1 0,0-3 291,4-2 0,-3-2 0,3 1 0</inkml:trace>
  <inkml:trace contextRef="#ctx0" brushRef="#br0" timeOffset="35">16709 10576 7569,'11'-12'77,"1"2"1,0 1-1,3 2 1,3-2 0,1-1-1,-1-2 1,0 2 0,-2 1 200,1 2 0,2 4 0,-3-1 0,1 3 0,-1 1 1,-2 1-1,-2 3 0,-5 5-104,-3 5 0,-3 0 0,-2 5 0,-1 0 0,-5 0 0,-2 0 0,-5 1-220,-2 2 1,-2 1-1,-2 0 1,1-1-1,0 1 1,0-1-1,1-2 1,1-1-85,4 1 0,0-3 0,1-2 1,2-2-1,1-2 0,3 1 1,1-1 209,2 1 0,2-5 0,2-1 0,3 0 0,5-4 0,5-1 0,5-1 187,3 0 0,4 0 0,2 0 0,1 0 0,4 0 0,2 0 0,0-1 175,-2-3-711,-6 3 0,0-4 0,-8 5 0,-4-1 0,-3-2 269,0-1 0,-6 1 0,-1 3 0</inkml:trace>
  <inkml:trace contextRef="#ctx0" brushRef="#br1" timeOffset="36">10781 11307 7569,'-11'-12'0,"5"1"178,2-1 0,2 5 1,4 0-1,2 2 1,3 3-1,5 1 1,4 1-1,7 0 1,7 0-1,8 0 1,8 0-49,6 0 0,7 0 1,4 0-1,-28-1 1,1 0-1,2 0 1,0 0-1,4-2 1,1 1-1,2-1 0,2-1 1,2 0-1,2-1-182,0 1 0,1-2 1,0 1-1,1-1 0,0 0 1,1 0-1,0 1 0,1 0 1,-1 1-1,1-1 1,-3 2-1,0 0 0,-3 0 1,0 0-1,-4 0 0,0 1-31,-2-1 0,0 1 0,-2-1 0,-1 2 0,-3 0 0,0 0 0,-3 0 0,-1 0 0,29-3 0,-5 2 0,-3 0 0,-4 2 72,-1 0 1,-4 0 0,-3 0 0,-4 0 0,-2 0 0,-3 0-1,-3 0 1,-4 0-131,-6 0 0,-4-3 0,-5-3 0,-6 0 141,-9-3 0,-8-1 0,-10-1 0</inkml:trace>
  <inkml:trace contextRef="#ctx0" brushRef="#br1" timeOffset="37">10610 12083 7569,'-6'-5'97,"1"3"1,3-5 0,0 1 0,-2 2 0,1 3 0,2 6 0,1 4 0,0 4 89,0 2 1,1-1-1,2 5 1,2 1-1,1 0 1,3 1 0,1-2-1,2 0-202,-1-1 1,2 2-1,2-5 1,4-1-1,3-3 1,2-2-1,3-2-10,3-2 1,3-3 0,1-6 0,-1-3 0,-1-3-1,-3-3 1,-2-1 0,-4-2 72,-3-2 0,-7 0 0,-1-2 1,-4 1-1,-3-2 0,-1 0 0,0-3-249,-1-3 1,1 3-1,-4-3 1,-1 4-1,-2 3 1,0 2-900,0 2 1,2 7 1099,1 9 0,5 5 0,1 6 0</inkml:trace>
  <inkml:trace contextRef="#ctx0" brushRef="#br1" timeOffset="38">11467 11969 7569,'0'-16'90,"0"3"1,0-2 0,0 2 0,0 2 0,0-1 218,0 1 0,-2 4 0,-2 4 1,-4 3-1,-6 3 0,-5 5 0,-3 2-276,-1 2 1,0 3-1,0 1 1,1 2 0,0 1-1,3-1 1,4-2-1,2 0-133,2-1 0,4 1 0,4-2 0,1 1 0,2-1 0,2-1 0,1-3 0,6-1-43,5-1 1,3-1-1,3 4 1,0-3-1,3 0 1,3 0-1,-1-1 71,-1 1 1,-1-4 0,0 2 0,-2 0 0,-2 1-1,-5 2 1,-4 1 0,-3 1 16,-2 1 0,-3-4 0,-5 3 0,-6 1 0,-5 1 1,-5 1-1,-4 0 0,-3 1-64,0-1 1,-5 3 0,5-2 0,0-2 0,4-3 0,2-3 118,5 2 0,-3 1 0,1 2 0</inkml:trace>
  <inkml:trace contextRef="#ctx0" brushRef="#br1" timeOffset="39">11626 12060 7569,'-11'-10'308,"1"3"0,2-9 0,3 4 0,0 2 52,-3 2 0,3 4 0,2 9 0,1 7 0,2 5 0,0 5-510,0 1 0,5 0 0,3 0 0,2-1 1,2 1-1,0-1 0,2-2-72,1-1 0,5-5 0,-4 1 0,1-3 0,0-3 0,0-3 0,1-1 0,-2-2-43,1-2 0,2 3 0,-3-1 1,1 0 264,-1-2 0,4-6 0,-2-1 0</inkml:trace>
  <inkml:trace contextRef="#ctx0" brushRef="#br1" timeOffset="40">11615 12197 7569,'-18'-1'1303,"3"-3"1,9-1-1238,6-2 0,5 0 1,7 5-1,5-3 1,5-2-1,3-1 1,2-1-475,0 1 0,-2-2 1,0 4-1,-5-2 0,-5 2 408,-2 1 0,-1-9 0,-1 1 0</inkml:trace>
  <inkml:trace contextRef="#ctx0" brushRef="#br1" timeOffset="41">11626 12026 7569,'-11'-11'185,"1"3"0,2 1 1,4-2-1,4-2 1,4 0-1,4 0 121,2-1 0,7 1 0,3-2 0,5-1-330,6-1 1,2-2-1,2 3 1,2 1-107,1 2 1,3 1 0,-6 6 0,-3 2 0,-3 1 0,-5 1 0,-3 1 0,-6 1 31,-3 2 1,-1 5-1,-3-1 1,-1 2-1,-2 1 1,-1 2 216,1 2 1,-4-2 0,4 2 0,-1-2 0,0-1-1,-2 2 1,0 2 0,-2-1-14,0 1 0,0-2 1,0 4-1,0 0 1,0-2-1,-2 2 1,0-1-215,-2-1 1,0 1 0,4-3-1,0 1 1,0-1 0,1-2 0,2 0-1,2-1 9,1 1 1,2-2 0,2-1-1,-1-3 1,-1-1 0,2-2-1,2-2 1,4-1-200,-2 0 0,0 0 0,0-1 298,1-3 0,5-2 0,-2-6 0</inkml:trace>
  <inkml:trace contextRef="#ctx0" brushRef="#br1" timeOffset="42">12426 11958 7569,'0'-16'161,"0"1"1,0 1 0,0 2-1,0 0 206,0 1 0,0 6 0,0 6 0,0 8 0,0 6-269,0 3 0,-1 2 1,-2 5-1,-1 2 1,2-2-1,-1 0 1,1-3-1,-2 1-282,1 0 1,3-1-1,3-2 1,2-2 0,1-2-1,3-2 1,1-1 0,2-3 24,-1-2 0,4 1 0,2-6 1,-1 0-1,2-2 0,0-1 0,1 0-14,-1 0 1,2-5 0,-3-1-1,-1-2 1,1 1 0,-4-1-1,0 0 1,-3 1 172,-2-2 0,2-1 0,-4-2 0</inkml:trace>
  <inkml:trace contextRef="#ctx0" brushRef="#br1" timeOffset="43">12483 12118 7569,'-11'0'133,"0"-2"1,4-2 0,2-2 0,1-1 294,0-1 0,0 0 1,4-3-1,2-1 0,1 2 1,5 1-468,2 2 1,7 3 0,0-2-1,2 1 1,-1 2 0,0 0-1,0 1-695,2-2 0,-2 0 1,0 4 733,-2 0 0,4 0 0,-2 0 0</inkml:trace>
  <inkml:trace contextRef="#ctx0" brushRef="#br1" timeOffset="44">12483 11935 7569,'-5'-12'52,"-1"1"0,-1 0 0,3-2 0,3-1 0,2-1 0,2 1 71,1 1 1,5 2-1,-2-1 1,5 1 0,2-1-1,2 1 1,2 1 0,2 1-298,2 1 1,1 6 0,1-2 0,1 3 0,2 2-1,-2 3 174,-1 3 0,4 3 0,1 2 0</inkml:trace>
  <inkml:trace contextRef="#ctx0" brushRef="#br1" timeOffset="45">12963 11809 7569,'-18'-11'241,"3"3"0,6 2 0,1-1 0,-1 1 1,-1-2-1,-1 2 0,-1 1 271,1 0 0,3 4 0,1-3 0,-2 3 0,0 2-586,1 3 1,-1 2 0,6 7-1,0 1 1,2 1 0,2 0-1,2 0-249,0 1 0,10 3 0,-1-3 0,1 1 0,3-1 0,0-1 0,2-1 0,1-1 171,-1-3 0,3-1 1,-2 2-1,2 0 0,-2-2 1,-4-2-1,-2 2 222,-2 1 1,0-2 0,0-1-1,-4 2 1,-3 1 0,-3 2 41,-1-1 1,-5-3 0,-4 0 0,-6 0 0,-6 3-1,-5-1 1,1-1 0,1-2-358,1 2 0,1-3 0,3 1 0,4-1-1028,2 0 1273,7-3 0,1 2 0,5-5 0</inkml:trace>
  <inkml:trace contextRef="#ctx0" brushRef="#br1" timeOffset="46">13294 11821 7569,'0'-22'159,"0"3"0,0 4 0,-1 2 1,-3 2 146,-4-1 1,2 6-1,-2 2 1,-1 3 0,-1 1-299,-1 0 1,-1 1-1,1 3 1,1 5-1,1 3 1,3 4-1,-1-1 1,2 1-57,0 3 0,1 3 0,4 0 0,0-2 0,0-2 0,0-1 0,0 1 0,2 1-87,1-1 1,4 2-1,5-4 1,2-3-1,3 1 1,1 0-1,1 2 10,-2-2 1,4-6 0,-5 0 0,1 1 0,-1 1 0,-3 2 0,-3-2 0,-2-1 202,1-2 0,-4 1 0,-2 3 1,-3 1-1,-3-1 0,-5 0 1,-3 1 168,-5-1 0,-7 5 0,-8-1 0,-6-1-247,-5-2 0,-2 5 0,-2 1 0</inkml:trace>
  <inkml:trace contextRef="#ctx0" brushRef="#br1" timeOffset="47">14550 11307 7569,'-6'-7'-286,"1"2"1,5 4 550,0-3 0,0 2 1,1-5-1,3 2 1,5 3-1,5 0 1,5 2-1,4 0-132,3 0 0,5 0 1,8 0-1,7 0 0,7 0 1,8 0-1,-27 0 0,0-1 1,4 0-1,1 0 0,2-2 1,3 1-127,3-2 0,1 1 0,0 0 0,1 0 0,5-2 0,0 1 0,0 1 0,-1 0 0,0-1 0,1 1 0,-1 1 0,0-1 0,0 0 0,1 0 0,-1 0 0,-1 1-31,-1-1 0,0 1 1,-3-1-1,0 2 1,-4 1-1,0 1 0,-2 0 1,1 1-1,-1 0 1,-1 1-1,1-1 1,-1 1-1,-2 0 0,0 0 1,-1 0-1,-2-1 8,-1 1 0,0-1 0,-3 1 0,1-1 0,30 1 0,-1 1 1,-2-2-1,-2 0 0,-2-2 28,-3 0 0,-3 0 0,-7 0 0,-2 0 1,-3-2-1,-4 0 0,-4-2 0,-2 1 81,-2 2 1,-6-3 0,-2-1 0,-2 0 0,-2 0 0,-2 1-148,-5-1 0,-2 3 0,-7-5 1,-6 2-1,-8 3 54,-8 0 0,-11-3 0,-5-1 0</inkml:trace>
  <inkml:trace contextRef="#ctx0" brushRef="#br1" timeOffset="48">15076 11741 7569,'0'-12'46,"-2"2"1,0 1-1,-2 4 1,1 4 0,2 6-1,1 5 1,1 5-1,2 4 1,1 3 0,0 1 83,1 0 1,0 3 0,4 1 0,-2-2-1,1-1 1,-1-1 0,1 0 0,0 0-1,-1-2-315,1-1 0,-6 0 1,3-5-1,-1-1 0,0-1 1,-1-2-1,-2 1-1776,-1-1 1961,-5-5 0,4 4 0,-5-3 0</inkml:trace>
  <inkml:trace contextRef="#ctx0" brushRef="#br1" timeOffset="49">15064 12026 7569,'0'-7'100,"0"-1"0,1 0 0,3 1 1,4 0-1,3 1 100,4 0 1,1 2-1,5-2 1,5-1-1,2 2 1,3-1-1,2-1 1,2 0-332,-1 0 0,-1 1 1,-3 4-1,-3-2 1,-4 1-1,-4 2 131,-4 1 0,3-5 0,0-1 0</inkml:trace>
  <inkml:trace contextRef="#ctx0" brushRef="#br1" timeOffset="50">15064 11775 7569,'-11'-23'73,"1"5"0,2 3 1,4 2-1,3 2 1,2 1-1,3 1 1,4 1-1,3 1 1,4-1-3,4 0 1,8 2 0,5-3 0,4 3 0,6 1 0,3 1 0,0 0 0,0 0-947,-3 2 0,1 2 875,-5 4 0,0-3 0,-4 4 0</inkml:trace>
  <inkml:trace contextRef="#ctx0" brushRef="#br1" timeOffset="51">15635 12038 7399,'1'-7'322,"2"2"0,2 1 0,0-1 0,1 0 0,1-1-156,2 0 1,1-3-1,1-5 1,1-3 0,-1-1-1,1-2 1,-1-1 0,-1-2-151,-2 0 0,-2-4 1,-3-1-1,0-1 0,0-1 1,-2-1-1,-1 2 1,0 1-49,0 3 1,-1 6 0,-2 3 0,0 4 0,0 0 30,2 1 0,1 6 1,0 5-1,0 6 1,0 6-1,1 2 1,3 2-63,3 2 0,4 2 0,1 6 0,2 0 0,2 1 0,-3-1 0,0 2 0,-1 2-195,-1 1 0,4-2 1,0 1-1,-1-1 0,-1-1 1,-3 0-1,-1-4-342,-1-4 1,-4 0 0,2-4 599,-1-2 0,4-2 0,-3 0 0</inkml:trace>
  <inkml:trace contextRef="#ctx0" brushRef="#br1" timeOffset="52">15669 12015 7569,'-11'-7'130,"3"-1"0,2 2 1,2 1-1,6 0-149,4 3 0,9 0 1,4 2-1,4 0 0,2 0 1,3 0-1,1 0 0,3 0-360,1 0 1,-4 0 0,-1 0 378,0 0 0,-4 0 0,4 0 0</inkml:trace>
  <inkml:trace contextRef="#ctx0" brushRef="#br1" timeOffset="53">16149 11752 7569,'-5'-18'263,"0"6"0,-4 5 0,3 1-69,1 0 0,1 8 0,4 3 1,0 8-1,1 5 0,3 1 0,2 0-348,1 1 1,1 5-1,-2 2 1,-1-3-1,0-1 1,-1-1 0,-1 0-1,1 0 154,-1-2 0,-7-6 0,-2 3 0</inkml:trace>
  <inkml:trace contextRef="#ctx0" brushRef="#br1" timeOffset="54">16115 11706 7569,'0'-22'30,"0"4"1,1 3-1,3 1 1,4 1-1,2 0 1,2 3-1,2 1 140,2 3 0,4-3 0,0 5 1,4 2-1,3 0 0,-2 2 0,-1 2 1,-2 3-237,-3 6 0,1 2 0,-6 6 0,-2 1 0,-5 2 0,-2 2 0,-5 1 0,-5 3-86,-6 1 0,-8 0 1,0 2-1,-3-4 0,-1-3 1,1-1-1,0-2 0,3-1 265,4-1 1,2-5 0,3 2-1,2-4 1,4 0 0,3-1-24,1 1 1,5-2 0,4-3-1,5-2 1,5-1 0,3 0-1,-1-1-90,-2-2 0,8-1 0,-3 0 0</inkml:trace>
  <inkml:trace contextRef="#ctx0" brushRef="#br1" timeOffset="55">17029 11718 7569,'-12'-18'95,"2"3"1,2 2-1,5 2 1,1 2-1,2 6 1,2 11-1,0 8 1,3 6-1,0 1 1,2 1 49,-1 3 0,-2 2 0,2 4 1,0-2-1,-1 0 0,2-1 1,-2 0-1,1-5-403,1-5 0,-4 1 0,4-6 0,-2-1 0,-3-2-649,0 0 1,-4-6 906,-1-2 0,-4-8 0,-4-2 0</inkml:trace>
  <inkml:trace contextRef="#ctx0" brushRef="#br1" timeOffset="56">17006 11878 7569,'-7'-12'293,"-2"5"1,6-1-127,0-1 1,8 4-1,5 1 1,7 2-1,3-1 1,4-1-1,2 2 1,0 1-342,1 1 0,3 0 0,-3-2 0,-2 0 0,-2-2 0,-2 1 174,-2 2 0,-5-4 0,2-1 0</inkml:trace>
  <inkml:trace contextRef="#ctx0" brushRef="#br1" timeOffset="57">16960 11695 7569,'-6'-18'-13,"3"3"1,4 2 0,6 2 0,3 1 0,6 1 0,6 1 87,5-1 1,2-1 0,6 0-1,2 1 1,1 2 0,-1-1 0,-1 2-1,-4 2 61,-1 2 0,-3 2 0,-7 0 1,-2 0-1,-3 0 0,-5 2-99,-3 2 1,-3 2 0,-5 5 0,0 2 0,0 2 0,-1 4-1,-2 3 1,-1 1-13,2 0 1,0 3-1,2 2 1,0 0-1,0 1 1,0-1-1,0 0-118,0-3 1,0 0 0,0-3 0,0 0 0,0-2 0,0-2 0,2-1 0,0-4-594,2 0 0,0-5 686,-4-1 0,0 1 0,0 3 0</inkml:trace>
  <inkml:trace contextRef="#ctx0" brushRef="#br1" timeOffset="58">17337 11638 7569,'7'-15'43,"0"-1"1,-1 2 0,2 2-1,3 0 1,4 2 0,3 1 161,3 2 0,0 0 0,2 0 0,0 3 0,1 3 0,1 1 0,2 0 0,-3 0-223,-4 0 0,1 9 0,-6 2 1,-2 3-1,-5 2 0,-4 3 0,-3 3 1,-3 2-151,-6 3 0,-1-2 0,-10 4 0,-1 1 0,-1-3 0,-2 1 0,1-1 1,2 0 110,1-1 1,9-3 0,-1-5 0,4 0 0,2-2 0,0 1 58,2-3 1,7-3 0,5-3 0,4-5 0,2-1 0,0-2 0,2 0 108,2 0 1,-2-5-1,2-3 1,0-2-1,-1-2 1,-3 1 0,-2 0 30,-2-1 1,-4 5 0,-2-1 0,-1-1-176,0-1 0,-1 5 0,-3 5 0,0 6 1,0 4-1,0 2 0,0-1-85,0 1 1,2 0 0,1 2-1,5 2 1,3-3 0,3 0-1,3-1 48,1-1 0,-3 0 0,4 0 1,0-3-1,0-1 0,-1-2 1,0-3-1,-2-2 142,1-3 1,-4 0 0,-4-5 0,-2 0-1,-1-3 1,-1-1 0,0-2-14,-2-1 0,-7-4 0,-4 2 0,-3 1 0,-3-2 0,-3 1 0,1 2 0,-3 4-219,-3 2 1,7 2 0,-5 0-1,3 3 1,2 3 0,1 2 159,1 3 0,2 7 0,0 7 0</inkml:trace>
  <inkml:trace contextRef="#ctx0" brushRef="#br1" timeOffset="59">18056 12083 7569,'0'-23'183,"0"2"0,0 1 1,0 1-1,0-3 1,0-2-1,0-3 1,0 1-1,0-2 187,0-3 0,0-2 1,-1 0-1,-1 1 0,-2 3 1,0 1-1,0 3 0,0 2-399,2 4 0,-3 3 0,0 5-166,-2 4 1,5 3-1,-2 8 1,3 3-1,2 5 1,2 2-1,2 2 1,1 2-64,3 2 1,5-2-1,1 1 1,-1 0-1,0 0 1,0-1-1,2-3 179,2-5 1,-3 1 0,3-8 0,0 0 0,-2-2 0,2-1 0,-1 0 0,-1-1 218,-2-3 0,3 2 1,-2-6-1,-1-1 1,-2-1-1,0-2 1,-1 1-1,-1 0 622,-2-1 0,-2 1 1,-3-1-735,1 1 0,-2 6 0,-4 5 0,-2 8 0,1 5 0,2 6-496,1 3 1,0 5 0,0 1 0,0 1 0,0 3 467,0 1 0,0 1 0,0 0 0</inkml:trace>
  <inkml:trace contextRef="#ctx0" brushRef="#br1" timeOffset="60">15098 12517 7569,'-10'-11'81,"1"-1"1,3 1 0,1 0 0,4 2 0,3 5 0,6 9 0,1 8 0,0 6 14,-2 2 1,1 2 0,2 1 0,-1 2 0,-3 2 0,-1-1 0,-1 3 0,0-2 0,0-1-306,-2-1 0,-1-3 0,-1-4 0,0-4 0,0-2 1,0-2-1,0 0 209,0 1 0,0-1 0,0 1 0</inkml:trace>
  <inkml:trace contextRef="#ctx0" brushRef="#br1" timeOffset="61">15041 12460 7569,'0'-11'23,"2"-1"1,1 2-1,5 1 1,2 2-1,3-2 1,1-1 0,2-1 160,2 4 0,6-3 1,7 2-1,2-2 0,2-1 1,2 0-1,0 4 0,-4 3-234,-5 3 0,-4 1 1,-3 1-1,-3 3 1,-6 5-1,-7 3 0,-5 5 1,-5 1-79,-7 2 1,-6 3 0,-7 2-1,-3 2 1,-1-1 0,-3 1-1,0 0 1,2-2 83,3-1 0,8-1 0,4-1 1,2-2-1,3-2 0,3-2 0,3-2 1,2-1 60,2-2 1,2-3 0,2-2 0,3 1 0,3-2 0,3 0-1,2-3-53,4 0 0,3-2 0,1 0 0,0-2 0,-1 0 36,1-2 0,5-5 0,1 3 0</inkml:trace>
  <inkml:trace contextRef="#ctx0" brushRef="#br1" timeOffset="62">15612 12494 7569,'-11'-11'233,"5"0"1,0 0 0,1 4 0,-2 6-24,-3 7 1,2 3-1,2 10 1,-1 1-1,2 2 1,0 2 0,3 1-1,0 3-312,2 1 1,0-2 0,0 3-1,2 1 1,1-1 0,5-1 0,2-1-78,2-2 0,0-7 0,2-4 1,3-2-1,-1-3 0,2-2 1,0-5-1,1-1-130,-1-2 1,2 0 0,-5-2 0,-1 0 308,-1-2 0,-2-10 0,1 1 0</inkml:trace>
  <inkml:trace contextRef="#ctx0" brushRef="#br1" timeOffset="63">15487 12780 7567,'0'-8'15,"1"2"0,3 0 0,5 1 0,5-2 1,3 1-1,4-2 23,2 2 1,2-8 0,9 3 0,0-2 0,-1 0-1,-1 2 1,-4-1 0,-3 1-1067,-3-1 1028,-2 1 0,-2-5 0,-1-2 0</inkml:trace>
  <inkml:trace contextRef="#ctx0" brushRef="#br1" timeOffset="64">15589 12563 7569,'-6'-11'-27,"1"-1"1,6 2 0,3 0 0,4 1 0,3-2-1,3 0 1,4 0-97,3 2 1,1 0 0,8-2-1,1 1 1,-1 2 0,1 4 122,1 3 0,1 1 0,1 0 0</inkml:trace>
  <inkml:trace contextRef="#ctx0" brushRef="#br1" timeOffset="65">16081 12837 7614,'-8'-1'1188,"0"-3"-892,-1-4 1,4 2 0,2-2-1,1 0 1,2-3 0,0-1 0,0-2-1,0-3-305,0-1 0,0 3 0,0-5 1,0-3-1,2-2 0,0-2 1,2-1-137,-2-2 0,4 2 0,-3 1 0,0 3 0,-2 1 0,-1 2 113,0 2 1,0 2 51,0 6 1,1 9-1,3 6 1,3 5-1,1 4 1,3 2-1,1 4 1,1 3-80,0 0 1,2 1-1,1 0 1,1 0-1,1 1 1,-2 1-1,1 2-283,-3-2 1,0 0-1,-2-3 1,1 0-1,-3-3 1,-1-4 341,-3-2 0,-1 3 0,-5 2 0</inkml:trace>
  <inkml:trace contextRef="#ctx0" brushRef="#br1" timeOffset="66">15989 12814 7569,'-11'-11'1158,"1"-1"-1069,2 1 0,9 1 1,11 2-1,7 3 0,6 1 1,6 0-1,2 1 0,0-1-452,-3 0 1,3-4 0,-4 5-1,0 0 1,-1 2 362,0 1 0,-4-5 0,4-2 0</inkml:trace>
  <inkml:trace contextRef="#ctx0" brushRef="#br1" timeOffset="67">16515 12517 7569,'-12'-11'295,"2"-1"1,1 1-1,2 0 1,-2-1 246,-2 1 0,4 4 1,-1 4-1,1 3 1,0 3-447,3 5 1,3 7-1,1 4 1,0 3-75,0 1 1,5 0-1,3-1 1,2 1-233,1 0 0,1-1 0,-1-2 0,1-1 0,-1-1 0,1-3 0,0-4 0,2 0-102,1-1 0,6-3 0,-3 0 1,1-2-1,0-3 0,1 0 1,0-2 311,-1 0 0,3-6 0,-4 0 0</inkml:trace>
  <inkml:trace contextRef="#ctx0" brushRef="#br1" timeOffset="68">16880 12494 7569,'0'-15'200,"0"0"0,0 1 0,0 1 1,1 2-1,2-1 49,1 1 0,1 5 1,-3 3-1,2 7 0,-1 7 1,-2 7-1,-1 5-661,0 4 0,0 2 123,0 5 0,0 0 1,0-1-1,0-1 1,0-3-1,0 0 289,0 1 0,5-5 0,1 3 0</inkml:trace>
  <inkml:trace contextRef="#ctx0" brushRef="#br1" timeOffset="69">17303 12540 7569,'1'-14'113,"1"5"0,2 7 0,0 7 0,0 5 0,0 5-31,-2 4 0,-1 2 1,-1-1-1,0-1 1,0 1-1,0 0 0,0 1 1,0-3-535,0-2 0,0-1 1,0-3 451,0-1 0,0-5 0,0 0 0</inkml:trace>
  <inkml:trace contextRef="#ctx0" brushRef="#br1" timeOffset="70">17154 12494 7569,'-11'-17'397,"1"0"0,2 6 0,4-1-184,3 1 1,7 1 0,6 2 0,5 4 0,6 3 0,3 1 0,2 0-1,1 0-373,2 0 1,1 4 0,-1 1 0,-3 0-1,-2 1 1,1-1 0,-2 1-43,-1-4 0,-5-1 0,0-1 0,0 0 0,-1 0 0,-1 0 0,-2-1 0,0-1 239,-1-2 0,0-4 1,0 3-1,1-1 1,-1-3-1,-1-1 1,-2-2-1,-1 1 455,-2-1 0,1 1 0,-5 0 0,-2-1 0,0 1 138,-2-1-874,0 6 1,0 6 0,0 9 0,0 3 0,0 5 0,0 1-1,1 1 1,1 0-53,2 0 1,1-4 0,-1 3-1,4-3 1,2-3 0,1-5-1,1-1 1,-1 0 399,1-1 0,0-2 0,2-3 0,0-1 1,-2-1-1,-4-3 0,1-1 683,1 1 1,-2-3 0,-2 0-569,0-2 1,-4 3 0,-6 5 0,-5 6 0,-5 6 0,-5 5 0,-2 4-240,-2 5 0,4-1 0,1 5 0,2-1 1,2 1-1,1-1 0,2 3 0,-1-2-213,1-1 1,3 0 0,2-4 0,-1 0 0,2-2 0,0-2-1,1-2 233,-1-1 0,-1-3 0,-5 4 0</inkml:trace>
  <inkml:trace contextRef="#ctx0" brushRef="#br2" timeOffset="71">2647 15932 7569,'-7'-10'13,"6"2"0,8 4 0,6 3 1,2 1-1,2 1 0,0 3 1,4 2-1,-1 2 89,-1 0 0,3-1 0,-3 3 0,2-1 0,3-2 0,2-1 0,0-1 0,1 0 0,0-2-79,-1-2 1,2-1 0,-2 0-1,0 0 1,0 0 0,-2 0 0,-3 0-1,-2 0 1,-3 0 95,-4 0 0,0 0 48,-1 0 1,-5-1-92,-2-3 1,1 1 0,-1-4-1,0-1 1,0 0 0,0 1 16,-2-2 0,-1 3 0,-1-2 0,0-1 1,0-1-1,0-1 0,0-2 0,0-1-76,0-1 0,0-2 0,0 2 1,0-3-1,0-1 0,0 0 0,0-3 1,0-3-20,0-5 0,2-3 1,0-2-1,3 0 0,0-3 1,2-4-1,-1-2-21,3-2 1,-3 0 0,1 2 0,-2 1-1,-3 2 1,-1 2 0,-1 3 40,0 4 0,0-1 0,0 4 1,-1 0-1,-1 2 0,-3 3 1,-1 1-1,1 1-18,3-1 0,1 0 0,1 0 0,0 0 0,0 0 1,0 1-1,0-1 0,0 0-46,0 0 1,3 5 0,1 3-1,-1 2 1,-1 2 0,1-1 144,1 1 0,-1 3 1,-3 1 106,0-2 0,0 3-274,0-2 1,0 4 0,2-2 0,1 1-21,5 2 1,-2 2-1,2 1 1,1 0-1,1-1 1,2-2-1,0-1 1,3 2 75,4 1 0,3 1 0,2 0 0,4 0 0,5-2 0,5 0 0,3-2 1,2 1 0,3-2 1,3 1-1,4 2 0,3-1 1,1 1-1,0-2 0,1 2 1,-1 0 1,1 2-1,3-1 1,2-2 0,-30 2-1,-1-1 1,0 0 0,1 1-1,0 0 1,0 0 0,0-1-1,1 1 17,0-1 1,1 0-1,-1-2 1,1 1-1,1 0 1,-1 2-1,2-1 1,0 1-1,0 0 1,0 1-1,0 0 1,-1 0-1,-1 0 1,0 0-24,-2 0 1,0 0 0,28 0-1,-7 0 1,0 1 0,-1 2-1,0 1 1,1-1 0,-1 1-16,-1 0 1,6 0 0,-3-4 0,-2 0 0,1 0 0,-4 0 0,2 0-29,0 0 1,2 0 0,3 0 0,-1 0 0,-3 0 0,-2 0 0,-3 0 0,-1 0-1,-3 0 0,-6 0 1,0 0-1,-2 1 0,-2 2 1,0 0-1,-1 0 85,-2-2 0,1 3 0,-4 0 0,-1-2 0,3 0 0,-2-2 0,1 0 24,0 0 1,1 0 0,3 0 0,-1 0-1,-1 0 1,2 0 0,1 1 0,1 1-100,-2 2 0,-1 0 0,2-4 0,-1 0 0,-2 1 0,-5 2 0,-1 1 0,-4-2 31,-2 0 1,1-2 0,-3 0 0,-1 0-1,2 0 1,-1 0 0,0 0-14,1 0 1,0 0 0,2 0 0,-2 0-1,0 0 1,-2 0 0,1 1-13,-3 3 1,0-3 0,0 3 0,1-3-1,-1-1 1,-1 0 0,-2 0 197,0 0 1,-3 4 916,0 0-1064,-6-1 1,3-1-1,-5 1 1,0 5-1,0 2 1,0 2 52,0-1 0,0 6 0,0 2 0,0 2 0,0 2 0,0 1 1,0 1-1,0 3 15,0 2 0,0 0 0,0 4 0,0 1 0,0 0 0,0 3 0,0 3 0,0 1-114,0 0 1,0-1 0,0 5-1,0-1 1,0-2 0,0-1-1,0 1-73,0 1 0,0 1 0,0-2 0,0-3 0,0 0 0,0-5 0,-1-2 154,-3-2 1,3-6-1,-3 2 1,3-3-1,1-1 1,0-2-1,0-2 1,0-2 49,0-1 0,0-7 1,0 2-1,0 0 1,1-3-1,2 1 1,0-1 88,0 1 1,-2-3 0,1 1 0,0-1-198,2 0 0,5-2 0,-2 2 0,3-1 0,2-2 0,-1 0-38,1 0 1,-1-1-1,1 3 1,-1-1-1,0-1 1,1 1-1,1 0 1,2 0 58,4-2 1,2 0 0,4-2 0,1 0-1,5 0 1,2 0 0,2 0 0,2 0-19,1 0 1,1 0 0,-1 0 0,4 0-1,3 1 1,0 1 0,1 2 30,0-1 0,-4-2 0,0-1 0,-1 0 0,1 0 0,-1 0 0,-3 0 0,-4 0-108,-2 0 0,-8 0 1,-1 0-1,-7 0 1,-4 1-492,-5 3 1,-4-3 0,-12 4 579,-10 0 0,-18-3 0,-10 3 0</inkml:trace>
  <inkml:trace contextRef="#ctx0" brushRef="#br2" timeOffset="72">3413 16354 7569,'-18'-11'37,"3"3"0,6 2 0,1 1 0,-1 2 1,-1 2-1,-3 4 0,-1 3 0,-2 5 0,-1 3 1,0 2-1,0 0 0,1 2 0,0 2 243,0 2 0,3 1 0,-1-1 0,4 1 0,4-1 0,-1-2 0,2-2 1,0 0-301,3-1 0,6 1 0,3 1 0,5-2 0,3-2 0,4 0 0,2-2 0,4-3 62,1-2 0,2-6 0,4 2 0,-2-3 0,1-1 0,-2-1 0,-2-2 0,-5-2 28,-3-1 1,2-3 0,-7-5-1,-4-2 1,-5-2 0,-4-2-1,-2-2 1,-4-2-357,-7-3 0,-9-1 0,-10-3 0,0 3 0,-2 2 0,1 7 286,0 5 0,-3 0 0,6 8 0</inkml:trace>
  <inkml:trace contextRef="#ctx0" brushRef="#br2" timeOffset="73">7467 16617 7569,'-18'-18'95,"3"3"1,4 2-1,3 2 1,4 2-1,2 5 1,-1 8-1,-2 6 1,0 5 142,0 4 0,-4 2 0,3-1 1,-2-1-1,0 1 0,0 2 1,-1 1-1,0 0 0,2-2-279,2-2 1,2 2 0,3-6 0,0-1 0,1-2 0,1 0 0,5-1 0,2 1-41,3-1 0,4-3 0,-1-2 0,3-1 1,1-2-1,-2-2 0,0-1-309,-3 0 1,-2 0-1,-1-1 1,-4-3 0,-3-4-1,-3-2 390,-1-1 0,0-1 0,0 1 0,0-1 0,0 1-81,0 0 0,0-1 0,2 1 0,1-1 1,5 1 314,2-1 1,-4 7 0,-2 7-1,-2 7 1,-2 6 0,0 4 143,0 5 1,-4 0-1,0 5 1,0 0-1,0-1 1,1 2 0,0-3-360,2 1 0,1-1 1,0-4-1,0-2 1,0 0-1,0-2 1,0 0-1,0-1-2325,0-3 2306,0 3 0,-5-6 0,-2 5 0</inkml:trace>
  <inkml:trace contextRef="#ctx0" brushRef="#br2" timeOffset="74">4395 17062 7569,'-8'-7'77,"2"-1"1,0 1 0,0 2 0,1 5 0,3 7 0,1 6 0,2 3 0,1 3 0,3 4 0,1 4 124,-1 2 0,2-2 0,-2 2 0,2 0 0,0-1 0,1 1 0,-2-1 0,1 0-278,-1-3 1,-2-2 0,2-2 0,-1-4 0,-2 1-1,-2-1 1,-1-1 0,1-2-324,3-1 1,-3-6 0,3 1 398,-3 1 0,-1-4 0,0 0 0</inkml:trace>
  <inkml:trace contextRef="#ctx0" brushRef="#br2" timeOffset="75">4281 17131 7569,'0'-18'48,"0"2"0,1 4 1,4 1-1,5-1 0,4 1 1,1 0-1,2-1 98,2 1 0,4-2 0,3-1 1,5 0-1,0 3 0,1 3 1,-3 3-1,-1 2-125,-2 2 1,-6 2 0,-2 3 0,-3 4 0,-5 2-1,-5 3 1,-4 2 0,-1 3-89,0 0 0,-5 3 0,-3-2 0,-6 1 0,-5 1 0,-3-4 0,-2 1 0,-2-1-84,0-1 1,-1-1 0,4-3 0,2-2 0,0-1 0,4-3 0,0-1-1060,3-2 1210,7-2 0,-4-1 0,5 0 0</inkml:trace>
  <inkml:trace contextRef="#ctx0" brushRef="#br2" timeOffset="76">4817 17074 7569,'-10'-12'109,"1"2"1,2 4 0,-1 6 0,2 6 64,2 4 0,3 7 0,1 2 0,0 3 1,0 0-1,1 1 0,2 0 0,2 0-164,1 0 1,-2 0-1,2-1 1,0 0-1,0-2 1,-1-2-1,-3-1 1,-1-3-373,-1-2 0,0 0 0,0-1 0,-1-1 362,-3-2 0,-2 2 0,-5-4 0</inkml:trace>
  <inkml:trace contextRef="#ctx0" brushRef="#br2" timeOffset="77">4703 17040 7569,'0'-12'28,"0"1"0,0-1 0,1 2 0,3 3 0,5 3 25,5 2 1,0 2 0,5 0 0,3 0 0,3 2 0,5 2 0,3 4 0,2 5-26,-1 2 0,-4 4 1,-2-2-1,-2 1 1,-6 2-1,-2 2 0,-4 0 1,-3 1-75,-3 0 0,-3 0 0,-5 0 1,-1 1-1,-4 1 0,-8 2 1,-7-2-1,-6-1 69,1-1 1,-7-1 0,2-2 0,0-2 0,3-2 0,0-2 0,3-1 0,3-3-232,6-2 0,3 1 208,0-6 0,1 1 0,-1-4 0</inkml:trace>
  <inkml:trace contextRef="#ctx0" brushRef="#br2" timeOffset="78">5297 17074 7569,'-8'-19'529,"2"1"1,1 4-434,2 8 1,-2 7-1,2 14 1,0 4-1,2 4 1,1 4-1,0 3 1,0 2-109,0-2 0,1 3 1,2-3-1,0-1 0,1-1 1,0-3-1,1-1-219,1-2 0,-3-7 1,2 0-1,-1-2 0,0-2 1,-1 1 230,3-1 0,-5-4 0,4-2 0</inkml:trace>
  <inkml:trace contextRef="#ctx0" brushRef="#br2" timeOffset="79">5240 17291 7569,'0'-8'197,"1"2"1,3 1 0,4 2-38,2 2 0,6 1 0,5 0 1,4 0-1,4 0 0,2 0 0,-2 0 1,0 0-302,0 0 0,-7 0 0,-1-1 1,-3-2-1,-4-1 141,-1 2 0,-7-10 0,-1 0 0</inkml:trace>
  <inkml:trace contextRef="#ctx0" brushRef="#br2" timeOffset="80">5274 17142 7569,'12'-11'86,"2"1"0,5 1 0,7 1 0,7-1 0,4-1 0,1-1 228,-1-1 1,-2 2 0,-2 1-315,-2 2 0,2 4 0,-4-2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3.57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10564 14116 7569,'-6'-11'-25,"-3"3"-27,5 1 243,-5-1 1,8-3 22,-3-1-57,3 6 0,1-1 59,0 4 1,0 0 159,0-5-194,0 6 1,0-4 193,0 2-18,0 2-131,0-3 101,0 5-405,0 5 1,0-1 94,0 8 1,4-3 7,0 6 1,5 3-29,-2 1 1,-1 2 54,2 2 0,0 0-77,3 0 1,-3 3 31,-1 1 1,0 0-73,0-4 0,3 3 51,-2 1 1,-2-2-112,2-6 1,-5 2 62,0-6 1,2 0-73,-1-4 0,0 1-26,-4-1 0,1-3 56,3-1 1,-3-3-181,3 4 226,-2-6-348,-2 3-1227,0-5 1036,5 0 1,-4-1 595,3-3 0,2-7 0,0-7 0</inkml:trace>
  <inkml:trace contextRef="#ctx0" brushRef="#br0" timeOffset="1">10896 14105 7569,'0'-8'0,"0"1"0,0 3 59,0-4 29,0 6 277,-6-3 13,5 5 1,-5 0 103,2 0-22,3 0-34,-9 0-264,8 5 1,-3 5-130,5 5 0,0 1 83,0 0 1,0 0-125,0 3 1,2 3 55,1-3-238,-1 2 158,8 2 1,-8 3-13,6-4 0,-4 4-74,3-7 1,-3-3 78,4 0 0,-4 0-45,3-1 1,-4-3-25,0-5 0,3-3-7,-3 4-124,6-6 186,-7 3-108,3 0-248,-5-3 163,0 3 1,-2-13 136,-1 1 10,-4-6 23,-4 7 1,3-7 115,1-2 0,-1 1-23,-3-5 0,4 3 74,3-3 0,-1 0-80,1-3 0,1 0 144,3 3 0,0-1-92,0 4 0,0 1 117,0 4 0,0-1 270,0 1-225,0 5-59,0-5 0,1 10-70,3-3 0,0 4-62,7 4 0,-1 4 23,9 7 1,-4-1-98,4 5 0,4 0 29,4 4 1,0 0-160,-5 0 1,1-2 72,0-2 1,0 1-113,0-4 1,0-1 43,-1-4 75,1-4 45,-5 3 0,2-8 114,-4 6 1,-1-6-15,-4 2 0,1-2 93,-1-2 0,0 0-60,1 0 0,-4 0 156,-1 0 0,-4-2 480,0-2-330,-1-2-185,-2-5 0,0-1 187,0 1 0,0-6-87,0-2 1,-5 0-81,-3-4 1,-2 3-77,-2-6 0,5 0-109,-1-1 0,1 3 46,-5-2 0,5-1-185,-1 4 0,4-1-483,-3 9 349,4 0 36,-2 3-1028,5 1 560,0-1-309,0 6 435,0 1 83,0 5 452,5 0 0,1 5 0,6 1 0</inkml:trace>
  <inkml:trace contextRef="#ctx0" brushRef="#br0" timeOffset="2">12289 14013 7569,'0'-6'-73,"0"-4"35,0 2 0,0 2 162,0-2 0,-4 5 18,0-5 0,-5 2 159,2-2 1,0 2 48,0 2 1,-1 3-94,-3-3 1,-4 2-112,-1 2 0,0 0-52,1 0 0,1 6 20,-5 1 1,3 3-113,-3 2 1,2 4 48,-2 3 1,-2 3-142,6 1 0,0 1-9,3 2 52,1-1 25,5 2 0,0 0-172,6 0 1,2-1 52,2-3 0,3 0 7,8 0 0,3-5 85,5-3 1,0 1 28,0 0 0,3-5 18,1-3 0,0-6 14,-5 2 0,5 1 57,0-1 1,-2 0-48,-6-4 1,3-2 83,-3-1-74,-3 1 9,1-3 1,-6 1 12,1 1 1,-6-6 3,-2 1 1,-3 2 80,-1-2 1,-1 2-102,-3-2 1,-4-2 4,-7 2 1,1-2-157,-5-1 1,1 0 53,-1-1 0,-2 4-11,2 1 1,2 3 45,2-4 1,4 5-65,3-5 41,-2 5-21,9-2 6,-5 5 0,15 0 6,3 0 0,6 0 50,-3 0 0,8 0-17,-4 0 1,10 0 35,-3 0 1,2-3-18,3-1 0,-6-4 0,2 4 1,-3-5 29,-1 2 1,-2-2 108,-2 1 1,-2-2-5,-6 3 1,1-4 0,-2 0 80,-2 0 0,-2 3-37,-2 0 1,-3 5 259,3-5-46,-3 5-120,-1-2-343,0 5 68,0 5 0,0 7-116,0 7 0,0-1 6,0 1 0,0 0 73,0 4 0,0 3-74,0 1 0,5 0-11,3-5 0,2 1 39,1 0 1,1-4 43,-1 0 1,4-5-6,1 1 1,0-6 37,-1-1 0,-1-6 2,5 2 1,-1-3 65,1-1 0,1 0-94,-4 0 1,3 0-126,-4 0 132,0 0-67,-3-5 0,2 3-155,-3-6 0,2 4-277,-10-3-445,1 4 614,-4-7 0,-2 5 361,-6-3 0,0-2 0,-8 4 0</inkml:trace>
  <inkml:trace contextRef="#ctx0" brushRef="#br0" timeOffset="3">12597 14276 7569,'0'-8'521,"0"1"1,7 4-365,4 0 0,2-3-120,6 3 0,0-1 37,4 4 0,-1-1-89,1-3 0,5 2-13,3-1 1,-7 1 108,-1 2 0,-4 0-747,0 0-96,2-5-544,-8 4 1306,-2-9 0,-16 4 0,-7-6 0</inkml:trace>
  <inkml:trace contextRef="#ctx0" brushRef="#br0" timeOffset="4">12586 14059 7569,'0'-11'772,"9"-1"-661,2 1-256,8-6 0,0 5 190,8-4 1,2 4 176,5 0 0,-3 5-66,-1-1 0,7 2 126,1-2 1,-1-1-287,-11 5 0,-3 1-212,0 3 0,-5 0-1498,-7 0 1714,1 0 0,-6 5 0,-1 1 0</inkml:trace>
  <inkml:trace contextRef="#ctx0" brushRef="#br0" timeOffset="5">13180 14025 7569,'0'-8'-90,"0"1"90,0-1 0,0 2 961,0-5-411,0 10 31,0-4 93,0 5-467,-5 0 1,3 5-113,-1 3 1,-3 6 20,3 1 0,-1 5-82,4-1 1,0 3-57,0 1-22,0 5 135,0-4 0,0 4-205,0-5 0,4-1-16,-1 1 0,1 0 14,-4 0 0,4-5 70,0-3 1,3-2-56,-3-2 0,1-1-13,-1-2-19,-3 2 33,5-9 57,-1 4-10,-4-5 48,4 0 1,-6 0-44,-3 0 0,3-5 26,-10 4 0,9-9-30,-6 2 94,6-2-62,-8-1 1,7-6 24,-5-2 0,6-1 4,-2 1 0,-1-3 93,1 3 1,0-1-110,4 1 1,0-2 117,0 6-101,0 0 37,0 4 1,2 3 259,1 0-236,-1 6 0,4-5 75,-2 4 0,-2 1-60,6-1-230,0 6 194,3 4 0,2 4-87,2 1-36,-2-1 103,8 0 0,-3 5-67,5-1 1,5 4 40,2-4 1,-1 4-14,2-4 1,-6-3-16,2-5 1,-3 0 18,-1 0 1,-2 2 86,-2-5 1,-2 4-71,-6-4 0,1-1 106,-1-3 1,-3 0 2,-1 0 250,-4 0-294,2 0 128,-5 0-67,0-5 0,0-1-44,0-5 1,-1-1 21,-3 1 0,-1-5 23,-3 1 1,-2-5 20,3 1 0,-4-3 192,0-1-920,0 1 260,-1-6 1,1 4-99,-1-3 1,2 7 83,3 1 0,1 5-744,6-2 673,0 4 1,2 4-141,2 0 0,2 6 533,5-2 0,1 8 0,-1 2 0</inkml:trace>
  <inkml:trace contextRef="#ctx0" brushRef="#br0" timeOffset="6">13819 14048 7726,'-11'-2'304,"-8"-1"0,2-4 7,10-4 127,4 4-168,3-3 0,-1 9 96,-3-3-55,3 3 0,-4 2-136,5 3 1,0 2-161,0 6 0,0 4 86,0 3 1,0 3 0,0 1 1,1 3-22,3 1 0,2 1-128,6-1 0,-1-3-35,0 2 0,5-1 96,-1-3 0,4-4-164,-4-3 1,4-2 29,-4-2 0,4 0 92,-3-4 1,3 2 29,-4-5 1,4 0-2,-4-4 0,0 0-72,-3 0 1,3 0-287,0 0-278,1 0 293,-5-5 185,-5 3 0,3-4-414,-5 2 250,0 3-109,-4-9 0,-5 7 430,-3-4 0,-7-1 0,-3-3 0</inkml:trace>
  <inkml:trace contextRef="#ctx0" brushRef="#br0" timeOffset="7">13739 14253 7569,'8'-4'608,"0"1"0,-1-5-332,5 4 0,8-3-110,3 3 0,3 0-73,1 4 0,-4-1 83,0-3 1,0 3-90,-4-3 1,1 3-87,-1 1 0,1-2-147,-5-2 1,1 3-134,-5-3 1,-1 2-1084,-2-2 783,-3 3 579,-5-4 0,0-5 0,0-3 0</inkml:trace>
  <inkml:trace contextRef="#ctx0" brushRef="#br0" timeOffset="8">13774 14002 7659,'1'-11'194,"3"-1"1,11 1 11,8-1 0,0 2-99,-1 3-108,-6-4 48,15 10 1,-14-8 56,9 5 1,-8 1-38,5 3 1,-3-4-30,3 0 0,-4 0 37,0 4 0,-3 0-9,3 0 1,-5 4 35,1 0 1,-3 0 2,0-4 1,-1 0-2,1 0 1,-5 3 8,1 1 1,-2 1-43,2-1 9,2-3-15,-9 10 0,9-5-128,-2 5-23,-3 1 96,5 4 1,-7 2-78,4 5 0,-3 3 66,4 1 1,-4 5-91,3-2 1,-3 3 50,4 2 1,-4-5-89,3 0 1,-3-4-68,4 0 0,-6-5-115,2-2 229,2-5 1,-3 1-158,4-7-203,-4 2-102,2-9 55,-5 4 0,0-6 30,0-3 458,0-2 0,0-6 0,0 1 0</inkml:trace>
  <inkml:trace contextRef="#ctx0" brushRef="#br0" timeOffset="9">14208 14048 7569,'0'-12'-479,"3"1"-20,1-1 1,1 2 498,-1 3 0,-3-4-162,4 10 162,-5-9 50,0 9-19,0-4 223,0 0-112,-5 3 0,3-7 370,-6 6 43,6-6 198,-3 2-435,5-4 0,1 1 76,3 2 1,2-1-31,5 6 1,2-5-182,2 4 1,-1-1 76,5 1 0,-3 3-109,3-3 0,-4 3 0,4 1 0,-4 0-20,4 0 1,-5 1-137,1 3 0,2-1 23,-2 4 0,0 1-140,-3 3 1,-2 1-122,-3-1 0,2 0 124,-5 1 0,0 1-129,-4 2 1,0-1 85,0 5 1,-5 0 22,-3 4 1,-6 0-8,-1-1 0,-5 1 23,1 0 0,-3-4 81,-1 0 0,2-5 49,2 1 0,-2-1 244,6 1-132,0-7-57,4 7 0,0-8 94,4 4 25,2-5-152,5 5 1,0-9 11,0 6 1,5-2 75,2 2 36,9 2-109,1-9 1,2 8 20,0-5 0,2 3-3,5-3 1,-2 1-192,3-1 169,7-3-18,-8 4 1,7-5-173,-10 0 0,-1 0-198,1 0 0,-4 0-256,0 0 0,-5 0-235,2 0 839,-4 0 0,0 0 0,-1 0 0</inkml:trace>
  <inkml:trace contextRef="#ctx0" brushRef="#br0" timeOffset="10">14927 14402 7800,'0'-12'519,"0"1"-389,0-1 0,0 5-66,0-1 0,0 4 95,0-3 1,0-1 222,0-3 0,-4 3-149,0 1 0,-1-1-24,2-3 0,1-1-131,-2 1 0,3-2 71,1-2 0,0 1-135,0-5 1,0 4 72,0-5 1,0 1 24,0-3 1,0 3-38,0 0 0,0 0-14,0-4 0,0 0 5,0 0 1,0 1 7,0 3 1,0-2-100,0 2 1,0 2 64,0 2 0,0-1-85,0 0 1,4-3 102,0 4 47,0 0-51,1 3 0,-4 1-120,4 5 0,-4 6 67,3 7 0,1 7-9,3 1 0,6 7 32,-3 1 0,3 1-106,-2 6 1,4 0-12,3 0 0,3 6-86,1-6 1,-1 4 27,1-7 0,0 0-112,0-5 1,-4 0-201,0-3 234,-5 3 68,2-10 1,-4 4-105,-1-9 0,-1 3-27,-2-2 1,1-2-530,-5 2-40,0-6-1,-4 4 862,-6-6 0,-10 0 0,-8 0 0</inkml:trace>
  <inkml:trace contextRef="#ctx0" brushRef="#br0" timeOffset="11">14859 14242 7569,'-7'-5'0,"2"2"662,5-4-368,5 4-211,2-7 1,5 9 45,3-3 1,-2 3-36,2 1 1,-1-2 105,2-2 0,1 3-194,6-3 0,4 2-36,-1-2 1,1 3-176,-4-3 0,0-1-300,0 1 0,-4-1-178,0 1 1,-5-1 351,1-2 1,-6-4 330,-2 4 0,1-8 0,3-3 0</inkml:trace>
  <inkml:trace contextRef="#ctx0" brushRef="#br0" timeOffset="12">15338 13945 7569,'0'-12'932,"0"1"0,-1 1-250,-3 2-416,3 3 0,-5 5 66,2 0 0,2 1-245,-1 3 0,1 4 77,2 7 0,0-1-150,0 5 1,0 1-53,0 7 0,4-2-70,0 6 0,4-2-7,-5 2 0,6 0-121,-1-4 0,-2 3 123,2-3 0,-1-4-40,5-4 0,-1-5 236,1 1 0,-1-4-87,1-3 1,-1 1 327,0-5 1,1 0-105,-1-4 1,-3 0 66,-1 0 1,1 0-124,4 0 0,-1 0-196,0 0 1,1 0-112,-1 0-732,1 0 30,-1-5 464,0 3-59,-4-3 440,-2 5 0,-5 0 0,0 0 0</inkml:trace>
  <inkml:trace contextRef="#ctx0" brushRef="#br0" timeOffset="13">16595 13911 7569,'-12'0'-448,"6"-5"1051,-4 3-225,8-8 291,-8 9-283,9-4 0,-8 4 161,5-3-291,0 2 0,3-3-109,-3 5 1,3 5-73,-3 3 0,3 7-9,1 4 0,4 0 71,0 4 0,3-1-119,-3 8 0,5 1-46,-1 3 0,-2-4-81,1 1 1,-4-2 59,1 1 0,1 0-26,-1-4 1,1-5 38,-1 1 1,-3-5-118,3 2-110,2-5 144,0 2 1,2-5 25,0-4-104,-6-2-189,3-5 269,-5 0 0,-1-4-121,-3 1 0,2-6 109,-6 1 1,0-3 18,-3-4 0,1-2 140,2-2-157,-2-3 38,4 0 1,-2-4 219,0-4 0,5-1 24,-5-3 0,5 4 27,0-1 1,1 2-18,2-2 1,0 4 67,0 4 1,2 5-32,1 3 1,-1 2 288,2 2-99,2-1-261,0 6 1,2-3-86,-1 5 1,-3 0 50,4 4 1,-2 5-109,2 3 1,2 2 53,-2 2 1,2-1-116,1 0 1,-3 5 47,-1-1 0,1 0-95,3-3 1,1-1-8,-1 0 0,1 0 34,-1-4 1,1 2-77,-1-5 123,11 0 5,-8-4 0,11 0-24,-10 0 1,4-2 2,-4-1 1,2-2-4,-2-3 1,-2-2 49,2 2 0,-6-6 78,-1-1 1,-2 0 62,1 3 0,2-4-84,-5-3 1,0 1 67,-4-1 0,0 4-87,0-4 1,0 3 145,0-3 0,0 9 8,0-1-116,0 7 1,0 0-82,0 8 1,4 7-120,0 9 0,1 2 60,-2 5 1,-1 6 77,2 5 0,1 4-109,-2-4 0,5 4 32,-4-4 1,3 0-103,-3-4 1,1-1 54,-1-2 1,-3-5-119,3-7 1,1 2 27,-1-6 1,0 0-537,-4-3-576,0-1 1326,0 0 0,5-4 0,1-2 0</inkml:trace>
  <inkml:trace contextRef="#ctx0" brushRef="#br0" timeOffset="14">17188 14367 7569,'4'-11'17,"0"0"-9,5-1 1,-8 1 203,3-1 0,-3 1-36,-1 0 0,0-1 62,0 1 1,0-6-67,0-2 1,-4 1 39,1-1 0,-5 0-73,4-4 1,-3 4 20,3 0 0,-4 0 21,4-3-53,1-1-4,3 0 0,0 4-65,0 0 0,0 4-15,0-5 0,0 5-91,0-4 1,0 4 104,0-4 0,0 5-103,0-1 0,0 2 69,0 2 1,0 3 7,0 0 58,0 6 1,0-4-21,0 2-103,0 2 78,5 2-25,-4 7 0,9 4 9,-2 1 0,-2 4 31,2 3 1,-1 4-5,5 4 1,7 2-59,0 5 1,5 0-3,-5 1 1,-1-1-140,1 0-31,-5 0 187,2-4 1,-4-2-374,-1-6 156,0 1-5,1-5 0,-1 2-67,1-4 0,-1-1-426,1-4-334,-1 1 15,0-1 1021,1 0 0,-6-4 0,-1-2 0</inkml:trace>
  <inkml:trace contextRef="#ctx0" brushRef="#br0" timeOffset="15">17154 14333 7569,'-16'-1'0,"4"-3"272,6-2 1,11-2 72,3 1-320,7 4 1,-3-2 6,4 5 1,0-4 157,-1 0 1,6 1-79,-2 3 1,1 0-157,-1 0 0,3 0 19,-3 0 0,2-2-134,2-2 0,-5 3-87,-3-3 0,-2 3-759,-2 1 1005,1-5 0,4-1 0,2-6 0</inkml:trace>
  <inkml:trace contextRef="#ctx0" brushRef="#br0" timeOffset="16">17634 13945 7798,'-17'-12'573,"8"1"-475,-2 0 0,7 3 170,0 0-170,8 6 0,-1-3 127,4 5-80,-4 0 1,3 1 141,-2 3 0,-3 2-38,3 6 1,2 4-140,2 3 1,-2 4-20,2 4 1,-2-2 9,2 5 1,2 0-65,-2 0 1,-2 2-17,2-6 0,-4 1-190,3-4 0,-3-1-17,4-3 0,-6-2 86,2-1 1,1-8-451,-1 4 189,5-3 0,-8-2-777,3 1 224,-3-5 657,-1 2 1,-5-16-1,-1-1 1</inkml:trace>
  <inkml:trace contextRef="#ctx0" brushRef="#br0" timeOffset="17">17485 13991 7569,'-6'-12'0,"-3"-3"593,5 0-290,1-1 0,5 1-28,6 0 0,1 1-63,10 6 1,0 2-137,3 2 84,1 3 1,1-4-18,3 5 0,-2 0 0,6 0 1,-1 0-10,5 0 0,-5 4-131,1 0 0,-6 3-31,2-3 1,-5 4 4,-3-5 0,-2 6-81,-6-1 0,1 1-65,-1-2 0,-4 4-45,-4-4 1,-1 3 6,-2 2 1,-5 0-78,-3 4 1,-6-2 81,-1 5 1,-9-4 1,1 4 0,-6-4 193,2 4-4,0-5 0,6 6-188,2-4 282,-3-1 1,11-2 50,-1 2 0,6-3 108,6 4 0,0-4-60,0 0 1,6-1 28,6 1 1,0-2-34,7-3 0,0 4 13,4-4 1,4 0-350,0 0 1,3-3 94,-3 4 0,3-6-430,-3 2 207,-1-3 286,-3-1 0,0 0 0,0 0 0</inkml:trace>
  <inkml:trace contextRef="#ctx0" brushRef="#br0" timeOffset="18">18251 13876 7569,'-6'-11'-329,"5"5"329,-9-5 0,8 6 1078,-6-2-655,5 2 1,-3 3 307,2-1-494,3 1 1,-4-1-24,5 6 1,0 5-23,0 7 0,0 3-12,0 5 1,0 0-175,0-1 1,1 5 75,3 0 0,-2 4-154,6 0 0,0-2-56,3 2 0,-3-6-26,-1 2 0,0-3 45,0-1 0,3-6-41,-2-1 1,1-4 93,-1 0 0,2-5-10,-3 1-9,-2-6 5,6 4 99,-10-6-87,9 0 1,-9-2 4,3-2 0,1-2 35,-1-5 0,4-2-9,-5-2 0,5 1 47,-4-5 0,3 0-46,-3-4 0,5 0 78,-1 0-71,2 0 3,-4 1 1,4 0 106,-2 3 0,2 2-59,2 6 0,-1 1 198,0 2-168,1-2 0,-1 9 13,1-3 0,-6 4-87,-2 4 1,-2 3-1,2 9 0,-3-2-112,3 5 0,-6 0 45,-2 4 0,-5-1-62,1 1 1,-1 0 7,2 0 0,-3 0-90,2 0 0,2-6 167,-2-1 1,6-4-22,-2 0 39,3-1 1,2-5 108,3-2 1,6-2 17,5-2 63,5 0-168,-2 0 0,5 0 77,0 0-24,0 0 16,-6 0 0,5-6-11,-3-1 1,-1 0 17,1 0 1,-5-1 118,1-3 1,-2-1-103,-2 1 0,-5 3 253,-2 1-56,-3-1-193,-1-3 1,-1 4-159,-3 4 85,-2 1 8,-5 2 0,3 2-54,0 1 0,6 4-125,-2 4 1,3 1 68,1-1 0,4 0-47,-1 1 0,10-1 132,-1 1 1,3-1-37,0 1 0,3-2 27,5-3 0,-1 2-9,1-5 1,4 0 10,0-4 0,0 0 56,0 0 0,-3-2 5,3-1 1,-6 0 6,2-4 0,-6-1 3,6-3 1,-8-1 170,0 1 0,-2-6-131,-7 4 1,3-4 121,-5 1 1,0 3-123,-4-7 1,-7 1-37,-4-3 1,-6-1 1,-5 0 0,-3 4-81,-1 0 0,-7 5-366,-5-1 1,-8 7 185,4 4 1,0 3-408,8 1 1,2 1 177,6 3 1,2 2-262,12 6 1,-1 3 689,10 0 0,-1 6 0,4-4 0</inkml:trace>
  <inkml:trace contextRef="#ctx0" brushRef="#br0" timeOffset="19">19187 13979 7569,'0'-11'-66,"0"-1"0,0-3 469,0 0 638,5 0-382,-4 8-46,10 2-352,-10 5 0,8 7-78,-5 4 1,3 5-132,-3 7 1,5 0 5,-2 0 1,0 1-103,0 3 0,1-3 79,3 2 1,1 0-116,-1 1 0,1-3-12,-1 2 1,1-7-26,-1-3 1,0-4 156,1 0 1,-1-1-38,1 1 1,-5-6 143,1-2 1,-1-3 121,5-1-45,-6 0-55,4 0 0,-8-1 135,1-3 0,3-2-9,-3-6 0,1-4 26,-4-3 1,0 1-129,0-1 0,0-2-21,0-5 1,1 0-65,3-4 1,-1 3-91,4-3 1,0 3-218,0-3 1,2 1-14,-5-2 1,5 7-281,-1 5 0,-3 5-1044,-2-1 579,4 7-32,-6 3 1,4 8 988,-5 4 0,0 1 0,0 8 0</inkml:trace>
  <inkml:trace contextRef="#ctx0" brushRef="#br0" timeOffset="20">20341 13922 7569,'-8'-5'-260,"0"-3"0,6-2 423,-2-1 1,1 3 898,0 1-252,1 4-306,-3-7 199,5 9-452,0-4 1,0 13-22,0 4 1,0 7-91,0 0 1,4 4-75,0 3 0,1 0 25,-1 4 1,-3-3-152,3 3 0,1-3-271,-1 3 0,1-4 209,-1 0 0,-2-5-109,6-2 1,-6-5 28,2 1 1,1-2-641,-1-2 371,5 1 0,-7-2-201,6-3 1,-4-2 118,3-5 553,-4 0 0,12 0 0,-2 0 0</inkml:trace>
  <inkml:trace contextRef="#ctx0" brushRef="#br0" timeOffset="21">20729 13888 7569,'6'-5'0,"-2"-3"0,-1-2 233,0-1 1,0 0 1023,5 4-668,-6-3-401,3 8-56,-5-3-138,-10 5 143,2 0 1,-13 0-162,2 0 0,-5 5 49,1 3 1,-6 2-6,6 2 1,-3-1-88,4 0 0,3 1-22,-1-1 1,7 1 27,-3-1 84,9 0-15,2 1 0,5-1 4,0 1 1,8-1 53,4 1 0,11-5-14,0 1 0,7-1 3,1 5 1,2-1-18,1 1 1,-1-2 3,-3-3 1,2 4-31,-5-4 0,-2 3-8,-6 2 1,1-1-41,-4 1 0,-3-1 65,-5 0 1,-2 5-143,-2-1-16,-2 0 72,3-3 1,-14 3-119,-3 0 0,-3 2 126,0-2 0,-8-3-11,-7 4 1,0-4 29,0 0 1,-3-1-5,-1 1 0,-2-6-32,9-2 0,2-3-26,6-1-421,3 0 234,4 0 111,6-5 1,2 0-941,8-3 1108,2-7 0,6 7 0,-1-8 0</inkml:trace>
  <inkml:trace contextRef="#ctx0" brushRef="#br0" timeOffset="22">21574 13911 7569,'-6'-12'336,"1"6"393,5-4-150,0 8 127,0-3 85,0 5-334,-5 0-258,3 0 1,-3 5-86,5 3 1,-4 3-66,1 5 1,-1 1 48,4 6 0,0 4 65,0 0 0,0 3-217,0-3 1,0 3-116,0-3 1,4 1-89,-1-2 0,5-2 20,-4 3 0,3-7-80,-3-1 0,4-5 116,-4 2 0,1-7 79,-1-2 0,-3-3-72,3 4 136,-3-6 292,-1 3-231,0-5 0,-1-5 83,-3-3 0,-3-2-62,-4-1 0,0 0 91,-1-1 0,2-1 76,2-2 0,-2 1-56,3-5 1,-4 0 30,0-4 0,3 0-86,1 1 1,4 0-48,-1 3 0,3-1 115,1 4-58,0 1 1,1 5-65,3 2 1,3 3-19,4 5 1,0 0-66,1 0 1,3 9 50,0 3 1,6 3-59,-2 0 1,1-1 40,-1 5 1,3-1-91,-3 1 0,1 1 10,-1-5 1,-1 1-144,-3-5 1,-1 1 176,5-1 0,-5-5 141,1-2 1,-2 1 42,-2-1 1,1 0 1,-1-4 128,1 0 1,-1 0 294,0 0-153,-4 0 1,2-5-109,-6-3 0,5-2 72,-4-1 1,0-2-16,-4-2 0,0 1 76,0-5 1,0-2-153,0-5 1,-2 0-78,-1-4 0,0 3-323,-5-3 92,6 4-134,-8-7 0,7 9-270,-4-2 1,4 2 104,-1 1 0,2 5-1011,-2 3 480,3 2-343,-4 7 180,5 1 0,0 7 1041,0 6 0,5 4 0,1 11 0</inkml:trace>
  <inkml:trace contextRef="#ctx0" brushRef="#br0" timeOffset="23">22373 13968 7569,'0'-12'726,"0"1"-577,0-1 0,0 1-74,0 0 0,2 0 101,2 4 0,-3-3 52,3 2 0,-3 2 280,-1-2-176,-5 1 0,-2-4-158,-4 4 0,-2 2-30,-2 5 0,1 0-108,-5 0 1,0 0 70,-4 0 0,4 6-129,0 5 1,0 2-20,-4 6 0,4 0 31,0 4 0,5 0-81,-1 0 1,4 1-118,3 2 1,-1-1 56,5 1 0,2-2-96,6-1 1,2 0 51,5 0 0,6-5 75,2-3 0,2 1 151,2 0 1,4-5-73,0-3 0,3-6 92,-3 2 1,1-3-70,-2-1 1,-2-1 26,3-3 0,-3-3 51,-1-9 1,-5 4 103,-3-4 0,-2-1 32,-2-2 1,-3 1-106,-1-1 1,-5-2-28,-2-5 0,-5 0-87,-7-4 1,-4 5-141,-3-2 1,-3-1 63,-1 1 1,-3 1-136,-1 3 1,0 5-23,4 3 0,2 7-195,2 5 1,-2 1-147,6 2 0,-3 5-88,7 3 685,-3 2 0,3 7 0,-7 0 0</inkml:trace>
  <inkml:trace contextRef="#ctx0" brushRef="#br0" timeOffset="24">22842 13922 7569,'-7'-8'84,"4"1"0,1 3 257,2-4 581,0 6-622,0-3-126,0 15 0,0-2 19,0 7 1,0-1-69,0 1 0,0 1-49,0 3 1,0 3-8,0-3 0,0 3-122,0 1 1,0-1 52,0 1 0,0-4-136,0 0 1,4-5-132,0 1 1,4-6 128,-5-1 1,2-4-223,-1 3 165,-3-4-457,5 2 652,-6-5 0,0 0 0,0 0 0</inkml:trace>
  <inkml:trace contextRef="#ctx0" brushRef="#br0" timeOffset="25">22488 13876 7569,'11'-5'1281,"1"-2"-663,9 2-435,-2-6 0,18 10 39,-3-3 0,7 4-30,-3 4 1,4-3 41,-4 3 1,5-2-24,-1-2 1,1 0 229,-1 0 0,-3 3-277,-5 1 1,-3 0-235,-1-4 1,-9 0-797,-2 0 1,-5 0 131,-3 0 734,-5 0 0,-6-5 0,-6-1 0</inkml:trace>
  <inkml:trace contextRef="#ctx0" brushRef="#br0" timeOffset="26">10644 15144 7569,'-11'-6'211,"3"-4"435,1 2-118,4 3 125,-2 0-225,5 0-214,0 3 0,0-1-174,0 6 1,0 4 95,0 4 0,1 2-13,3 2 0,2 3-21,6 5 0,-1 0-133,1-1 0,-1 5 48,1 0 1,3 3-100,0-3 0,4 1-54,-4-2 0,4-3 123,-4 0 0,2 0 12,-2-4 1,-2-3 20,2 0 0,-2-5 155,-2-3-143,1 2 31,-1-4 7,-5 1-2,0-2 158,-6-5 0,0-2 0,0-1 1,-2-4 10,-2-4 0,3-6-92,-3-2 1,-1 1-25,1-1 1,1-1-23,3-6 0,0 0-58,0-4 1,0-2-60,0-6 1,3 2-267,1-2 1,1 7-303,-1 0 1,-1 10 274,4-2 0,-4 7-585,1 1 547,-3 3 0,0 1-650,3 4 544,-3 2 0,4 6-14,-5 3 1,4-2 61,0 6 407,5 0 0,-3 3 0,6 0 0</inkml:trace>
  <inkml:trace contextRef="#ctx0" brushRef="#br0" timeOffset="27">11090 15201 7569,'-17'-7'1745,"6"-1"-997,4 0-315,7-3 172,5 5-215,-3 0-109,3 6 1,-5 7-87,0 4 0,4 6-154,-1 6 0,1-1-45,-4 1 1,2 3-31,1 4 1,-1-5-48,1 6 1,2-1-154,-1 1 0,5-2-123,-1 1 1,2-4 179,1 1 1,1-5-7,-1-3 0,2 2 49,2-6 0,-1-1 52,5-6 0,0 0 32,4-4 0,0 0 85,0-4 1,-1-4-129,1 0 0,0-3 25,0 3 0,-5-5-201,-3 1 1,-6 2-851,-1-1 1119,-6-1 0,3-4 0,-5 1 0</inkml:trace>
  <inkml:trace contextRef="#ctx0" brushRef="#br0" timeOffset="28">11135 15407 7569,'-11'0'162,"5"0"1,1-2 695,5-1-810,0 1 0,5-3 10,2 5 0,7-1-114,1-3 0,6 3 42,-2-3 1,2 3 25,2 1 0,4 0-37,-1 0 0,0-1-118,-7-3 1,1 3-70,-5-3 0,1 2-643,-5 2 855,-5 0 0,5-5 0,-5-1 0</inkml:trace>
  <inkml:trace contextRef="#ctx0" brushRef="#br0" timeOffset="29">11101 15110 7881,'-6'-12'704,"1"1"-425,5 0 1,6-1 164,5 1 0,6 3-822,6 0 1,0 6 139,-1-2 1,6 3 438,3 1 1,-2 0-31,1 0 1,1 0 1,3 0 1,2 0-109,2 0 1,-6-4-39,2 0 0,-4-3 43,1 3 0,-5-1 40,-7 1 1,2 3 298,-6-3-193,0 3-235,-3 1 1,-5 5 43,1 2 0,-6 5-111,2 3 1,-1 3 88,0 5 1,-1 6-134,2 5 0,-2 0 97,2 4 0,-2 2-151,6-2 1,-5 0 41,0-4 1,2-1 82,-1-2 1,4-4 26,-4-4 1,1-5-32,-1-3 0,-2-2 191,6-2-207,-6 1-65,3-1-349,0-4-602,-3-2 1095,3-5 0,-5-11 0,0-1 0</inkml:trace>
  <inkml:trace contextRef="#ctx0" brushRef="#br0" timeOffset="30">11638 15121 7569,'-6'-11'1139,"2"-1"-918,8 1 1,2 1 26,5 2 0,5-1-69,-1 6 0,5-3 113,-1 3 1,3 1-197,0-1 1,1 1 28,0 2 0,0 2-110,0 1 1,-4 2 107,0 3 0,-5 2-173,1-2 1,-2 6-18,-2 1 1,-4 1-53,-4 0 0,-1 1 43,-2 6 0,-2-1-136,-1-3 0,-8 3-106,-4-3 1,-1 2 137,0 2 0,4 0-88,-3 0 0,-2-4 101,2 0 1,0-2 38,3 3 1,2 0 44,2-5 1,3 0 164,5-3 1,0-1-74,0 1 1,5-1 102,3 0 1,2-3-3,2 0 0,0-6-75,4 2 1,-3 1-122,7-1 0,-5 0 91,4-4 1,0 0-236,4 0 1,-4-2 4,0-1 0,0 0 30,4-5 1,-4 5-44,0-5 238,-5 0 0,7-3 0,-3 0 0</inkml:trace>
  <inkml:trace contextRef="#ctx0" brushRef="#br0" timeOffset="31">12220 15144 7569,'-14'-11'-35,"3"-1"0,7 1-70,0-1 0,-1 5-306,1-1 82,1 6 1115,3-3-326,0 5 560,-5 0-624,3 0 1,-2 0 7,8 0 1,-2 1 122,1 3-280,4 2 0,-2 5-150,2 1 1,4-1 56,-4 1 1,0-1-247,0 0 0,6 1-108,6-1 1,-1-1-246,1-2 0,-3 1 184,7-5 0,-4 3-177,4-3 0,-5 0 211,-7-4 1,0 0 55,1 0 0,-1-4 130,1 0 1,-5-4-85,1 0 1,-4 2 333,3-2 0,-4 0 11,1-3 0,1-1 114,-1 1 1,1 0-48,-1-1 1,-3 1 404,3-1-151,-3 1 24,-1 0-404,0 4 1,-1 3 30,-3 8 1,-4 4-239,-7 7 0,-3 8-39,-5 7 1,4 5-36,0 3 1,1-2 89,-1 6 1,-1 0-213,5 4 0,1-4 136,6 0 1,-1-6-100,6 3 0,-1-8-5,4 0 0,0-10 58,0 2 0,1-8-64,3 1 1,-2-5-117,6-3 0,0-3-635,3-5 967,1 0 0,0 3 0,1 1 0,1-1 0,0-2 0,1-1 0</inkml:trace>
  <inkml:trace contextRef="#ctx0" brushRef="#br0" timeOffset="32">13317 15155 7569,'6'-11'10,"-6"5"-10,-1 1 471,-4 5-77,5 0-111,-5 5 1,3 1-98,-1 5 0,-2 6-5,1 2 1,0 3-122,4 0 1,0 3 95,0 1 0,0 0-204,0 4 0,0-5 3,0 2 1,5-3-24,3-1 1,2-4 88,1 0 1,6-5-128,2 1 0,4-3 127,3-5 0,1 2-19,7-5 1,-7 0 24,3-4 1,1-4-8,-1 0 0,-1-9 60,2 2 1,-7-4-51,-1 0 0,1-3 91,-1-5 1,-7 0-29,-1 0 1,-6 0 11,-5 1 0,-3-2-46,3-3 1,-4 2-4,-4-6 1,-2 1-64,-5-5 0,0 6 76,4 2 1,-3 3-370,2 2 0,2 4-270,-2 3 175,6 7 1,-5 3-26,3 5 1,3 1-606,-3 3 1025,3 2 0,6 6 0,1-1 0</inkml:trace>
  <inkml:trace contextRef="#ctx0" brushRef="#br0" timeOffset="33">14105 15098 7569,'-7'-11'0,"2"0"68,5-1 1,5 2 22,3 2 1,-2-1-82,2 6 339,-5-1 35,-3 4 0,-7 0-203,-4 0 1,-2 5 31,-2 3 0,-2 2-112,-2 1 0,-2 2-47,2 2 1,1-1 94,-1 5 1,4-5-9,-4 1 1,6-1-72,2 1 1,-1-4-92,5 4 1,1-5-65,3 5 0,3-3 81,3-5 0,5 3 13,7-2 0,-1 1 38,5-2 0,0 2 0,4-5 0,-1 5-5,-3-1 0,2-2 16,-2 2 0,-2-1-45,-2 5 1,2-1 3,-2 0 1,0-2-137,-4 3 0,0-3 54,-4 6 1,2-2-68,-5-2 0,0 2 47,-4 2 1,-9-2 42,-3 2 1,-3 1-12,0 0 1,-7-1-4,-4-4 0,-2 1-60,1-1 1,-1-3 7,-2-1 1,1-4-471,2 1 0,3-3 8,-3-1 570,8 0 0,3-5 0,4-2 0</inkml:trace>
  <inkml:trace contextRef="#ctx0" brushRef="#br0" timeOffset="34">14322 15133 7569,'-12'0'47,"1"-5"968,5 3-221,1-3-53,5 5-143,0 0-363,0 5 0,0 3-1,0 7 1,1-1-33,3 5 1,-2 0-20,6 4 1,-6 0-124,2 0 0,-3 3 28,-1 1 1,2 1-94,1-1 1,0-3-70,5 2 0,-5-3-125,5-4 0,0 1 25,3-4 1,3-1-71,5-4 1,-1-4-11,5-3 1,-1-2 65,-2 2 0,2-3-2,5 3 0,-3-8-8,3-3 0,-3 0-149,-1 0 1,-4-1 13,0-3 0,-7-1-160,0 1 0,-2-1 76,-6 1 0,0-1 417,-4 1 0,-10 0 0,-3-1 0</inkml:trace>
  <inkml:trace contextRef="#ctx0" brushRef="#br0" timeOffset="35">14230 15350 7569,'-5'0'563,"5"0"0,9 0-499,6 0 1,6-4-323,-2 0 1,6 0 158,2 4 0,1-4 35,-2 1 0,0-2-22,4 1 1,-4 1 49,0-4 0,-5 3-292,-2-4 0,-5 2-96,1-2 424,-8-2 0,4 4 0,-5-6 0</inkml:trace>
  <inkml:trace contextRef="#ctx0" brushRef="#br0" timeOffset="36">14208 15041 7569,'0'-11'1266,"8"3"-946,4 1 0,8 4 15,3-1 1,5-1-421,6 1 87,6 1 1,-4-1 80,6 0 1,-4-4-57,4 5 1,-10-1 181,-2 4-209,-4-5 0,-3 3 0,-1-3 0</inkml:trace>
  <inkml:trace contextRef="#ctx0" brushRef="#br0" timeOffset="37">14881 15053 7569,'-6'-5'-81,"1"-2"984,5 1-178,-5 1-405,4 5 0,-4 1-158,5 3 0,0 7-78,0 8 0,0 3 122,0 1 0,0 5-188,0 2 0,5 3 51,2 1 1,2-3-20,-1-1 1,2-3-33,-3 3 1,5-5-126,3-3 0,-5 0 86,6-7 1,-10 0-89,5-3 0,-2-2-311,3-2-131,-6 2-787,-1-9 718,-5 4 620,0-5 0,-10-5 0,-3-1 0</inkml:trace>
  <inkml:trace contextRef="#ctx0" brushRef="#br0" timeOffset="38">14790 15293 7569,'11'0'0,"1"0"0,4 0 0,3 0 0,7 0 147,0 0 37,6 0 0,-4 0 105,3 0 0,0 0-177,-4 0 0,0 0-44,-5 0 1,-3-2-453,0-2 239,-5 3 1,-1-5-39,-5 2 0,-6 2 183,2-6 0,-3 0 0,-1-3 0</inkml:trace>
  <inkml:trace contextRef="#ctx0" brushRef="#br0" timeOffset="39">14813 15041 7569,'11'-5'121,"6"-1"-16,2-6 0,9 2-167,6 3 1,0-2-41,4 5 1,2-4 125,-2 5 0,0-5-70,-4 4 1,-3-1 149,-1 1 1,-5 3-56,2-3 0,-7 3 76,-1 1 0,-5 0-65,2 0 1,-8 0 3,0 0 39,-5 0 1,2 1 129,-5 3 1,-2-1 131,-1 4 1,-3 1-123,-1 3 0,-3 6-61,2 2 0,2 2-26,-2 2 0,4 0-157,-3 0 0,4 3 11,-1 1 0,3 4-71,1-5 1,1 5 9,3-5 0,3 1-155,4-4 0,2-2 72,2-2 1,-1-2-56,5-6 0,0 1 228,4-1 1,0-4-98,-1-4 0,3-1 232,1-2 0,-3-2-18,0-1 1,0-4-14,-4-4 1,-1-2-109,1-2 0,-5 1 17,1-5 1,-6 0-185,-2-4 1,-3 0 50,4 0 1,-6-3 57,2-1 0,-3-3 0,-1 3 1,0-5 59,0 2 0,0 2-95,0 1 0,0 4-108,0 4 1,0 3-5,0 4 0,-1 5-573,-3-1-28,-2 6 1,-6-2 770,1 8 0,0 2 0,-1 5 0</inkml:trace>
  <inkml:trace contextRef="#ctx0" brushRef="#br0" timeOffset="40">15806 14973 7569,'-6'-5'601,"2"-3"0,8-1-397,4 2-225,2-4 130,1 10 0,-4 1 35,-4 8 1,-1 7 190,-2 4 1,-4 4-72,0 4 1,0 2 105,4 5 1,0-1-220,0-3 1,-3 6-13,-1-6 0,0 5-177,4-9 1,-1 1 97,-3-4 0,3-2-174,-3-2 1,2-2 44,2-6 1,0 1-38,0-1 1,2-1 141,2-2 2,2-3 0,5-5 135,1 0 1,0 0-37,4 0 1,-4 0-74,4 0 1,0-4 21,-1 0 0,2-3-129,-2 3 0,-2-4-70,2 5 1,-2-1-178,-2 4 1,0 0 27,1 0 1,-4 0-135,-1 0 1,-3 0 395,4 0 0,-6 0 0,3 0 0</inkml:trace>
  <inkml:trace contextRef="#ctx0" brushRef="#br0" timeOffset="41">16846 15053 7569,'0'-12'0,"0"1"0,0-1 263,0 1-160,5 0 0,-3 3 112,6 0 1,-2 5 236,2-5 1,-2 5 38,-2 0-73,-3 1-205,4 2 0,-1 5 39,0 3 0,1 7-93,-1 4 0,-2 4 19,6 4 1,0 2-161,3 5 0,-3 0-49,-1 1 0,1-1-81,3 0 0,1-5 107,-1-2 0,1 0-64,-1-4 1,4 2-7,1-6 1,-1-2-41,-4-2 1,4-3 193,1 0 1,-5-6-38,-3-2 201,-1 2-189,5-4 161,-6 3-189,-1-10 0,-5-2-75,0-4 1,0-1 51,0 1 1,-1-4-20,-3 0 0,3-6-57,-3 2 0,1 0 56,0-4 1,1 4-6,-1-4 0,1 2 9,2 6 198,0-1-159,5 5 1,-2 5 15,5 2 1,-5 3-72,5 1 1,0 1-97,3 3 0,0 6 19,1 5 0,3 5 98,0-1 0,4 3-119,-3 1 0,3-2 80,-4-2 1,5 2-99,-1-6 0,-2 0 160,-2-3 1,-2-2 137,-2-3 1,0-2 3,1-5 1,-5 0 545,1 0-430,0 0 1,-1-5-43,1-2 1,-6-5 41,2-3 1,-2 1-47,-2-5 0,0 4-209,0-4 1,-6 0-50,-1-4 1,2-1-96,1-3 1,-2 2 12,-2-6 1,2 5-190,-2-5 0,2 5-205,-2-5 0,3 6 227,5-2 1,0 4-58,0 4 0,-1 4 29,-3 7 1,3 2-858,-3 2 42,3 3 1123,1 6 0,0 8 0,0 10 0</inkml:trace>
  <inkml:trace contextRef="#ctx0" brushRef="#br0" timeOffset="42">17600 15007 7569,'0'-11'-3,"0"-1"1,5 5-82,2-1 0,0 2 426,0-2 1,-3 3 74,4 5 489,-6 0-577,3 0 0,-3 6 21,1 6 0,-1 4-144,1 7 1,0 5-21,1 2 1,-3 2-48,3-1 0,1 2-102,-1-3 1,1 3 145,-1 1 1,-2-5 16,6-2 0,-4-3-637,3-1 1,1-1 112,3-3 1,-1-3-9,-2-4 1,2-1 130,-2 0 0,-2-3-370,2 0-382,-6-6-318,3 3 1271,-5-5 0,5 0 0,2 0 0</inkml:trace>
  <inkml:trace contextRef="#ctx0" brushRef="#br0" timeOffset="43">17896 15053 7569,'-11'0'445,"1"-5"10,2-3 1,3 2-415,5-2-138,0 6 1,4-2 253,0 8 1,3-2-74,-3 6 0,1 1 232,-1 6-1,-1 3-68,4 4 0,-4 2 35,1 3 1,1 2-244,-1 6 0,2-2-120,1-3 0,0 2 8,4-6 0,-4 1-174,-7-4 0,0-2-27,0-1 1,3-4-167,1-5-724,0 1 1164,-4-1 0,0-4 0,0-2 0</inkml:trace>
  <inkml:trace contextRef="#ctx0" brushRef="#br0" timeOffset="44">17542 15315 7569,'-1'7'1257,"-3"-3"-761,3-3 1,1-5-461,8 0 1,6 0-590,1 4 0,1 0 230,0 0 272,-4 0 0,9 4 35,-6 0 0,5 0 107,-1-4 1,3 0-208,1 0 0,3 0-106,1 0 1,1-1-363,-2-3 0,-5 1 50,2-4 534,-8 4 0,6-7 0,-3 4 0</inkml:trace>
  <inkml:trace contextRef="#ctx0" brushRef="#br0" timeOffset="45">18159 15030 7569,'-11'-5'2645,"-1"-2"-1947,6 1-408,-4 1-138,9 5 0,-5 5-74,6 3 1,-3 3 60,-1 4 0,0 3-53,4 5 1,0 1 7,0 3 0,0 2-196,0 5 0,0-3 3,0-1 1,4-1-121,0 2 1,1 0 30,-1-4 1,1-4 54,2-4 1,5-5 90,-1 1 0,1-3-26,3-5 1,-1 2 3,1-5 0,3 0 14,5-4 1,-4 0-3,0 0 0,0 0-31,3 0 0,-2 0-123,-1 0 1,-5-2-100,1-1 1,-3 1-176,0-1-40,-1-4 1,-1 5-103,-2-6 622,-3 6 0,-5-14 0,0 4 0</inkml:trace>
  <inkml:trace contextRef="#ctx0" brushRef="#br0" timeOffset="46">17999 15361 7569,'17'-10'-237,"2"2"88,2 3 0,2 1 53,0 1 1,0-1 164,0 4 1,0-4 325,-1 0-326,6 0 0,-4 1-97,3-1 1,-3-1-80,-1 1 1,-4 1-96,0-4 0,-9 3 2,2-4 200,-8 6 0,6-8 0,-4 3 0</inkml:trace>
  <inkml:trace contextRef="#ctx0" brushRef="#br0" timeOffset="47">18034 15053 7569,'16'-5'1249,"2"0"-1173,5-3 1,-1 3-322,1 5 1,1 0 280,3 0 27,-3 0 0,4-4 67,-5 0 1,0 0 214,0 4 0,-1-1-144,1-3 0,-1 3-90,-3-3 1,1 3-153,-5 1 0,1 0 126,-5 0 8,1 0 27,-1 0-180,0 0 1,-3 0 148,0 0-78,-6 0 0,7 5-42,-5 3 0,5 3 7,-2 4 0,0-1-80,0 5 1,-4 4 70,1 4 1,1 5-124,-1-2 1,-1-1 28,-3 2 0,0-5 34,0 5 1,0-5 9,0 5 0,0-10 4,0 2 1,0-7 72,0-1 136,0-3 0,0-4 138,0 0-191,0-6 223,0 3-107,0-5-134,0-5 1,0-1 34,0-6 0,0 1-14,0 0 1,0-1 58,0 1 0,0-4 162,0-1 1,-3-3-70,-1 4 1,0-5-74,4 1 0,0-2-137,0 2 1,0-1 1,0 5-192,0 0 200,0 3-155,5 6-27,1 1 1,6 11-122,-1 6 0,2 0 14,2 7 0,-2-4 15,2 5 1,3-1 104,1 3 1,1 1-23,-1 0 0,3-4-2,-3 0 0,4-5 74,3 1 1,-2-3 122,3-5 0,-4-2 42,-4-5 0,1 0-99,-5 0 0,2 0 341,-2 0 0,-3-1 4,-1-3 0,-1 2 168,-6-6 0,0 1-123,-4-5 0,4-1 153,-1-2 0,1 1-109,-4-5 1,-5 0-174,-3-4 0,2 1-24,-1-1 1,3 0 22,-4 0 0,2 0-519,-2 0 0,2-3 232,2-1 0,3 0-703,-3 5 1,3 0-627,1 3-453,0-3 544,0 10-160,0-5 1446,0 11 0,0 6 0,0 6 0</inkml:trace>
  <inkml:trace contextRef="#ctx0" brushRef="#br0" timeOffset="48">19918 14847 7569,'-8'-7'0,"1"-1"0,3 5 235,-4 0 125,6 1 0,-5 2 387,4 0-428,1 0 0,-3 5-30,5 3 1,0 8-117,0 7 1,2 4-36,1 3 1,4 7 18,4-3 0,-1 5 11,-2-1 0,2-2-54,-2 6 1,2-4-161,1 4 0,1-5-209,-1 1 1,1-2 158,-1-2 0,-5-1-311,-2-3 0,1-2 174,-1-5 1,0-1-64,-4-3 1,0-3-312,0-4 193,0-1 1,-1-1 61,-3-2 0,-3-3 352,-4-5 0,0 0 0,-1 0 0</inkml:trace>
  <inkml:trace contextRef="#ctx0" brushRef="#br0" timeOffset="49">19747 14950 7569,'0'-12'214,"0"-3"-43,0 0 0,6 0-417,5 3 1,2 2 61,6 3 1,-5-2 423,1 5 1,-2-1 4,-2 1 1,-2 3 175,3-3 0,-3 3-153,6 1 0,-1 0 81,1 0 0,-1 0-190,5 0 1,4 5-2,4 2 0,-1 0-181,-3 0 1,0 2 96,0 6 1,-2-1-98,-2 5 0,2-3 26,-6 3 1,-4 0-127,-3 4 1,-6-1-9,2 1 1,-9 0-16,-6 0 0,-7 0 19,-9 0 0,-2-1-159,-5 1 0,-5-4-134,-3 0 0,-1-5 170,1 2 0,-3-9-1083,3-3 1333,3-3 0,-2-1 0,6 0 0,-2 0 0,0 0 0,-1 0 0</inkml:trace>
  <inkml:trace contextRef="#ctx0" brushRef="#br0" timeOffset="50">20352 14961 7546,'0'-6'1109,"0"-4"-633,-5 9 1,2-5 224,-4 6-382,4 0 1,-3 2-152,2 2 0,3 3-19,-3 8 1,3 3 21,1 5 1,5 1-94,2 3 0,0-2 18,0 6 1,0-2-99,0 1 0,3 3-269,-2-2 210,2-3 1,2 3-30,-1-4 0,-1 0 63,-2-5 1,2 0-65,-2-3 1,-2 1-141,2-4 0,-6-1-403,2-4 0,-3-3-44,-1-1-1103,0 1 1781,-5-2 0,-1 0 0,-6-6 0</inkml:trace>
  <inkml:trace contextRef="#ctx0" brushRef="#br0" timeOffset="51">20204 14996 7569,'11'-12'0,"9"1"131,3-1 0,1 1 266,-5-1 0,3 5-64,-3-1 1,-5 6-92,1-2 1,-1 1 11,5 0 0,1 1-71,-4-2 1,0 3 18,-1 1 1,-1 1-13,5 3 0,4 1-1,4 3 1,1 2-43,-2-2 1,-9 3-113,2 4 1,-4-1 23,4 5 0,1 0-125,-4 4 0,-1 1-67,-4 3 0,5-2 88,-1 6 1,-5-1-9,-6 5 1,-3-5-128,-1 1 0,-10 1-133,-5 3 1,-6 0 49,-2-8 0,1 0-62,-1-5 1,0 1 125,0 0 0,0-4 41,0 0 0,-3-6 96,-1-2 1,2-1-79,6-6 0,-2 0-256,6-4-15,-5 0 31,7-5 1,2-1 379,7-6 0,8-4 0,2-2 0</inkml:trace>
  <inkml:trace contextRef="#ctx0" brushRef="#br0" timeOffset="52">20912 14916 7569,'-12'-2'-448,"1"-1"-558,4 1 1027,2-3 433,5 5 1,-1 1-196,-3 3 0,3 4-95,-3 7 1,3 3 46,1 5 0,4 5-13,0 2 0,3 3 15,-3 1 1,5 1-53,-2-1 0,0 4-11,0 0 1,-3-1-67,4-7 0,-4 2-51,3-5 0,-4-1-253,1-3 0,1-1 128,-2-3 0,1-3-365,-4-4 1,0-1-2,0 1 0,0-5-879,0 1 1337,0-6 0,0 3 0,0-5 0</inkml:trace>
  <inkml:trace contextRef="#ctx0" brushRef="#br0" timeOffset="53">20843 15270 7192,'11'-7'-791,"6"1"685,2 2 1,4 3 139,4-3 1,-3 3 272,2 1 1,2 0-83,-1 0 1,-1 0-102,-3 0 0,0-4-74,0 0 1,0-1-135,0 1 0,-4 3-92,0-3 1,-9 2-288,1-2 0,-7 1 463,0-4 0,-3-1 0,-1-3 0</inkml:trace>
  <inkml:trace contextRef="#ctx0" brushRef="#br0" timeOffset="54">20740 14950 7569,'12'-5'-73,"0"-2"75,4-4 0,3 3 51,7 1 0,7 3-111,5-4 1,4 5-34,-4-5 1,2 4 131,-2-3 0,-1 0-344,4 0 0,-8 0 89,2 3 0,-9 3 214,1-3 0,2-2 0,0 0 0</inkml:trace>
  <inkml:trace contextRef="#ctx0" brushRef="#br0" timeOffset="55">22031 15076 7569,'-6'-7'273,"0"-3"256,6 9-156,0-4 38,0 5 1,2 5-159,2 2 0,-3 4-8,3 0 0,-3 5-60,-1 3 1,0-1-37,0 1 0,0 2-36,0 5 0,0-2-78,0 3 0,4-3 43,-1-1 0,5 0-150,-4 0 1,3-1-14,-3 1 1,4-1-20,-4-3 0,1 1-91,-1-5 0,1 1-207,2-5 1,-2 1-185,-5-1-266,5-5-456,-3 4 1308,3-8 0,-5 3 0,0-5 0</inkml:trace>
  <inkml:trace contextRef="#ctx0" brushRef="#br0" timeOffset="56">22488 15041 7569,'3'-7'0,"1"-1"0,0 0 210,-4-3-166,5 5 0,-4-1 402,3 4-54,-2 1-166,-2-3 0,-2 5 115,-2 0 1,-2 0-160,-5 0 0,-6 1-30,-2 3 1,1-1 7,-1 4 1,0 1 16,-4 3 1,1 1-181,-1-1 1,4 1-16,0-1 0,5 1-47,-1-1 0,2 0 74,1 1 0,2-1-99,3 1 1,-2-1 103,5 0-26,0 1 1,11 2-19,4-3 1,2 7 46,6-7 0,3 3-70,5-2 1,0-1 62,-4 1 1,1-1-101,2 1 0,-1-2 56,1-3 1,-6 3 24,-1-2 0,-1-2 45,1 2 1,2-2 3,-6 2 1,-4 1 64,-3-5 1,-4 3-96,3-3 0,-4 5 138,1-1 0,-4 2-55,-4 1 1,-4 1-31,-7-1 1,-3 0-34,-5 1 1,-5-1-3,-2 1 1,-3 3-117,-1 0 1,-2-1-199,-2-6 0,3 2-635,-3-3 0,2-1 921,2-3 0,-1-1 0,1-2 0</inkml:trace>
  <inkml:trace contextRef="#ctx0" brushRef="#br0" timeOffset="57">11010 16332 7440,'0'-12'-6,"0"5"302,0-1 294,-5 6-54,3-3-191,-8-1-206,4 5 0,-6-4-2,1 5 0,-4 0-34,0 0 1,-2 4 19,2 0 1,1 5-80,-5-2 1,0 3 79,-4 2 0,4 7-151,0 0 1,4 0 18,-4-8 1,5 1 40,-2-1 1,4 1-20,0-1 0,2 0-119,3 1 0,0-2 17,3-2 0,3 2 54,-3-3 1,3 0-52,1 0 0,4-3 70,0 4 1,8-4 68,0 3 0,2-3-55,-3 4 0,6-5 5,2 5 1,-2-4-2,3 3 0,-1 1 5,3 4 0,1-5-6,0 1 1,0-1 7,0 5 1,0-1-52,-1 1 1,0-2 43,-3-3 0,-2 4-101,-6-4 0,-1 3 29,-2 2 0,-3-1 27,-5 1 0,0-1-4,0 0 0,-5 1-2,-3-1 1,-2 1 39,-1-1 0,-6 1-29,-2-1 1,-3-1 131,0-2 1,-1 2-64,0-3 0,0 0 60,0 0 1,-3-3-58,-1 4 1,2-6 0,6 2 1,-2-3 8,6-1 1,0 0 105,3 0-64,6 0 1,2-5-88,8-2 0,7-8 0,7-3 0</inkml:trace>
  <inkml:trace contextRef="#ctx0" brushRef="#br0" timeOffset="58">11261 16378 7569,'-11'0'1011,"4"0"-212,2 0-563,0 0 1,3 0-39,-6 0 0,5 5 124,0 2-185,1 3 1,2 3-7,0 2 0,0 3 11,0 5 1,4 0-162,0 0 1,4-1 50,-5 1 1,2 4-126,-1 0 0,-1-2 70,4-6 1,-3 1-112,4-5 0,-6 5-74,2-5 0,1 0-170,-1-4 0,0-3 125,-4 0 1,4-5-412,-1 5-301,1-5 284,-4 2 488,0-5 0,5-5 0,2-2 0</inkml:trace>
  <inkml:trace contextRef="#ctx0" brushRef="#br0" timeOffset="59">11147 16366 7569,'0'-11'-230,"5"-1"419,2 1 1,4-1 340,0 1 1,2 0-192,2-1 0,3 5-108,5-1 0,-1 2 1,1-2-94,0-2 0,0 7 15,0-4 1,3 4-49,1-1 1,0 3-23,-4 1 1,-1 5-193,1 3 1,-5-2-49,-3 2 0,-2 1 60,-2 6 0,-1-3-66,-2 4 1,-3-2 23,-5 1 0,-1 1 16,-3 3 0,-6 3 92,-5-3 1,-6-1-6,2 1 1,-7-5 94,-5 1 1,3-2-56,2-2 0,-2-1-64,1-2 1,0 1 52,5-5 1,-1-1-280,0-3 0,6-1-94,6-3 0,5-2-424,6-5 804,0-1 0,10-4 0,3-2 0</inkml:trace>
  <inkml:trace contextRef="#ctx0" brushRef="#br0" timeOffset="60">11729 16332 7569,'-11'-5'118,"4"2"17,4-4 0,0 4 162,-1-1 391,3 3-116,-4 1 215,5 0-570,5 5 1,-4 3-50,3 7 0,1-1-174,-1 5 1,4 1 51,-5 7 0,2-2-159,-1 6 0,-2-5 11,1 5 0,2-5 1,-1 5 0,4-6-67,-4 2 1,3-4-118,-3-4 1,1 1-216,-1-5 290,-3 1 0,8-5-281,-5 0 60,0-4 431,-4-2 0,0 0 0,0 1 0</inkml:trace>
  <inkml:trace contextRef="#ctx0" brushRef="#br0" timeOffset="61">11684 16298 7569,'6'-12'114,"4"1"81,-2-1 0,2 2-39,1 3 1,4-4 19,1 4 1,3 0 104,-4 0 0,5 4-62,-1-1 1,0 3-165,4 1 0,-4 0 60,4 0 1,-1 1-142,-7 3 1,4 3-46,-4 4 0,-3 4-55,-5 1 1,-4 3 94,0-4 0,-1 5-110,-2-1 1,-2-1 53,-1 1 1,-7 0 58,-6 4 0,-3-4-92,4 0 1,-5-4 84,1 4 1,1-4 28,-1 4 0,5-5 37,-1 2 0,2-4 127,2 0 0,0-5-39,4 1 51,-3 0 1,8 3 15,-1 0 1,1-3-81,2 0 0,5-1-38,3 5 1,6-1 25,1 0 1,7 1-136,1-1 1,-1-3-24,5 0 1,1-1-113,-1 5 0,3-6 15,-3-2 0,-1 1-177,-3-1 1,-4-1-361,0-3 1,-3 0 697,3 0 0,-5 0 0,2 0 0</inkml:trace>
  <inkml:trace contextRef="#ctx0" brushRef="#br0" timeOffset="62">12209 16355 7569,'-6'-12'-1781,"0"1"1781,6-1 110,0 6 58,0 1 123,0 5 140,6 0 0,-4 1-96,6 3 0,-6 2-120,2 6 0,-1 3-157,0 0 0,-1 6 189,1-2 0,-1 2-315,-2 2 0,1 0-25,3 0 1,1 0 24,3-1 0,2-3-69,-3 0 0,5-5-152,3 2 1,-2-4 17,2 0 0,-1-5 75,1 1 0,-2-5 235,2 0 0,1-1-94,0-2 0,3 0 32,-4 0 0,0 0-97,-3 0 1,3-4-92,0 0 123,0-5 0,-3 7 88,-1-6 0,-1 4 0,-2-3 0,-3 4 0,0-7 0,1 4 0</inkml:trace>
  <inkml:trace contextRef="#ctx0" brushRef="#br0" timeOffset="63">12232 16526 7569,'-7'-5'-412,"-1"2"-485,4-4 744,0-1 0,9 1 130,3-1 1,2 5 355,1 0 1,2-2-128,2 1 0,0-1-171,8 1 0,-3 3-59,7-3 1,-2 2-175,2 2 0,-5-3 84,4-1 1,-8-1-353,5 1 466,-8 3 0,2-6 0,-6 4 0,1 1 0,-1-3 0</inkml:trace>
  <inkml:trace contextRef="#ctx0" brushRef="#br0" timeOffset="64">12186 16252 7569,'-6'-5'-137,"2"-3"1,9-2-131,6-1 0,2 3 434,6 0 1,0 5-42,4-5 0,5 4 127,2-3 0,3 4-91,2-1 0,-5-1-156,1 1 1,-2-1-102,1 1 1,2 3-321,-5-3 0,-5 3 415,-3 1 0,0 0 0,4 0 0</inkml:trace>
  <inkml:trace contextRef="#ctx0" brushRef="#br0" timeOffset="65">12746 16777 7569,'5'-6'951,"-4"-4"-695,3 2 0,1 2 47,-1-2 1,3 1 177,-3-5-343,5 1 0,-8-1 44,3 1 1,-1-2 11,0-2 0,-1 2-80,2-2 0,-3-1 69,-1 0 1,4-4-123,-1 1 1,1-1 5,-4 1 1,0-7-117,0 3 1,0-2 65,0 2 0,0 0-101,0 1 1,1-1 61,3 0 0,-2 1-96,1 3 0,-1-1 50,-2 5 1,3-1 70,1 5 0,0 0-67,-4-1 0,4 5 151,0-1 10,-1 5-97,-3-2 7,6 5 1,0 2 12,5 1 1,1 5 4,-1 7 0,1-1 48,-1 5 1,4-2-52,0 6 1,6-3-22,-2 7 0,-3 0 15,0 0 1,0 1-95,-1-1 0,4-2 95,-3 6 0,-1-6-1,-4 2 1,4-5-586,1-3 0,-1 2 247,-4-6 0,1 0-52,-1-3 0,1-2-226,-1-3-11,-5 4 184,4-10-234,-8 4 661,3-5 0,-10 0 0,-2 0 0</inkml:trace>
  <inkml:trace contextRef="#ctx0" brushRef="#br0" timeOffset="66">12780 16652 7569,'0'-7'1167,"0"-3"-1008,0 9 0,5-5-28,3 2 0,2 2 113,1-1 1,2 1-89,2 2 1,-1 0-21,5 0 1,0-1-233,4-3 1,0 3 70,0-3 1,0-1-504,-1 1 0,-3-3 104,0 3 424,0-5 0,4 3 0,0-6 0</inkml:trace>
  <inkml:trace contextRef="#ctx0" brushRef="#br0" timeOffset="67">13294 16309 7688,'0'-11'341,"0"4"10,0-3-47,0 9-6,5-4 0,-4 10 206,3 2 1,1 4-159,-1 0 0,0 4-60,-4 0 0,4 10-148,-1-3 1,1 5-79,-4 0 1,1-2-14,3 6 1,-3-2-210,3 1 1,3-2 50,0-5 0,2-5-108,-1-3 1,2-1-257,-2 1 1,2-6 189,1 2 1,-1-6-543,-2 3-101,2-5-128,-9 2 1056,9-5 0,-8 0 0,3 0 0</inkml:trace>
  <inkml:trace contextRef="#ctx0" brushRef="#br0" timeOffset="68">13157 16332 7569,'4'-12'159,"-1"1"1,10 0 320,-1-1 0,3 5-210,0-1 1,3 5-70,5 0 1,1 0 86,2-1 1,2 3-94,3-3 0,2 3-173,-3 1 0,-1 0 87,2 0 1,-2 1-40,1 3 0,-2 6-55,-5 5 0,-1 6-156,-3-2 0,1 2-8,-5 2 1,-3 0-41,-5 0 0,-4 0-133,1-1 1,-3-1 126,-1 2 1,0-7 20,0 7 0,-9-4 69,-2 0 1,-10 1 121,-1-4 1,-3 0-73,-5-1 0,0-2 69,-5 2 0,4-2 55,-4-2 1,5-1 186,-4-2 1,4 1-47,8-5 1,0 0-49,3-4 1,6 0-1070,6 0 689,4 0 1,-2-2 217,5-2 0,0-2 0,0-5 0</inkml:trace>
  <inkml:trace contextRef="#ctx0" brushRef="#br0" timeOffset="69">14367 16298 7569,'-5'-7'83,"4"2"376,-4 0 736,5 4-555,0-4-138,0 5-333,-5 0 0,2 1 12,-4 3 0,3 2-12,-4 6 1,1 4 13,-5 3 1,5 3-103,-1 1 0,2 1 69,-2 2 1,-1 0-86,5 4 0,1-3-28,3 3 1,0-4-129,0 0 1,0-2 4,0-1 1,1-5-164,3-3 0,6 0-56,5-3 0,5 1 122,-1-10 0,8 1 12,4-4 0,-2 0 83,1 0 1,1-6 21,3-6 0,-4 1 11,1-4 0,-6-2 103,2 2 0,-3-5-31,-1 1 1,-5-2 156,-3 2 0,-3-2 37,0 2 1,-6-3-129,-2-1 1,-3 0-37,-1 1 1,-5-1 9,-2 0 1,-7 0-100,-2 0 1,-8 2 43,2 2 1,-4 2-18,3 6 1,-5 1-125,-2 2 1,1 3-221,-2 5 1,6 5-140,-2 3 1,4-2 176,4 2 0,3-1-854,4 5 1175,6 4 0,-4-3 0,4 3 0</inkml:trace>
  <inkml:trace contextRef="#ctx0" brushRef="#br0" timeOffset="70">14870 16355 8304,'-1'7'859,"-3"1"1,3-4-569,-3 3 1,3-3-22,1 4 0,0-1-119,0 5 1,0 0-178,0 4 0,0-2 71,0 5 1,1-4-69,3 4 0,-2-1 8,6 1 1,-2-1-43,2-3 0,2-3-255,-3 4 1,4-5 130,0-3 0,4 1-15,1-6 0,0 1 89,-1-4 1,-1 0 43,5 0 1,-4 0 61,5 0 0,-3-5 0,2-2 0,2-1 49,-6-4 1,1 4-73,0-8 0,-4 0 206,3 1 0,-6-2-46,-1 2 1,-2-2 117,2-2 1,-3-2-26,-5 2 1,0 1-37,0-1 0,0 0-151,0-4 1,0 4-100,0 0 1,-1 1-281,-3-1 1,3 3 180,-3 4 1,1 1-491,0-1-356,1 6-497,-3 1 1499,5 5 0,-5 5 0,-1 1 0</inkml:trace>
  <inkml:trace contextRef="#ctx0" brushRef="#br0" timeOffset="71">15567 16275 7569,'-7'0'1024,"2"0"-425,5 0-258,0 5 0,0 1-172,0 6 1,0 0 22,0 3 0,0 3-64,0 5-64,0 0 0,0 0 4,0 0 1,0-1-170,0 1 1,4-1-304,0-3 1,0 1 61,-4-5-448,5 1 516,-4-5 0,5-1-484,-2-2 357,-3-3 401,4-5 0,-5-5 0,0-1 0</inkml:trace>
  <inkml:trace contextRef="#ctx0" brushRef="#br0" timeOffset="72">15258 16298 7569,'12'-12'1188,"0"6"-928,4 2 1,0 3 79,3 1 1,4 0-95,0 0-164,0 0 1,6 0 57,-2 0 1,-3-2-11,2-1 1,2 1-252,-1-1 0,-1 1 89,-3 2 0,-4-1-373,0-3 0,-1 3 218,1-3 1,1 2-1056,-4-2 1242,-1 3 0,-4-10 0,1 5 0</inkml:trace>
  <inkml:trace contextRef="#ctx0" brushRef="#br0" timeOffset="73">15829 16023 7569,'0'-11'-1514,"2"1"1514,1 2 0,4 3 0,0 5 0,1 0 0,-5 1 0,0 3 0,-1 3 0,-2 4 0,0-3 0,0-1 0,0 1 0,0 3 0,0 1 0,0-1 0,0-3 0,0-1 0,1-3 0,3 4 0,-2-6 0,6 2 0,-1 2 0,5 1 0</inkml:trace>
  <inkml:trace contextRef="#ctx0" brushRef="#br0" timeOffset="74">15978 16001 6651,'-7'0'-317,"13"0"1,0 5 297,5 2 0,-1 3-41,-6 2 0,4-1 60,-4 1 0,-1 3 0,-3 0 0,0 5 0,0-2 0</inkml:trace>
  <inkml:trace contextRef="#ctx0" brushRef="#br0" timeOffset="75">10404 16023 8764,'0'7'752,"0"3"-581,0-2 1,0 3-1,0 4 0,0-2-96,0 2 1,0 2-163,0-2 0,0 4-259,0-4 1,2 0 210,1-3 0,-1-1-717,2 1 595,2-1 0,-4-1-187,6-2 0,-4-3-33,3-5 477,-4 0 0,7 0 0,-3 0 0</inkml:trace>
  <inkml:trace contextRef="#ctx0" brushRef="#br0" timeOffset="76">10541 16058 9337,'0'11'284,"0"1"1,0 0-285,0 3 1,2-1 71,2 5 1,-3-1-138,3 1 0,-3 2 65,-1-6 0,10 5 0,3-2 0</inkml:trace>
  <inkml:trace contextRef="#ctx0" brushRef="#br0" timeOffset="77">17143 16103 7569,'-5'-6'234,"3"-4"260,-3 4-198,5-1 1,0 3-109,0 8 1,0 4 142,0 7 0,-1 0-57,-3 8 1,2-1-119,-6 8 1,0 1-76,-3 3 0,3 0-82,1 0 1,0 1 90,0-1 0,-2 1-92,5 4 0,-3-8-4,3 4 1,0-9 37,4 1 1,0-4-181,0-4 1,0 1-119,0-5 0,0 0-548,0-3 45,0-6-322,0 4-195,0-8 1286,0-7 0,5-3 0,1-9 0</inkml:trace>
  <inkml:trace contextRef="#ctx0" brushRef="#br0" timeOffset="78">17120 16252 7569,'1'-13'0,"3"-2"0,-3 6 497,3-2-53,2 2-53,-4 2 232,8-3 1,-8 9 211,6-3-460,-6 3 0,7 3-140,-5 6 1,5 1-27,-1 10 0,1 0-66,-2 4 0,3 5-81,-2 2 0,2 2-11,2-2 0,0 3 39,3-2 0,3 2-168,5 1 1,-4-5 72,0-2 0,0-3-273,4-1 1,-4-1 46,0-3 0,-5-3-65,1-5 0,-2 1 59,-2-1 0,-3-3-332,0 0-940,-6-6 578,8 8 931,-8-9 0,-8 10 0,-6-5 0</inkml:trace>
  <inkml:trace contextRef="#ctx0" brushRef="#br0" timeOffset="79">17029 16583 7569,'1'-8'142,"3"1"1,6 3 281,5-4 1,5 6-385,-1-2 1,3 3 32,1 1 0,1-1 5,2-3 0,2 2-20,3-1 1,1-2-188,-6 1 1,1-1-108,-4 1 1,-2 3-728,-2-3 963,3-3 0,-4 1 0,5-5 0</inkml:trace>
  <inkml:trace contextRef="#ctx0" brushRef="#br0" timeOffset="80">17634 16183 7569,'-7'-7'802,"4"-1"6,1 1-230,2-5-466,0 6 0,4 2 21,0 8 1,0 0 99,-4 7 1,1-1-58,3 9 0,-3 0-49,3 4 1,-3 5-41,-1 2 1,4 2-106,0-1 1,0 2 37,-4-3 0,0 2-188,0-2 1,1-1-192,3-2 1,-3-7 205,3 3 0,1-8-51,-1 1 0,3-4-332,-3 0-82,5-6-13,-3-1-238,6-5 9,-6 0 860,-1-5 0,-10-1 0,-1-6 0</inkml:trace>
  <inkml:trace contextRef="#ctx0" brushRef="#br0" timeOffset="81">17520 16252 7569,'0'-17'620,"5"5"1,2-5-442,9 6-140,1 4 1,6-1 182,0 4 1,1 0 147,3 4 1,-2 0-100,6 0 1,-1 0-89,4 0 1,1 1-130,-1 3 0,-1 1 37,-3 3 0,-3 2-302,-8-3 0,-4 7 23,-7 2 1,-3 0-136,-5-1 1,-1-1 175,-3 5 0,-3-1-77,-4 1 0,-5 3-117,-4-3 0,-1 1 93,-2-1 1,0 1-31,0-4 0,6 3 111,1-4 0,4 4 189,0-4 1,5 0 97,-1-3-1,6-1 1,-2-1-109,8-2 0,-2 1 64,6-5 1,3 3 60,4-3 0,2 1 15,-2-1 1,-1-3-101,5 3 1,-4-3-8,4-1 0,-1 0 131,1 0 1,1-3-35,-4-1 0,-1-1 45,-4 1 1,1 1-28,-1-4 0,1 3 140,-1-4 1,-1 4 1,-2-3 0,1 3-88,-6-4 0,2 6 459,-1-2-182,-2 3-376,3 1-28,-5 0-179,0 5 1,0 1 87,0 6 0,0 0-118,0 4 0,0-4 5,0 4 1,1-4 16,3 0 0,2-1-92,5 0 1,2-3 35,2 0 1,-1-5-159,5 5 1,-3-5 74,3 0 1,-4-1 128,4-2 0,0-4 69,4 0 1,0-6 121,-1-1 0,0-1 239,-3-3 1,1-2-176,-4 2 0,-1-4 68,-4 4 0,-3-5-21,0 1 1,-6-2 141,2 2 1,-3-2-25,-1 2 1,-1-3-55,-3-1 1,-4 0-140,-7 1 0,-3 4-120,-4 3 0,-1 3-73,0 4 1,0 0 56,0 4 0,0 1-160,1 7 1,-1 6 68,0 5 0,1 6-649,3-2 1,3 2-51,4 2 1,1 0 809,-1 0 0,1 5 0,0 1 0</inkml:trace>
  <inkml:trace contextRef="#ctx0" brushRef="#br0" timeOffset="82">18547 16423 7569,'-6'-5'1339,"1"4"-742,5-9-129,0 8 323,0-8-256,0 9 1,1-4 158,3 5-351,-3 0 1,8 5-342,-5 3 0,1 6-31,-1 1 0,-3 5-24,3-1 0,-1-1 15,0 1 1,-1-1-221,1 1 0,3 1 104,-3-5 0,6 4-126,-1-3 1,3-2-102,5-7 0,-3 2 107,6-5 0,1 0 228,2-4 1,-3-2-64,0-1 1,4 0 156,4-5 1,0-3 50,-5-4 1,-3-2 69,0 2 1,-5 1 5,2-5 0,-5 4-88,-3-4 1,-2 0 106,-2-4 0,-3 4 5,3 0 1,-4 0-219,-4-4 0,-1-1 99,-3-3 1,0 3-141,4-3 0,-4 3-121,4 1 0,1 4-241,3 0 1,0 5-577,0-1-643,-6 8 1641,5 2 0,-9 5 0,4 0 0</inkml:trace>
  <inkml:trace contextRef="#ctx0" brushRef="#br0" timeOffset="83">19119 16206 7569,'0'-11'-313,"0"4"0,0 1 131,0 2 338,0 3 81,0-4 1,0 6 456,0 3 0,0 2 463,0 6-760,0-1 1,0 2-7,0 2 0,0 3-67,0 5 1,0 0-299,0-1 1,0 1 112,0 0 0,0 0-62,0 0 0,1 0-38,3-1 1,-3 0-136,3-3 1,1 1-65,-1-4 1,3-1-156,-3-4 1,1 1 75,-1-1 1,-3-3-293,3-1 79,-3-4 139,-1 2 334,0-5 1,0-5 9,0-3 0,0-2 33,0-1 1,-1-1 171,-3 1 1,3-1-34,-3 1 0,3-4 110,1 0 0,-4-6-39,0 2 0,0 1-98,4-1 1,0 2-163,0-2 1,0-2 100,0 6 0,0 0-100,0 3 34,0 6 1,2 1-116,1 5 0,0 0 5,5 0 1,-1 9-135,5 2 0,-1 5-39,0-1 1,5 3 88,-1 4 0,4-3-135,-4 0 1,4 0 30,-4 4 0,6-5-24,-2-3 1,-1-3 133,1-5 1,-4 2 115,4-5 1,-5 4 26,1-5 0,2 1 247,-2-4 1,0 0 380,-4 0-286,1 0 631,-1 0-592,1-5 0,-6-1 108,-2-6 1,-3 4-144,-1-4 0,0 3 15,0-6 1,-1 1-215,-3-1 0,1-2-64,-4-2 0,3-2-294,-4 2 0,6-3 182,-2-1 1,-1 2-577,1 2 0,0-2 50,4 6 1,0-4-201,0 4 0,0 3-320,0 5-229,-5-1 449,4 2 851,-4 1 0,0 0 0,-1-2 0</inkml:trace>
  <inkml:trace contextRef="#ctx0" brushRef="#br0" timeOffset="84">19712 16183 7569,'7'0'786,"-2"-5"-733,0 4 39,-4-4 0,6 6 87,-4 3 0,-1 2 212,1 6-1,-1 0-112,-2 4 1,3-2 41,1 5 1,0 0-202,-4 4 0,0-1 53,0 1 1,4-4-296,0 0 0,1 0 112,-1 4 0,-2-4-61,6 0 0,-4-5-153,3 1 0,0-2-584,0-1 515,3-1 1,-3-1-596,4-2 452,-5-3 0,1-1-431,-3-1 868,-3 1 0,4-9 0,-5-1 0</inkml:trace>
  <inkml:trace contextRef="#ctx0" brushRef="#br0" timeOffset="85">19632 16206 7569,'7'-11'0,"2"-1"283,-5 1 0,4 1 409,0 2 0,6 3-425,1 5 1,0-4-118,-3 0 0,3 1 70,0 3 0,6 0-77,-2 0 0,2 1-134,2 3 0,0-2 45,0 6 0,1-4-46,2 3 1,-1 1 8,1 3 1,-5 1-113,-2-1 1,-2 1 23,2-1 1,2 0-52,-6 1 1,0 3-128,-3 0 0,-2 4 74,-3-3 0,-2 4 51,-5-1 0,0-1 90,0 1 0,-6 0 82,-5 4 0,-6-1-77,-6 1 1,-5-4 16,-2 0 1,-3-3 2,-1 3 0,-4-5 86,0 1 1,-1-4-200,5-3 0,1-2 121,3-2 0,2-3-748,5 3 1,5-3 748,3-1 0,2-5 0,2-1 0</inkml:trace>
  <inkml:trace contextRef="#ctx0" brushRef="#br0" timeOffset="86">20912 16126 7569,'-7'-11'-153,"3"-1"1,3 1 299,1 0 0,0-1 664,0 1-53,0 4-181,0-3 8,0 9-61,0-4-192,0 15 1,0-1-111,0 10 1,0 1-13,0 7 1,0-2-81,0 6 0,0-2-97,0 1 0,0 2-198,0-5 1,4 3 166,0-3 0,3 0-350,-3-5 1,4 0 164,-4-3 1,5 1 40,-2-4 1,2-1 13,-1-4 0,1-3 67,-6-1 1,2-4-407,-1 1 181,-3-3 101,5-1 1,-8-1 71,-2-3 1,-2-2-154,-5-6 0,-1 1 115,1-1 0,-1-3 86,1 0 0,0-4-113,-1 4 1,5-6 0,-1 2 0,4-2 382,-3-2 1,4-4-112,-1 1 0,3-5 462,1 4 0,1 1-265,3 3 1,-1 1-110,4 3 0,1 3 106,3 4 1,-3 1 507,-1 0-270,1 4-180,3-3-39,1 9-238,-1-4 0,-3 5-112,0 0 0,-5 5 73,5 2 0,-4 5-114,3 3 0,-3-1-51,4 5 1,-1-4-13,5 4 1,-5-3 58,1 3 1,0-5-66,3 1 0,4-3 30,1 0 1,-1-2 68,-4-2 0,1-3 46,-1-5 0,4 0-52,0 0 0,1-2 11,-5-1 1,-3 0 36,-1-4 0,0-1 4,0-4 1,-2 1 25,-5 0 0,4-1 82,0 1 1,1-2-20,-1-2 1,-3 1-57,3-5 1,-2 0 76,2-4 0,-1 1-21,4 3 1,-4 2 137,1 1-201,2 9-8,-5-8 0,8 18-6,-5 1 1,1 10-15,-1 5 1,-3 4 1,3 4 0,-3-1 23,-1 9 1,4-4-66,0 7 1,1-3 52,-1-5 0,-3 3-361,3-2 1,2-4-70,2 0 1,-2-3-246,2-1 0,-4-5 221,3-3 1,1-2-518,3-2 968,1-5 0,4 5 0,2-5 0</inkml:trace>
  <inkml:trace contextRef="#ctx0" brushRef="#br0" timeOffset="87">21517 16195 7569,'0'-12'0,"4"0"540,0-4 1,4 4 756,0-3 0,2 3-697,2 4 1,-5 3 128,1 5-181,-6 0-381,3 0 0,-5 2-1,0 1 1,0 5-44,0 7 1,0-1-80,0 5 1,0 2-148,0 5 1,0-2 97,0 3 0,0-3-273,0-1 0,0 0 123,0 0 1,0-2-262,0-2 0,2 2 123,2-6 1,2 0-3,5-4 0,5 1 21,-1-1 1,5-3-47,-1 0 0,1-6-40,-1 2 0,3-3 130,-3-1 0,3-4-72,0 1 0,-3-3 71,0 3 1,-5-2-46,2-3 1,-4-1 10,0 5 1,-2-1-49,-2 1 1,-3 2 312,-5-6 0,0 1 0,0-5 0</inkml:trace>
  <inkml:trace contextRef="#ctx0" brushRef="#br0" timeOffset="88">21494 16309 7569,'-6'5'1132,"2"-5"1,15 0-970,5-4 0,3 3-452,-4 1 1,-1 0 329,5 0-2,0 0 1,5 0 17,3 0 0,-3-1-1,2-3 1,-2 3-239,-1-3 0,-4 1 78,0-1 1,-5 3-627,2-3 348,-4-2 382,0 0 0,-6-6 0,-1 1 0</inkml:trace>
  <inkml:trace contextRef="#ctx0" brushRef="#br0" timeOffset="89">21517 16046 7569,'13'-5'0,"2"-2"0,4-4 1291,8 0-796,-3 5 0,4 1-240,-6 5 1,1 0-267,0 0 1,0-2 54,0-1 40,0 1 0,-4-3-640,0 5 0,-5 0 345,1 0 1,-6 0 210,-2 0 0,1 5 0,3 2 0</inkml:trace>
  <inkml:trace contextRef="#ctx0" brushRef="#br0" timeOffset="90">22088 16092 7569,'1'-11'80,"3"-1"1,-3 1 149,3-1 0,-1 5 487,0-1-241,-1 6 302,3-4-419,-5 6 0,0 2-128,0 2 0,0 6-36,0 5 0,-4 7 0,0 0 0,-5 6-12,2 7 1,0-5 11,0 0 0,3-3 0,-4 4 0,6-1-12,-2 4 1,-1-3-438,1-1 0,0-3-798,4 3 0,0-1 482,0 2 1,-4-1 276,1-7 1,-1 1-387,4-8-514,0-1 591,0-4 602,0-4 0,5-7 0,1-7 0</inkml:trace>
  <inkml:trace contextRef="#ctx0" brushRef="#br0" timeOffset="91">22042 16149 7569,'0'-11'202,"0"-1"0,4 1 332,0-1 1,5 5-155,-2-1 1,0 6-122,0-2 1,1 3 33,3 1 1,1 0-111,-1 0 0,1 1 155,-1 3 1,2 6-69,2 5 0,-2 5-44,2-1 0,1 8-93,0 3 1,0 0-133,-1 0 0,-1 1-189,5 3 0,-3 0 183,3 0 1,-5-3-255,1-1 0,1-4 138,0 0 1,3-2-613,-4-1 0,1-4 185,-1 0 0,-2-5 2,2 2 0,-6-4-146,-1 0 532,0-6 1,-1-1-683,1-5 842,-6 0 0,3 5 0,-5 1 0</inkml:trace>
  <inkml:trace contextRef="#ctx0" brushRef="#br0" timeOffset="92">22111 16537 7569,'4'-7'-27,"-1"-1"0,5 1 29,-4-5-194,5 6 217,-8-4 1,5 8 550,-2-1-376,-3 1 0,6 2 13,-3 0 1,-2 0 55,6 0-135,-1 0 0,5 0-102,-1 0 1,6-1-239,2-3 1,-2 3-344,2-3 0,1-1 106,2 1 443,6-5 0,-4 3 0,4-5 0</inkml:trace>
  <inkml:trace contextRef="#ctx0" brushRef="#br0" timeOffset="93">22556 16206 7569,'0'-11'0,"0"-1"0,1 1 854,3 0-484,-2-6 1,6 8-68,-4-2 0,0 6 52,-4-3 250,5 5 242,-4-2-671,4 5 122,-5 0-116,0 5 0,0 7-11,0 7 0,0 3-144,0 0 0,0 5 67,0 0 1,0 3-203,0-3 1,0 4 78,0 0 0,0-3-257,0-1 1,0 0 65,0 0 0,0 0-35,0-4 1,4-4 83,0 0 0,1-5 58,-1 1 1,-3-6 93,3-2 0,-1-4-165,0 1 342,-1-3 33,3-1-44,-5 0 1,0-5-146,0-3 1,0-2 10,0-1 0,0-2 76,0-2 1,-4 1 115,0-5 0,0 0-25,4-4 1,-1 0-124,-3 0 0,3 0 65,-3 1 1,3 0 46,1 3-231,0-3 0,0 10-154,0-5 132,5 11 0,1 6-139,6 7 0,-1 5 116,1 3 0,-1-1 58,0 5 0,5-4-25,-1 4 0,1-1 2,0 1 1,-2 1-101,5-4 0,-5 0 48,1-1 1,-3-3-129,0-1 1,-1-1 212,1-6 1,-1 4 74,1-4 1,-1-1 97,0-3 1,-3 0-68,0 0 0,-5 0 313,5 0-233,-5-5 0,3-1 358,-2-5 1,-3-2-76,3-2 0,-3 1 102,-1-5 0,0 0-183,0-4 0,-1-1-114,-3-3 0,3 2-388,-3-6 1,-1 3 156,1-6 1,0 6-504,4-6 0,-4 6 181,1-3 0,-1 10-321,4-2-59,-5 8 133,3-2 0,-3 10-318,5-1-4,0 6 164,0 7 1,0 2 56,0 8 666,0 3 0,5-5 0,2 3 0</inkml:trace>
  <inkml:trace contextRef="#ctx0" brushRef="#br0" timeOffset="94">23241 16640 13089,'-5'-6'-1905,"4"-4"1905,-9 3 0,4 1 0,-6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3.67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2181 9091 7569,'-5'-11'-130,"-1"-1"248,0 1 0,-3-1 1,4 2-1,0 1 0,-2 3 1,2 0-1,-1 1 1,1-2-1,-2 1 0,2-3 1,0-1 365,3-2 1,2 6 0,4 2-1,3 4 1,2 5-411,-1 7 0,-3 4 1,-5 7-1,0 1 1,0 3-1,0 3 1,0 3-1,-2 2 1,0-1-211,-2 0 0,0 3 1,4-2-1,-1-2 1,-2-1-1,0-1 0,0-2 1,2-1-181,1-3 0,0-2 0,0-3 0,0-2 0,0-2 0,1-2-462,3-1 1,-2-7 777,6-2 0,0 3 0,3-1 0</inkml:trace>
  <inkml:trace contextRef="#ctx0" brushRef="#br0" timeOffset="1">2056 9125 7569,'-8'-11'127,"1"-1"1,1 1 0,5 1 208,5 2 0,4 3 0,6 5 0,2 0 1,2 0-1,2 1 0,3 3 0,2 5-210,2 5 0,1 0 1,-3 5-1,2 1 1,-2 2-1,1 1 1,-2 1-1,1 1-152,1 2 1,-5 0 0,5-5-1,-5 1 1,-2 0 0,1-1-1,2-2 1,1-2-103,0-2 1,-2-1-1,0-4 1,-2-2-1,0-3 1,-2-1-1,-1-3 341,-4 0 0,0-2 0,-1-2 1,-1-1-1,-1-5 0,-2-3 1,-1-5 11,0-3 0,-3-3 0,2-5 1,-1-4-1,-1-2 0,0-2 1,-2-2-327,-1-1 0,0-4 0,0 4 0,0 1 0,0 3 0,0 4 0,-1 4 0,-2 5-474,0 2 0,-5 5 0,3 0 0,0 4-111,0 2 1,6 5-1,7 0 1,3 3 685,4 3 0,3 4 0,5 4 0</inkml:trace>
  <inkml:trace contextRef="#ctx0" brushRef="#br0" timeOffset="2">3095 9114 7569,'-10'-1'781,"2"-3"1,6-3-1,4 1-506,6 2 1,3 2 0,3-1 0,3-1 0,1 2-1,2 1 1,1 1 0,2 0-400,0 0 0,-4 0 1,0-2-1,0 0 0,0-2 1,-1 1-1,-1 2-1312,-4 1 483,-5 0 953,2 0 0,-8 0 0,3 0 0</inkml:trace>
  <inkml:trace contextRef="#ctx0" brushRef="#br0" timeOffset="3">3118 9331 9032,'16'0'447,"2"0"0,1 0 0,0-1 0,2-2 0,1-2 0,4-1 0,2-2-63,1 2 1,0-4 0,2 3 0,-5 0 0,-2 0 0,-2 1 0,-3 1 0,-4 0-3054,-2 2 2669,-2 2 0,1 1 0,-1 0 0</inkml:trace>
  <inkml:trace contextRef="#ctx0" brushRef="#br0" timeOffset="4">4443 8874 7569,'0'-11'187,"0"2"0,0 6 0,0 11 0,0 10 0,0 7 1,-2 5-1,0 3 0,-3 2 0,0-1 0,0 0 1,2 0-5,2 1 0,-3-2 1,0-2-1,2-1 0,0-2 1,2-3-1,0-1 1,0-2-549,0-3 0,0-2 0,0-3 0,-1 2 0,-1-2-900,-2-2 1,1-7 1264,7-5 0,-3-5 0,4-6 0</inkml:trace>
  <inkml:trace contextRef="#ctx0" brushRef="#br0" timeOffset="5">4625 8908 7569,'0'-23'331,"0"2"1,0 2 0,0 4 151,0 2 1,-1 13 0,-3 8 0,-2 8-1,-2 7 1,1 4 0,-1 3-452,2 3 0,-3 2 0,5 2 0,2 1 0,0-1 0,2-3 1,0-2-1,0-3-570,0-1 0,0-2 0,0-6 0,0-2 0,0-2 0,0-2 1,2-2 537,1-5 0,-1 3 0,3-3 0</inkml:trace>
  <inkml:trace contextRef="#ctx0" brushRef="#br0" timeOffset="6">4226 9239 7569,'-12'-5'530,"6"3"0,5-6 0,6 1-202,6 0 1,13-3 0,3 3-1,5-4 1,3 0 0,3-2 0,3-1-1,-1-1-594,-1 1 0,-5 1 1,-2 2-1,-5 0 0,-1 0 1,-6 3-1,-2 1 0,-4 2 266,-1 3 0,-7-5 0,-1 1 0</inkml:trace>
  <inkml:trace contextRef="#ctx0" brushRef="#br0" timeOffset="7">4340 9297 7569,'-13'7'265,"1"1"1,-1-1 0,4 1 126,3 0 1,3-6-1,7 2 1,5-3 0,5-1-1,6-1 1,5-2-399,6 0 1,3-7 0,3-1 0,1-3 0,0 0 0,0 0 0,0 1 0,-1-3 5,-1 2 0,-2-3 0,0-1 0</inkml:trace>
  <inkml:trace contextRef="#ctx0" brushRef="#br0" timeOffset="8">5208 8931 7569,'-6'-5'366,"2"5"0,1 8 0,1 4-4,-2 4 1,0 4-1,4-1 1,0 2 0,0 2-1,0 0 1,0 0 0,0 0-207,0 0 0,0 0 0,0-2 0,0-1-262,0-1 1,0-3 0,1 1 0,2 0-919,1-3 0,1-5 1024,-1-2 0,-3 1 0,4 3 0</inkml:trace>
  <inkml:trace contextRef="#ctx0" brushRef="#br0" timeOffset="9">4911 8954 7569,'-5'-18'333,"0"2"1,-3 4 0,6 1 0,5-1 0,8 2 0,3 1 74,0 2 0,8 0 0,5-1 0,5 0 0,3 0 0,3 1 0,3 0 0,1 1-411,0 0 1,-7 3 0,1-1 0,-6 3 0,-2 1-1,-2 0 1,-4 1 0,-3 3-198,-3 4 1,-4-2 0,0 2-1,-1 2 1,-1 3 0,-1 2 0,-2 0-1,-2 2 222,-3 2 0,-1 2 0,-1 2 0,2 0 0,0 0 0,2-1 0,-1 1 2,-2 0 0,-1-1 0,0-2 0,0-1 0,0 0 0,0-1 0,0-3-360,0-2 0,0-6 0,1 0 0,2-1 0,2-1 1,1 0 335,3-2 0,1-2 0,2-1 0</inkml:trace>
  <inkml:trace contextRef="#ctx0" brushRef="#br0" timeOffset="10">5745 8874 7569,'-12'-18'574,"2"8"0,3 10 1,3 6-190,2 5 1,2 5 0,0 4-1,0 5 1,0 2 0,0 3-1,0 0 1,2 1 0,0-1-530,2 2 1,1-4 0,-2-2-1,2-3 1,0-3 0,0-2 0,-1-3-681,1-4 0,-3-1 0,6-6 0,0-3 510,-2-4 0,-1-3 0,-5-7 1,0-1-1,0-2 0,-1-3 0,-2-4 332,-1-3 1,1-1 0,1 0 0,0-2 0,-3-2 0,0 2 0,-2 1 0,1 3 718,-3 1 0,3 6 1,-2 3-1,0 2 0,1 3-412,-1 2 0,6 4 1,-2 8-1,4 4 0,4 2 1,5 3-1,3-1-402,3 0 0,5 2 0,-5-7 0,0 2 0,0 0 0,2-3 0,-1 0-208,1-4 0,2-1 0,-3-1 0,1 0 0,-1 0 0,-1 0 0,1-1 0,0-3 187,2-3 1,0-3 0,2-2-1,-1-1 1,0-1 0,-1 1-1,-4 1 513,-5 3 43,1 2 0,-9 3 0,2 6-199,-6 8 0,-3 11 0,-4 0 0,1 5 0,1 0 0,0 1 0,1 1 0,1 0-449,0 0 0,3 2 0,3-3 0,0-2 0,0-1 0,0-2 0,0-2-1641,0-1 0,3-5 1831,1 1 0,5-2 0,-3-1 0</inkml:trace>
  <inkml:trace contextRef="#ctx0" brushRef="#br0" timeOffset="11">6350 8840 7569,'-22'-8'370,"3"2"0,5 2 0,6 5 0,2 7 1,3 5 47,-1 2 0,0 5 1,4-1-1,0 3 0,0 2 1,0 2-1,0 5 1,0 2-602,0 1 1,0-3 0,0-2-1,1-1 1,2-3 0,2-2-1,1-3 1,2-2-98,-2-1 0,4-4 1,-1-4-1,4-2 0,2-2 1,-1-3-1,-1 0 0,0-2 18,2 0 1,-1-2-1,3-1 1,1-5 0,-1-2-1,1-2 1,-2 0 0,1-4 261,-4-3 0,5-2 0,0-2 0</inkml:trace>
  <inkml:trace contextRef="#ctx0" brushRef="#br0" timeOffset="12">6373 9080 7569,'-23'0'270,"1"1"0,3 1 0,4 2 0,2-1 0,2-2 1595,0-1-1495,4 0 0,3 0 1,10-1-1,5-3-567,7-4 1,3-2 0,2-1 0,0-1 0,0 1 0,0-1 0,0 2 0,-2 1 196,-2 2 0,3-1 0,-5-3 0</inkml:trace>
  <inkml:trace contextRef="#ctx0" brushRef="#br0" timeOffset="13">6281 8851 7569,'-10'-15'217,"3"0"1,5 1 0,8 1-1,6 2 1,5-1 165,3 1 0,-2-4 1,2-1-1,3 2 1,4 2-1,0 0 1,1 2-1,-2 1-798,-2 2 1,-1 4-1,0-1 1,-1 3 414,1 1 0,5 5 0,1 1 0</inkml:trace>
  <inkml:trace contextRef="#ctx0" brushRef="#br0" timeOffset="14">6841 8714 7569,'-23'-5'535,"5"-1"0,3-4 0,3 2 0,0 4 0,1 3 0,-1 1-314,1 0 1,-2 0 0,-1 1 0,-1 4 0,1 5-1,1 7 1,2 3 0,0 4-278,-1 0 0,2 4 1,2 0-1,5 0 1,1 0-1,2-3 1,2 0-1430,1-3 1281,4 1 1,4-1 0,2-3 0,2-4 0,4-4 0,3-2 0,0-2-81,1-2 1,1-1-1,2-4 1,0 0-1,-1 0 1,-4-2-1,-3 0 1,-2-2 280,-2 1 0,-5 2 1,-4 2-1,-3 2 1,-9 2 350,-5 1 1,-7 3 0,-8 5-1,-4 1 1,-2 1 0,-1-1-1,0 0 1,1 0-409,2 2 1,4-4 59,4 2 0,-5 3 0,-1-1 0</inkml:trace>
  <inkml:trace contextRef="#ctx0" brushRef="#br0" timeOffset="15">7812 8771 7569,'-6'0'206,"0"1"1,6 3-1,0 4 1,-1 3 0,-1 5-1,-2 3 1,0 2-1,0 3 1,0 2 0,1 2-1,-1-1 1,0 1 0,1-2-75,2-2 1,1-5 0,0 0-1,0 0 1,0-1 0,1-3 0,2-2-1,1-2-2395,-2 1 2263,5-1 0,-1 0 0,5 1 0</inkml:trace>
  <inkml:trace contextRef="#ctx0" brushRef="#br0" timeOffset="16">8828 8680 7569,'-15'-12'367,"0"1"0,1 1 1,1 2-1,1 4 0,-2 3 1,-3 2-183,-1 3 1,-5 8-1,-4 7 1,-1 2 0,-2 3-1,3 3 1,-1 3 0,2 3-1,2 2-191,1-1 0,4 0 0,3-1 0,2-1 0,4-3 1,1-1-1,2-3 0,4-2-78,1-4 0,4 2 0,1-6 0,5-1 1,2-1-1,3-3 0,1-1 0,2-3-7,2-1 1,1-1-1,3-4 1,-2 0 0,-2-1-1,-2-3 1,-2-4 13,-1-2 0,-2-1 0,1-1 0,-2-1 0,-2-1 0,-5-1 0,-1 0 82,-2-1 0,0 3 0,0-2 1,-2 2-1,0 1 0,-3 2 650,-2 3 0,5 0-639,-2 4 0,4 3 1,5-2-1,7 5 1,5-1-1,5 0 1,1-2-209,0 0 0,3 0 0,1 0 1,-2-2-1,-1 0 0,-1-3 0,-1 0 1,-3-2 93,-4 1 0,2 0 1,-4-3-1,-1 2 1,-5 1-1,0 1 1777,-1 0-1438,-3-4 0,2 9 0,-5 0 1,0 6-1,0 6 0,0 2 1,1 1-199,3-1 0,-2 0 1,5 0-1,-1 1 0,0-1 1,3-1-1,1-2 0,2 1-199,-1-1 1,2-3 0,1-1 0,2 1 0,1-2 0,1-2 0,-2-1-274,1 0 1,-1-1-1,-2 1 1,1-1-1,-1-4 1,-1 0 428,-2-2 0,1-10 0,-1 1 0</inkml:trace>
  <inkml:trace contextRef="#ctx0" brushRef="#br0" timeOffset="17">8931 9045 8739,'-6'-1'186,"3"-1"1,6-2-1,4 1 1,5 1-34,3-2 1,4 3 0,6-5 0,3 3 0,0-2 0,0 0-1,-1-2 1,-2 2-1442,-2 0 1,2 0 1287,-6 1 0,3-2 0,1-6 0</inkml:trace>
  <inkml:trace contextRef="#ctx0" brushRef="#br0" timeOffset="18">8920 8828 7569,'-2'-11'178,"1"-1"0,1 2 1,7 1-1,5 2-56,7-2-106,3-1 1,4-2-1,4 1 1,1 1-1,5 1 1,1 3-1,1-1-86,0 1-198,-5 3 0,-4-2 1,-5 5 267,-1 0 0,2 0 0,-7 0 0</inkml:trace>
  <inkml:trace contextRef="#ctx0" brushRef="#br0" timeOffset="19">9548 8805 7569,'-10'-2'2236,"2"3"-1841,4 8 1,3 3 0,1 7 0,0 0 0,0 0 0,1 0 0,2 1 0,2 2-773,1 0 1,-3 0 0,1-2 0,-3-2-1,0-1 1,2-4 0,0 0 376,0-1 0,-7-1 0,-2 0 0</inkml:trace>
  <inkml:trace contextRef="#ctx0" brushRef="#br0" timeOffset="20">9365 8817 7569,'0'-12'580,"0"1"0,3 0 0,3-1 1,7 2-1,3 1 0,4 2-407,2-2 0,6 0 0,2 0 0,3 3 1,2 1-1,-1 1 0,0 0 0,2 0-173,2 2 0,-8 0 0,3 2 0</inkml:trace>
  <inkml:trace contextRef="#ctx0" brushRef="#br0" timeOffset="21">11055 8566 7569,'-6'2'236,"2"5"0,3 5 0,1 5 0,1 3 0,2 3 0,1 4 0,-2 3 0,-1 3 0,1 1 0,0 2 0,2 1 0,0-1-151,1-3 1,-4 2-1,4-6 1,-1 0-1,0-4 1,-2-3 0,1-4-1,-1-2-1248,2-2 1,0-1 1162,-4-2 0,-5 1 0,-1-1 0</inkml:trace>
  <inkml:trace contextRef="#ctx0" brushRef="#br0" timeOffset="22">11329 8577 7569,'-5'-11'428,"-1"4"0,-4 5 0,2 4 1,5 6-1,1 3 0,2 5 1,0 4-148,0 5 1,0 4 0,0 7 0,0 2-1,0 4 1,0 2 0,0 2 0,2 0-380,1-1 1,0 0 0,3-5 0,1-4 0,-1-7 0,1-4 0,1-4-1043,0-3 1,-6-3 1139,2-4 0,-3-4 0,-1-2 0</inkml:trace>
  <inkml:trace contextRef="#ctx0" brushRef="#br0" timeOffset="23">10964 8943 7569,'1'-11'229,"4"4"1,8 3 0,7 1 0,6 1 0,0-2 73,2 2 1,2-4-1,5 3 1,2-1-1,2 0 1,1 0-1,-1 2 1,-2-1-445,-2-1 1,-4 3 0,-2-3 140,-1 3 0,-2-4 0,-3-1 0</inkml:trace>
  <inkml:trace contextRef="#ctx0" brushRef="#br0" timeOffset="24">11581 8646 7569,'-10'-18'460,"2"3"1,4 2 0,3 1-1,1 1 1704,0 0-2042,0 4 1,4 9 0,1 9 0,0 8 0,1 6 0,-1 6 184,0 2-401,4 1 1,-6 5 0,3 2-1,-1 1 1,-2-1 0,-2-2 0,-1-2-403,0-2 1,0-2-1,0-4 1,0-4-1,0-6 1,1-3 495,3-2 0,2-1 0,6-2 0</inkml:trace>
  <inkml:trace contextRef="#ctx0" brushRef="#br0" timeOffset="25">11855 8634 7569,'-12'-5'2704,"6"5"-2416,2 0 0,3 5-91,1 7 0,0 4 0,0 3-23,0 3 0,1 6 0,2 2 0,1 3 0,-2 3 0,1 0 0,-1 4 0,2-1-518,-1 0 1,2-6 0,-2-6 0,1-3 0,0-2 0,1-2-1,0-2-2452,0-2 2796,-1-6 0,1 1 0,2-5 0</inkml:trace>
  <inkml:trace contextRef="#ctx0" brushRef="#br0" timeOffset="26">11558 8988 7569,'0'-11'1334,"11"1"-1418,8 2 1,4-1 4,8 5 1,-2-5 310,1 2 0,3 1-61,-2-2 1,2 2-465,1-2 1,-1-2 8,-3 2 1,-2 3 283,-5 1 0,0-2 0,0 0 0</inkml:trace>
  <inkml:trace contextRef="#ctx0" brushRef="#br0" timeOffset="27">12152 8577 7569,'-12'-11'439,"2"6"0,3 6 1,3 8-1,3 6-52,1 3 1,0 1 0,0 5-1,0 3 1,0 3 0,1 3 0,1 1-1,2 0-474,-1 1 1,-1-1-1,1-1 1,1-3 0,-2-3-1,-1-3 1,-1-2-1,0-3-1100,0-4 0,0-2 0,0-2 1187,0 1 0,0-6 0,0-1 0</inkml:trace>
  <inkml:trace contextRef="#ctx0" brushRef="#br0" timeOffset="28">12392 8600 7569,'-17'1'255,"6"3"1,6 4-1,2 3 1,1 3 0,-2 2-1,0 2 664,-1 3 1,4 6-1,-3 6 1,3 4-621,1 0 0,0 2-139,0-1 0,0 2-485,0-2 0,0-6 0,0 1 0,0-5-502,0-7 0,0 1-20,0-7-642,0 0 1489,0-3 0,0-1 0,0 0 0</inkml:trace>
  <inkml:trace contextRef="#ctx0" brushRef="#br0" timeOffset="29">12095 8977 7569,'-5'-18'381,"5"2"0,1 4 1,9 1-1,9-1 0,6 1 1,6-1-1,2 1 0,2 0 240,4-1 1,5 5-622,5-1 0,1 5 0,-4-2 0</inkml:trace>
  <inkml:trace contextRef="#ctx0" brushRef="#br0" timeOffset="30">2170 13489 7569,'-12'-12'0,"2"5"190,3-1 0,2 7 0,5 1 1,0 9-1,0 9 0,0 8 0,0 6 1,0 3-1,0 3 0,0 4-43,0 3 1,0 2-1,1 0 1,1 0-1,2-3 1,0 0-1,0 0 1,1-3-1,0-2-371,0-4 1,0-6 0,-2-2 0,2-4 0,0-3 0,0-2 0,-3-2-805,0-2 0,-2-7 1028,0-7 0,0-11 0,0-6 0</inkml:trace>
  <inkml:trace contextRef="#ctx0" brushRef="#br0" timeOffset="31">2101 13660 7569,'-7'-14'93,"0"1"1,2 3-1,4 0 1,2-1-1,4-3 1,2-1 139,2 1 0,2 1 1,4 0-1,4-1 1,4-1-1,2 1 1,3 1-123,2 2 1,0 1 0,4 1-1,1 3 1,-1 0 0,-1 4-1,-1 2 1,-3 4-181,-1 3-117,-7 4 1,-6 5 0,-7 3 0,-4 3 0,-4 2 0,-5 2 0,-7 4 34,-5-1 1,-10 4 0,-4-4 0,-2 0 0,-1-1-1,0-1 1,0-2 0,1-2-26,2-3 1,5-6 0,7 0 0,3-5 0,5-4 175,3 0 0,-2-9 0,4 3 0</inkml:trace>
  <inkml:trace contextRef="#ctx0" brushRef="#br0" timeOffset="32">2992 13317 7569,'-11'-11'144,"1"3"0,1 2 0,1 1 0,-1 2 0,-1 2 0,-1 1 0,-1 0 0,1 1 0,-1 5 0,0 5 72,-4 7 1,2 5 0,-3 4-1,-1 6 1,1 6 0,0 1-1,0 5 1,-1 3-141,1 5 0,3 3 0,-2 2 1,5 2-1,3 0 0,5-5 0,3-5-93,3-7 0,4-4 1,5-6-1,2-2 1,3-5-1,1-1 1,1-4-1,0-2-417,0-4 0,0-3 0,4-3 0,-2-3 0,0-1 434,-2-2 0,0-2 0,3-1 0</inkml:trace>
  <inkml:trace contextRef="#ctx0" brushRef="#br0" timeOffset="33">3186 13717 7569,'-11'-23'209,"4"9"0,4 6 1,1 5-1,2 9-24,0 7 0,0 10 1,2 7-1,0 3 1,2 3-1,-1 1 0,-1 2 1,1 0-1,0 1-412,0-4 1,-2-4 0,-1-3 0,2-1 0,0-4 0,2-3 226,-2-6 0,0 3 0,-2-1 0</inkml:trace>
  <inkml:trace contextRef="#ctx0" brushRef="#br0" timeOffset="34">3163 13729 7569,'-22'-12'259,"9"7"1,7 5-1,6 6 1,5 5-1,1 1 1,4 4 11,4 3 0,0 2 1,5 3-1,1 2 1,2 0-1,2 1 1,1 0-1,1-1-349,-5 0 0,2-4 1,-4-1-1,3-3 0,-1-2 1,-2-2-1,-2-1 46,-1-2 1,-3-3-1,2-2 1,-2-1-1,-2-2 1,1-2-1,-1-1 1,1 0 164,-1 0 1,-3-1-1,-1-4 1,1-6-1,-2-4 1,-2-3 0,-3-3 96,-1-5 0,0-1 0,0-6 1,0 0-1,0-3 0,-1-1 1,-1-1-1,-3-1-314,-2-2 1,5 6 0,-2-1 0,1 7-1,1 4 1,-2 4 0,1 4-940,2 3 0,-3 5 0,1 4-1959,0 3 2982,7 5 0,2 8 0,6 1 0</inkml:trace>
  <inkml:trace contextRef="#ctx0" brushRef="#br0" timeOffset="35">4054 13649 7569,'0'-7'-507,"0"1"668,0 2 0,2 3 0,3-3 0,5 4 0,5 3 1,3 0-1,2 0 0,3 0 0,2-1 0,3 2 1,0-2-1,1 0 0,0-1-51,3 3 0,-4-3 0,-1 3 0,-3-2 0,-3 1 0,0 1 0,-3-2 0,-2 1 0,-2-1-148,-1 2 0,-6 1 1,-2-1-1,-3 4 1,-7 1-1,-6-1-6,-4 0 1,-8 3 0,-7 5 0,-2-2 0,-1-2 0,1 0 0,1-1 0,3 1-731,2-1 0,5-3 774,2-1 0,2 1 0,6 3 0</inkml:trace>
  <inkml:trace contextRef="#ctx0" brushRef="#br0" timeOffset="36">4100 14037 7569,'-9'0'988,"5"0"0,9 0-616,8 0 0,5 0 0,6-1 0,3-2 1,2-2-1,1-1 0,1-2 0,-1 1-500,-1-1 1,-1 2-1,-5-2 128,0 4 0,5-2 0,1-1 0</inkml:trace>
  <inkml:trace contextRef="#ctx0" brushRef="#br0" timeOffset="37">4956 13523 7569,'-11'-11'166,"3"0"1,2 3 0,1 0-1,4 0 1,3 2 0,6 2-1,2 3 1,1 1 0,1 0-1,-1 0 8,1 0 1,3 1 0,1 2-1,1 1 1,1-2 0,0-1-1,2 1 1,1 0 0,2 2-171,0-1 1,-4-2 0,-1 0 0,-2 3 0,-3 3 0,-4 4 0,-5 1 59,-3 4 0,-6 5 0,-4 7 0,-4 1 0,-3 3 0,-1 1 0,1 0 0,1 0-20,-2 1 1,8-6 0,-1 5 0,4-2 0,2-4 0,0 1 0,0-2-101,2-2 1,1-5-1,1-1 1,-2-2 0,0-2-1,-2-1-1203,1-2 0,0-1 1259,3-2 0,2-8 0,10-6 0</inkml:trace>
  <inkml:trace contextRef="#ctx0" brushRef="#br0" timeOffset="38">5528 13694 7569,'-4'-17'281,"0"1"1,0 5 0,-1 3-1,-3 6 1,-2 6 17,-1 7 1,-2 7 0,-1 7 0,-1 3 0,1 1 0,1 3 0,2 0 0,1-1-318,2 0 1,3-2 0,6 2 0,3-5 0,5-3 0,5-4-1,5-5 1,3-4-198,0-2 1,3-6 0,0 2-1,3-5 1,0-5 0,1-6 0,-1-2-1,0-2 138,-3-3 1,-2-3 0,-4 0 0,-4 1 0,-3-1 0,-5-2 0,-3 0 44,-3 0 0,-11 0 0,-5-2 1,-7 0-1,-4 2 0,-5 3 1,-3 6-94,-4 3 1,2 5 0,0 3 0,3 3 0,5 2 0,2 3 0,6 4 0,4 2-276,5 1 1,5 1 0,6-1 399,0 1 0,10-1 0,3 0 0</inkml:trace>
  <inkml:trace contextRef="#ctx0" brushRef="#br0" timeOffset="39">5984 13729 7569,'-10'-8'460,"1"0"1,2 1 0,-2 0 0,-1 4-83,-2 1 1,1 2 0,-1 2-1,1 1 1,0 6 0,0 4 0,3 5-1,1 2-400,2 4 1,-2 2-1,3-4 1,1 3-1,3 0 1,4 2 0,4-2-1,3-2-290,4-4 0,-1-1 0,7-6 1,1 1-1,5-4 0,2-3 1,2-3 125,-2-2 0,4-2 0,-4-3 1,1-4-1,0-2 0,-2-3 1,-4-1 360,-4-1 0,-4-5 0,-4 1 0,-2-3 0,-2 0 0,-5-3 0,-3 0 0,-5-3 11,-6-1 0,-11 4 1,-8-2-1,-6 4 0,-4 4 1,-6 5-1,0 5-649,3 5 1,1 4 0,8 4-1,5 4 1,4 3 462,2 4 0,5-2 0,1 4 0</inkml:trace>
  <inkml:trace contextRef="#ctx0" brushRef="#br0" timeOffset="40">6338 13226 7569,'0'-11'238,"-5"-1"1,4 5-1,-3-1 1,4 0-1,3 3 1,2 5 0,2 8-1,5 7 1,3 7-1,4 4 1,4 5 229,2 4 0,8 0 0,0 3 0,4-1 0,0-1 0,-1 2 0,-1-1 0,1-1-337,-2-2 1,1 5 0,-8 2 0,-3 1 0,-4 0 0,-4 1 0,-4 1-310,0 2 1,-6 0-1,-2-2 1,-4-1 0,-4-2-1,-5-2 1,-5-1-1,-6-1-1786,-5-3 1,-1 2 1963,-4-10 0,-1 6 0,-3-3 0</inkml:trace>
  <inkml:trace contextRef="#ctx0" brushRef="#br0" timeOffset="41">2168 10833 7569,'0'-12'-656,"0"1"803,-5 5 0,4-4 0,-4 3 0,1 0 0,-1-1 0,0-1 0,-1-1 0,0-1 0,1-1 0,3 1 185,1-1 1,1 7 0,0 5 0,1 7 0,1 3 0,2 2-1,-1 4 1,-2 3-228,-1 2 1,0 2 0,0 1 0,0 2 0,0 1 0,0 1-1,0 2 1,0-1 0,-1 1-186,-3-1 0,3 4 0,-3-3 0,1-1 0,1-3 0,-2 0 0,1-2 1,1 0-71,-2-2 1,3-7-1,-3 0 1,3-2-1,-1-2 1,0 1 195,-2-1 0,0-3 1,3-2 63,-3-1 1,4-1 0,0-4 0,7 0 0,3 0 0,1 0-24,1 0 0,3-1 0,1-2 1,2-1-1,2 0 0,2 1 0,2-2-83,3-2 0,-2 3 0,4-2 0,0 1 1,-1 1-1,0 0 0,-2-1-343,-2-1 56,-6 3 0,-2-2 1,-5 5-1,1 0 0,-2-1-1703,-2-3 1986,-3 3 0,-15-9 0,-3 3 0</inkml:trace>
  <inkml:trace contextRef="#ctx0" brushRef="#br0" timeOffset="42">2077 11096 7569,'-15'-12'380,"2"2"0,7 2-132,8 5 0,8 1 1,6 2-1,3 0 0,3 0 1,4 0-1,2 0 1,1 0-171,3 0 1,1 0 0,0 0 0,-3 0-1,-3 0 1,-3 0 0,-3 0 0,-2 0-1225,-3 0 0,-7 0 1146,-2 0 0,-4 0 0,2 0 0</inkml:trace>
  <inkml:trace contextRef="#ctx0" brushRef="#br0" timeOffset="43">2157 10867 7569,'-4'-18'25,"-1"3"1,0 2 0,0 2-1,4 0 1,2-1 0,4 2-1,1 1 251,3 2 0,3-1 0,1-2 0,4 1 0,2 3 0,4 1 0,2 2 0,1 2-289,-2 1 1,-1 0 0,-1 0 0,1 0 0,0 0 0,0 1 0,-1 2-1112,-3 0 0,2 5 1124,-2-4 0,3 5 0,1-3 0</inkml:trace>
  <inkml:trace contextRef="#ctx0" brushRef="#br0" timeOffset="44">2831 10604 7569,'-2'-16'388,"0"3"0,-2 4-60,2 1 0,0 5 0,2 6 0,0 8 0,0 7 0,2 6 0,0 5-277,2 4 0,0 3 1,-3 0-1,1 4 1,2 0-1,-1 2 0,-2 0 1,-1 0-175,0 1 0,0 0 0,0 0 0,0-2 0,-1-2 0,-2-3 1,-2-3-1,0-4-48,0-1 1,1-3 0,4-4 0,0-4 0,0 0 0,0-3 320,0-1 1,0-6-1,2-1 1,1 0-29,5-4 1,-2-1-1,2-1 1,1 0 0,1 0-1,1 0 1,1 0 0,-1 0-191,1 0 1,-1 0 0,2-1 0,1-1-1,1-2 1,-1 1 0,-1 1 0,-2-1-856,0-1 0,-3 1 923,0 3 0,-1-6 0,5 0 0</inkml:trace>
  <inkml:trace contextRef="#ctx0" brushRef="#br0" timeOffset="45">2796 10570 7569,'0'-25'109,"2"5"1,1 4-1,5 6 1,2 1-1,2 2 1,0-1-1,2 0 1,3 2-46,1 2 0,-3-1 0,4 1 0,0 2 0,0 1 0,-1 1 0,-1 0 0,0 1-64,-1 3 0,0 2 0,-5 5 0</inkml:trace>
  <inkml:trace contextRef="#ctx0" brushRef="#br0" timeOffset="46">3219 10730 7569,'-5'-6'69,"4"2"1,-3 8 0,3 3 0,1 5 0,0 2-1,0 2 1,0 3 0,0 5 109,0 6 1,0 3 0,0 1-1,0 0 1,0 0 0,0 1 0,0-1-1,0-1-272,0-3 0,0-2 0,0-5 0,0-1 0,0-3 0,0-4 0,0-2-313,0-2 1,0-3-1,1-2 406,3-1 0,-3-1 0,4-4 0</inkml:trace>
  <inkml:trace contextRef="#ctx0" brushRef="#br0" timeOffset="47">3208 10867 7569,'-6'-11'230,"-1"-1"0,-3 1 1,-2 1-1,2 1 1,1 3 259,2 0 0,5 0 1,2 6-1,8 6-402,6 7 1,0 1-1,4 5 1,-1 1-1,1 2 1,3 1 0,0 0-1,2 0-187,0-1 0,-2 1 1,0-1-1,-2-2 1,0-2-1,0-2 0,-1-3 40,-2-4 0,1 0 0,-4-5 1,3-2-1,-4 1 0,-1-1 0,-4 2 335,2-1 0,-4-7 1,-1-4-1,-3-2 0,-1-3 1,0-1-21,0-1 0,0-5 0,0 1 1,-1-4-1,-2-2 0,0-3 1,-1-2-394,-1-1 1,3-2 0,-1 0 0,1 2-1,2 5 1,0 3 0,0 4 0,0 4-1123,0 2 0,0 5 0,0 3 1259,0 4 0,0 3 0,0 10 0</inkml:trace>
  <inkml:trace contextRef="#ctx0" brushRef="#br0" timeOffset="48">3619 10582 7569,'-5'-12'262,"3"-3"0,-1 0 0,1 1 1,4 1-1,1 2 40,5-1 0,2 5 0,2 0 1,-1 1-1,2 1 0,1 0 1,2 2-1,1 2-106,-1 1 1,1-4-1,-3 0 1,1 2 0,-1 1-1,-2 1 1,0 0-606,-1 0 0,1 0 1,-2 1-1,-1 1 0,-2 3 1,1 2 434,-2 2 1,-1 1 0,-3 3-1,0 2 1,2 5 0,-1 4-1,-2 4 1,-1 3 52,0 4 0,0 1 1,0 4-1,0 0 1,0-2-1,1 1 1,2 2-146,0-1 1,6 0 0,-2-7 0,0-2 0,1-2 0,1-1 0,1-2 16,1-2 1,1-6 0,-2-2 0,-1-1 0,-2 1 0,1-2 0,-2-2 99,-2 0 0,-3-1 0,-1 0 0,-2 0 0,-4-2 1,-7-3-1,-4 0 215,-3 1 1,-7-4 0,-2 5 0,-1 0 0,-1-2 0,1-1 0,1-1-81,2 0 1,4-1 0,4-3 0,4 0-1865,2 0 1678,7 0 0,1-10 0,5-2 0</inkml:trace>
  <inkml:trace contextRef="#ctx0" brushRef="#br0" timeOffset="49">4338 10901 7786,'-6'-5'1317,"1"4"-1183,5-4 1,5 5 0,3-1 0,2-2 0,1-1 0,0 2 0,1 1-1,1 1 1,1-2 0,2 0 0,1-2 0,-1 1 0,-1 2 0,1 0-1,-1-2 1,-1 0 0,-2-1-403,0-1 0,3 2 0,0-3 0,-1-1 0,-1 2 0,-2 0 1,-1 1 267,-2-1 0,-3 4 0,-5-4 0</inkml:trace>
  <inkml:trace contextRef="#ctx0" brushRef="#br0" timeOffset="50">4361 11016 7569,'-6'5'256,"2"-4"0,8 3 1,3-3-1,5-1 1,2 0 59,1 0 1,5 0 0,-1 0 0,3 0 0,1 0 0,-2 0 0,0 0 0,-4 0-421,0 0 1,-2 0 103,-4 0 0,1 0 0,-1 0 0</inkml:trace>
  <inkml:trace contextRef="#ctx0" brushRef="#br0" timeOffset="51">5046 10616 7569,'0'-12'265,"0"4"1,2 5-1,0 11 1,2 8-1,0 7 8,1 4 0,-4-2 0,3 6 0,-3-1 0,-1 0 0,0 1 0,0-1 0,0 0-309,0-4 1,0 2 0,0-1 0,1-2 0,2-1 0,1-1-1,-2-1 1,0-3-130,-2-4 1,1-2 0,1-2 0,3 0 277,2 1 1,-1-5 0,3 0 0,-1-2 0,1-3 0,1 0 0,1-2 0,1 0-14,-1 0 0,4 0 1,2-2-1,0 0 0,2-2 1,1 2-1,-1-1-357,1-1 1,-2 3 0,-1-3 0,0 2 0,-3-1 0,-1-1-1149,-2 2 1,-5-5 1404,-2 0 0,-3-3 0,-1-2 0</inkml:trace>
  <inkml:trace contextRef="#ctx0" brushRef="#br0" timeOffset="52">5138 10913 7569,'-8'0'1373,"2"-1"-1147,1-3 0,2 3 1,8-3-1,5 2 0,6 2 1,1 0-1,5 0 0,2 0-251,3 0 1,-1 0 0,-3 0-1,-1-1 1,-2-1 0,-2-2 0,-2 1-829,-2 2 0,-5 0 0,-1-2 853,1-1 0,1-4 0,1 1 0</inkml:trace>
  <inkml:trace contextRef="#ctx0" brushRef="#br0" timeOffset="53">5115 10662 7569,'-12'-18'180,"6"-2"0,2 4 0,3 2 0,1 2 0,1 0 0,3 1 0,4 1-83,2 2 1,8-2 0,4 4 0,8-2-1,3 2 1,1-1 0,0 2 0,-1 0-414,-2 3 1,-3 0-1,-7 2 316,-2 0 0,3 0 0,-5 0 0</inkml:trace>
  <inkml:trace contextRef="#ctx0" brushRef="#br0" timeOffset="54">5549 10387 7569,'0'-11'1033,"0"2"-831,0 5 0,5 15 0,1 13 0,2 4 0,-2 5 0,-1 2 0,-1 4-201,1 2 1,-4 1 0,3 4 0,-2-2 0,-2-1 0,0-1 0,0 1 0,0 0-205,0-1 0,0-2 0,0-7 0,0-2 1,0-2-1,0-2 0,0-4 0,0-4 172,0-3 1,0 0 0,0-5 0,0 1 0,0-1 300,0 0 0,5-3 0,2-2-322,3-1 0,2-1 0,-1-4 1,1 0-1,-1 0 0,0 0 1,1 0-835,-1 0 0,1 0 886,-1 0 0,1-5 0,-1-1 0</inkml:trace>
  <inkml:trace contextRef="#ctx0" brushRef="#br0" timeOffset="55">5560 10456 7569,'0'-23'84,"0"0"0,2 3 0,1 4 1,5 4-1,3 2-45,5 0 0,-2 0 0,5 1 0,1 2 0,1 2 1,2 2-1,0-1 0,0 0-208,0 1 0,-5 6 0,-3 2 169,-2 1 0,3 7 0,2 5 0</inkml:trace>
  <inkml:trace contextRef="#ctx0" brushRef="#br0" timeOffset="56">5926 10525 7569,'-14'-3'106,"2"3"1,6 6 0,3 7 0,3 6 10,0 3 1,4 6 0,1 2 0,2 3-1,0 1 1,1 2 0,-2-1 0,-1 2-292,-2 0 0,-1-8 0,1 4 1,1-4-1,-2-3 0,0-3 1,-2-3-1,0-2 174,0-2 0,-6-1 0,0-3 0</inkml:trace>
  <inkml:trace contextRef="#ctx0" brushRef="#br0" timeOffset="57">5926 10799 7569,'-5'-23'139,"2"0"0,-3 1 1,-1 3-1,2 4 0,0 2 339,3 2 1,0 6 0,4 5-1,2 8-408,3 6 1,5 3 0,3 5-1,3-2 1,1-1 0,0 1 0,1 2-1,2 1-128,0 0 1,-3-2-1,-1-2 1,0-2 0,-2-3-1,2-1 1,-1-3 0,-1-1 200,-2-3 1,3-1 0,-2-5-1,-1 0 1,-1-1 0,-3-3 178,-3-4 0,2-6 0,-5-2 0,0-3 1,0-4-1,-1-4 0,0-2 551,-2-3-878,-1-1 1,0-1 0,0 0-1,-1 0 1,-2 1 0,0 1 0,0 4-927,2 4 1,1 0-1,0 9 163,0 1 0,5 11 1,2 7-1,5 6 0,2 5 768,1 4 0,0 3 0,-3 1 0</inkml:trace>
  <inkml:trace contextRef="#ctx0" brushRef="#br0" timeOffset="58">6463 10844 7569,'-11'-1'3755,"4"-3"-3664,2 8 0,5-6 0,0 10 0,0 4 0,0 3 1,1 3-1,1 2-103,2 2 1,0 1-1,-4-1 1,1 1 0,2-1-1,1-2 1,-2-2 0,0-2-1208,-2-2 0,1-1 1219,3-2 0,2 1 0,5-1 0</inkml:trace>
  <inkml:trace contextRef="#ctx0" brushRef="#br0" timeOffset="59">6919 10604 7569,'-3'-8'1189,"-1"5"-1025,1 11 1,2 3-1,1 8 1,0 1-1,0 3 1,1 4-1,2 2 1,1 2-406,-2-1 0,-1-6 0,-1 0 0,0-5 0,0-1 0,0-1 241,0-1 0,0-1 0,0-3 0</inkml:trace>
  <inkml:trace contextRef="#ctx0" brushRef="#br0" timeOffset="60">6771 10821 7569,'-6'0'562,"0"0"1,6-1-1,0-3 0,0 2-200,0-6 1,6 4-121,1-3 0,8 4-36,4-1 1,4-1-127,4 2 1,-2-5-213,6 4 0,-5-1 0,4 3 0,-3-2 0,0 1 0,0 2 132,-1 1 0,1-5 0,-4-1 0</inkml:trace>
  <inkml:trace contextRef="#ctx0" brushRef="#br0" timeOffset="61">7228 10844 8130,'-7'-5'1388,"4"-2"1,1-4-1364,2 0 0,2 5 0,1 2-25,5 3 0,2 1 0,2 0 0</inkml:trace>
  <inkml:trace contextRef="#ctx0" brushRef="#br0" timeOffset="62">7502 10833 7569,'0'-12'507,"1"2"1,2 1 0,2 3-945,1 1 1,-2 1-1,3 4 1,1 1 436,-2 3 0,5-2 0,-5 3 0</inkml:trace>
  <inkml:trace contextRef="#ctx0" brushRef="#br0" timeOffset="63">7707 10833 7569,'8'-4'597,"-2"-1"0,-1-1 1,-1-3 703,1-1 0,-3 5-1943,1 5 1,-1 1 0,-4 6 641,-1 2 0,-4 7 0,-4 1 0</inkml:trace>
  <inkml:trace contextRef="#ctx0" brushRef="#br0" timeOffset="64">8107 10604 7569,'0'-11'120,"0"2"1,0 7 0,0 9 0,0 10 0,0 4 0,0 3 0,0 2 0,0 2 0,0 0 0,0 0 53,0-3-349,5-1 1,-4-2 0,3-2 0,-2-2 0,-2-2 0,0-2 174,0-1 0,0-7 0,0-1 0</inkml:trace>
  <inkml:trace contextRef="#ctx0" brushRef="#br0" timeOffset="65">7924 10742 7569,'-6'-7'226,"2"-3"0,8 4 0,5-1 0,4 4 0,4 1-235,5 2 0,0 0 0,8 0 0,2 0 0,-1 0 0,1 0 0,-3 0 1,1 0-1349,-1 0 1357,1 0 0,4 0 0,1 0 0</inkml:trace>
  <inkml:trace contextRef="#ctx0" brushRef="#br0" timeOffset="66">8598 10422 7569,'0'-18'484,"0"5"0,0 9-270,0 7 1,0 6 0,1 15 0,2 3 0,1 3 0,-2 3 0,0 3 0,-2 0-343,0 3 0,3-1 0,1-4 0,-1 0 0,-2-1 0,-1-2 1,0-6-1,0-3-610,0-3 0,0-5 0,0 1 738,0-3 0,0-5 0,0-2 0</inkml:trace>
  <inkml:trace contextRef="#ctx0" brushRef="#br0" timeOffset="67">8530 10479 7569,'0'-18'420,"0"2"0,0 4-135,0 1 0,1 4 0,3 4 0,3 3 0,5 3 0,3 5 0,4 3-320,3 5 1,4 1 0,1 6 0,0 0 0,-1 1 0,1 2 0,-2 0 0,-1 0-107,-1-2 0,-1-1 0,-2-1 0,-2 0 0,0-3 0,-2-4 0,1-2 0,-3-3 353,-2-2 0,-4-3 1,-1-5-1,2-1 1,0-5 243,-1-5 1,-3-2 0,-5-6 0,0-2 0,0-3 0,0-4 0,0-1-364,0-3 1,0-1-1,-1-1 1,-2-1-1,-1 2 1,2 3-1,1 3-941,1 3 0,-2 6 0,0 6 0,-1 7 848,4 8 0,5 16 0,5 5 0</inkml:trace>
  <inkml:trace contextRef="#ctx0" brushRef="#br0" timeOffset="68">9341 10821 7569,'-6'-16'283,"5"3"1,-3-2 0,3 2-1,1 2 1,0 0 0,-1-1-1,-2 1 1,0-1-30,0 1 1,-3 1 0,-2 1-1,-2 2 1,-2 2 0,1 3 0,-2 1-1,-2 1 1,-3 0-282,1 0 0,-4 5 0,6 2 0,1 3 0,1 2 0,3 1 0,1 1-270,2 1 1,4 1 0,-1-2 0,4 1 0,3-1 0,3-1 0,3-3-657,4-2 900,1 2 1,-3-9-1,2 4 1,1-1-1,1 0 1,-1-2 0,-1 0 201,-2-2 0,1 0 0,-1 0 0,0 0 0,0 1-32,-4 3 1,-2 2 0,-5 7 0,0 2-1,0 4 1,0 3 0,0 1-12,0-1 0,-3 1 0,-1-1 0,1-2 0,2-2 0,1-2 0,0 0-460,0 0 0,0-7 1,0 2-1,0 0 1,0-1 353,0 1 0,0 1 0,0-1 0</inkml:trace>
  <inkml:trace contextRef="#ctx0" brushRef="#br0" timeOffset="69">9535 10810 7569,'0'-15'20,"0"0"1,0 1-1,0 1 290,0 2 1,-2 4 0,-1 3 0,-6 4-1,-4 4 1,-3 4 0,-2 2 0,-1 1-310,1 1 1,2-1 0,4 2 0,2 1 0,2 1-1,5-1-206,1-1 0,2-2 0,2-1 0,1-2 1,5-3-1,3-1 0,3 0-557,2-2 741,4-1 0,-6-2 0,4-1 1,-1-3-1,0-2 0,-1-2 0,-2-1 193,-1-1 0,-2-1 0,0 1 8,-4-1 1,-2 7 0,-5 5 0,-1 7 0,-2 4 0,-2 3 0,-1 3-80,-3 0 0,3 2 0,-1 4 0,1 0 0,1 0 0,0-1 0,1-1-438,-1 2 147,4-8 1,-4 12 0,5-8 0,0 1 189,0-1 0,-5 3 0,-2-4 0</inkml:trace>
  <inkml:trace contextRef="#ctx0" brushRef="#br0" timeOffset="70">9855 10799 7569,'-11'-22'0,"4"3"0,2 4 2000,0 2-1775,3 7 1,-7 2 0,4 8 0,0 3 0,-1 4 0,0 1-1,-2 3-349,2 4 0,-3-1 1,5 0-1,1 0 1,2-2-1,1 1 1,0-3-1,0-2-110,0 0 0,0-5 0,1 0 0,3-2 0,4-3 0,2 0 0,1-2 262,1 0 0,-1-5 0,1-3 0,-1-2 0,1-2 0,-1 1 0,-1-2-152,-2-2 1,1 1-1,-6-4 1,0 2-1,-3 2 1,-4 2-164,-3 5 1,-4 6 0,0 7 0,0 3 0,-1 4 0,2 0 0,1 3 286,1-1 0,2 4 0,-3-4 0,3-1 0,1-1 0,1-2 0,0 1 219,0-1 0,-3 1 0,2-2 0,0-1 272,0-2 1,-4-4-1,1 1 1,-2-2-1,-2 1 1,2 2-1,1 0-310,2 0 1,-1 4 0,-3-2 0,-1 3 0,2 2 0,3-1-387,3 1 0,4-1 0,2 1 0,5-1 0,3-1 1,5-1-1,4-3 0,3-1-54,2-2 1,1-2-1,-1-1 1,2 0-1,0 0 1,0-1 0,-3-3 212,-4-3 1,1-4-1,-5-1 1,-2-2-1,-3-3 1,-4 0-1,-1-4 1,-3 1 192,-5 1 0,-5-1 0,-8 4 1,-6 2-1,-4 3 0,-3 2 1,-2 3-454,2 1 0,-3 1 1,7 5 305,3 3 0,-1-3 0,6 4 0</inkml:trace>
  <inkml:trace contextRef="#ctx0" brushRef="#br0" timeOffset="71">10003 10353 7569,'0'-23'16,"0"2"0,1 2 0,3 4 0,4 2 1,2 1-1,1 2 0,1 1 0,-1 3 1,1 0 135,-1-1 1,0 5 0,1-2 0,-1 3 0,1 1 0,-1 0 0,0 0 0,1 0 407,-1 0-459,1 0 0,-5 4 1,1-1-1,1 1 1,1 0-1,1 0-42,1-2 0,-5 3 0,1 0 0,0 2 0,-1 2 0,1 1 0,0 3 0,-1 3-60,1 7 0,-6 1 0,3 6 0,-1 2 0,0 2 0,-2 5 0,0 1 0,-2 3-80,0 3 0,0-2 1,0 10-1,-2-1 1,0-1-1,-3-3 0,0-2-108,0-1 1,0-4 0,2-1-1,-2-3 1,0-5 0,0-4-1,2-2 96,2-1 97,1 1 1,0-6-1,0 0 1,0-4-1,0 0 1,0-3-1,0-1 325,0-2 1,0 0 0,-1 0 236,-3-4 1,-2-2 0,-6-6 0,1-2-1,-2-2 1,-2-1 0,-5-2-317,-6 2 0,-2-3 0,-2 4 0,3 0 0,4 0-250,4 2 0,-7 7 0,2 3 0</inkml:trace>
  <inkml:trace contextRef="#ctx0" brushRef="#br0" timeOffset="72">10861 10758 7569,'-7'0'278,"2"0"0,7 0-159,1 0 0,4-4 0,4 1 0,2 0 0,1 2 0,2 1 0,2 0 0,2 0 0,2-1 0,1-2 0,1-1 0,0 2 0,0 0 0,-4 1 0,0-1 0,-4-2 102,1 1 1,-2-2 0,-4 1 0,-1 1-222,-2-3 0,-3 5 0,-5-4 0</inkml:trace>
  <inkml:trace contextRef="#ctx0" brushRef="#br0" timeOffset="73">10849 10941 7569,'-7'0'237,"2"0"1,3 0-50,8 0 0,7 0 0,7 0 0,2 0 0,5 0 0,2-1 0,2-2 0,-1-1-256,2 2 1,-4-3 0,-2 1 0,-2 1 0,-2 1 0,-3-1 67,-4-1 0,3-4 0,0 1 0</inkml:trace>
  <inkml:trace contextRef="#ctx0" brushRef="#br0" timeOffset="74">11889 10575 7569,'-4'-22'118,"-1"0"0,0 3 0,0 4 0,2 2 0,1 2 0,-1-2 0,-2 0 0,-1 1 71,-3 1 0,-1 4 0,-3-2 0,-1 3 0,-3 1 0,0 2 0,-4 2 0,1 2 0,0 4 0,1 5-160,-2 4 0,5 3 0,1-2 0,3 3 1,3 1-1,3 0 0,1 1 0,2 2-268,2 0 1,1 1 0,1-1 0,3-2 0,4-2 0,2-2 0,1-2 101,1-1 0,3-3 1,2-2-1,-1-4 1,2-3-1,-2-1 1,2 0 178,0 0 1,-4-1 0,2-3 0,0-2 0,-1-2 0,-3 0 0,-1 1 235,-4 0 0,0 1 0,0 5 1,-2 2-175,0 8 0,-3 1 0,1 7 0,-1-1 0,-2 3 0,0 1 0,0 1-79,0-2 1,0 0 0,-2 2 0,0 0-1,-2-2 1,2 1 0,0 0 0,2 1-414,0-2 1,-4-5 0,1 2 0,0-1 387,2 0 0,-4 1 0,-2-5 0</inkml:trace>
  <inkml:trace contextRef="#ctx0" brushRef="#br0" timeOffset="75">12266 10587 7569,'0'-18'123,"0"3"1,0 2 0,1 2 0,1-1 0,2 1 0,-1 0 0,-2-1 0,-1 1 0,-1 1 0,-3 2 0,-4 4 0,-2 2 114,-1-2 1,-2 2-1,-1-1 1,-1 3 0,1 2-1,1 3 1,2 2 0,1 2-379,2 1 0,-1 1 1,4 1-1,0 0 1,0 2-1,2 1 1,2 1-1,1-1-69,0 0 1,1 0 0,2-3 0,2-1 0,1-1 0,3-1 0,3-2 180,3-2 0,-2-2 0,3-3 0,-1 0 0,1 0 0,-1 0 0,0-1 0,0-1 300,-1-2 0,-5-1 0,-1 2-99,1-1 1,-4 2 0,-2 6 0,-3 5 0,-2 4-1,-2 7 1,0 1 0,0 2-100,1 0 1,-2 0-1,2-1 1,-1 0 0,2-2-1,0-1 1,1 0-178,-3-1 0,3 4 0,-3-4 0,2-1 0,-1-1 0,-1-3-773,2 3 0,1-4 1,1 4 875,0-4 0,5-5 0,1-2 0</inkml:trace>
  <inkml:trace contextRef="#ctx0" brushRef="#br0" timeOffset="76">12620 10553 7569,'6'-17'214,"-1"4"1,-5-2-1,0 3 183,0 0 1,-5 6 0,-3 2 0,-2 4 0,-1 4 0,-1 3-329,1 4 1,0 0 0,-1 2-1,1 1 1,1 1 0,2 0 0,4 0-1,3 2-352,1 1 1,0-5 0,1 3 0,2-4 0,2-1 0,2-3 0,5-1 131,2-2 0,2-1 1,-1-4-1,4 0 1,3-2-1,0-1 1,-2-6 156,-1-5 1,0 0-1,3-4 1,-3 0 0,-4 1-1,-4-3 1,-3 1-1,-4 2-190,-3 0 0,-2 1 0,-3 3 0,-6 2 0,-8 4 0,-7 5 184,-3 2 0,-5 5 0,3 1 0</inkml:trace>
  <inkml:trace contextRef="#ctx0" brushRef="#br0" timeOffset="77">12540 10724 10281,'-8'0'137,"2"1"1,-1 3-1,2 4 1,-1 3-1,0 3 1,-3 3-1,0 0 1,0 4-224,1 0 1,5-2 0,-4 0-1,2 2 1,3 0 0,0 1-1,2-3 1,2-4-133,1-2 0,0-2 0,5-1 0,2-1 0,2-3 0,5-1 0,1-2 0,2-2 174,2-1 1,0-5 0,1-2 0,0-4 0,0 0 0,0-2 0,0-2-1,-1-4 110,1-2 1,-1-6 0,-3 0 0,-5 1 0,-5-1 0,-5 2-1,-4 2-120,-4 2 1,-4 7-1,-7-1 1,-4 4-1,-3 3 1,-1 4-1,1 3-1060,-1 1 1114,0 5 0,0 2 0,0 4 0</inkml:trace>
  <inkml:trace contextRef="#ctx0" brushRef="#br0" timeOffset="78">13099 10781 8354,'-6'-6'1706,"1"6"1,5 2-1851,0 6 144,0-1 0,0 0 0,0-2 0</inkml:trace>
  <inkml:trace contextRef="#ctx0" brushRef="#br0" timeOffset="79">13522 10416 7569,'0'-12'0,"0"5"713,0-1 65,0 5-53,0-7-401,0 9 0,1-8-176,3 5 0,-3 2 1,4 6-114,0 3 1,-3 3-1,1 2 1,-1 0-1,-2 2 1,0 3 0,0-1-242,0 1 1,0 2 0,1-3 0,2 1 0,0 1 0,0-2 0,-2 1 205,-1-3 0,5 3 0,2 1 0</inkml:trace>
  <inkml:trace contextRef="#ctx0" brushRef="#br0" timeOffset="80">13396 10770 7569,'-6'-7'649,"2"1"184,8 2 0,-2 3-671,6-3 0,1 3 1,6 1-1,5 0 1,6 0-1,4 0 1,3-1-1,2-2 90,-1-1 0,0-1-461,0 1 1,-1 3 170,-2-3 1,-3-1-732,-5 1 1,-2-3 204,-2 3 1,-2 0 563,-6 4 0,0-5 0,1-1 0</inkml:trace>
  <inkml:trace contextRef="#ctx0" brushRef="#br0" timeOffset="81">13579 10895 7569,'1'-11'860,"2"-1"91,1 1 0,-2 5-791,-6 2 1,-2 3-1,-5 1 1,-1 1-200,1 3 1,-1 2 0,1 5-1,-1 1 1,2-1 0,3 1-1,3 0-189,3 4 0,1-4 0,0 4 0,1-4 0,4-2 0,5-1 1,5-2 84,3-2 0,-3-2 0,4-3 0,2-1 0,0-3 0,2-2 0,-1-2 138,-3 1 0,-3-1-3,-4-3 0,-1-1-64,0 1 1,0 0 0,-4-2 0,-3-1-249,-3-1 1,-1 3 0,-1 5 319,-3-2 0,-7 4 0,-7 0 0</inkml:trace>
  <inkml:trace contextRef="#ctx0" brushRef="#br0" timeOffset="82">13533 10952 7569,'-11'5'-61,"3"2"0,2 4 0,1 1 244,2-1 0,1-3 0,-1-1 1,-1 2-1,1 1 0,-1 2 1,-1-1-42,-2 1 1,1 0-1,-2 2 1,3 1 0,2-1-1,-1 0 1,1 0-174,2 2 1,1-1 0,0-4-84,0 1 0,1-1 74,3 0 0,0-3 1,6-2-109,3-1 100,6 4 1,-5-7 64,5 1 0,4-3 82,3-3 1,1 0-49,-4-5 1,2 1 0,-1-5 0,-4 0 76,-2-3 1,-3 1 0,-4-4 0,-4 0-136,-3 0 1,-4 1-1,-5-4 1,-6 3 0,-9 2-1,-5 3 1,-5 4-430,-3 6 0,-5 1 1,0 5 435,1 4 0,1 6 0,2 10 0</inkml:trace>
  <inkml:trace contextRef="#ctx0" brushRef="#br0" timeOffset="83">14269 10730 7569,'-6'-1'120,"4"-2"1,4-2 0,7 0 0,4 0 0,3 1 0,2 1 0,3-3 0,4 1 2,1 0 0,1-2 1,-3 2-1,0 0 1,0-2-1,-2 2 1,-2-1-1,-1 1-871,0 0 1,-5 0 0,1 2 747,-2-1 0,-7 0 0,-1 4 0</inkml:trace>
  <inkml:trace contextRef="#ctx0" brushRef="#br0" timeOffset="84">14372 10833 7569,'-1'6'152,"0"-2"0,1-3 0,5-1 109,4 0 0,3-3 0,4-2 0,1-1 0,4 0 0,0 0 0,3-3 0,2 0-404,2 1 0,-6-1 0,4 4 0,-5 0 0,1 0 0,-3 3 0,-1 0 143,-4 2 0,-2-5 0,0-1 0</inkml:trace>
  <inkml:trace contextRef="#ctx0" brushRef="#br0" timeOffset="85">15160 10490 7569,'0'-7'220,"0"-1"1,0-1 0,0 2-1,0 3 1,1 9 0,2 8 0,1 6-41,-2 2 1,3 2-1,-1 1 1,0 3-1,0 2 1,0 1-1,-2 1 1,-1-1-207,-1 0 1,0 3 0,0-4-1,0 0 1,0-2 0,0-3-1,0-2 1,0 1-147,0 0 1,0-5-1,0-3 1,0-2-1,0-2-620,0 1 0,-1-6 792,-3-2 0,3-3 0,-4-1 0</inkml:trace>
  <inkml:trace contextRef="#ctx0" brushRef="#br0" timeOffset="86">15332 10650 7569,'-7'-5'128,"3"-2"0,3-4 0,2 0 0,3 0 0,3-1 1,1 1-1,3-1 0,3 1 0,1-1 0,3 1 1,-2 1-1,2 1 126,0 1 1,-3 6 0,4-3-1,0 1 1,-1 0 0,-2 2 0,-1 2-1,-1 3 1,-2 5-294,-3 2 0,-3 3 0,2 2 0,-5 4 1,-1 3-1,-2 2 0,-2 2-57,-1 5 1,-8 2 0,-4 0 0,0-1 0,-2-2 0,0 1 0,-1-1 0,3-1-43,2-1 0,2-1 0,-1-4 0,1-2 0,1-1 0,2-2 0,3-1 185,0-3 1,4-5 0,-3-2 0,4 1 0,4-2 0,3-2 23,3-3 1,7-2-1,3-2 1,4-2-1,4-1 1,0-3-1,0 0 1,-4 0-477,-4 2 0,1 3 1,-6-2 404,-1 1 0,-1-4 0,-2 2 0</inkml:trace>
  <inkml:trace contextRef="#ctx0" brushRef="#br0" timeOffset="87">15960 10525 7569,'-8'-12'221,"2"3"1,1 5 0,1 8 0,0 5 0,0 3 40,2-1 0,-3 0 0,0 2 0,-1 2 0,0 3 0,0 1 0,-2-1 0,1 0 0,-1-1-265,-1 4 0,3 0 0,-1 2 0,1-1 1,1-2-1,0-1 0,2 0-90,2-1 1,1 2 0,0-5 0,0-1 0,1-2 0,2-3 0,2-3 0,1 0-63,3 1 0,5-5 0,1 2 0,-1-3 0,0-1 0,0 0 1,1 0-1739,-1 0 1893,-1 0 0,-1 0 0,-1 0 0</inkml:trace>
  <inkml:trace contextRef="#ctx0" brushRef="#br0" timeOffset="88">16028 10856 7569,'0'-12'3442,"0"12"-3383,0 8 0,0 3 0,0 8 0,0 2 0,0 0 0,0 2 0,0-1-232,0-3 1,0 2 0,0-3 0,0 1 0,0-1 0,0 0 172,0-1 0,0-3 0,0 3 0</inkml:trace>
  <inkml:trace contextRef="#ctx0" brushRef="#br0" timeOffset="89">16154 11084 8063,'0'-6'185,"0"1"1,10 5 0,3 0 0</inkml:trace>
  <inkml:trace contextRef="#ctx0" brushRef="#br0" timeOffset="90">16485 10707 7569,'0'-11'146,"0"0"1,0-1 0,0 1 0,0-1 0,1 2 0,3 1 0,4 3 0,2 1 0,1 2 0,1 1 0,-1-1 70,1-1 0,3 1 0,1 1 0,2 0 0,2-2 1,1 1-1,-1 1 0,-2-1 0,-2 0-382,-2 0 0,-1 2 0,-2-1 0,1 0 132,-1-2 1,-3 0-1,-2 6 1,-1 1-1,-4 6 1,-2 5-1,-4 5 149,-1 3 1,-2 1-1,-5 1 1,-1 2 0,-1 5-1,1 1 1,2-1-79,0 0 0,1-2 1,-1 3-1,2-3 1,1 0-1,2-1 1,-1-1-1,0-5-193,1-1 0,3-3 0,-2 1 1,1-4-1,2-3 0,1 0-2118,-2-1 2273,2 1 0,-8-6 0,4-1 0</inkml:trace>
  <inkml:trace contextRef="#ctx0" brushRef="#br0" timeOffset="91">16885 10616 7569,'-7'-11'521,"2"-1"0,5 1 0,2 1-311,1 2 1,2 8 0,4 9-1,-2 4 1,-2 3 0,-3 2-1,0 2 1,-2 2-201,0 1 1,0-1-1,0 1 1,0 0-1,0-1 1,0-2-1,0-2-143,0-2 1,0-1 0,0-3 0,0-1 0,1-1 171,3-2 1,-2-3 0,6-4 0,1 2 0,1 1 0,1-2 0,1-1 25,-1-1 1,1 0 0,-1 2 0,0 0 0,1 3 0,-1 0-1,-1 2-38,-2-1 1,1-2 0,-5 4-1,-2 0 1,1 3 0,-1 0-1,2 0-5,-1 1 0,-7 1 1,-4 1-1,-3 1 1,-3-1-1,-1 0 0,-1 0-154,0 1 1,-1 0 0,-2-4 0,3 0-1,1-2 1,-2-3 0,1 0 0,-1-1-997,3 0 0,2-1 1128,0-4 0,1-5 0,-1-1 0</inkml:trace>
  <inkml:trace contextRef="#ctx0" brushRef="#br0" timeOffset="92">16942 10593 7569,'5'-11'215,"4"1"1,5 1-1,4 2 1,1 1-1,-2 1 1,0-1 168,-3-1 0,2 1 1,1-3-1,1 3 1,2-1-1,1 2 1,2 0-1,0 3-1149,0 0 0,-1 2 765,-3 0 0,2 5 0,-3 2 0</inkml:trace>
  <inkml:trace contextRef="#ctx0" brushRef="#br0" timeOffset="93">7275 13774 7569,'0'-7'126,"0"-1"0,1 0 1,3 2-1,4 2 1,3 3-1,4 0 0,4-2 1,3-1-1,1 2 102,0 1 0,-2 1 0,-1-2 0,-1 0 0,1-2 1,-1 1-1,0 2 0,0 0-969,-2-3 1,0 3-1,-6-3 741,1 3 0,-1-4 0,1-2 0</inkml:trace>
  <inkml:trace contextRef="#ctx0" brushRef="#br0" timeOffset="94">7343 13968 7569,'-7'0'753,"-1"0"-592,-1 0 0,9 0 0,4 0 0,6 0 0,6 0 0,4 0 0,4-1 1,4-1-245,1-2 1,-2-4 0,2 3 0,-1 0 0,-3-1 82,-1-1 0,-1 0 0,0-5 0</inkml:trace>
  <inkml:trace contextRef="#ctx0" brushRef="#br0" timeOffset="95">8109 13443 7569,'-2'-18'259,"0"3"1,-3 2 239,-2 2 0,5 6 0,-2 6 0,3 9 0,1 8-388,0 4 0,0 2 0,0 2 0,1 6 1,2 4-1,0 2 0,0-1 0,-1-1-209,2 2 0,-2-2 1,1 2-1,0-2 1,-1-2-1,2-1 1,-1-3-157,-2-3 0,3-3 1,1-2-1,0-3 0,1-4 1,-1-2-306,1-2 1,2-5-1,-1-3 559,-1-6 0,-1-3 0,-5-5 0</inkml:trace>
  <inkml:trace contextRef="#ctx0" brushRef="#br0" timeOffset="96">7960 13523 7569,'-6'-23'105,"2"2"0,8 0 1,5 4-1,5 0 1,5 3-1,2 0 1,2 0 105,0-1 1,4-2 0,1 5 0,1-1 0,1 4 0,1 3 0,-2 3 0,-1 2-118,-3 1 1,-5 9 0,-2 4 0,-3 2 0,-3 3-1,-5-1 1,-1 4-138,-4 0 1,-2 2 0,-4 0 0,-3 0 0,-5 0 0,-3-1 0,-4 0-1,-3-2-310,0-1 0,-1-3 0,1 0 0,3-2 353,4-4 0,-3-1 0,0 3 0</inkml:trace>
  <inkml:trace contextRef="#ctx0" brushRef="#br0" timeOffset="97">8760 13123 7569,'6'-5'212,"0"3"1,-3-6 0,2 0 0,0 1-1,0 2 1,-4 5 0,-2 9 108,-3 7 0,-6 7 0,0 4 1,-4 3-1,-1 3 0,0 3 0,-1 0 1,1 4-300,-1 0 1,4 2 0,0 5-1,4 0 1,3 1 0,2-1 0,2 2-1,1-2-178,0-1 1,0-5 0,3-2 0,3-1-1,5-1 1,2-4 0,1-4 0,0-3-42,1-3 0,2 1 1,-3-9-1,1-1 0,-1-1 1,-2-2-662,0 1 0,-1-2 858,1-3 0,-1-2 0,1-5 0</inkml:trace>
  <inkml:trace contextRef="#ctx0" brushRef="#br0" timeOffset="98">8988 13557 7569,'-1'-17'857,"-2"1"-657,-1 4 0,1 12 0,3 7 1,0 10-1,0 4 0,0 5 0,0 2 1,0 5-132,0 2 1,-2-6 0,0 6 0,-2-2 0,1 0-1,2 0 1,1-3 0,0-3-461,0-3 1,0-3 0,0 0 0,0-4 0,0 0-1644,0-3 2034,0-7 0,5-1 0,2-6 0</inkml:trace>
  <inkml:trace contextRef="#ctx0" brushRef="#br0" timeOffset="99">9034 13626 7608,'0'-12'591,"-4"5"1,0-1-365,2-1 1,2 5-1,3 4 1,5 8-1,2 5 1,3 3-1,1 2 1,2 2-166,2 2 0,-3 2 0,3 1 0,0 2 0,-2-2 0,1 0 0,-2-3 0,0 0-82,1-3 1,-3-1 0,-4-4 0,-1 0 0,0-3 0,-1-3-1,1-3 1,-1-1 150,0 1 1,-1-4 0,-3 1 0,0-4-1,0-6-24,-2-2 1,-1-3-1,0-2 1,0-4-1,-1-2 1,-2-3 0,-2-3-225,-1-4 0,3 0 0,-2-1 0,2 3 1,-1 1-1,1 3 0,1 2 0,-1 4-1016,-1 3 0,1 4 1,4 2 1132,3 2 0,7-2 0,7 3 0</inkml:trace>
  <inkml:trace contextRef="#ctx0" brushRef="#br0" timeOffset="100">9696 13512 7569,'-7'-8'872,"-1"0"-216,-1 0 0,5 4 0,4 4 0,7 5 0,3 2-605,1 1 0,2-2 0,2 3 0,3-1 0,1-1 0,0 1 0,1 0 0,2-1-127,1 0 1,-2-1 0,0-3 0,-4 0 0,0 1-1,-2 0 1,0 0 0,0-2 41,-1 0 0,-1 1 1,-3 2-1,-1 1 119,-1-1 0,-7-2 0,0-1 1,-6 0-1,-4 3 0,-5 0-116,-2 0 0,-3 4 0,-5-1 0,-2 2 0,-2 2 0,1-2 0,-1-1 0,2-2-379,2 2 0,6 1 0,3 2 1,2-2-1,2-1 0,1-2 410,2 2 0,-2 1 0,4 2 0</inkml:trace>
  <inkml:trace contextRef="#ctx0" brushRef="#br0" timeOffset="101">10016 13786 7569,'0'-8'419,"0"3"0,-1 2-53,-3 5 0,-4 5 0,-6 2 0,-2 4 0,-2 2 1,-2 0-1,-2 1 0,-1-1-474,0-1 0,1-1 0,0-2 0,2 0 0,1 1 108,-2-1 0,0 1 0,-2-1 0</inkml:trace>
  <inkml:trace contextRef="#ctx0" brushRef="#br0" timeOffset="102">11626 13409 7569,'4'-14'-746,"0"2"1,0 4 1158,-4-4 1,0 5-1,1-1 1,2-1 0,0 1-1,0 5 1,-2 6-1,-2 8 1,-2 4 1790,0 4-2200,-1 2 0,4 2 0,0 0 0,0 0 0,0 0 0,0 1 0,0 1 0,0 2 0,0-2-191,0-1 0,0 3 0,0 0 0,0-2 1,0-1-1,0-2 0,0-2 0,1-2 11,3-2 1,-2 3 0,6-3 0,1-4 0,0-2 0,0-3 0,-2-2 184,2-3 0,2 0 1,3-2-1,3 0 1,-1 0-1,2 0 0,0-2 1,2 0-118,2-2 1,-1-5 0,0 2-1,-4-2 1,0 0 0,-3 1-1,-1 1 1,-3-1 107,-3 0 0,-2 1 0,-5-5 0</inkml:trace>
  <inkml:trace contextRef="#ctx0" brushRef="#br0" timeOffset="103">11592 13729 7948,'0'-12'198,"0"5"1,1 0 0,4 1 0,6 1-1,2-2 1,3 2-75,0 0 0,6 0 0,4 3 0,1-3 0,0 0 0,-1-2 1,0 2-1,-3 0-87,-4 3 0,1-4 0,-5 3 0,-2-1-37,-4-1 0,6-2 0,-2-4 0</inkml:trace>
  <inkml:trace contextRef="#ctx0" brushRef="#br0" timeOffset="104">11683 13363 7569,'0'-18'34,"0"2"0,0 4 1,2 1-1,1 1 1,5 1-1,3 3 1,5-1-142,3 1 1,4 3-1,2 0 1,3 1 0,0 2 106,0 0 0,3 0 0,-1 0 0</inkml:trace>
  <inkml:trace contextRef="#ctx0" brushRef="#br0" timeOffset="105">12129 13226 7569,'0'-11'429,"0"3"-145,0 0 0,4 24 0,-1 4 0,1 7 0,0 3 0,1-1 0,0 4-284,0 4 0,-1-1 0,-3 3 0,2-1 0,1-1 0,-2-3 1,-1-2-1,-1 0-164,0 1 1,-3-4-1,-1-3 1,1-2-1,2-2 1,1-2-1,0-2 22,0-1 1,0-2 0,0-4 245,0 1 1,5-2-1,3-3 1,2-3-1,1-4 1,1-2-237,-1-2 0,1-1 0,-1 2 0,2-2 1,1 0-1,1-1 132,-1-1 0,4 0 0,-1-5 0</inkml:trace>
  <inkml:trace contextRef="#ctx0" brushRef="#br0" timeOffset="106">12163 13260 7569,'-4'-11'30,"0"0"1,3 0 0,4 2 0,4 2 0,5-1 0,2 1-5,1-1 0,5 5 0,-2 0 0,1 1 0,-1 2 0,0 0 0,-2 0 0,1 0-26,-3 0 0,3 5 0,1 2 0</inkml:trace>
  <inkml:trace contextRef="#ctx0" brushRef="#br0" timeOffset="107">12449 13397 7569,'-7'-5'-41,"3"5"0,4 8 0,3 6 0,1 4 208,-2-1 0,0 6 0,-2-1 1,0 4-1,0 2 0,0 2 1,0-2-1,0-1-338,0-1 1,0 0 0,-2-1-1,-1-4 1,-4-1 0,0-2-1,0-3 171,2-2 0,1-1 0,4-1 0</inkml:trace>
  <inkml:trace contextRef="#ctx0" brushRef="#br0" timeOffset="108">12471 13614 7569,'0'-21'256,"0"2"0,0 4 0,0 2 209,0 1 0,0 4 0,2 4 0,1 8 1,4 4-334,-1 4 1,4 3 0,-1 0 0,4 1 0,2-1 0,-1 0 0,0 0 0,0 0-229,1 1 1,2 0 0,-3-2-1,1 1 1,-1-1 0,-1-1-1,-2-3-2,0-2 0,5 1 0,-1-6 0,-1 0 0,-1-2 0,-2-1 0,0 0 1,1 0 391,-1 0 0,-3-4 0,-1-1 0,1-2 0,0-5 0,-2-2 0,0-1 45,1-1 0,-5-2 0,2-5 0,-3-1 0,-2-1 1,-1-3-1,-2 0 0,1 0-740,2 2 0,1 2 0,-1 2 0,-2 0 0,-1 3 0,2 4 0,0 2-1861,2 2 0,0-1 2262,0 1 0,-5 4 0,-1 2 0</inkml:trace>
  <inkml:trace contextRef="#ctx0" brushRef="#br0" timeOffset="109">12905 13295 7569,'0'-17'213,"0"4"0,0-2 0,0 3 0,0 0 0,0 1 0,2 1 0,0 1 50,2 1 1,5 4-1,-1-2 1,2 1-1,2 2 1,2 1-1,2-1 1,-1-1 0,1 2-358,3 1 1,-1 1 0,1 0 0,1 0 0,2 0 0,0 0 0,-2 0-160,-1 0 0,-5 0 0,0 1 456,-5 3 1,-4 6 0,-6 6 0,-3 3 0,-4 5 0,-3 4 0,-3 3 0,-2-1 16,3 2 0,1 5 1,3 1-1,2 0 0,-1 0 1,0 0-1,2-1-287,1-2 1,1-2 0,4-1 0,0-3 0,0-1-1,0-4 1,0-2-45,0-3 1,0-5 0,1 1 0,3-2-1,4-2-421,2 1 1,-2-6 0,-3-2-1941,-4-3 2472,-4-6 0,-18-1 0,-3-6 0</inkml:trace>
  <inkml:trace contextRef="#ctx0" brushRef="#br0" timeOffset="110">11386 13649 7569,'-11'-5'0,"3"0"0,1-3 834,4 3-391,-2 0 1559,5 3-895,0-3-841,0 5 0,4 2-1108,0 1 842,5-1 0,-3 13 0,5-2 0</inkml:trace>
  <inkml:trace contextRef="#ctx0" brushRef="#br0" timeOffset="111">10313 13317 7569,'-12'-5'0,"5"0"153,-1-2 0,6 0 1,-2 4-1,3-3 1,1 4-1,0 6 1,0 5-1,0 3 1,0 4 77,0 3 1,-4 2-1,0 2 1,0 0-1,0 0 1,1 0-1,0-1 1,2 1-1,1-1 1,0-2-364,0-1 0,0-4 0,0 3 1,0-1-1,0-3 0,0-2 0,0 0-154,0-1 0,0 1 467,0-1 0,-4-3 0,0-1-178,2 2 0,2-4 0,3-1 0,5-3 0,2 0 0,2 2 0,-1 1 1,2-2-45,2 0 1,-2-1-1,2 1 1,-2 3-1,-2 1 1,0 0-5,1 0 0,-6 2 0,-2 3 0,-3 1 0,-1-1 0,-1 1 0,-3-1-119,-3 0 0,-5 1 1,-3-1-1,-3-1 1,-1-1-1,0-2 1,-1-1-536,-2 0 0,-1-3 699,1 1 0,-6 2 0,-2 0 0</inkml:trace>
  <inkml:trace contextRef="#ctx0" brushRef="#br0" timeOffset="112">10096 13375 7569,'0'-12'133,"1"5"1,3 0 0,5 1 0,5-1-1,5 0 1,2-1-8,2 1 1,5 3-1,1-2 1,2-1-1,-2 2 1,-1 0-1,-3 2 1,-2 2-321,-4 1 0,-2 0 1,-6 0 193,1 0 0,-6 5 0,-1 2 0</inkml:trace>
  <inkml:trace contextRef="#ctx0" brushRef="#br0" timeOffset="113">10427 13854 7569,'-11'0'0,"-1"0"111,6 0 1,5 2 0,4 1-1,1 4 1,0 0-112,0 1 0,5 0 0,-3 3 0</inkml:trace>
  <inkml:trace contextRef="#ctx0" brushRef="#br0" timeOffset="114">10770 13420 7569,'-7'-18'336,"-2"-2"1,6 5 0,0 1 0,1 4-1,-2 6-89,-4 8 1,-2 11 0,-1 7-1,-2 4 1,-2 3 0,-4 3 0,-2 2-1,2 3 1,4 0-313,2-4 0,3 1 0,3-4 0,3 0 0,3-1 0,1-1 0,0-3 0,0-2-166,0-4 0,5-1 0,2-5 1,3-1-1,2-3 0,-1-1 0,1-3 161,-1 0 0,1-1 1,-1-5-1,0-2 1,1-2-1,-1-3 0,1-3 1,-1-3 155,0 0 1,0-2 0,-4-1 0,-3 1 0,-3-1 0,-1 3 0,-1 1 0,-4 2-77,-6 0 0,-6 4 0,-6 3 0,2 3 0,0 1 1,2 1-1,0 3-1576,1 4 1566,-3 7 0,8 3 0,-3 5 0</inkml:trace>
  <inkml:trace contextRef="#ctx0" brushRef="#br0" timeOffset="115">10941 13420 7569,'-11'-18'914,"-1"-1"1,2 7-522,2 2 0,3 11 1,5 4-1,0 9 1,0 9-1,2 6 1,0 4-1,3 2-297,2 4 0,-5-4 0,3 4 0,-1-1 0,0-1 0,0-2 0,-1-4-345,1 1 0,0-8 0,-4-1 0,0-3 0,0-2 0,0-3 0,0-2 0,0-2-1754,0 1 2003,0-6 0,0 4 0,0-3 0</inkml:trace>
  <inkml:trace contextRef="#ctx0" brushRef="#br0" timeOffset="116">13282 12906 7506,'-1'-7'353,"0"0"1,2 4 0,7 4 0,6 6 0,3 7 0,4 5-1,2 4 1,2 4-12,2 3 0,3 3 0,-3 3 0,-2 2 0,-2 4 0,-3 2 0,-2 2 0,-2 1-380,-2 2 1,-2-5 0,-3 1 0,-3 0 0,-1-1 0,-2 0-1,-2 0-188,-1-3 0,-5-2 0,-3 1 0,-3-2 1,-3-4-1,-1-3 0,1-3 0,0-3-141,-2-1 0,4-1 1,-2-1-1,4-3 1,2-4-1,0-2-583,2-2 0,1-3 950,5-1 0,5-9 0,1 1 0</inkml:trace>
  <inkml:trace contextRef="#ctx0" brushRef="#br0" timeOffset="117">14276 13272 7569,'0'-8'237,"1"2"0,3-1 0,4 2 0,0 2 0,-1 5 0,-8 7 49,-10 5 1,-3 6 0,-6-1 0,-3 3-1,-1 1 1,-5 0 0,-3-1 0,-2 1-326,0 0 0,3-4 1,2-1-1,1 0 0,3-2 1,1 1-1,2-3 1,3-2-54,4 0 1,3-5 0,6 1 0,6 0-1,8-2 1,6-2 32,5-3 1,4-1-1,2 0 1,3 0-1,0 0 1,0-1-1,-3-2-111,-1-1 0,-1-1 1,-1 3-1,-2-2 1,-2 1-1,-2 2 0,-2 1-1955,-1 0 2125,-7 0 0,4 0 0,-3 0 0</inkml:trace>
  <inkml:trace contextRef="#ctx0" brushRef="#br0" timeOffset="118">13990 13740 7569,'2'6'717,"1"-2"1,5-1-653,2 1 1,7-3 0,2 3 0,2-3 0,2-1 0,1 0 0,2 0-1,0 0-491,0 0 1,0 0 425,-3 0 0,8 5 0,-7 1 0</inkml:trace>
  <inkml:trace contextRef="#ctx0" brushRef="#br0" timeOffset="119">14950 12918 7569,'0'-32'153,"1"5"1,3 8 0,2 5 0,2 4 0,-2 1 191,-1 2 0,0 5 0,-2 2 0,1 7 0,-2 4 1,-1 4-1,-1 4 0,0 3-195,0 1 0,-1 4 1,-1 0-1,-2 1 1,1 2-1,2-3 1,1 1-1,0-2-489,0-2 0,5 3 0,1-1 0,2-2 0,0-2 0,-1-3 1,1 0-1,-2 0 339,-1 0 0,-1 0 0,-4 4 0</inkml:trace>
  <inkml:trace contextRef="#ctx0" brushRef="#br0" timeOffset="120">14653 13523 7569,'-18'0'619,"4"0"1,10 0-280,8 0 0,6 0 0,5 0 1,6 0-1,4 0 0,7-1 1,5-2-1,6-2-205,5-1 0,-1 2 1,4-4-1,0 1 1,1-1-1,2 1 1,2-2-1,1 0-402,-2 1 1,-3-1 0,-8 4 0,-1 0 0,-2-1 0,-3 1 0,-4 0-660,-2 2 0,-7-2 0,1 1 926,-6 2 0,1 0 0,-3 2 0</inkml:trace>
  <inkml:trace contextRef="#ctx0" brushRef="#br0" timeOffset="121">14676 13820 7569,'-12'-10'211,"1"2"0,-1 4 1,2 4-1,3 4 1,3 4-1,3 2 15,1 1 1,0 2-1,0 1 1,0 1 0,0-1-1,0 0 1,0 0 0,-2 1-243,-2-1 0,3-1 0,-4-2 1,0 1-1,-3-1 0,0 1-21,0-1 0,-1-3 0,4-2 0,0 0 27,0 1 1,2-5-1,7 2 1,5-3-1,4-1 1,3 0-1,2 0-24,2 0 0,2-1 0,1-1 0,-1-2 1,1 1-1,0 2 0,0 1 22,0 0 0,-2 0 0,0 0 1,-4 1-1,0 2 0,-3 2 1,-1 1-1,-3 3 27,-3 1 0,2 2 0,-5-1 1,-1 1-1,-3-1 0,-4 0 0,-4 1-24,-2-1 0,-6 1 1,-3 0-1,-3 2 1,-1 1-1,0-2 0,0-3 1,1-2-241,-1 1 1,0-3 0,0 1-1,0-2 1,0-3 0,2-1-1,1-1-1731,0 0 1980,7 0 0,-4-5 0,6-1 0</inkml:trace>
  <inkml:trace contextRef="#ctx0" brushRef="#br0" timeOffset="122">14630 13843 7569,'0'-12'204,"0"1"0,0 0 0,0-1 0,0 1 35,0-1 1,10 6 0,7 1 0,5 1-1,8 0 1,1 2 0,4 0 0,-1 2-801,1 0 1,-7 0 0,5 0 560,-3 0 0,-4 0 0,-3 0 0</inkml:trace>
  <inkml:trace contextRef="#ctx0" brushRef="#br0" timeOffset="123">15064 14208 7569,'-6'5'782,"1"2"0,1 0-785,0 1 1,1-6 2,7 2 0,3-2 0,4-2 0</inkml:trace>
  <inkml:trace contextRef="#ctx0" brushRef="#br0" timeOffset="124">15372 13843 7569,'-5'-23'230,"0"5"1,-2 3-1,1 4 1,1 3-1,-2 4 1,-3 4 49,-2 4 0,0 7 1,-2 8-1,-3 4 0,-1 4 1,-1 3-1,0 2 0,1 0-379,2-2 0,1-1 0,5 3 0,2-3 0,4-1 0,3-4 0,1-2 1,0-4-201,0-2 0,1-1 1,3-3-1,4-2 0,2-2 1,2-5-1,2-1 255,2-2 0,3 0 0,-4 0 0,0-2 0,0-1 0,1-5 0,-2-2 0,-2-2 294,0 1 0,-5 1 0,0 0 1,-2 0-1,-4-3 0,-4 0-120,-4 1 1,-5 5 0,-3 3-1,-4 3 1,-2 1 0,-2 0-1,1 1 1,2 3-805,1 4 0,5-2 674,-1 2 0,2-1 0,1 5 0</inkml:trace>
  <inkml:trace contextRef="#ctx0" brushRef="#br0" timeOffset="125">15498 13820 7569,'-11'-6'325,"4"2"1,3 9 0,3 5 0,1 5-147,0 3 1,0 6 0,0 7-1,0 0 1,0 1 0,0-1-1,0-1 1,0 0 0,1 0-304,3-2 0,-3-4 0,3-4 0,-2 2 0,-2-3 1,0 0 123,0-2 0,-11-3 0,-1 3 0</inkml:trace>
  <inkml:trace contextRef="#ctx0" brushRef="#br0" timeOffset="126">15992 13395 7089,'0'-8'184,"-1"0"1,-2-1 0,-2-1 0,0-1 0,0-1 0,3 1 0,0 0 0,2-1 0,2 2-2,1 2 0,4 2 0,4 4 0,1-4 0,0 1 0,2-1 0,1 1 0,1 0 0,-1 2-173,0 2 0,0 1 1,-2 0-1,0 1 1,-1 2-1,-1 2 0,-3 1 1,0 3-149,0 1 1,-2 3-1,3 1 1,-2 1 0,2-1-1,1-1 1,2-2 46,-1 1 1,1-5 0,0 1 0,2 0-1,2-2 1,-2-2 0,0-3 0,0-1 79,1 0 0,1 0 0,-2-1 0,1-3 0,-1-4 1,0-2-1,0-3-26,2-2 1,-5 3-1,-5-4 1,1 4-1,-2 0 1,0 1 0,-3-1-1,-2 1 37,-3-1 0,-9 1 0,-6 0 0</inkml:trace>
  <inkml:trace contextRef="#ctx0" brushRef="#br0" timeOffset="127">16072 13646 7569,'-8'-7'198,"2"2"1,1 0 0,2-2 126,2-3 1,1 2 0,0 0 0,1 1-1,3-1 1,4 0 0,2 1 0,3-1-218,2 1 1,-2 3 0,2-3-1,-2 2 1,-2 3 0,0 1 0,1 1-234,-1 0 1,-1 5-1,-1 2 1,-1 3-1,1 2 1,1-1-1,1 1-24,1-1 1,0 1-1,4-1 1,3 0-1,4 1 1,2-2-1,2-2 108,-2-5 1,-2-1 0,-3-2 0,-1 0 0,0 0-1,-1-2 1,-3-1 0,-2-5 235,-2-2 1,-1-2-1,-2 1 1,-4 0-1,-4-1-385,-4 1 0,-2 4 0,-6 4 0,1 1 190,-1 2 0,1 0 0,0 0 0</inkml:trace>
  <inkml:trace contextRef="#ctx0" brushRef="#br0" timeOffset="128">16860 13189 7569,'0'-11'70,"0"-1"1,0 1 0,0-1 0,0 1 0,0-1 0,0 1 0,0 0 0,0-1 0,0 1 0,0 2 268,0 5 1,0 10 0,0 15-1,0 4 1,0 6 0,0 2-1,0 1 1,0 0-368,0 0 0,4 1 1,0-1-1,-1-1 1,1-1-1,0-3 1,0-1-1,0-2-325,0 2 1,-1-4 0,-3 2 0,0-5-1,0-3 1,0-1 0,0-3-623,0-2 1,2-5 974,1-4 0,4-1 0,4-2 0</inkml:trace>
  <inkml:trace contextRef="#ctx0" brushRef="#br0" timeOffset="129">17168 13189 7569,'0'-18'186,"-3"2"0,-2 6 0,-2 2 1,0 5 45,0 6 0,-3 8 0,2 7 1,-2 1-1,0 1 0,1 3 1,3 3-1,1-1-217,2-1 1,2-5 0,1-1 0,1 0-224,3 0 0,2-6-137,6 0 0,3-2 132,0-6 1,6-1 11,-2-3 1,-2-1 61,2-3 1,-1 0 13,1-7 0,-1 2 213,-3-6 0,-2-2 10,2 2 1,-6-1-1,-3 1 1,0-5-1,-4-1-67,-1-2 0,-1 0 0,0 0 0,-1 2 0,-3 1-363,-3 0 1,-7 8 191,-2 0 1,0 2 0,2 6 0,-3 3 0,0 4-1,-2 4 1,1 5 0,1 3 139,1 4 0,3-1 0,-2 1 0,6-4 0,3 3 0,1 0 0,2-1 0,-2-3 0,1 1 0,0-1 0,4 0 0,0 2 0,0-2 0,-3-2-1052,-1 0 1170,0-1 1,4-3-1,0-1 1,0 2-1,-1 1 1,-2 2 534,-1-1 1,1 2-285,3 2 1,-5-1-71,-3 5 1,2-1-215,-2 1 0,5 1 41,0-5 1,-2 4-196,1-3 1,0-1 56,4-4 1,4 1 0,1-1 0,1 1-59,3-1 0,2-5 0,3-2 0,3-3 0,-1-1 0,2 0-174,0 0 253,1 0-18,4-5 1,0-2 0,0-8 1,-1 2 113,1-2 1,-4-2-70,0 2 1,-5-4 8,1 4 0,-3-6-28,-4 2 1,0 2 3,-4-2 0,-3 5-23,-8-2 1,-2 4 0,-10 1 0,-3 3 0,-3 1 0,-4 3-89,0 6 0,-4 3-206,2 6 0,3 2-92,2 2 1,7-1 386,3 5 0,4 0 0,0 4 0</inkml:trace>
  <inkml:trace contextRef="#ctx0" brushRef="#br0" timeOffset="130">17739 13143 7569,'-11'-11'552,"1"-1"0,1 2 0,1 3 0,1 4-295,0 6 1,1 8 0,2 8 0,-3 4-1,-3 4 1,-2 3 0,-1 4 0,-2 3-409,-4 1 0,1 4 1,-1-3-1,-1 1 1,0-1-1,1-2 1,3-3-1,4-2-523,0-2 1,1-6-1,0-1 1,0-6 0,4-5 673,3 0 0,-2-1 0,-1 1 0</inkml:trace>
  <inkml:trace contextRef="#ctx0" brushRef="#br0" timeOffset="131">17511 13132 7569,'-11'-12'-519,"-1"1"519,6 5 0,11 6 0,8 6 0</inkml:trace>
  <inkml:trace contextRef="#ctx0" brushRef="#br0" timeOffset="132">17728 13634 7569,'-8'-3'1910,"1"-1"-2432,-2 1 522,4 2 0,5 1 0,6 0 0</inkml:trace>
  <inkml:trace contextRef="#ctx0" brushRef="#br0" timeOffset="133">2249 15536 7569,'0'-8'80,"0"1"121,0 4 1,0-3 0,0 5 0,0 1 0,0 5-1,0 5 1,0 4 0,0 2 0,0 3 0,0 5-33,0 6 1,1-1 0,2 1 0,2 2-1,1 2 1,2 3 0,0 1 0,-1 0-1,1 0-249,-2 0 1,3 4 0,-4-4 0,0-1 0,1-1 0,0-2 0,0-1 0,-1-1-29,0-2 0,-1-7 0,-3 1 0,2-1 0,0-4 1,0-1-1,-2-4 0,-1-2 59,0 0 1,0-1 0,0 1 0,0-1-633,0 0 1,0-5 0,0-6 680,0-7 0,5-8 0,2-3 0</inkml:trace>
  <inkml:trace contextRef="#ctx0" brushRef="#br0" timeOffset="134">2101 15582 7569,'0'-23'75,"0"1"0,0 2 0,0 2 1,1 2-1,3 1 0,2-1 1,2 1-1,-1 1 213,2 1 1,1 3 0,3 1 0,1 3-1,2 1 1,2 2 0,1 2-185,-1 1 0,7 0 1,-2 1-1,3 3 1,0 4-1,2 2 1,0 1-1,0 2-207,-3 2 0,-1-1 1,-2 5-1,-3 2 0,-4 0 1,-2 2-1,-3 0 1,-1 0 16,-1 0 1,-6 3 0,1 1 0,-6-2 0,-4-1 0,-4-2 0,-1-3 83,-3-4 1,1 2 0,-5-2 0,-2-1-1,0-1 1,-2-3 0,1-1-182,3-2 1,-2 0 0,3 0 0,0-2 182,3 0 0,7-3 0,3 3 0</inkml:trace>
  <inkml:trace contextRef="#ctx0" brushRef="#br0" timeOffset="135">2923 15490 7569,'-4'-17'591,"0"1"1,2 4-93,0 0 0,2 7 1,-1 5-1,-1 8 1,-3 6-1,-2 6-242,-2 5 1,0 1 0,1 6 0,0 2 0,-1 4 0,-1 2 0,-1 2 0,-1 2-206,1 1 0,1 2 1,1 6-1,2-2 0,1-1 1,1-1-1,0-1 0,2-2-258,2-4 0,2-4 0,3-8 0,4-3 0,2-3 0,3-1 0,0-1 97,3-3 0,-1-3 1,-2-4-1,1-1 1,1 0-1,0 0 1,0-3-1,1-1-303,-3-2 0,0 3 1,-1-5-1,-1 1 1,0 0 411,1 0 0,-6 5 0,-1-3 0</inkml:trace>
  <inkml:trace contextRef="#ctx0" brushRef="#br0" timeOffset="136">3186 15776 7569,'-6'0'155,"6"0"1,6 1-1,1 4 1,0 7-1,-1 5 1,-1 5-1,0 1 1,-2 1 95,-2 3 0,-1 2 0,0 4 0,0 0 0,0-2 0,0 2 0,0-2 0,1-1-358,3 0 0,-2-5 1,5 0-1,-1-3 1,0-4-1,2-2 1,0-1 200,-1 2 1,-3-4 205,4 2 0,-7-9 0,0-6 1,-5-7-1,-2-7-235,-3-5 1,3-3 0,-2-2 0,1-3 0,-1-5 0,2-2 0,-1-1-171,1 2 0,3 2 0,0 1 0,1 4 1,2 5-1,0 3 0,0 2 160,0 2 0,2 6 0,1 4 0,5 3 0,2 1 0,2 0 0,0 0 9,4 0 1,-2 5 0,5 3 0,1 2-1,1 2 1,4 2 0,0 3 0,2-1-93,-2 1 0,0 3 0,1-1 1,0 3-1,0-1 0,-2-2 0,-1-2-50,0-1 0,-1-7 1,1 3-1,-1-3 1,-3-3-1,-4-2 1,-2-3 385,-2-1 0,-4-1 0,-4-3 0,-1-4 0,-2-2 0,0-2-101,0-4 0,-4-1 1,-1-6-1,-2-1 0,-1-3 1,-3-4-1,1-2 0,1-2-697,2-3 1,0 2 0,-2-2 0,3 4-1,0 4 1,1 4 0,0 5-303,2 2 0,2 8 1,2 1-1,4 4 1,7 3 791,5 2 0,5 6 0,1 2 0</inkml:trace>
  <inkml:trace contextRef="#ctx0" brushRef="#br0" timeOffset="137">4351 15513 7569,'-4'-11'938,"-1"1"-609,-2 2 0,1 4 0,-3 8 0,1 4 0,1 2 0,-2 2 0,-1 4 0,-3 3-151,0 2 1,-4 2 0,-1 0 0,-1 0-1,0 0 1,-2 0 0,0-1 0,-1 1-173,3 0 1,-1-1-1,5-2 1,2-2-1,4-2 1,5-2-1,3-1 1,1-2-210,0 1 0,1-1 1,3 1-1,5-2 1,4-1-1,3-3 1,2 0 110,2 1 1,2-5 0,1 2 0,0-3 0,-1-1 0,1 0 0,-1 0-293,-3 0 0,1-4 0,-5 1 0,-1 0 0,-1 1 384,-1-2 0,-1-3 0,0-4 0</inkml:trace>
  <inkml:trace contextRef="#ctx0" brushRef="#br0" timeOffset="138">4054 16096 9700,'11'0'183,"2"0"1,2 1 0,4 1 0,3 2 0,0 0 0,2 0 0,3 0 0,2 0-432,0 1 0,3-4 0,-4 3 248,1-3 0,-3 4 0,2 1 0</inkml:trace>
  <inkml:trace contextRef="#ctx0" brushRef="#br0" timeOffset="139">4842 15582 7569,'-12'-12'159,"5"5"1,-1 0 0,-1 2 0,-1 3 0,-2 2 0,2 4 0,1 3 0,3 5 0,1 3 0,2 4 0,2 2 0,1 2 162,0 0 1,0 0-1,0 0 1,0 0-1,1-1 1,2 1-1,1-1 1,-2-3-500,0-4 0,-2 2 0,0-2 1,0-1 14,0-1 1,1-7 168,3-2 1,2-3 0,7-1 0,2 0-1,4-1 1,3-2 0,0-1 0,1 2-8,0 1 1,4 1 0,1 0 0,0 1 0,0 3 0,-4 3 0,-4 3 0,-5 2-91,-2-1 0,-6 1 0,0 0 0,-2 2 0,-3 3 0,-2-1 0,-5 2-50,-6 0 0,-2-3 1,-6 3-1,-1-2 1,-2-2-1,-2-2 1,-1-3 45,-2-2 0,-3-3 1,2 2-1,0-1 1,-1-2-1,1-2 1,1-1-1,6-1-769,4-3 0,4-2 863,2-6 0,5-4 0,1-2 0</inkml:trace>
  <inkml:trace contextRef="#ctx0" brushRef="#br0" timeOffset="140">4899 15605 7569,'-7'-12'556,"-2"1"0,4-1 0,2 1-362,1-1 0,6 6 0,11 1 1,6 1-1,4-1 0,5 0 1,5-1-475,3-1 1,-1 1-1,3-2 1,0 3-1,-4 2 1,0-1 279,-2 1 0,-5 2 0,-1 1 0</inkml:trace>
  <inkml:trace contextRef="#ctx0" brushRef="#br0" timeOffset="141">5401 15730 7569,'-11'0'154,"-1"0"1,1 1-1,0 2 1,0 2-1,1 1 1,1 3 177,0 1 0,-3 6 1,4 0-1,-1 2 1,0 2-1,3 2 1,1 2-1,2 1-356,2 2 1,1 0 0,1-5 0,3 0 0,5-2 0,4-2-1,3-1-153,2-3 1,1-3 0,4-3 0,1-5-1,1-1 1,3-4 0,0-1 0,1-6 156,1-5 1,-4 0 0,2-5-1,-2-2 1,-6 0 0,-1-2 0,-4 0-1,-2-1 60,-7-3 1,-3 3 0,-5-4-1,-3 2 1,-7-2 0,-10 0-1,-7 1-298,-4 6 0,-3 3 1,-2 8-1,-4 2 0,-1 6 1,1 4-1,4 6 1,4 2-472,4 1 1,2 1 728,5-1 0,5 1 0,2-1 0</inkml:trace>
  <inkml:trace contextRef="#ctx0" brushRef="#br0" timeOffset="142">5744 15296 7569,'-12'-5'1038,"4"-1"1,4-1-856,8 4 0,6 3 0,4 5 0,3 6 0,4 7 0,4 5 0,4 3 0,4 6-11,0 5 0,3 7 0,-8 8 0,0 3 0,-14-26 1,0 2-1,-1-1 0,-1 0 0,0 2 0,-1-1-200,8 28 1,1 0-1,-5-2 1,-2 0-1,-3-1 1,-3-3-1,-2-5 1,-3-5-362,-1-5 0,-2 2 1,-3-2-1,-3-1 0,-5-3 1,-3-2-1,-4-3-432,-3-1 1,-7 0-1,-5-3 821,-7 2 0,-3-1 0,-2-3 0</inkml:trace>
  <inkml:trace contextRef="#ctx0" brushRef="#br1" timeOffset="143">7605 15753 7569,'0'-11'-877,"0"-1"1072,0 1 1,0-1 0,0 1 0,-1 1 0,-1 5 0,-3 7 0,-1 10 0,1 5 0,2 8 0,-1 2 0,0 5 0,1 1 1305,2 3-1544,6 1 1,-2-3 0,3-1 0,0-2 0,1 0 0,0-1 0,1 0-1,0-5 1,-1-3-239,0-3 0,-1-7 0,-3 1 1,0-7 306,0-4 1,-6-5 0,-2-8-1,-1-1 1,-3 0 0,-1-4 0,-3-1-1,-1-3-17,-1 1 0,0-1 1,3-5-1,1-3 0,1-1 1,2-3-1,4 0-19,3 2 0,1 2 1,0 6-1,0 3 1,0 4-1,1 4 1,3 3 89,4 4 0,2 5 0,1 6 0,2 5 0,1 5 0,2 5 1,2 3-1,3 5-19,0 3 1,3-2 0,2-1 0,0 1-1,1-1 1,1-1 0,2-1-183,3-2 0,-4-7 1,-1-4-1,-1-4 0,-2-3 1,-2-4-1,-4-3 0,-2-2 248,-3-3 0,-2-4 1,-1-6-1,-3-1 1,-1 0-1,-2-2 1,-3-2-40,0-2 1,-2-2 0,-2-1 0,-1-3 0,-4-2 0,0-1 0,-1 0 0,0 1-304,2 0 1,-4 4 0,4-1 0,-2 6 0,2 5 0,1 2-216,2 2 1,2 6 0,2 5 0,3 6 0,3 4 0,5 1 429,3 1 0,-2-1 0,3 1 0</inkml:trace>
  <inkml:trace contextRef="#ctx0" brushRef="#br1" timeOffset="144">8302 15879 7569,'-11'3'150,"-2"3"1,-1 0-1,0 3 1,3 1-1,2 1 10,0 1 1,3 4-1,-1 2 1,2 1-1,3-1 1,0 0-1,4-2 1,1 2-167,5 0 0,3-4 1,3 1-1,3-2 1,1-3-1,2-1 1,2-3-1,2-1-55,2-2 0,0-7 1,3-5-1,0-4 0,-1-3 1,-1-2-1,-5-2 108,-1-2 1,-7 0 0,1 1 0,-4-1 0,-3-2 0,-5 0-1,-6 0 1,-6 1-148,-5 0 1,-10 4-1,-10 3 1,-7 3 0,-5 7-1,-2 4 1,-3 6-1429,-1 4 1528,9 7 0,-6 8 0,8 6 0</inkml:trace>
  <inkml:trace contextRef="#ctx0" brushRef="#br1" timeOffset="145">9513 15753 7569,'-7'-11'110,"-1"3"0,4 0 0,2 1 0,5 0 0,3 5 1,2 4-1,-2 6 0,1 3 0,-2 3 0,1 3 108,0 1 1,-2 2 0,3 5 0,-1 3 0,-1 0-1,1 1 1,-1-1 0,2 1-267,-1 1 1,-3-4 0,2 4 0,-2-3 0,1-2 0,0-4-1,0-3 1,1-2-326,1-2 1,-2-1 0,4-3-1,1-1 1,1-3-1216,1-1 1588,1-1 0,-1-9 0,0-1 0</inkml:trace>
  <inkml:trace contextRef="#ctx0" brushRef="#br1" timeOffset="146">9787 15742 7569,'-10'-9'219,"2"6"0,3 10 39,0 5 1,4 9 0,-4-2-1,1 3 1,0 4 0,1 2-1,2 0 1,1 1-259,0 0 0,1-4 1,2 2-1,2-3 1,0-2-1,1-3 1,0-4-158,-1-2 0,2-8 0,-3-7 0,0-6 149,1-6 0,-4-7 0,3 2 1,-3-2-1,-2-3 0,-2-2 1,0-2-1,-1 0 30,-1 0 0,2-2 1,-3 3-1,0 2 1,0 2-1,1 4 0,2 5 79,-3 5 0,5 3 0,-1 5 0,3 2 0,5 7 0,3 6-94,4 3 0,5 2 0,-2 5 0,2 2 0,2 0 1,2 0-1,1-2-61,-1-1 0,1 0 1,0-1-1,1 0 1,2-3-1,0-5 1,0-4-1,-2-3 32,-1-2 0,-4-3 1,-2-6-1,0-3 1,-3-5-1,-1-3 0,-3-4 102,-3-3 1,-2 0 0,-5-1 0,0 0-1,0-1 1,-1-2 0,-3-1-202,-3-3-22,-3 5 1,-2-4-1,1 3 1,-2 0-1,0 0 1,1 2 0,3 3-294,2 2 0,4 2 0,4 7 0,4 2 1,5 6-1,5 3 436,3 3 0,1 5 0,4-3 0</inkml:trace>
  <inkml:trace contextRef="#ctx0" brushRef="#br1" timeOffset="147">10369 15639 7396,'0'-8'81,"0"1"0,0-2 0,0-1 1,0-2 323,0 1 0,0 6 0,0 6 1,0 9-1,0 8 0,0 5-373,0 3 1,4 2 0,1 5 0,2 0 0,1 3 0,3 1 0,0 1 0,-1 0-307,-2-1 1,2-6 0,-4-2-1,2-2 1,-2-4 0,1-4 0,-2-3-1458,0-2 1731,4-1 0,-3-7 0,5 0 0</inkml:trace>
  <inkml:trace contextRef="#ctx0" brushRef="#br1" timeOffset="148">10381 16004 7569,'-12'-5'232,"2"3"1,1-5 0,4 2-1,4 3 16,6 0 0,5 2 0,5 0 0,4 0 0,4 0 0,4 0 0,2-1 64,0-3-430,4 3 0,-7-8 0,3 4 1,-1 0-1,-4-1 0,-3 1 0,-3 0-1002,-1 2 0,-2-2 1120,-4 1 0,1-5 0,-1 3 0</inkml:trace>
  <inkml:trace contextRef="#ctx0" brushRef="#br1" timeOffset="149">10404 15764 7569,'-28'-11'138,"9"0"0,1-1 1,8 1-1,7 1 1,7 1-1,7 2-43,7 2 0,9-4 0,6 2 1,6-2-1,7 0 0,1 1 0,0 1-313,-2 0 0,-3-1 0,-1 4 0,-3 1 1,-5 2-1,-5 1 0,-4 0 0,-2 0-66,-3 0 1,-4 1 0,-8 3 0,-3 4 0,-3 2 301,-1 1 0,-1-1 0,-1-1 0,-3-2 1,-2-1-1,-2-1 0,1 1 272,0 1 0,-2 0 0,2 6 1,-2 1-1,0 3 0,1-1 1,3 2-1,1 0-91,2 2 1,2 0-1,1 0 1,1-1 0,3 2-1,3-1 1,4 0-283,0-1 0,5-5 1,2 2-1,1-5 0,0-2 1,2-3-1,0-1 1,3-3 46,3-5 0,-2-3 0,5-6 0,-3 1 0,-2-1 0,-4 0 0,-3-3 70,-2-4 0,-2 1 1,-6 0-1,-4 0 0,-4 0 1,-7-2-1,-8 0 1,-10 0-216,-7 0 1,-7 7 0,-4-1 0,-6 5 180,-4 5 0,-3 3 0,-1 1 0</inkml:trace>
  <inkml:trace contextRef="#ctx0" brushRef="#br1" timeOffset="150">11351 15685 7569,'-17'-4'109,"1"0"0,5 0 1,2 0-1,2 0 0,-1 1 1,2 0-1,3 3 1,6 5-1,4 5 0,3 6 1,2 3 137,-1 2 1,1 3 0,-2 2 0,-1 0 0,-2 1 0,1 0 0,-2 1 0,-1-1-506,0 1 1,-3-5 0,3-5 0,-1-2 0,-1-2 0,0-1 0,-1-1-644,2-1 1,3-5 900,4-2 0,0-3 0,1-1 0</inkml:trace>
  <inkml:trace contextRef="#ctx0" brushRef="#br1" timeOffset="151">11329 15650 7569,'0'-18'128,"2"3"1,5 3-1,4 1 1,2 3-1,-1 0 53,0-1 0,0 3 0,5-1 1,5 1-1,3 0 0,2-2 1,-1 2-1,1 2-240,-2 3 1,-6 1-1,-4 1 1,-2 3-1,-3 3 1,-2 3-1,-4 3 1,-6 1-65,-5 1 0,-6 6 0,-10-2 0,0 2 0,-1 3 0,0 0 1,0 1 72,3-4 0,5-1 0,2 3 0,6 0 0,4 0 0,4 0 0,4-2 1,4-2-24,6-3 1,4 0-1,5-1 1,0-1 0,0-2-1,1-3 1,1-3 74,2-1 1,-1-1 0,-3-4-1,0 0 1,0 0 0,-1 0 0,-3 0-1,-4 0 215,-3 0 1,0 0 0,-1 0-59,1 0 1,-6-1 0,-2-3 0,-3-4 0,-1-2-1,0-1 31,0-1 1,-4 1 0,-1-2-1,-1-1 1,-3-2 0,0-2-1,0-2-162,2-2 0,0-2 1,-2-2-1,2 0 0,-1 2 1,2 2-1,1 4 1,1 1-27,0-1 1,-1 8 0,3-2-38,-2 2 1,5 9 0,7 2 0,3 4 0,3 4 0,3 1 0,-1 2 0,2-2-46,0-3 1,1 4-1,3-4 1,0 3 0,-2 1-1,-1-4 1,2-3-19,0-3 1,1-1 0,-2 0 0,-2 0 0,-2-1 0,0-3 0,-1-3 248,0-4-119,0 0 0,-1-4 0,-1-1 1,-3 3-1,-1-1 0,-1 0 143,-1-2 0,-4 5 0,1 6 0,-4 4 0,-3 7-134,-1 7 0,-5 4 0,3 8 0,0 1 0,2 5 0,3 2 0,1 0-155,0-3 0,0 3 0,1-2 0,1 0 0,3 2 0,0 0 0,2 1-851,-1-2 0,-2 1 965,4-6 0,-1 0 0,5-5 0</inkml:trace>
  <inkml:trace contextRef="#ctx0" brushRef="#br1" timeOffset="152">12414 16119 7569,'-11'-18'207,"4"3"1,2 2-1,5 1 1,0 1 0,0-2-1,0-1 1,0-2 58,0-2 0,4-1 1,-1-5-1,0-3 1,-1-3-1,1-3 0,2-1 1,0-1-208,0 1 0,0 4 1,-2 0-1,2 2 0,0 4 1,0 4-1,-2 5 0,-2 2 1,-1 8 0,0 5 0,0 8 0,0 6-41,0 5 0,5 2 1,3 3-1,3 2 1,4 2-1,6 0 1,3 1-156,2 0 0,1 0 0,-4 3 0,0-2 0,-2 1 0,0-2 0,-4-2 0,0-3-631,-3-1 1,-2-2 0,0-2 0,-2-4 766,-2-2 0,2 4 0,-4 0 0</inkml:trace>
  <inkml:trace contextRef="#ctx0" brushRef="#br1" timeOffset="153">12368 16084 7569,'-11'-11'249,"-1"-1"0,2 1 1,2 0-1,6-1 0,4 2 27,6 2 0,0-1 0,3 4 0,5 0 0,6-1 0,5 1 0,3 0 0,4 2-519,4 2 0,-2 1 0,3 0 243,1 0 0,-10 5 0,3 1 0</inkml:trace>
  <inkml:trace contextRef="#ctx0" brushRef="#br1" timeOffset="154">13076 15753 7569,'-11'0'124,"-1"-5"0,2-3 0,1-1 0,2 1 0,-1 4 1,2 6-1,2 11 107,3 6 1,1 4 0,0 1 0,0 3 0,1 2 0,3 1 0,3 1 0,3-1-593,2-1 1,-2-1 0,-1-6 0,-2-2 0,1-2-1,0-2 361,-1-2 0,-4-1 0,2-1 0</inkml:trace>
  <inkml:trace contextRef="#ctx0" brushRef="#br1" timeOffset="155">12722 15707 7569,'0'-17'43,"0"0"1,1 6 0,4-1 0,8 1-1,7-1 1,6 1 0,0 0 92,2-1 1,5 1 0,5-1 0,-1 1 0,-1 1 0,-2 1 0,0 3 287,0 0-439,-4 3 0,1 3 0,-5 0 0,-3 1 0,-4 3 0,-3 3 1,-2 3 7,-1 2 0,-7 4 0,-2 3 0,-3 3 0,-1 1 0,0 1 0,0 3 0,0 3 25,0 3 0,0 0 0,0-1 1,0-3-1,0 0 0,0-1 1,1 0-1,2-3-584,1-1 1,0-6 186,-4-3 1,1-2-6,3-1 384,-3-1 0,14-5 0,-2-1 0</inkml:trace>
  <inkml:trace contextRef="#ctx0" brushRef="#br1" timeOffset="156">13556 15730 7569,'-12'-11'162,"1"1"1,-1 2 0,1 4 0,0 3 0,-1 3-1,0 5 309,-4 4 1,4 8-1,-2 0 1,3 3-257,4 1 0,4 3-196,0 1 0,1 3-42,2-3 0,5 0-227,3-4 0,3-1-94,5 1 1,-1-5 186,8-3 0,-2-7-24,10-4 0,-5-3 65,5-1 0,-5-1 41,5-3 0,-4-2 69,3-6 1,-8-3 0,-1-2 0,-3 0 0,-5-4 0,-5 0 207,-4-2 1,-2 0-109,-2 0 1,-11-3-75,-4-1 0,-10 0-288,-6 4 1,-11 4 94,-3 0 0,-3 11-148,2 0 0,5 2 144,3 2 0,9 1 0,6 7 1,8 5 176,6 5 0,-1-1 0,4 3 0</inkml:trace>
  <inkml:trace contextRef="#ctx0" brushRef="#br1" timeOffset="157">14047 15719 7569,'-23'-23'766,"5"5"1,4 3-635,5 2 0,6 13 0,5 7 0,3 7 0,0 3 0,0 4 1,-2 1-1,-1 4-125,2 0 1,-3 2 0,3-2 0,-2 2 0,-2 0 0,-2 1 0,0-3 0,-2 0-200,1-5 0,2-5 1,1-1 273,0-2 0,4-8 1,0-5-1,-2-8 1,0-5-1,-2-3 1,0-2 82,0-2 1,0-1-1,0 1 1,-2 1 0,0-1-1,-2 0 1,1-1 0,1 3-129,-2 2 1,3 1-1,-3 3 1,3 1 0,1-1-94,0 1 0,0 6 0,1 5 0,4 6 0,5 4 0,4 3 0,1 2 0,2 4 1,-1-1-1,5 1 1,-2 0-1,0 0 1,0 0-1,0 0-113,1-1 1,2-1 0,2-6 0,1-1-1,2-2 1,-1-4 0,1-3 0,0-2 224,-2-3 0,-1-4 0,-1-6 1,-1-2-1,-3-2 0,-5-2 1,-4-2 140,-3-1 0,-4-3 0,1-2 0,-4-2 0,-3-1 0,-2-2 0,-1-1 0,-2-1-317,2 1 1,0 1 0,3 1 0,-1 3-1,2 2 120,0 6 0,13-7 0,1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3.83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7264 16263 7569,'-7'0'-576,"2"0"618,5 0 0,5-1 0,3-1 0,2-2 0,2 1 0,-1 1 0,2-1 0,1-2 0,2 0 92,2 0 0,-3-3 1,4 4-1,0 1 0,0-1 1,1-1-1,3 0 1,4-2-1,2 1-109,3-3 1,6-6 0,4-3-1,2-1 1,3-1 0,1-3 0,3-4-1,1-1-11,3 0 0,-27 12 0,1-1 0,0 1 0,0-1 0,1-1 0,-1 0 0,-1-1 0,-1 1 0,1 0 0,0-1 0,0 0 0,0 0 1,0-2-1,0 0-2,-1-1 1,-1 0 0,2-1 0,0 0 0,-1 0 0,-1 0 0,2 0-1,0-1 1,1 0 0,-1 0 0,1-1 0,1-1 0,-1 1 0,1-2 0,1 0-1,-1 0-28,0-1 0,0 0 1,2-1-1,1 0 1,0-2-1,1 1 0,1-2 1,1-1-1,0-1 1,-1 1-1,0-1 0,0 0 1,-1 1-1,0-1 1,0 1-1,0 0 49,-2 0 0,0 0 0,1-1 0,0 0 0,-3 3 0,0 1 0,-2 0 0,0 1 0,-3 1 0,1 1 0,-3 0 0,0 2 1,0-1-1,-1 1 68,20-23 0,-3 4 0,-5 4 1,1 0-1,0 4 0,2 0 0,2 2 1,3 0-158,5-1 0,0 6 0,6 1 0,2 3 1,2 1-1,3 2 0,-29 12 0,0 0 37,1 1 1,-1 0 0,1 0-1,0 0 1,1 2 0,0 0-1,-1 0 1,0-1 0,1 2-1,-1-1 1,0 2 0,1 0 0,0 2-1,0 0 1,0 0 0,1 1 51,0 0 0,-1 1 0,4 1 0,-1-1 0,-3 1 0,0 0 1,1 0-1,0 0 0,0 0 0,1 0 0,0 0 0,0 1 1,0 1-1,1 0 22,-1 2 0,1 0 0,-1 0 0,-1 1 1,1-1-1,-1 1 0,1-2 0,0 1 1,0 0-1,1 1 0,0 0 0,0 0 1,0 1-1,-1 1 0,0 0 0,-1 0-9,-2 0 0,1 1 0,-2 2 0,0 0 0,26 9 0,-1 3 1,-3 2-1,-4 1 0,-3 2-81,-4-2 1,2 8-1,-3 2 1,1 0 0,-2 1-1,0-2 1,-3 2-1,-2 0 9,-1 2 1,-4 4 0,-4-2 0,-2 0 0,-2 3 0,-2 3 0,-2 2 232,-1 2-136,-2-1 0,1 1 1,3-1-1,3 1 1,2-1-1,3 1 1,4-2-60,6-1 1,-16-22 0,0-1 0,3 1-1,0 0 1,1-1 0,1 0 0,0 0 0,0-1-1,2 0 1,0-1 0,1-1 0,0 1-1,2-2 1,0 0-30,1 0 0,0 0 0,0 1 0,1-1 0,1 0 0,0 0 0,1 0 1,0 0-1,1 1 0,0 0 0,1 0 0,1-1 0,0 0 0,0-1 12,0 1 1,0 0-1,0-2 1,1-1-1,1 2 1,2-1 0,1-1-1,2-1 1,2-1-1,1 0 1,2 1-1,1-1 1,2 0 0,1-1-1,1 0 1,2-1-73,1-1 1,0 0 0,2-1 0,1 1 0,1-1 0,1-1-1,0 0 1,0-1 0,0 0 0,1-1 0,0-1 0,0 1 0,-21-3-1,0 0 1,1 0 62,20 2 0,0 0 0,-2 0 0,-1 0 0,-1 0 0,0 0 1,0 1-1,0-1 0,-2 0 0,0 0 0,0 0 0,-1-1 0,-1 0 1,1-1-1,-1 1 0,1 0 72,0 0 0,1-1 1,0 1-1,1 0 1,-2-1-1,0 1 1,-1 0-1,1-1 1,-1 1-1,0 0 1,-1 0-1,0-1 0,1 1 1,0 0-1,0-1 1,1 0-47,0-1 1,0-1-1,-1 2 1,1-1-1,-1-1 1,-1-2-1,1 1 1,-1-1-1,-1 0 1,0 0-1,-4 0 1,0 1-1,-6 0 1,-1 1-88,-3 0 1,-3 0 0,16 0 0,-11 2 0,-16-1 0,-15-1-37,-19 0 1,-19-2-1,-18-1 1,-7 2-1,-6 1 1,-1 5 110,-2 2 0,-1 4 0,1 0 0,29-7 0,-1 0 0,-1 1 0,1-1 0</inkml:trace>
  <inkml:trace contextRef="#ctx0" brushRef="#br1" timeOffset="1">11238 13294 7569,'-1'-12'-12,"-2"1"1,0 0-1,0-1 1,3 2 0,3 1 285,0 2 0,0 7 1,-7 2-1,-4 10 1,-2 3-223,-1 1 1,3 5-1,1-2 1,-2 2 0,0 2-1,1 0 1,4 0 0,3 1-50,1 2 0,0-1 1,0 1-1,0 0 1,0-1-1,0 2 1,0-2 27,0-1 1,0 3 0,0-1 0,0 0 0,0-1 0,0 1 0,1 0-17,3 0 1,-1 1 0,3 0 0,-1 0 0,-2-1 0,-1 2-1,1 0 1,1 1-19,-2 1 0,-1 0 0,-1 3 1,0-1-1,0-2 0,0 2 1,0 1 13,0 1 0,0-3 1,0-1-1,0 2 1,0 0-1,0 1 0,0-2 24,0 1 1,4 5 0,0-4-1,-1 4 1,-2 1 0,-1 0 0,-1 1-1,-2 2-17,-1 2 1,-1-3-1,3 2 1,-2 1-1,1 1 1,2-1 0,1-1 19,0 1 1,0-3 0,0 2 0,1 0-1,2-1 1,1-3 0,-1-3 0,1 0-19,0-1 1,1 0-1,-2 2 1,0 0-1,0 1 1,-2-1-1,-2-2-27,-3 2 0,3 0 1,-4-1-1,1-1 0,0 0 1,2-1-1,0-1-14,2-2 0,0-4 1,0 0-1,0-1 1,0-3-1,0 1 0,0 0 1,2 0 76,2 0 1,-3-2 0,3 0 0,-3-2 0,-1 0-1,0 0 1,0 0 18,0 1 0,0-2 0,0 0 1,0-1-1,0 1 0,0 2 0,0 2-113,0 1 0,0-5 0,0-3 0,1-2 0,2-2 0,0 0 0,0 1-116,-2-1 1,-1-3 0,-1-2-1,-3 1 1,-3-2 0,-5 0 153,-3-3 0,2 5 0,-3-1 0</inkml:trace>
  <inkml:trace contextRef="#ctx0" brushRef="#br1" timeOffset="2">10302 16914 6603,'6'2'98,"-1"0"1,-1 3-1,1 2 1,0 3-1,1 2 1,-1 5-1,0 1 1,-1 2-1,0 3 1,0 2 0,-2 2-1,0-1 1,-2 1-1,0 0 1,0-1-1,-2 1 8,-1 0 0,0-4 1,-3-6-1,-1 0 0,2-3 1,0-2-1,1-1 0,1-3-177,-1 0 146,0-5 0,5 2 1,3-5-1,4 0 0,2 0 1,3 0-1,2-2 0,4 0-23,2-2 0,2-1 0,1 2 0,2 0 0,2 0 1,0 1-1,-1-1-164,-1-1 1,-3 0 0,-4 4 0,-4 0 0,-2 2 0,-2 0 0,1 2 0,-1-1-833,0-2 0,1 3 944,-1-1 0,1 1 0,-1-4 0</inkml:trace>
  <inkml:trace contextRef="#ctx0" brushRef="#br1" timeOffset="3">10370 17211 7569,'-11'-18'37,"1"3"1,2 3 0,4 0-1,3 1 1,2 1 0,3 1 0,4 2 29,2 2 0,2-2 0,4 3 0,3 0 0,2 0 1,2 0-1,1 2 0,2 1-109,0 1 1,1 0 0,-4 1-1,0 1 1,-2 3 0,-2 1-1,-4 0-1305,-2 0 1347,-7-3 0,5 7 0,-5-4 0</inkml:trace>
  <inkml:trace contextRef="#ctx0" brushRef="#br1" timeOffset="4">10370 16937 7569,'1'-11'-75,"3"1"1,4 1 0,2 2 0,3 1 0,2 0 0,5-2 0,4 2 88,3 2 0,0-1 0,-5 0 0,1 0 0,0 0 0,-1 2 0,-3 2 0,-3 1-221,1 0 1,-8 0 206,2 0 0,-2 5 0,2 1 0</inkml:trace>
  <inkml:trace contextRef="#ctx0" brushRef="#br1" timeOffset="5">10896 16869 7569,'0'-12'-159,"0"1"1,1 4 242,3 4 1,-2 6 0,4 5-1,0 3 1,-3 5 0,1 3-1,0 2-39,-2 2 1,0 5 0,-2 1-1,0 2 1,0-2 0,0 0-1,0-1 1,0 1 0,0-1-58,0 0 0,0-1 0,0-4 0,0-2 0,0-1 1,1-2-1,2-1 10,0-3 1,1-6 0,-3 0 0,3 0 0,4-2 0,1-1 0,1-1 0,0 0-45,3-2 0,1 0 0,-2-2 0,2 0 0,3 0 0,-1-2 0,2 0-175,0-2 0,-4-1 0,1 2 0,-2-2 221,-2-1 0,1-2 0,-1-3 0</inkml:trace>
  <inkml:trace contextRef="#ctx0" brushRef="#br1" timeOffset="6">10804 16789 7569,'12'-18'-130,"5"3"1,6 7-1,6 4 1,4 3-1,2 1 1,-1 0 0,-1 0-1,-3 0 40,-3 0 0,-7 1 1,-2 2-1,-1 2 1,-5 1 89,-3 3 0,1 1 0,-3 2 0</inkml:trace>
  <inkml:trace contextRef="#ctx0" brushRef="#br1" timeOffset="7">11261 16891 7569,'-11'-5'48,"4"-1"0,5-4 0,4 2 0,6 4 1,2 3-1,1 1 0,1 1 23,-1 3 1,4 3 0,1 5 0,-2 2-1,-2 3 1,0 1 0,-1 2 0,1 1-102,-1 2 1,0 1 0,1 2 0,-1 0-1,-1 0 1,-1-3 0,-1-3-178,1-1 1,-3-5 0,1 1 0,-2-2 0,-3-2 206,-1 1 0,-1-1 0,0 1 0</inkml:trace>
  <inkml:trace contextRef="#ctx0" brushRef="#br1" timeOffset="8">11512 16926 7569,'-5'-29'82,"4"6"1,-2 9-1,6 5 1,3 6 0,1 6-96,-4 4 0,-1 9 1,-4 3-1,-1 4 1,-6 2-1,-5 2 1,-5-1-157,-3 2 1,-1 1 0,0 4 0,-1-1 0,0-3 0,-1 0 0,2-2 168,1-3 0,-7 7 0,5-7 0</inkml:trace>
  <inkml:trace contextRef="#ctx0" brushRef="#br1" timeOffset="9">11661 16834 7569,'-10'-28'74,"2"6"0,4 5 1,4 6-1,4 2 0,4 2 1,2 2-1,1 2-102,1-3 1,-1 5-1,0-4 1,1 1 0,-1-1-1,1 0 1,0-1-1,2 1 1,2-2 127,-3 1 0,0 4 0,-1-2 0,-1 2-45,0 2 0,-3 0 1,-2 2-1,-1 2 1,-2 3-1,-3 5 0,-3 2 1,-2 2-32,-1 2 1,2 5-1,-3 3 1,-1 1-1,2 0 1,2 1-1,3-1 1,1 3-72,0-1 0,0-3 0,0 5 0,1-1 0,3 1 0,3-2 0,3-1 80,2-3 0,-5 3 0,1-1 0,1-3 0,1-2 0,2-3 0,-2 0 0,-1-2 69,-2-1 0,-4 0 1,1-1-1,-4-1 0,-6-2 1,-4-3-11,-4-2 0,-10-4 1,-1 2-1,-6-1 1,-4 1-1,1 0 1,1 0-484,2-3 0,7 0 0,1-2 1,7 0 390,3 0 0,7-5 0,1-2 0</inkml:trace>
  <inkml:trace contextRef="#ctx0" brushRef="#br1" timeOffset="10">12266 17006 7569,'-18'-12'11,"-2"1"0,6-1 0,5 2 1,8 3-1,7 3 0,4 3 1,3 1-1,2 0 0,4-2 1,3 0-1,2-2 0,3 1-61,3 2 1,3-3 0,0 1 0,-1 0 0,-3 2-1,-1 1 1,-4 0 0,-4 0-1147,-4 0 1196,-4 0 0,0 0 0,-1 0 0</inkml:trace>
  <inkml:trace contextRef="#ctx0" brushRef="#br1" timeOffset="11">12289 17223 7569,'1'-7'-78,"4"2"0,7 1 1,5 1-1,6-1 1,3 0-1,2 0 112,1 2 0,-4-3 1,2 1-1,-4 1 0,-3 1 1,-2-1-1,-2-1-34,-2 2 0,4 1 0,0 1 0</inkml:trace>
  <inkml:trace contextRef="#ctx0" brushRef="#br1" timeOffset="12">12631 17577 7569,'12'0'18,"-2"-2"1,-1 0 0,-3-3 0,-1-2 0,-2-1-1,-2-3 1,-1-1 0,1-2 0,2-3 163,1 0 0,0-2 0,-4-4 0,1 0 0,3 0 0,3-1 0,3-2 0,2-1-256,-1-3 0,2 0 1,1-4-1,1-1 0,-1 1 1,-2 0-1,-4 1 0,0 2-25,1 5 1,-4 7-1,-1 4 1,-3 2 128,-1 1 0,0 11 0,0 5 0,0 5 1,0 4-1,0 0 0,0 3-75,0-2 0,1-2 0,3 0 0,4-1 0,2 1 0,3-1 0,1-1 0,2-2 22,2-4 1,-3-3 0,4-1-1,1 0 1,1 0 0,-1-1-1,-2-3 77,-2-4 0,3-2 0,-3-1 1,-3 0-1,-1 3 0,-5 0 0,-1 0 142,-1 2 0,-5 2 0,0 8 0,-7 5 0,-3 5-120,-1 5 0,1 6 0,1 2 0,2 0 0,1-1 0,1 1 1,0-2-860,2-1 783,2 4 0,1 1 0,0 6 0</inkml:trace>
  <inkml:trace contextRef="#ctx0" brushRef="#br1" timeOffset="13">12677 14196 7569,'-5'-6'-34,"4"-4"1,-3 2-1,3-2 1,1-2 0,0 1-1,0 0 1,1 0 0,2 3-1,0 0 1,0-1-1,-2-1 415,-1-1 0,0 3 0,1 2-365,3 0 1,-2 4-1,3 4 1,-2 4-1,1 0 1,0 3-1,0 1 1,0 1 0,-2 1-11,-1-1 1,-1 1-1,0-1 1,0 0-1,0 2 1,0 1-1,0 1 49,0-1 0,0 3 0,0-1 0,0 2 0,0 1 0,-1 0 0,-1 0 0,-2 1-7,1 2 0,1 0 1,-1-2-1,-1-1 0,2 1 1,1 2-1,1 2 0,0 1-12,0 2 1,0 0 0,0-5 0,0 3 0,1 0 0,1 2 0,3-1-22,2 2 0,-5-4 0,2 3 1,-3-2-1,1 1 0,0-1 1,2-1-1,-1-1-9,-2 1 1,-1 1-1,0-2 1,0 0 0,0 1-1,0 2 1,0 0 4,0 0 0,0-2 0,0 0 0,0 1 0,0 2 0,0 0 0,0-1 0,0 1 24,0-2 0,0-1 1,0-1-1,0 0 1,0 0-1,0-2 1,0 0-17,0-2 1,0-1-1,1 2 1,2-2-1,0-1 1,0 1-1,-2 1 1,-1 0-61,0 0 1,0-3-1,0 1 1,0 1 0,0-1-1,0 0 1,0 0 56,0-1 1,0 3 0,0-2 0,0 1 0,0 1-1,0-2 1,0 0 0,0-2-2,0 0 0,0 1 1,0-5-1,0 0 0,0 1 1,0-1-1,0 1-56,0-1 0,2 1 0,0-1 0,2 0 1,0 1-1,-1-1 28,1 1 1,4-1 0,-4 0 0,0 0 0,-1-2 0,1-2 27,-1 2 1,-2-3-1,-1 2 1,0 1-1,0 1 1,0 1-6,0 1 0,0-5 0,0 1 1,1 0-1,2-1 0,1 1-61,-2 1 0,-1 1 0,1 0 1,0-1-1360,2-1 1410,0-6 0,1 3 0,1-5 0</inkml:trace>
  <inkml:trace contextRef="#ctx0" brushRef="#br1" timeOffset="14">9742 14185 7569,'-6'-5'-24,"-3"2"0,5-5 1,0 0-1,0-3 1,1 0-1,0 0 320,2-1 0,2 6 0,2 3 0,0 6-186,0 4 1,-2 4 0,-1 1-1,0 2 1,0 3 0,0 1-1,0 2 1,0 0-15,0-1 1,0 3 0,0-3 0,0 1 0,0 0 0,0-1-1,0 0-71,0-1 1,0 4 0,0-3 0,0 2 0,0 2 0,0 0 0,1 0 0,2 0-8,1 0 0,1-4 1,-3 0-1,2 1 0,-1 2 1,-1 2-1,1 1 2,1 2 1,-1-1 0,-3-3 0,-1-1 0,-3-2 0,-2-1 0,-2 1 0,1 2-7,-2 1 1,3-4 0,-1 0-1,2 0 1,1 0 0,1-1-1,-1-1 6,1 1 0,2 0 0,1 2 0,0-1 0,0 2 0,0-1 1,0 0-1,0-1 7,0 2 1,0 0-1,0 1 1,0-2-1,0-2 1,0 0-1,0-1-45,0 4 1,0-4-1,0 1 1,0 0-1,0-2 1,0 2 0,0 0-1,0 1-7,0-1 0,1 2 0,2-3 1,1 0-1,-2 2 0,1 0 0,-1 0 10,2 2 0,1-3 1,-2-1-1,0 1 1,0-1-1,-1 0 1,1 0-1,1-1 2,-2-2 1,0 3-1,-1-2 1,1-1 0,2 0-1,0 0 1,0 1-9,0-1 1,1-1-1,-3-2 1,2 1-1,-1-1 1,-1-1 0,1-1-1,0-1 48,0 1 1,-2-3-1,-1 1 1,0 2 20,0 2 1,0 0 0,0 0 0,0 1-234,0-1 0,0 1 148,0-1 1,0 0 0,0 1 0,0-1 0,-1-1 32,-3-2 0,3 2 0,-3-2 1,3 2-1,1 1 0,0 1 1,0 1-1,0 0-30,0 3 0,0-1 1,0-4-1,0 1 1,0-1-1,0 1 0,1-1 86,3 0 0,-3 1 1,4-1-1,-1 1 0,0-1 1,-2 1-1,0-1 0,-1 0 129,3 1 0,-3-5 0,3 1 1,-3 1-53,-1 1 1,0-2-1,-1-2 1,-3-1-1,-4-2 208,-2-2 1,3-1-338,-1 0 0,0-5 0,-3-1 0</inkml:trace>
  <inkml:trace contextRef="#ctx0" brushRef="#br1" timeOffset="15">9708 13477 7569,'-12'0'-14,"7"0"1,5 0 0,7 0-1,4 0 1,3-2 0,2 0-1,2-3 1,3 0 0,1 0 76,5 2 0,-2-2 1,6 0-1,2 0 1,4 0-1,5 1 0,2 0 1,2-1-1,1 0-69,2 0 0,-2-3 1,4 4-1,-2 1 0,1-1 1,-2-1-1,-1 0 14,-1 0 1,-1-3 0,0 3 0,-2 0 0,-3-1 0,0 0 0,-5 1 0,-2 2-50,-2-3 0,-6 5 0,2-3 0,-4 2 1,-4-1-23,-4 0 0,-9-1 0,-7 4 0,-9 0 0,-9 0 0,-7 0 1,-4 1 62,-3 3 0,-1 2 0,-1 6 0</inkml:trace>
  <inkml:trace contextRef="#ctx0" brushRef="#br1" timeOffset="16">9685 13408 7569,'-12'-5'-3,"2"2"0,1-3 0,3 0 0,2 1 115,6 0 0,-4 1 0,2 5 0,-7 3 0,-6 5 0,-5 3 0,-1 5-111,-1 1 1,-8-3 0,5 3 0,-1 0 0,1-2 0,4 0 0,4-2 0,2-1-88,2-1 1,4-5 0,4 1 79,1 1 1,7-4 0,3-1 0,3-3 0,3-1 0,3 0-1,1 0 1,1 0 2,-1 0 0,3 0 0,-2 0 0,3 1 0,-1 3 0,0 2 0,-2 2-199,1-1 202,1 1 0,2 9 0,0 0 0</inkml:trace>
  <inkml:trace contextRef="#ctx0" brushRef="#br1" timeOffset="17">11250 13477 7569,'-7'-5'28,"2"-2"1,6-3 0,3 2-1,4 5 1,2 1 0,1 2-1,1 0 1,1 0 0,2-1 0,5-1-1,7-2 1,7 1 0,8 1-1,5-1 13,2-1 1,10 1-1,-2 1 1,2 0-1,2-2 1,1 1 0,2 1-1,-32 1 1,1-1-77,30-2 1,-30 2 0,0 1 0,28-1-1,-3 0 1,-2-2 0,-5 0 0,-3 0-1,-6 1 13,-5 0 0,-2 2 1,-8 1-1,-3 0 0,-4 0 1,-4 0-1,-4 0 8,0 0 1,-5 0 0,1-1-278,1-3 1,-4 1 49,-1-4 1,-8 3 0,-4-3 0,-2 2 0,-1 3 223,-1 1 0,1-3 0,0 0 1,-2 1-1,-1 2 0,-3 0 1,1-2-1,-2 0 224,0 0 0,4-2 0,-1 1 0,2 0 0,2 1 13,0-1 0,6 0 0,5 5 0,6 2 0,5 1-169,5-2 1,1 3-1,7 0 1,3 0-1,2 0 1,2-2-1,-2-2-61,-1-1 0,-3 4 0,-6 0 0,-4-2-18,-2 0 0,-18 1 1,-10 2-1,-13 2 1,-9 3-1,-7 4 0,-6 5-771,-3 3 799,0-5 0,7 10 0,0-3 0</inkml:trace>
  <inkml:trace contextRef="#ctx0" brushRef="#br1" timeOffset="18">13294 13465 6261,'-10'-1'115,"2"-3"0,3-2 0,1-2 0,-1 2 0,0-1 1,-1 2-1,-1 0 0,-1 3 0,-3 1 0,0 1 0,0 1 1,-2 1 25,-2 2 1,2 5-1,-2-1 1,2 2-1,2 1 1,-1 2-1,2 1 1,2 1-162,5-1 1,-2 3 0,1-1 0,1 1 0,2 0 0,2 0 0,2-1 0,2-2-3,1-1 1,2-2 0,3 1-1,2-2 1,2-1 0,3-3 0,1-1 4,0-2 1,4-2-1,3-1 1,0 0-1,-2 0 1,-1-1 0,-2-3-1,0-4-52,-2-2 0,-5-2 0,1-2 1,-4-3-1,-3-1 0,-4-1 1,-3 0-16,-1 0 1,-5 4 0,-4-3-1,-4 2 1,-2 2 0,0 2 0,0 3-1,-1 3 83,2 1 1,-2 1 0,1 4-1,1 0 1,1 0 484,2 0-392,-1 0 0,12 0 1,7 0-1,7 0 1,3 0-1,4 0-39,0 0 0,2-4 0,1 1 0,1-1 0,3 0 0,0-1 0,2-1 1,-3-2-70,1 2 0,-2-1 1,-6 5-1,-2-2 1,-2 1-573,-2 2 588,-6 1 0,-3 0 0</inkml:trace>
  <inkml:trace contextRef="#ctx0" brushRef="#br1" timeOffset="19">13968 13385 7569,'0'-11'18,"0"3"1,1 2 0,3 1 0,3 2 0,4 1 0,1-1-1,2-1 1,3 2 0,-1 1 0,2-1 0,0 0 0,2-2-1,0 1 1,1 1-152,-2-2 0,-4 3 0,3-3 0,-2 3 133,-2 1 0,-6 0 0,-3 0 0</inkml:trace>
  <inkml:trace contextRef="#ctx0" brushRef="#br1" timeOffset="20">13979 13568 7569,'-5'0'39,"6"0"1,8 0-1,5-1 1,1-2-1,2-2 20,2-1 0,-1 2 1,1-2-1,1 1 1,0 1-1,1 0 1,-4 0-1,0 2-59,-3 0 0,4 2 0,-1 0 0</inkml:trace>
  <inkml:trace contextRef="#ctx0" brushRef="#br1" timeOffset="21">14447 13397 7569,'-6'-12'-437,"4"3"499,4 6 1,1 8-1,4 11 1,2 2-1,1 2 1,2 3-1,0 2 1,2 3 71,2 2 1,-1-4 0,-4 3 0,1 1 0,-1-3 0,0 1 0,1-4-38,-1-3 1,1-5-1,-2-4 1,-1-1-1,-3 1 1,0-2 3,1-3 1,-5-3 0,1-8 0,-4-3-1,-4-5-196,-2-3 0,3 0 0,-3-7 0,-1-3 0,1-3 0,0-4 0,1-1 0,1-2-85,0-3 0,0 1 0,2-6 0,-2-3 0,0-1 0,0 1 1,1 3 104,-1 0 1,4 4-1,-3 2 1,3 5-1,1 6 1,0 1-1,1 4 1,3 2 181,3 4 0,3 2 1,2 3-1,1 1 1,2 1-1,5 1 1,5-1-52,6 0 1,3 2 0,6-3 0,4 3 0,7 1 0,5 2 0,7 2 0,-29 1 0,2 0-62,2 0 0,0 0 0,1 0 0,-1 0 0,2 0 0,-1 0 0,0 0 0,1 0 0,0 0 0,1 0 0,-1 0 0,0 0 1,-1 0-1,-1 1-7,-1 1 1,-1 0-1,-1-1 1,-1-1 0,0 2-1,0 0 1,-1-1 0,0-1-1,30 0 1,-1 0 0,-3 0-1,-5 0-29,-4 0 1,-8 0-1,-4 0 1,-4 0 0,-4 0-1,-4 0 1,-6-1 61,-5-3 1,-3 2 0,-6-5-1,-7 2 1,-9 3 0,-9 1-22,-7 1 0,-8 5 0,-7 1 0</inkml:trace>
  <inkml:trace contextRef="#ctx0" brushRef="#br1" timeOffset="22">14642 13408 7569,'11'0'-103,"-3"-4"0,-2-1 0,0 0 1,-1-1-1,0-1 0,-2-1 1,-2-3-1,-1 0 0,0 0 259,0-1 0,0 5 0,0-1 0,0-1 110,0-1 1,1 5-1,2 5 1,1 7-162,-2 7 0,5 0 1,-1 4-1,2 0 1,-1 0-1,2 2 1,1 0-1,3 1-55,2-2 0,-2 0 1,2 2-1,-2-2 1,-2-2-1,1-2 1,-1-1 3,1-4 0,-5 0 1,0-5-11,-2 2 1,-2-6 0,-4-1 0,-1-6 0,-3-5 0,-1 0-67,1 0 0,-2-6 0,3-2 0,1-3 0,1-2 0,-1-1 0,0-3 0,0-1-164,2-3 1,2 0 0,2 1 0,2 2 0,1 1 0,2 3 0,-1 4-37,1 2 1,-1 5 0,5 0 0,-1 5-1,1 5 1,-1 3 0,0 1 221,1 0 0,-1 5 0,1 1 0</inkml:trace>
  <inkml:trace contextRef="#ctx0" brushRef="#br1" timeOffset="23">15213 13442 7569,'0'-16'81,"0"3"0,0-2 1,0 2-1,0 2 1,0-1-1,0 1 1,-2 1-6,-1 2 0,-8 3 1,-5 5-1,-2 0 1,-2 0-1,-2 1 1,1 3-1,2 4-101,3 2 0,0 1 0,2 1 1,3 1-1,2 0 0,1 4 0,2-1 1,2 2-40,3 0 0,1-4 0,0 1 1,0-2-1,1-2 0,3-1 0,3-1 1,5-2 8,3-2 1,-1-1-1,5-4 1,0 0-1,0 0 1,-1-2-1,0-2 55,-1-3 0,-3-3 1,1-2-1,-3 0 0,-3-2 1,-3-2-1,-1 2 1,-2 2 93,-2 0 1,-1 5 0,0-1 153,0-1-252,0 4 1,0 5 0,0 8 0,1 2 0,3 1 0,4 1-11,2-1 0,1-4 0,1-2 0,-1-2 1,1 1-1,-1-1 0,0-2 0,1-1-11,-1 0 0,1 0 1,-1 0-1,-1-1 1,-1-2-1,-1-2 0,1 0 31,1 0 1,-3-4 0,0 2 157,-2-4 1,-1 2 0,-4 6-132,0 6 0,1 6 0,1 3 0,2-1 0,-1 1 0,-1-1 0,1 0-73,1 1 1,-1-5-1,-1 0 1,0-1 27,2 1 0,0-6 0,-4-1 0,0-7 0,0-3 0,-1-1 0,-2-2 1,-1-2 1,0 1 0,4-4 0,0 0 0,0 2 0,0-1 0,0 4-64,0 0 1,2 1-1,2 1 1,3 1 0,3 2-1,2 4 1,-1 3 0,2 1-442,2 0 1,-1 0 514,5 0 0,0 0 0,4 0 0</inkml:trace>
  <inkml:trace contextRef="#ctx0" brushRef="#br1" timeOffset="24">15681 13157 7569,'0'-12'-257,"0"-3"1,-1 2 391,-3 7 1,3 6-1,-3 13 1,2 2 0,2 4-1,0 3 1,0 1 0,0 1 17,0 2 0,0-2 0,0 3 1,0-2-1,0 1 0,-1 0 1,-1 0-1,-2-2-166,1-1 0,2 0 1,1-1-1,0 1 0,0-1 1,0-3-1,0-3-118,0 1 0,4-4 0,0 2 0,-1-4 1,1-2-1,1-3 85,2 0 1,-4-3 0,5-3 0,1 0 0,1 0 0,2 0 0,-1 0-61,0 0 0,5 0 0,0-1 0,1-1 0,0-2 0,0 1 0,1 2 0,-2 1-1107,1 0 1213,-7-5 0,5 4 0,-2-4 0</inkml:trace>
  <inkml:trace contextRef="#ctx0" brushRef="#br1" timeOffset="25">15589 13248 7569,'-13'-21'-115,"2"2"1,6 5-1,7 3 1,4 5-1,4 0 1,3 1 59,2 0 0,-1-3 0,4 4 0,-1 0 1,1 1-1,3-1 0,0 1 0,2 2 55,0 1 0,-5-5 0,-2-1 0</inkml:trace>
  <inkml:trace contextRef="#ctx0" brushRef="#br1" timeOffset="26">15898 13214 7569,'11'1'-25,"1"3"1,-1 5-1,1 4 1,-1 2-1,0 0 1,1 0 133,-1 1 1,2 3 0,1-3 0,1 1 0,-1-1 0,-3-1 0,-2 0-1,-1 1-202,1-2 0,1-2 0,1 0 0,0-1 93,-4 1 0,3-1 0,-3 0 0</inkml:trace>
  <inkml:trace contextRef="#ctx0" brushRef="#br1" timeOffset="27">16172 13237 7569,'-11'-22'-129,"0"3"1,5 5 168,6 5 0,-1 6 0,1 8 0,-7 5 0,-3 5 1,-2 4-1,-2 4 0,-3 4-106,-1 2 1,3 0-1,-3 3 1,1-2-1,0 1 1,-1-2-1,2-3 1,1-3-485,4-4 0,1 2 550,6-6 0,-4 0 0,1-4 0</inkml:trace>
  <inkml:trace contextRef="#ctx0" brushRef="#br1" timeOffset="28">16138 13203 7569,'-5'-18'53,"3"1"1,-1 6-1,3 1 1,5 2-1,5 4-51,4 3 1,6 1-1,-1-1 1,3-2-1,0-1 1,0 2-1,-2 1 1,-2 1-5,-1 0 1,-2-2 0,-4 0-1,-1-3 86,-2-2 0,-3 6 0,-6 1 0,-2 8-62,-1 6 0,-3 0 0,3 5 1,0 1-1,0 2 0,1 0 1,0 2 14,2 3 1,1-3 0,0 3 0,0-3 0,0-1 0,1-2 0,3 0 0,2-4 17,1 0 1,3-2 0,-3-2 0,4 0 0,-1-1-1,-1-2 1,-3 1-31,-1-1 1,3-3-1,-3 1 1,0 1 96,0 1 1,-3 1-1,-7 0 1,-5-4-47,-4-3 0,-6 1 0,1-1 0,-1-2 0,-1 1 0,3-1-565,2 2 489,6 5 0,0-2 0,3 4 0</inkml:trace>
  <inkml:trace contextRef="#ctx0" brushRef="#br1" timeOffset="29">16320 15521 7569,'-5'-11'149,"4"-1"1,-3 1 0,3-1 0,0 1 0,-2-1 0,-1 1 34,2 0 1,4 9 0,2 6 0,-1 6-1,-1 6 1,1 3 0,1 3 0,-2 5 0,1 5-83,0 5 0,-1-1 1,2 6-1,-3 1 1,-1 1-1,1-1 1,2-1-1,0-1 1,0 1-83,-2 0 1,-1-4 0,0 3 0,0-2 0,2-1-1,0 0 1,2-1 0,-2-3-78,0-2 0,-2-5 0,0 2 0,0-1 0,0-4 0,0-2 0,0-5 0,0 1 72,0 0 0,0-4 0,0 1 0,0-2 0,0-2 133,0 1 0,0-7-58,0-5 0,0-5 0,0-8 0,0-1 1,0-3-1,0 1 0,0-3-199,0-3 1,0 2 0,0-7-1,1 2 1,1-2 0,2-3-1,-1-3 1,-1-1-58,2-1 1,-3 2-1,3 2 1,-2 0-1,-2-1 1,0-1-1,0-1 132,0 0 1,-2 3 0,0 1 0,-3-2 0,0-1-1,-1 0 1,4 2 0,1 1 60,1 2 1,0 2 0,0 4 0,0 3-1,0 4 1,0 2 204,0 2 1,3-1 402,1 1-642,0 5 1,-4 2-1,0 8 1,0 3 0,0 3-1,0 3 1,0 1 22,0 1 0,0 7 0,0 0 0,0 4 1,0 3-1,0 3 0,0 2 0,0 3 16,0 1 0,0 2 0,0-4 0,0 1 0,0-3 0,0-2 0,1-1-68,3-2 1,-3 2 0,3-4 0,-2-1 0,-2-2 0,0-3 0,0 0 0,0-4-168,0 0 1,0-2 0,0-4 0,1 1-1,1-1 1,2 1-1845,-1-1 2047,-2 1 0,4-1 0,1 0 0</inkml:trace>
  <inkml:trace contextRef="#ctx0" brushRef="#br1" timeOffset="30">16195 16846 7569,'0'-8'240,"0"3"0,0 4 0,0 6 0,0 5 1,0 5-45,0 4 0,0 3 1,0 1-1,-1 0 0,-2 1 1,-2 1-1,0 2 0,0-1-262,2 2 0,-2-4 1,1 3-1,2-3 1,1-2-1,1-2 0,0-1 1,0 0-26,0-1 0,0-2 0,1-4 0,3-1 0,3 1 1,3-1-1,2-1 0,0-1 57,4-1 1,-2-6-1,5 3 1,0-1-1,0 0 1,0-2-1,0 0-212,-1-2 1,-2 0 0,-4 0-1,-1 0 1,0-2 245,1-1 0,-1-4 0,1-4 0</inkml:trace>
  <inkml:trace contextRef="#ctx0" brushRef="#br1" timeOffset="31">16115 17200 7569,'-12'-15'143,"2"-1"0,4 4 1,6 3-1,6 5 9,4 3 0,2 1 0,1-2 0,2 0 0,3-2 0,2 2 0,1-1 0,4 0-232,-1 0 1,0-1 0,-1 4 0,-2 0 79,-2 0 0,3 0 0,-4 0 0</inkml:trace>
  <inkml:trace contextRef="#ctx0" brushRef="#br1" timeOffset="32">16629 17200 7569,'-5'-12'104,"2"6"0,-4 2 1,-2 3-1,-1 1 1,-2 1-1,1 2 1,-2 2-1,-1 1 1,-1 3 27,1 1 1,1 2-1,2-1 1,-1 1 0,2-1-1,3 2 1,3 1-1,2 1 1,2-1-178,0-2 1,2 0 0,3-1 0,5 1 0,5-2 0,3-1 0,2-3 0,2-1-13,1-2 0,3-2 0,1-2 1,-2-3-1,-1-2 0,-2-2 1,-2 0 16,-1-1 1,-5-1 0,2-1-1,-5-1 1,-3 1 0,-5 0-1,-1-1-45,-2 1 0,-4-1 1,-2 1-1,-3 0 0,-4 0 1,-1 2-1,-1 2 62,0-2 1,-1 4 0,4 1-1,-1 2 1,0-1 0,3-1-1,0 2 161,0 0 0,6 4 1,8 0-1,11 2 20,9-1 1,5 2 0,7-2-1,2 0 1,4-2 0,2-1-1,2-1 1,0-2-18,-1 0 0,-5-5 0,-5 3 1,-4 0-1,-5 0 0,-3 2 0,-4 2-141,-2 1 0,-2 0 0,-4 0 0</inkml:trace>
  <inkml:trace contextRef="#ctx0" brushRef="#br1" timeOffset="33">7264 15852 7569,'0'-11'56,"0"-1"0,0 1 0,0-1 0,1 1 0,1 0 0,2-1 0,0 2 0,1 2 0,3 6 148,2 4 1,-2 2 0,-2 6 0,0 3 0,1 1 0,0 3 0,1 2 0,-2 2-153,-1 2 0,0 5 0,-2 2 1,1 3-1,-2 2 0,-1-1 1,-1 0-1,0-1-77,0-2 0,0 0 1,0-3-1,0-1 0,0-2 1,0-4-1,0-4 87,0-3 1,0-1 0,0-2 0,0 1-168,0-1 0,0-3 105,0-1 0,-5 1 0,-1 4 0</inkml:trace>
  <inkml:trace contextRef="#ctx0" brushRef="#br1" timeOffset="34">6807 16789 7569,'0'-8'20,"0"0"0,0 2 0,0 4 0,0 7 1,0 6-1,-1 7 0,-2 2 0,-2 6 1,0 1-1,0 5 1492,2 1-1457,2-4 1,-3 4 0,0-2 0,2 2 0,1 1 0,1 0 0,0 1-108,0-1 1,1-5 0,1-2 0,3-3 0,2-3-1,2-2 1,1-2 0,1-3-57,1-3 1,-1 2-1,2-9 1,1-2-1,1 0 1,-1-2-1,0 0 1,0 0-468,1 0 1,0-2 574,-3-2 0,-6-2 0,-1-5 0</inkml:trace>
  <inkml:trace contextRef="#ctx0" brushRef="#br1" timeOffset="35">6727 17223 7569,'-10'-12'148,"2"1"1,4-1 0,4 2-1,3 1 1,2 3-26,1 1 0,3 1 0,5 3 0,3-2 0,0 0 0,4 0 0,2 2 0,2 1-240,2 0 1,-1-4-1,-3 0 1,0 2 0,0 0-1,0 2 1,-1 0 0,1 0-929,0 0 0,-1 4 1045,-3 0 0,7 0 0,-2-4 0</inkml:trace>
  <inkml:trace contextRef="#ctx0" brushRef="#br1" timeOffset="36">7275 17177 7569,'-6'-11'100,"-4"0"1,3 3 0,1 0 0,1-1 0,0 0 0,-2 0 121,1 2 1,-4 4-1,2-1 1,-2 4-1,-1 3 1,-1 2-1,1 3 1,-1 3-179,1 3 1,3 5-1,2-3 1,1 1 0,2 1-1,2-2 1,1 2 0,0-2-110,0 1 1,5-2-1,4-3 1,4-2-1,3-1 1,2-3-1,2-1 3,2-2 1,1-2-1,0-2 1,-2-2-1,0-2 1,-4-1-1,0-3 1,-3 0 8,-2 1 0,-1-2 1,-4 2-1,-3-2 0,-1-2 1,-1-2-1,2-2 0,-2 3-31,0 0 1,-6 1 0,0 1 0,0 0-1,0-1 1,-1 1 88,-1-1 0,4 5 1,-4 0-1,3 1 1,-2 1-1,-1-1 192,1-1 0,-3 5-93,0-2 1,4 3 0,4 1 0,8 0 0,6 0 0,5 0 0,2 0 5,2 0 0,5 0 0,3 0 0,2 0 0,2 0 0,1 0 0,-1 0 0,-3 0-242,-3 0 1,1 0 0,-3 0 0,-2 0 0,-2 0 131,-4 0 0,3 0 0,-4 0 0</inkml:trace>
  <inkml:trace contextRef="#ctx0" brushRef="#br1" timeOffset="37">16732 16275 7569,'1'-8'67,"1"1"1,2-2 0,-3 0 0,-3 1-1,-6 6 1,-2 3 0,-3 4 0,-2 3 0,-3 3-1,-1 4 1,2 3 25,0 2 0,2-3 0,4-1 0,0-1 0,4 1 0,3-2 0,3-2 1,1 0-163,0-1 0,1-3 0,3-2 0,3-1 0,4-2 0,0-2 75,0-1 0,2-5 0,2-1 0,4-2 0,3 0 0,1-2 0,1-2-45,2-4 1,2-3-1,4 3 1,-3-1 0,-1 1-1,-4 2 1,-2 1 0,-4 2 38,-2-1 0,-4 6 0,-6 1 0,-2 1 1,-6 2-1,-4 2 67,-4 2 0,-3 11 0,-1-2 0,-2 2 0,-1 0 0,1-1 0,3 2-82,4 1 1,0 1-1,4-5 1,0 1-1,0-1 1,3 0-35,0 1 1,7-5 0,3 0-1,2-2 1,3-3 0,1 0-1,2-2 38,2 0 0,2 0 0,6 0 0,2 0 0,0 0 0,1-2 0,-1 0 4,0-2 1,2-1 0,-3 2-1,-2-2 1,-1 0 0,-2-1-1,-2 1 1,-2 0 3,-2 2 1,0 2 0,-5 1 18,0 0 1,-4 1-1,-5 2 1,-3 2-1,-4 1 1,0 3-1,-1 2 1,-1 3 35,-2 2 1,4-1 0,1-4 0,3 1 0,2-1-30,3 1 1,3-6 0,4-1 0,0-1 0,2 0 0,1-2 0,3-1 0,0-1-9,4 0 1,0 0 0,2-1 0,0-1 0,1-2 0,1 1 0,2 2-71,-2 1 1,3-4 0,0-1 0,0 0 0,1-1 0,-1-1 0,-1 0 0,-5 0 41,-6 4 0,-3-2 0,-4 1 1,-6 2 50,-6 5 0,-11 3 0,-4 6 0,0-1 0,3 1 0,2-1 0,3 0 1,2 1-66,5-1 1,1 1-1,2-1 1,2-1-1,1-1 1,6-3-1,5 0-6,5-4 1,3-1 0,2-1 0,1 0 0,3 0 0,0 0 0,1-1 0,-1-1 18,0-2 0,3-5 1,-3 1-1,0-1 1,-1 0-1,-1 2 1,-3-1-1,-4 1 31,-4-1 0,-2 5 33,-2 0 0,-5 3 0,-2 3 0,-3 5 0,-1 2-15,0 2 1,0-1-1,2-1 1,2-2-1,3-4 1,3-3 0,3-1-50,2 0 0,-1 0 0,5 0 0,0 0 0,0 0 1,-1 0-1,0 0 0,-2 0-67,1 0 1,-1-1-1,-2-2 1,1-1-1,-2 1 1,-3-1 94,-2 0 0,-4 0 0,3 4 0,2 0 0,1 0 0,2 0-4,-1 0 0,1 0 0,-1 0 1,0 0-1,2 1 0,1 2 1,1 1 29,-1-2 0,0 1 1,0-1-1,1 3 1,-1 0-1,0 2 1,0-2-1,3 0 74,1-2 0,-3 2 0,4-2 0,1 0 0,2-2 0,1-1 0,-2 0-70,-2 0 1,-2 0-45,-6 0 0,-10 5 0,-2 2 0</inkml:trace>
  <inkml:trace contextRef="#ctx0" brushRef="#br1" timeOffset="38">7309 16332 7485,'0'-8'89,"-1"2"1,-3 1 0,-3 2 0,-3 2-1,-2 1 1,1 1 0,-1 2 0,0 2-1,-4 0 1,-1 0 0,-2-1 0,-1 0-122,0-1 0,-1 5 1,-1-4-1,2-2 0,2 1 1,1-1-1,2 2 0,0-1-7,0-2 1,3-1 0,5 0 0,-1 1 0,1 2 0,0 2-95,2 1 1,1-2 0,6 2 77,1 0 1,4-3-1,4-3 1,1 0 0,-2-1-1,-1-1 1,-3-4 62,-1 0 1,3 2-1,-3-2 1,0 0 84,0-1 1,-3 1 0,-5-2 0,-5 5 0,-2 1 0,-2 2-1,0 0 1,-4 0 1,-3 0 0,2 0 1,-2 0-1,-2 0 1,0 0-1,-2 2 1,0 0-113,0 2 0,0 1 1,1-3-1,0 2 1,2-1-1,2-1 1,0 1-1,2 1-78,-1-2 0,2 1 0,4-1 1,-1 2-1,1 0 0,-2 0 0,-1 0 25,-1-2 0,0 3 1,3-1-1,1-1 1,-1-2-1,1-1 91,-1 0 0,1 0 0,0 0 16,-1 0 1,5-4-1,0-1 1,1 0-1,1-2-21,0 1 1,-3 2 0,3-2 0,-1 1-1,-3 2 1,-1 2 0,-2 1-4,1 0 0,-1 0 0,0 0 0,-2 0 0,-3 0 0,0 0 0,-4 0 0,1 0-1,1 0 1,-3 0 0,3 0 0,-2 0 0,-2 0 0,0 0 0,1 0 117,3 0 1,3 0-212,4 0 0,11-1 1,5-2-1,5-2 0,2 0 1,-1-1 19,-2-1 0,-4 5 0,-9-2 119,-7 3 1,1 1 0,-6 0-1,2 0 1,-1 0 0,-1 1 0,-1 2-10,1 0 1,1 1-1,-1-4 1,-1 0-1,1 0 1,0 0 0,-1 2-1,-1 0-113,1 2 0,-2 0 0,3-4 0,1 0 0,-1 1 1,2 1-1,0 2-125,0-1 0,3-2 0,5-1-57,-2 0 235,4 0 1,0-1 0,3-2 95,-1-1 1,-4-3 0,-4 3 0,-2 2 0,-2 0 0,-4 2 0,-3 0 37,-1 0 0,-3 0 0,-1 0 1,2 0-1,-1 0 0,1 0 1,-3 0-1,0 0-29,0 0 0,-4 0 0,2 0 0,-3 0 0,0 0 0,3 0 0,2-1 0,2-2-155,3 0 0,-1-5 0,9 3 0,1 0 0,1 0-1537,2 2 1598,5 2 0,6 1 0,6 0 0</inkml:trace>
  <inkml:trace contextRef="#ctx0" brushRef="#br0" timeOffset="39">17771 16389 7569,'6'-8'57,"-2"1"0,-3-2 1,1 0-1,0 0 1,4 3-1,3-1 1,5 1-1,3-3 0,4-2 1,5-5-1,5-3 1,8-3-1,5-5 1,5-3-1,5-3 0,-26 15 1,1 0-1,1 0 1,-1-1 7,1 0 0,0 0 0,3-2 0,1-1 0,1 1 1,-1 0-1,1-1 0,1-2 0,1 0 0,1-1 1,1-1-1,1 0 0,2-1 0,1-1 0,2 0 1,1 0-37,4-1 0,0 0 1,-1-1-1,0 0 0,2 2 1,1 1-1,-3 0 0,1 2 1,-3 1-1,0 2 1,-3 2-1,-1 2 0,-1 1 1,-1 2-1,-2 1 0,-1 1-56,-2 1 0,0 0 1,-2 3-1,0-1 0,21-7 1,-1 1-1,-6 5 0,-6 2 1,-7 1-46,-3 2 0,-12 0 0,-1 3 0,-5-1-63,-2 2 0,-6-1 0,-3 1 0,-6-2 0,-6 0-130,-5-1 1,2 4 0,-5-3 0,2 3 0,-2-1-1,0 0 1,-5-2 0,-2 2 227,-3 0 0,-1 2 0,3 0 0,-2 0 0,2 0 0,1 0 460,1 0 1,5 0-1,7 0 1,10 0-252,12 0 1,14-1 0,10-3 0,5-2 0,6-2 0,1 1 0,0-1-63,-3 2 1,-2-3-1,0 4 1,-5 0 0,-6 0-1,-4 2 1,-4 2 0,-4 1 64,-4 0 1,-7 1 0,-4 3-1,-6 3 1,-6 4-284,-12 0 0,-11 6 0,-14 3 0,-7 5 1,22-10-1,-1 1 108,-1 0 0,-2 1 0,-2 2 0,-1 1 0,-1 0 0,1 1 0</inkml:trace>
  <inkml:trace contextRef="#ctx0" brushRef="#br0" timeOffset="40">6304 16126 7569,'-6'-11'71,"-3"-1"0,5 1 0,2 0 0,0-2 0,2-1 1,2-3-1,0 0 0,3-5 0,0-3 0,2-6 1,-2-2-1,0-1 0,-3-2 0,0-2 0,-2-3 1,-2-5 39,-1-4 1,-5 6 0,-7-6 0,-4-2 0,-5-3-1,10 24 1,-2 1 0,0-2 0,-2 0 0,0 0-1,-1 0 1,0-1 0,-1 1-138,-1-1 1,0 0 0,0 1 0,-1 2 0,0 0 0,1 0 0,1 2 0,-1 0-1,1 2 1,0 0 0,0 0 0,0 0 0,-19-25 0,2 1-112,2 1 0,0 7 0,2 4 0,2 4 0,2 4 0,1 3 0,2 4 127,2 4 0,1 3 0,2 4 1,0 2-1,4 1 0,0 3 1,4 0-1,3 0-36,3 1-116,4 2 1,6 11 0,6 4-1,-2 2 1,1 1 0,-2 0 23,3-1 1,0-1 0,0-3 0,-2-1-1,2-3 1,1-1 132,2-2 0,-1-2 0,1-1 0,-2-1 1,-3-3-1,-3-4 0,-2-2 110,-2-1 0,0-4 1,0-2-1,-2-1 1,-2-1-1,-3 0 1,-3 2 41,-2 0 0,-3 2 0,-1 3 0,-1 1 0,1 0 1,2-1-1,0 2 0,1 1-84,2 2 0,-3 4 0,6-1 0,-2 3 0,-2 2 0,1 3 0,0 4-94,-1 2 1,6 1 0,2 2-1,4 1 1,4 1 0,5 0-1,5 1 1,3-1-18,1-1 1,4-3 0,-5-2 0,3-3 0,-3-1-1,0-2 1,-3-2 67,-2-1 1,1 0-1,1 0 1,1-1-1,-1-2 1,-1-2-1,-2-1 1,1-2-305,-1 2 0,2 1 284,2 5 0,-2 0 0,3 0 0</inkml:trace>
  <inkml:trace contextRef="#ctx0" brushRef="#br0" timeOffset="41">21231 14299 7569,'0'-8'152,"0"1"0,-1-1 0,-3 2 0,-3 2 0,-5 4 1,-2 4-1,-2 3 0,-1 5 0,0 2 28,-1 1 1,-1 1-1,-3-2 1,2 2 0,1-2-1,-1-2 1,-2 0 0,-1-1-239,0 1 0,0-1 0,2-1 1,1-1-1,2-3 0,1 1 0,3-2 1,3 1-27,3 0 1,-1-2 0,6 4-1,1-1 1,5 1 37,5 0 1,3-6 0,4 3 0,4-1 0,4 0-1,2-2 1,3 0 14,2-2 0,0 0 1,3 0-1,-1 0 0,-2 0 1,1 0-1,-2 0 0,-3 0-274,-1 0 1,-6 0-1,-2 1 1,0 2 304,-3 0 0,-2 1 0,0-4 0</inkml:trace>
  <inkml:trace contextRef="#ctx0" brushRef="#br0" timeOffset="42">20912 14733 7569,'-12'-5'154,"6"2"1,3-3 0,6 1 0,4 2 0,5 3-2,3 4 1,-1-3 0,6 4-1,3-1 1,4 0 0,1 0-1,0 0 1,-3 1-598,-1 1 0,-1-2 0,-1 2 444,-3-1 0,2 9 0,-3-1 0</inkml:trace>
  <inkml:trace contextRef="#ctx0" brushRef="#br0" timeOffset="43">22156 13842 7569,'-17'-18'94,"4"3"0,7 6 1,1 4-1,1 4 0,0 6 1,0 5-1,2 4 0,0 4 1,2 2-12,0 4 1,0 5 0,0-1 0,2 2 0,1 0 0,4 0 0,-1 0-1,-1-1 1,-1-1-484,0 0 0,0 0 1,-4-3 399,0 2 0,0-1 0,0-3 0</inkml:trace>
  <inkml:trace contextRef="#ctx0" brushRef="#br0" timeOffset="44">21745 14516 7569,'-5'-18'67,"5"4"1,8 4 0,6 4 0,5 1 0,4 2 52,3 2 1,0 0 0,5-2 0,4-1-1,3 0 1,2 1 0,4-1 0,0 1-192,2 2 0,-1 1 1,0 0-1,-3 0 0,-6 0 1,-4 1-1,-5 2 71,-3 1 0,-1 4 0,0-1 0</inkml:trace>
  <inkml:trace contextRef="#ctx0" brushRef="#br0" timeOffset="45">22054 14676 7569,'-5'-17'-14,"3"7"0,-1 3 1,1 9-1,2 8 0,0 5 171,0 4 0,0 4 0,0 3 0,0 2 0,0 2 0,-1 4 0,-2 3 0,-2 0 0,0-2-45,0 0 0,-4 3 0,2 1 0,-3 0 0,-1 1 0,3-3 0,1-1-173,2 3 0,1-9 0,4 2 1,0-4-1,0-2 0,2-2 0,1-2 1,5-4-98,2-2 1,5-1 0,2-4 0,-1-3 0,2-1 0,-1-2 0,0-3-385,1 0 0,-4-2 542,1 0 0,-2 0 0,-2 0 0</inkml:trace>
  <inkml:trace contextRef="#ctx0" brushRef="#br0" timeOffset="46">21905 15178 7569,'-6'-17'151,"2"1"1,8 9-1,3 2 1,4 1 0,1 0-1,2 1-98,2 2 1,4 1 0,0 0 0,5-1 0,6-2-1,1 0 1,-1 0 0,-1 2-345,-2 1 1,-2 0 0,-3 0 290,0 0 0,0 0 0,0 0 0</inkml:trace>
  <inkml:trace contextRef="#ctx0" brushRef="#br0" timeOffset="47">22236 14881 7569,'0'-33'52,"2"3"0,1 5 0,6 4 1,4 6-1,4 2 0,-1 2 1,1-1 97,-3 1 1,-1 0 0,1-1 0,3 2 0,-1 1 0,2 3 0,-1 1 0,-1 2-77,-2 2 0,-1 2 0,-2 2 0,-1 3 0,-2 3 1,-4 4-1,-3 1-138,-1 2 0,-1-2 0,-3 5 0,-4 1 1,-2 2-1,-1 1 0,-1 0 0,1-2 5,0-2 0,0 3 0,3-3 0,1 1 0,1-1 1,1-4-1,0-2 114,2-1 0,3-1 0,4-1 0,4-2 1,3-3-1,4-1 0,4-1 0,3 0 78,1-2 0,3-1-133,1 0 0,0 5 0,-5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3.87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1976 12106 7569,'-4'-18'-515,"0"3"717,0 8 0,3 0 0,0 5 0,1-2 1,5 3-1,3 4 0,0 9 0,0 6 1,1 6 1453,1 6-1638,-4 1 1,3 17 0,-5-1 0,-1 3 0,-2 5-1,0 0 1,2-1 0,1-2 0,-1-1-234,2-3 1,-2-1 0,3-2-1,1-4 1,-2-2 0,0-5 0,-1-2-1,-1-5 1,1-1-447,-1-5 1,-2-5 0,0-1 660,3-2 0,-3-7 0,4-1 0</inkml:trace>
  <inkml:trace contextRef="#ctx0" brushRef="#br0" timeOffset="1">1873 12209 7569,'-10'-22'92,"2"3"1,4 4-1,4 2 1,4 2 0,4 0-1,2-1 1,1 1-1,2-1 134,2 1 0,3 3 0,6 1 0,2-1 0,2 0 1,-1 2-1,3 1 0,-1 2-143,3 2 0,1 1 0,1 0 0,0 0 1,0 1-1,-1 5 0,-2 4 0,-5 5-390,-1 3 185,-8 6 1,2 4 0,-7 3 0,-6 0-1,-3 1 1,-5 1 0,-3 0-115,-6-3 0,-9 3 0,-10-4 1,-1 0-1,-6-2 0,-1-4 0,-3-3 1,2-2 41,0-2 0,2 0 1,6-6-1,5-1 1,3-3 193,4-1 0,2-1 0,6-4 0</inkml:trace>
  <inkml:trace contextRef="#ctx0" brushRef="#br0" timeOffset="2">2421 12552 7569,'-11'0'162,"1"6"0,2 4 0,4 5 0,3 3 0,1 2 0,0 2 0,1 2 0,2 1 0,2 2-108,1-2 0,2 1 0,2-1 0,-1 3 0,-2 0 0,1-1 0,-2-5 0,-1-2-613,1-4 1,-5-1 616,3-3 1,-3-11 0,-1-5 0,0-5 0,1-3 0,2-4 0,1-3-1,-1-2 92,2-2 1,2-1 0,4-2-1,1-2 1,0-1 0,4-2 0,3-2-209,2-2 0,6 2 0,1 3 0,1 4 0,4 5 0,2 3 0,2 2 0,-3 3-33,-2 4 1,-3 0 0,2 5-1,-6 2 71,-4 1 1,-4 1 0,-3 0 23,1 0 0,-1 1 0,-6 3 0,-3 3 1,-1 3-1,0 3 25,-2 2 1,0-2-1,-4 2 1,0-2 0,-2 0-1,0 1 1,0 1 0,-1-1 68,-1-2 1,3 4 0,-2-1-1,1-1 1,1 0 0,0 0 0,1 1 374,-2-1-479,3 4 0,-5-4 1,6 5-1,0 0 1,2 0-1,2-1 1,4-1-68,6 1 1,0-4 0,5 1 0,2-3 0,0-5 0,2-3 0,1-3-1,2-1 113,0 0 0,1-1 0,-4-3 0,0-3 1,-2-3-1,-2-3 0,-4-1 137,-2-1 1,-7-6 0,-2 2 0,-3-2 0,-2-2 0,-3-1 0,-6-2 0,-6 0-231,-7 0 1,-8 2 0,1 3 0,-3 2 0,-1 3 0,-1 5 0,2 3 0,3 5-608,3 1 0,8 2 0,4 0 0,4 2 660,3 1 0,3 4 0,5 4 0</inkml:trace>
  <inkml:trace contextRef="#ctx0" brushRef="#br0" timeOffset="3">3620 12620 7569,'-5'-11'220,"-2"-1"0,-3 1 1,-2 1-1,1 1 1,-1 2-1,1 2 1,-1 3 88,1 1 0,0 2 0,-1 3 0,2 3 0,1 3 0,2 3 0,-2 2 1,0 4-1,1 3-423,4 1 1,3 3 0,1 1 0,0-2 0,1 0-1,3-4 1,5-1-83,5-1 1,0-8 0,5 0 0,1-2 0,3-3 0,3-2 0,0-3 0,0-2 209,-2-3 1,-1-3 0,-2-7-1,-2-2 1,-5 1 0,-5-1-1,-5-2 613,-3 0-752,-1-3 1,-6 3 0,-7-5 0,-10 1 0,-10 3 0,-9 4 0,-6 4 124,-5 3 0,2-2 0,0 4 0</inkml:trace>
  <inkml:trace contextRef="#ctx0" brushRef="#br0" timeOffset="4">4054 12049 7569,'-11'-5'213,"0"-3"0,-1-2 0,1 0 0,1 5 0,2 9 0,4 11 0,4 9 0,4 8 0,4 6 31,2 8 0,1-1 0,2 6 1,1-2-1,1 2 0,-1 1 1,-1 3-1,-3 1-501,-3 1 1,2-1 0,-5-2 0,-1-2 0,-2-1 0,-2-4 0,-3-3 0,-4-3-258,-2-2 1,-1-6 0,-1-6 0,1-3 0,-1-2 513,1-3 0,-6-8 0,0-6 0</inkml:trace>
  <inkml:trace contextRef="#ctx0" brushRef="#br0" timeOffset="5">3997 12700 7569,'-5'-18'217,"0"-2"0,-2 5 0,3 1 0,2 1 1,4 2-1,2 0-30,3 4 1,8-3-1,4 2 1,4-1-1,3 0 1,2 3 0,1 1-1,1 2-650,-1 2 0,3 1 1,-5 0 462,-2 0 0,-1 10 0,-1 3 0</inkml:trace>
  <inkml:trace contextRef="#ctx0" brushRef="#br0" timeOffset="6">4488 12746 7569,'0'-12'509,"0"5"0,0-1 0,0-1 0,0-1-114,0-1 1,0 3-1,2 2-395,1 1 0,-1 11 0,3 7 0</inkml:trace>
  <inkml:trace contextRef="#ctx0" brushRef="#br0" timeOffset="7">2398 13454 7569,'-54'-4'329,"7"0"0,13 2 1,15 0-1,12 2-166,11 0 0,11 0 0,9 0 0,12 0 1,12 0-1,13-1 0,-26-1 0,1 0 1,4-1-1,1 0 0,4-1 0,0 0-107,4 0 0,0 1 0,1-1 0,0 0 1,1-1-1,0-1 0,0 0 0,-1 0 0,2 1 1,0 0-1,-1 0 0,0 1 0,-2 1 0,0 0 1,-3 0-1,-1 0-110,0-1 1,0 1 0,-2 1 0,-1 0 0,0-1 0,-1 0 0,-3 0 0,0 0 0,-4 0 0,-1 1 0,25-5 0,-8 2 0,-7 0 19,-5 3 1,-9 0-1,-6 1 1,-6-1-1,-6-1-580,-3 4 614,-8 4 0,-22 12 0,-8 1 0</inkml:trace>
  <inkml:trace contextRef="#ctx0" brushRef="#br0" timeOffset="8">5733 12163 7569,'0'-11'119,"0"-1"1,0 1-1,-1 1 1,-2 3-1,0 7 1,0 7 0,2 3-1,2 3 1719,3 2-1869,2-2 1,10 8 0,0-2-1,2 3 1,2 1 0,2-2-1,2-1 1,1-2 0,2 0-41,-2 0 0,1-4 1,-1 1-1,0-4 1,-2-2-1,-4-2 1,-2-1-1,-3-1 1,-2 1-299,0 1 0,-5-5 0,0 3 0,-1-1 369,0 0 0,2 0 0,3-4 0</inkml:trace>
  <inkml:trace contextRef="#ctx0" brushRef="#br0" timeOffset="9">6476 12175 7569,'0'-12'34,"0"1"1,-2 1 0,0 1 0,-3 2-1,-2 2 1,-1 3 0,-3 1 0,0 2-18,0 3 1,-1 2-1,1 7 1,-1 2-1,1 4 1,-1 2 0,1 2-1,0 0 1,-1 0-309,1 0 1,3 0 0,1-2 0,-1 0 0,0-4 290,1 0 0,-1 3 0,-3-2 0</inkml:trace>
  <inkml:trace contextRef="#ctx0" brushRef="#br0" timeOffset="10">6213 12517 7569,'8'4'380,"-2"1"1,-1 1 0,-2 5-16,-2 3 0,-1 0 1,0 5-1,0 1 1,0 3-1,0 3 1,0 4-1,0 0-327,0 0 0,0-3 1,0 1-1,0-3 0,0-3 1,0-2-1,0-1 0,0-1-366,0-1 1,1-3-1,2-6 1,0 0-1,1 0-337,1-2 1,-2 3 0,4-5 664,2-2 0,7-6 0,1-2 0</inkml:trace>
  <inkml:trace contextRef="#ctx0" brushRef="#br0" timeOffset="11">6773 12597 7569,'-7'-5'163,"-2"3"0,6-6 1,0-1-1,3 0 0,3 0 1,2 2-1,1-1 1,3 0-1,2 2 0,3 0 1,3-1 67,0-1 1,3 3 0,2-1 0,2 3 0,2-1 0,0 0 0,0 0-1,-1 0 1,-1 2-508,-1 1 0,3 1 0,-9 0 1,2 0-1,-1 0 0,-1 0 276,-3 0 0,3-5 0,1-2 0</inkml:trace>
  <inkml:trace contextRef="#ctx0" brushRef="#br0" timeOffset="12">6853 12723 7569,'-12'0'313,"6"1"1,3 2 0,6 0 0,4 0-1,5-2 1,3-1 58,4 0 1,6-4 0,3-1 0,2-1 0,1-3 0,2-1 0,0-1 0,-1-1-468,-2 1-340,-4 4 1,2-1 434,-5 4 0,-1-5 0,1 2 0</inkml:trace>
  <inkml:trace contextRef="#ctx0" brushRef="#br0" timeOffset="13">8292 12163 7569,'-6'-11'181,"0"-1"0,0 1 0,2 0 0,4 0 1,4 5-1,3 7 0,4 9 0,1 8 122,3 4 0,-2 6 0,2 2 0,-1 4 0,0 3 0,3 3 0,-1-1 0,2 2 0,0-2-333,2 0 0,2 3 1,-1-4-1,0-1 0,-2-3 1,0-2-1,0-3 1,-2-1-221,0-3 1,-2-2 0,-3-2 0,-1-4 0,0-1 0,0-5 0,-3-3-1793,0-3 2042,-5 4 0,2-8 0,-5 4 0</inkml:trace>
  <inkml:trace contextRef="#ctx0" brushRef="#br0" timeOffset="14">8748 12243 7569,'-5'-18'150,"3"2"0,-5 4 1,1 2-1,0 4 0,-3 6 1,-3 9 144,-3 9 0,-3 2 1,-4 10-1,-3 2 1,0 2-1,-2 3 1,1 1-1,-1-1-413,1-1 0,-5-2 1,4 0-1,2 0 1,1-1-1,1-2 0,1-6 1,3-3-286,4-3 0,3-5 0,1 1 0,4-2 0,3-2 403,3 1 0,6-1 0,1 0 0</inkml:trace>
  <inkml:trace contextRef="#ctx0" brushRef="#br0" timeOffset="15">9000 12552 7569,'-11'-7'295,"9"1"0,-4 3 0,7-1 0,6 2 0,4-1 0,0 1 0,2-2 0,2 2 0,4 0 0,4 2-50,4 0 0,-3 0 0,4 0 0,-2 0 0,1-1 0,-2-2 0,-2 0 0,-3 0-1199,-1 2 1,-5 1 953,2 0 0,-9-5 0,-2-2 0</inkml:trace>
  <inkml:trace contextRef="#ctx0" brushRef="#br0" timeOffset="16">9833 12163 7569,'-1'-15'160,"-1"0"0,-2 1 0,1 1 1,3 2-1,3 2 0,1 6 0,-2 11 1,-1 10-1,-1 8 137,0 9 1,0 0 0,-1 8 0,-1 3 0,-4 2 0,1 0-1,0-1 1,3-1 0,1-3-334,1-5 1,0 3 0,0-9 0,0-2 0,1-2 0,1-5 0,3-4 0,0-3 23,1-2 0,2-5 0,0-3 1,1 1-1,1-2 0,0 0 0,3-2 38,0-2 1,4-1 0,2-1 0,3-2 0,2-2 0,1-1 0,3-3 0,0-1-206,0-2 1,-1 4-1,-4 2 1,-2 0-1,-2 1 1,-3-2-1,-4 2-2419,0 0 2598,-6-4 0,-1 3 0,-5-5 0</inkml:trace>
  <inkml:trace contextRef="#ctx0" brushRef="#br0" timeOffset="17">9822 12552 7569,'16'-4'164,"3"-1"0,3 0 0,2-2 0,3 2 0,3-1 0,5 1 0,1-2-67,2 1 1,-5 4-1,-5-2 1,-2 1-1,-2 1 1,-4-2-1,-2 0 1,-4 0-1380,-1 0 1282,-2 1 0,0-2 0,1-2 0</inkml:trace>
  <inkml:trace contextRef="#ctx0" brushRef="#br0" timeOffset="18">9822 12209 7569,'5'-23'21,"-1"5"1,7 3 0,6 1-1,3 0 1,3-1 0,1 0-1,3-1 1,3 1 59,3 1 0,-2 2 1,-2 1-1,-1 4 0,-4 2 1,-3 1-1,-3 0 0,-1 2-81,-3 0 0,-2 2 0,0 0 0</inkml:trace>
  <inkml:trace contextRef="#ctx0" brushRef="#br0" timeOffset="19">10473 11935 7569,'-10'-12'392,"2"3"1,6 7-1,4 10-203,6 8 0,2 12 0,0 5 0,-1 6 0,-1 6 0,-1 4 1,0 3-1,-4 3 0,-1 2-211,-2 3 0,-4-1 0,-1-5 1,-2-5-1,-1-3 0,-3-4 0,0-4-81,0-3 0,3-2 0,0-4 0,1-5 1,0-5-1,2-2 0,1-3 0,1-1 286,0-2 0,3-3 0,4-2 1,4-1-1,2-2-103,1-2 1,2-1 0,1-1 0,1-2 0,-1-1 0,0 0-1,0 1 1,1-2-599,-1-2 1,3 3 0,-2-2 0,-1 0 517,-2-1 0,5 0 0,1-5 0</inkml:trace>
  <inkml:trace contextRef="#ctx0" brushRef="#br0" timeOffset="20">10359 11992 7569,'11'-34'8,"1"1"1,2 3 0,5 6-1,7 5 1,6 3 0,2 1 0,0-1-1,1 2-180,-1 4 0,0 0 0,1 6 0,-2 2 1,-4 0-1,-5 2 172,-4 0 0,-6 6 0,3 0 0</inkml:trace>
  <inkml:trace contextRef="#ctx0" brushRef="#br0" timeOffset="21">10861 12175 7569,'0'11'105,"2"0"1,1 1-1,5 1 1,2 2-1,0 4 1,-1 2-1,-1 4 1,2 1 63,4 5 1,-1 2-1,3 1 1,-1-1-1,2-3 1,-1-3-1,1-3 1,-2-1-459,1 0 1,-3-4 0,1-1 0,-4-2 0,-2-2 288,1-1 0,1-2 0,1 1 0</inkml:trace>
  <inkml:trace contextRef="#ctx0" brushRef="#br0" timeOffset="22">11158 12255 7569,'-5'-12'575,"0"1"0,-3 2-390,5 5 0,1 7 0,0 13 0,-5 6 0,-5 6 0,-5 5 1,-4 6-1,-5 3-463,-4 0 0,2 1 0,1-4 0,3 0 0,3 0 0,2-6 278,3-6 0,-1 3 0,-1-1 0</inkml:trace>
  <inkml:trace contextRef="#ctx0" brushRef="#br0" timeOffset="23">11215 12003 7569,'0'-16'-80,"2"3"1,1-1 0,6 4 0,5 2-1,5 0 1,4-3 0,2 1 0,3 1 0,2 2 137,1-2 0,-2 3 1,1-1-1,-4 2 0,-4 3 1,-6 0-1,-3 2 1,-3 2-1,-2 1 106,-4 5 0,-8 7 1,-5 4-1,-5 3 1,-4 2-1,-1 3 1,1 3-1,2 2 62,2-2 0,1 8 0,2-1 1,1 4-1,2 1 0,4-1 1,3 1-159,1 0 1,1-1-1,2 2 1,2-2 0,0-2-1,1-2 1,1-3-1,2-2 4,1-2 0,1-4 1,1-1-1,-1-4 1,0-3-1,0-1 1,-3-3-19,0-2 1,-8-1-1,-2-4-202,-9-3 0,-9-3 0,-3-1 0,-6 0 0,-4-1 0,0-2 0,1 0-816,2 0 1,8 2 963,-1 1 0,8 0 0,-1 0 0</inkml:trace>
  <inkml:trace contextRef="#ctx0" brushRef="#br0" timeOffset="24">11718 11786 7569,'-7'-34'166,"-1"2"1,4 6 0,1 7 0,3 5-1,3 2 1,1 1 0,-1 1 0,2 2 0,3 7-1,2 6 1,2 8 0,0 4 210,4 7 0,-2 6 0,5 8 0,1 5 0,0 4 1,2 4-1,-2 1 0,2 2 0,-2 3-318,1 4 0,-4-1 0,-9-29 0,-1 1 1,5 32-1,-5-2 0,-3 0 0,-3-1-314,-1 1 1,-6-6 0,-4 2 0,-5-1-1,-3-2 1,-2 0 0,-2-3 254,-1-3 0,-10 3 0,-2 0 0</inkml:trace>
  <inkml:trace contextRef="#ctx0" brushRef="#br0" timeOffset="25">8314 11809 8008,'5'-6'223,"3"2"0,2 3 0,0 2 1,-2 3-1,-4 3 0,-4 5 1,-4 3-1,-4 5 52,-2 6 0,-6 8 1,-5 8-1,-3 4 0,-4 3 1,-1 7-1,13-25 0,0 0 1,0 3-1,-1 1-344,0-1 1,0 1 0,3 0-1,0-1 1,3-2 0,1 1-1,-4 29 1,6-1 0,4-2-1,7-1 1,8-5-228,11-2 1,3-2 0,8-5-1,4-2 1,2-4 0,5-2-1,0-3 1,2-3 295,-1-3 0,6-3 0,1-1 0</inkml:trace>
  <inkml:trace contextRef="#ctx0" brushRef="#br0" timeOffset="26">12277 11695 7569,'-5'-11'225,"0"3"0,-2 0 0,3-1 0,3-1 0,1-1 0,0-1 0,0 1 1,1 0-1,3-1 82,3 1 1,3 3 0,2 2 0,-1 1 0,1 2 0,-1 2 0,1 1 0,-1 0 0,0 0-314,1 0 0,-2 1 0,-1 3 0,-3 4 0,-1 2 0,-2 1 1,-2 2-1,-1 2-100,0 4 1,-5 3 0,-3 1 0,-3-1 0,-3 1-1,-3 0 1,1 0 0,-1 0-17,4 0 1,1-4 0,3-2 0,3 0-1,1-3 1,2-1 226,2-2 0,2-1 1,4-2-1,7-4 0,6-3 1,3-1-1,3 0 0,3 0 68,3 0 0,2 0 1,0-1-1,-4-2 1,-3-2-1,-5 0 0,-2 0-2636,-4 2 2463,-6 2 0,-3 6 0,-5 1 0</inkml:trace>
  <inkml:trace contextRef="#ctx0" brushRef="#br0" timeOffset="27">6122 13602 7502,'-7'-6'247,"1"1"-128,2 5 0,2 0 0,-5 1 0,2 3 0,3 4 0,0 2 0,2 2 0,0 2 0,0 3 0,0 1 0,0 2 0,2 1 0,0 2 1,3 1-1,2 3 17,1 4 0,3 2 0,0 1 0,0 1 0,1 2 0,-1 2 1,1 1-1,-1 0 0,1 0-188,-1-1 0,0-1 0,1-5 1,-1-1-1,1-3 0,-2-1 1,-1-4-1,-2-4 97,2-4 0,0-4 0,0-2 0,-3-1 1,1-2-1,-1-2 184,3-3 1,-4-2 0,-1-4-1,-3-4 1,-1-5 0,1-5-181,3-3 0,-1-2 1,3-10-1,0-3 1,1-1-1,2-2 1,-1-3-155,0-2 0,3-2 0,0 0 0,3 2 0,0 2 0,-2 4 0,0 3 0,-1 2-112,0 2 1,0 3-1,-2 7 1,-3 0-1,0 3 1,-1 2-1,2 2-493,-1 1 1,-2 6 0,3 0 709,2 2 0,6-9 0,3 2 0</inkml:trace>
  <inkml:trace contextRef="#ctx0" brushRef="#br0" timeOffset="28">6898 14128 7569,'0'-18'24,"0"3"1,-1 2 0,-2 2 0,0-1 0,0 1 0,1 1 0,-1 1 0,-2 2 0,-1 1 0,-3 1 152,-1 0 0,-2 1 0,-1 4 0,-1 0 0,-2 1 0,-2 3 0,-2 4 0,-2 2-159,-1 1 0,4 6 0,0 2 1,0 4-1,2 2 0,1 3 0,4 0 1,2 0-99,2-3 0,3 3 0,5-1 0,0-2 0,1-1 0,3-4 1,5-3-1,5-6 5,5 0 1,-1-6-1,1-2 1,2-1-1,3-5 1,4-3-1,0-6 70,0 0 1,-1-6 0,-4 0-1,-1-2 1,0 0 0,-3-2-1,-4 2 1,-3-1 80,-5 4 0,2 0 0,-5 6 0,-2-1 0,0 1 878,-2-1-901,0 6 1,0 6-1,0 8 1,0 3 0,0 3-1,0 1 1,0 1-192,0 0 1,1-2 0,2 4-1,2-2 1,1 0 0,3-1 29,1 0 1,5-1 0,0-6 0,-1-5 0,-1-1 0,0-2 0,1-2-1,2-1 129,2-5 0,-3-2 1,3-2-1,-2 0 0,0-4 1,-1-1-1,-1-2 129,-4 0 1,1 5-1,-4-3 1,-1 2-1,-1 1 1,-1 3-1,0 2 999,-2 0-1163,0 4 0,-2 6 1,0 9-1,0 5 0,0 3 1,1 2-1,1 2 0,2 1-62,-1 0 0,-2 0 0,0-1 0,2 1 1,1-1-1,-2-2-161,0-1 0,-2-5 1,0-1 397,0-8 0,0-10 0,0-12 0,1-1 0,3-2 1,3-1-1,3-4 0,2 0-2,-1-2 1,1-3 0,-1 3-1,2 1 1,1-1 0,1 2-1,-1 3-491,-1 6 1,-1 3-1,2 3 1,1 2 331,-1 4 0,4 3 0,0 1 0</inkml:trace>
  <inkml:trace contextRef="#ctx0" brushRef="#br0" timeOffset="29">7766 13671 7569,'-11'-23'90,"1"0"0,2 2 1,4 0-1,3 3 0,2 2 1,2 2-1,1 1 0,-2 2 1,1 1-1,-1 3 1,2 7-1,-2 8 0,0 6 172,-2 5 0,4 8 0,1 4 0,0 5 0,0 3 0,-1 3 0,1 3 0,1 0-305,0 0 1,1-2 0,-5 2 0,3 1 0,0-1 0,0-4 0,-1-1 0,0-3-109,0-3 0,0 3 0,-4-8 0,1-1 1,2-4-1,0-5 0,0-3 285,-2-2 1,-1-1 58,0-2 0,1-4 0,3-3 0,4-3 0,2-1-266,1 0 0,2 0 0,1 0 1,3-1-1,-1-2 0,2-2 1,0 0-1,1-1-228,-2-1 0,4 3 0,-6-2 0,-1 1 0,-1 1 301,-2-1 0,0-1 0,1-6 0</inkml:trace>
  <inkml:trace contextRef="#ctx0" brushRef="#br0" timeOffset="30">7812 13591 7569,'0'-34'34,"1"1"1,4 3 0,5 6 0,4 4 0,2 1 0,-1 0 0,-1 1 0,-3 2 135,-2 2 1,-3 5 0,3 2 0,-1 2 0,1 2 0,1-1 0,1 0 0,1 3 177,-1 3 0,1 5 0,-1 4-348,0 0 0,6 6 0,1 1 0</inkml:trace>
  <inkml:trace contextRef="#ctx0" brushRef="#br0" timeOffset="31">8246 13659 7569,'-5'-10'10,"5"3"1,6 3-1,4 3 1,0 2-1,-1 3 1,-1 3 237,1 3 1,5 7-1,2 3 1,2 4-1,2 4 1,2 1-1,-1 3 1,0 1-258,-2 1 0,0-1 0,2-2 0,0-3 0,-3-2 1,-1 0-1,0-3 0,1-3-221,-1 0 1,-5-3 0,2-1-1,0-2 1,-2-1 0,1-3 229,-2 0 0,1 0 0,-1 2 0</inkml:trace>
  <inkml:trace contextRef="#ctx0" brushRef="#br0" timeOffset="32">8646 13659 7569,'-17'-28'-26,"6"6"0,6 5 0,2 6 0,1 2 0,-4 2 196,0 2 1,-2 10 0,-3 9-1,0 7 1,-2 8 0,-2 6-1,-4 7 1,-3 3 0,-1 0-344,0 1 0,1 4 0,0-2 0,3-3 0,4-3 0,2-2 0,3-5-1409,2-3 1582,3-4 0,0-5 0,-1 0 0</inkml:trace>
  <inkml:trace contextRef="#ctx0" brushRef="#br0" timeOffset="33">8703 13591 7569,'-17'-17'80,"10"5"0,0-4 0,9 4 0,5 0 0,5 1 1,2 1-1,2 1 0,2 1-9,2-1 0,2 0 0,0 1 0,1 1 0,0 2 0,0 3 0,0 0 0,-2 2-171,-2 0 1,2 2 0,-5 0 0,1 3 0,-2 2 0,-4 1 0,-2 3 160,0 0 0,-2 0 0,-1 2 0,-1 2 0,-3 4 0,0 4 0,-2 4 0,0 3 1,0 3 1,0 3 0,0 1-1,0 2 1,0 2 0,0 2 0,0 0-170,0-1 1,0 1-1,0-4 1,1-1-1,2-1 1,0-5-1,1-3 1,0-5 123,0-4 1,3-3-1,-2-6 1,1 1-1,-1-1 1,-2-1 290,3-2 0,-12-3 0,-1-5 0,-11 1 0,-6 2 0,-4 1-216,-1-2 1,0 0-1,-3-1 1,3 1-1,1 2 1,4-1-93,3-2 0,5-1 0,4 0 0</inkml:trace>
  <inkml:trace contextRef="#ctx0" brushRef="#br0" timeOffset="34">9594 13751 7569,'-18'-14'150,"3"1"1,2 4 0,3 2 0,3 1-1,7 1 1,7 3 0,3 1 0,3 1-1,3 0-127,7 0 1,1-2-1,6 0 1,2-3-1,1 0 1,0 0-1,-1 1 1,-3 0-1060,-1 0 1,-1 0 1035,-5 4 0,-4-5 0,-1-1 0</inkml:trace>
  <inkml:trace contextRef="#ctx0" brushRef="#br0" timeOffset="35">9662 13888 7569,'-8'-4'-21,"3"0"0,4 2 0,6-1 0,4 1 1,2-2 34,1 1 1,4 1 0,3-1 0,4-1 0,4 1-1,3-1 1,3 0 0,2 0-656,-1-1 0,4 4 641,0-3 0,5-2 0,-2-1 0</inkml:trace>
  <inkml:trace contextRef="#ctx0" brushRef="#br0" timeOffset="36">10336 13454 7569,'-5'-29'-16,"4"6"0,-3 8 0,4 2 0,4 3 264,3 2 1,-2 4-1,-1 8 1,-3 6 0,-1 8-1,0 9 1,2 6-99,1 5 1,-1 2 0,1 7 0,-1 3 0,-2 3 0,0 2 0,0-1 0,0-2-263,0-1 0,0-3 0,0-5 1,0-3-1,0-5 0,0-6 1,1-3-1,3-5 105,3-2 0,0-2 0,0-7 0,1-1 1,1-3-1,1-1 0,3-2 84,-1-2 0,5-2 0,-1-2 1,2-2-1,2-1 0,3-3 0,3-1-282,0-2 0,0 1 0,-6 1 0,-2 1 0,-2 1 0,-2 1 205,-1 0 0,-2-3 0,1 4 0</inkml:trace>
  <inkml:trace contextRef="#ctx0" brushRef="#br0" timeOffset="37">10302 13922 7569,'-7'-9'-37,"5"-2"0,6-2 0,7 0 1,7 2-1,5 0 0,2-1 0,5 1 1,5-1 3,4 1 0,2-1 0,-7 2 1,0 1-1,-1 3 0,-2 0 1,-6 1 32,-5 0 0,-3 1 0,-6 4 0</inkml:trace>
  <inkml:trace contextRef="#ctx0" brushRef="#br0" timeOffset="38">10324 13328 7569,'0'-23'30,"0"2"0,2 2 1,2 3-1,4 4 1,6 0-1,5 2 0,3 1 1,2 2-1,3-1 1,3 2-49,3 2 0,-2-1 0,-1 1 1,1 3-1,-2 3 18,-3 6 0,9 7 0,0 3 0</inkml:trace>
  <inkml:trace contextRef="#ctx0" brushRef="#br0" timeOffset="39">11147 13282 7569,'-12'-22'116,"-3"4"0,6 4 0,12 5 1,4 6-1,2 6 0,-5 6 0,-3 5 1,1 6 114,1 6 0,4 4 0,3 8 1,-1 4-1,-3 4 0,0 2 0,0 3 1,-1 1-281,-3 2 1,-1 2-1,-1 0 1,-1-3-1,-1-3 1,-3-5-1,-1-3 1,0-5-64,0-5 1,3-4-1,-1-7 1,3 0-1,1-4 1,0 0 253,0-3 0,1-7 0,3-3 0,4-3 0,2-1-196,1 0 1,5-1 0,0-3 0,1-2 0,-1-2 0,-1 1 0,1-1-551,-1 2 0,1-4 0,-3 2 604,-2-2 0,3-1 0,-7-1 0</inkml:trace>
  <inkml:trace contextRef="#ctx0" brushRef="#br0" timeOffset="40">11033 13340 7569,'10'-30'67,"-1"4"0,-2 3 0,5 4 0,4 4 0,7 2 0,1 2 1,0-1-1,0 2-26,3 2 0,-3-1 1,3 6-1,-3 0 0,-1 2 1,-2 1-1,0 1 0,-4 3-41,0 4 0,3 2 0,-2 1 0</inkml:trace>
  <inkml:trace contextRef="#ctx0" brushRef="#br0" timeOffset="41">11501 13397 7569,'1'-7'91,"4"4"1,7 1 0,4 2 0,3 0 0,-1 0 0,-2 0 0,-2 2 0,-1 1-26,-2 5 1,5 2 0,-1 3 0,-1 1 0,-1 2 0,-2 2 0,-1 2 0,-1 2 0,-1 1-67,0 0 0,-2-1 0,-1 1 0</inkml:trace>
  <inkml:trace contextRef="#ctx0" brushRef="#br0" timeOffset="42">12083 13362 7569,'-16'-17'141,"3"4"1,-2 7-1,3-1 1,4 2 0,0 1-1,-1 6-81,-1 4 0,0 5 1,0 5-1,-1 1 1,-1 4-1,-1 0 0,-1 5 1,0 0-796,-1 2 0,-2 4 735,2-2 0,-3 3 0,-4 2 0</inkml:trace>
  <inkml:trace contextRef="#ctx0" brushRef="#br0" timeOffset="43">11809 13716 7569,'0'-11'492,"0"0"0,0-1-178,0 1 0,0 6 0,0 5 0,1 6 0,2 5 0,2 5 0,0 3-252,0 2 0,3 6 0,-4 0 0,-1-1 0,1 1 0,0 1 0,0 0 1,0 0-472,-1-3 1,1-2 0,-4-3 0,2-2 0,0-2 0,3-2 408,2-1 0,-5-1 0,3-1 0</inkml:trace>
  <inkml:trace contextRef="#ctx0" brushRef="#br0" timeOffset="44">12140 13351 7569,'-11'-29'39,"6"2"1,6 7-1,11 2 1,8 0-1,5 2 1,-1-2-1,-2 2 1,-4-1-1,-1 3 161,1 1 0,1 2 1,5 1-1,2 1 0,0 3 1,0 1-1,-2 1 1,-1 0-175,0 0 0,-2 0 0,-2 4 0,-4 0 1,-3-1-1,-3-1 99,-2-2 1,-4 1 0,1 8 0,-3 5 0,-1 7 0,0 3 0,0 7 15,0 5 1,0 1-1,0 10 1,0 2 0,0 4-1,0 0 1,0 1 0,1-1-163,3-1 0,6-2 0,7-3 0,0-2 1,4-2-1,-1-2 0,0-2-29,-1 0 1,-3-6 0,1-2 0,0-5 0,-3-1 0,-1-4-1,-3 0 1,-3-3 296,-3-1 1,1-2-1,-2-1 1,-6-1-1,-7-3 88,-8-1 0,-7-1 0,-3-2 0,-1 0 0,-2 2 1,2-2-1,2 1 0,5-1-890,3 2 0,6 0 555,5-4 0,16-5 0,0-1 0</inkml:trace>
  <inkml:trace contextRef="#ctx0" brushRef="#br0" timeOffset="45">15007 13203 7569,'-18'-11'86,"3"4"0,4 4 0,4 6 0,7 6 0,7 3 1,4 5-1,3 1 0,4 3 0,2 3 0,4 3 0,0-2 1,2-1 111,0-1 1,-2-1-1,3-2 1,-3-2-1,-1-2 1,0-3 0,-2-3-1,0-2-410,-2 1 1,-4-3-1,3 0 1,0 1 0,-2-2 211,1 0 0,3 4 0,-2-3 0</inkml:trace>
  <inkml:trace contextRef="#ctx0" brushRef="#br0" timeOffset="46">15681 13271 7569,'0'-23'22,"-1"3"1,-2 3 0,-1 6 0,0 2 0,-1 3 0,-4 3 101,-4 6 1,-1 3-1,-5 7 1,-1 1 0,1 2-1,2 2 1,0 2-1,2 2-374,-2 1 1,5 0 0,-3-1-1,3 1 1,3-1 249,2-3 0,-1 2 0,-3-3 0</inkml:trace>
  <inkml:trace contextRef="#ctx0" brushRef="#br0" timeOffset="47">15395 13557 7569,'-7'-2'2632,"-1"-2"-2489,6 3 0,-4 1 0,6 9 1,0 5-1,0 5 0,2 3 1,0 2-1,3 1-26,2 2 0,-1 1 0,3-3 0,-3 2 0,1-2 0,-2-1 0,1-1 0,-1-1-450,0-3 0,0-2 1,-2-3-1,2 2 0,0-2 1,1-2 332,1 0 0,0-6 0,5-1 0</inkml:trace>
  <inkml:trace contextRef="#ctx0" brushRef="#br0" timeOffset="48">16001 13477 7569,'-4'-26'11,"1"3"0,5 7 0,5 4 1,7 5-1,4-1 0,0 1 188,-3-1 1,-2 5 0,-1 0 0,2 1-1,3 4 1,0 0 0,4 3 0,0 2-77,2 2 1,0 1 0,0 2-1,0 1 1,-2 0 0,0-3 0,-2 0-1,0-1-175,-2-1 0,1 0 1,-4-4-1,0 0 0,-2 0 81,-4 0 0,-6 3 0,-4-2 0,-8 2 0,-9 2 0,-6 1-87,-6 1 0,-3 1 1,-3 0-1,1 2 1,3 1-1,5-1 1,4-1-958,1-1 0,6-1 1015,6 0 0,-1 6 0,6 1 0</inkml:trace>
  <inkml:trace contextRef="#ctx0" brushRef="#br0" timeOffset="49">16526 13751 7960,'-11'5'326,"-2"1"0,-2 2 1,-4-1-1,-3 4 0,-1 1 1,-1 3-1,-3-1 0,-2 0-211,0 2 0,0-4 1,5 2-1,0-4 0,2-2 1,2 0-1,1-2 0,1-2 1,1-3-1208,4-1 1,0 0 1091,1 0 0,1 0 0,0 0 0</inkml:trace>
  <inkml:trace contextRef="#ctx0" brushRef="#br0" timeOffset="50">17188 13431 7569,'0'-11'112,"-1"0"1,-3 2 0,-2 2-1,-2-1 1,1 1 0,-2 0-1,-1 2 1,-3 1 0,-2 1 0,-3-1-1,-1 3 1,0 3 0,-1 6-1,-2 3 1,-1 4 0,2 6-1,0 3 190,2 2 1,7 5 0,-1-3-1,5 1 1,3 3 0,3 1-1,2 0 1,5-2-494,6 0 1,3-6 0,8 2-1,2-4 1,1-4 0,3-4-1,1-4 1,2-2 18,-1-1 1,-3-6-1,3 2 1,1-2-1,-1-4 1,-1-2-1,-1-3 1,-2-5 165,-2-3 0,1-3 0,-1-4 0,-3-3 0,-4-2 0,-3-6 0,-2-7 114,-5-4 1,-3-3-1,-9-8 1,-8 3-1,-8 1 1,-11 5-1,-8 2 1,-10 9-236,-4 7 1,-4 8 0,1 13 126,0 7 0,5 16 0,1 8 0</inkml:trace>
  <inkml:trace contextRef="#ctx0" brushRef="#br0" timeOffset="51">6304 15441 7569,'-7'-8'95,"0"1"0,2-2 1,3-1-1,0-2 0,1 1 1,-1-1-1,-2 1 137,1 0 1,2 6 0,1 5 0,0 6 0,0 5 0,0 6 0,0 6 0,0 6 0,0 4-212,0 1 0,4 5 1,0 3-1,-2 4 1,-1 1-1,-1 0 1,0-4-1,0-1-76,0-1 1,0-5 0,2 2-1,0-3 1,2-4 0,0-1-1,1-2 1,3-4-276,2-4 1,-3 0 0,1-5-1,1-1 1,1-2-1509,1-5 1838,-4-1 0,-2-6 0,-5 0 0</inkml:trace>
  <inkml:trace contextRef="#ctx0" brushRef="#br0" timeOffset="52">6259 15407 7569,'0'-12'26,"0"1"0,0-1 0,0 1 0,1 1 0,3 2 92,3 4 0,7-1 0,3 0 0,1 0 0,2-1 0,3 1 0,3 0 1,5 2-1,1 2-117,-2 1 0,3 0 0,-4 0 0,2 0 0,-3 1 0,-3 3 0,-5 4-13,-2 2 0,-7 6 0,-4 2 0,-2 1 0,-4 0 1,-3 1-1,-7 3 0,-5 3-14,-5 0 1,-8 1 0,-3-4 0,-3 0 0,-2-1-1,1 1 1,0-1 0,0-2-110,-1-1 1,2-4 0,2 3-1,3-1 1,4-3 0,6-2 134,4 0 0,2-1 0,1 1 0</inkml:trace>
  <inkml:trace contextRef="#ctx0" brushRef="#br0" timeOffset="53">6624 15841 7569,'-15'-12'112,"1"1"1,5 2-1,8 5 1,7 8 0,4 5-1,2 4 1,-1 1-1,1 2 92,-1 2 0,-3 1 1,-2 4-1,-1 1 1,-2 1-1,-2 2 0,-1-2 1,0-1-275,0-1 1,0-4 0,0-1 0,0-2 0,-1-3 0,-2-3-1,-2-3 68,-1-2 0,2-1 0,-3-6 0,2-2 0,3-3 0,1-5 0,1-3 0,0-4 29,0-2 0,0-2 0,1 0 1,3-1-1,3-2 0,3 0 1,3 0-124,2 2 1,-2 3 0,3 2 0,1 3 0,1 4 0,2 0-1,2 2 1,2 1-359,0 2 1,1 4-1,1-1 454,0 3 0,6-4 0,-3-1 0</inkml:trace>
  <inkml:trace contextRef="#ctx0" brushRef="#br0" timeOffset="54">7332 15190 7569,'-11'-12'183,"1"1"0,1-1 1,2 1-1,2 0 1,3-1-1,1 3 1,1 6-1,1 6 40,3 6 1,-2 8-1,4 3 1,1 5-1,-2 6 1,0 2-1,-1 1 1,1 0-245,2 1 1,0 5 0,0 5 0,1 3 0,-2 1 0,-1 0 0,-1-2 0,0-3-130,-1 0 0,-2 0 1,-1-3-1,0-3 1,0-2-1,0-3 1,0-1-1,1-3 48,3-1 0,-3 2 0,4-4 0,-1-3 0,0-4 1,0-3 192,1-2 1,-4-1-1,3-2 653,-3 1-941,-1-6 217,0-1 0,5-5 0,3 0 1,2 0-1,1 0-66,1 0 0,-1 0 1,2 0-1,1 0 1,1 0-1,-1 0 1,0 0-737,1 0 0,-2-1 782,2-3 0,3 3 0,0-4 0</inkml:trace>
  <inkml:trace contextRef="#ctx0" brushRef="#br0" timeOffset="55">7435 15201 7569,'-6'-18'138,"-5"2"0,5 4 0,0 1 1,2 0-1,4 0 0,5 4 1,5 2-1,5 1 0,3-1-148,3-1 0,4 3 1,2-1-1,-1 3 10,2 1 0,-4 0 0,4 0 0</inkml:trace>
  <inkml:trace contextRef="#ctx0" brushRef="#br0" timeOffset="56">8132 15395 7569,'-7'-5'162,"-2"-1"1,6-6-1,0 1 1,2 0-1,2 0 1,3 5-1,4 6 11,2 6 0,5 5 0,1 0 1,2 2-1,2 1 0,2 2 1,1 1-1,0 0-263,0 1 0,-1 0 0,1 2 0,0-2 0,-1-1 0,-2-3 0,-2-2 0,-1 0-323,1-1 1,-4 0 0,1 1 412,-2-1 0,-1 1 0,-1-1 0</inkml:trace>
  <inkml:trace contextRef="#ctx0" brushRef="#br0" timeOffset="57">8771 15304 7569,'-11'-6'108,"-1"-3"0,1 5 1,0 3-1,-1 3 0,2 6-117,2 2 1,-6 5 0,3 2 0,-2 0 0,1 4 0,0 0 0,-1 2 0,0 0 0,-3 0-302,2 0 0,5 0 0,2-2 0,-2-1 310,-1-1 0,-2 0 0,1 4 0</inkml:trace>
  <inkml:trace contextRef="#ctx0" brushRef="#br0" timeOffset="58">8509 15669 7569,'-2'-6'-64,"-2"2"1,-3 3-1,-3 1 1,0 1 333,2 3 0,2 2 1,3 6-1,-1 1 0,2 0 1,0 3-1,2-1 1,2 0-206,2 0 1,-2 2 0,4-3 0,1 2-1,-2 1 1,1 1 0,-1-2 0,2 1-443,-1-3 1,-4-2-1,2 0 1,-2-1-1306,-2 1 1682,0-6 0,-6-1 0,0-5 0</inkml:trace>
  <inkml:trace contextRef="#ctx0" brushRef="#br0" timeOffset="59">9125 15350 7569,'-6'-8'179,"2"0"1,3 2 0,2 4 0,2 5 6,0 6 0,6-1 0,-1-1 1,3 2-1,3 1 0,4 1 0,2-2 1,5-2-209,-1 2 0,4-4 1,-2 0-1,1-1 1,-1 0-1,1-2 1,-1 0-1,-4-2-16,-3 0 0,2 3 1,-6 1-1,-1 0 0,-1 0 1,-2 1 42,0 1 1,-4-2-1,-3 4 1,-4-1-1,-4 0 1,-5-2-1,-5 0 20,-5 2 0,-3 2 1,-2 0-1,-1-1 1,-3 1-1,0 0 1,0-1-120,3 0 0,-2 0 0,3 2 0,2-1 0,2-3 0,2 0 0,3-1 0,2 2-1345,2-1 1439,5-3 0,1 7 0,5-4 0</inkml:trace>
  <inkml:trace contextRef="#ctx0" brushRef="#br0" timeOffset="60">9628 15669 7375,'-12'0'128,"1"0"1,0 0 0,-2 0 0,-2 2 0,-4 2 0,-4 2-1,-4 1-22,-3 1 1,0 0 0,1 3-1,1 1 1,3-1 0,1-1 0,2-1-1,3-1-1618,4 0 1512,2-2 0,7 4 0,1-4 0</inkml:trace>
  <inkml:trace contextRef="#ctx0" brushRef="#br0" timeOffset="61">10073 15155 7569,'-11'-11'188,"1"0"1,2-1-1,5 2 1,6 4-1,3 6 1,1 6 74,-3 4 0,-2 7 0,1 2 0,0 2 0,0 3 1,-2 2-1,-1 2 0,0 1-252,0 3 1,-1 1 0,-2 2-1,-2 3 1,0 3 0,0-1-1,1 0 1,1-3-160,-1-3 0,0 1 0,4-7 0,0-1 1,1-2-1,2-4 0,2-4 0,1-3 35,3-1 0,1-2 1,2 0-1,-1-2 1,0-3-1,1-1-145,-1-3 1,1 0-1,-1-2 1,1 0-1,-1 0 258,0 0 0,6-5 0,1-2 0</inkml:trace>
  <inkml:trace contextRef="#ctx0" brushRef="#br0" timeOffset="62">9948 15635 7569,'1'-10'48,"3"1"0,5 3 1,3-1-1,5 2 1,0-1-1,5 0 1,2-2-1,4 0 124,1 1 1,2 0-1,3 0 1,0 3-173,1 3 0,-6-4 0,-1-2 0</inkml:trace>
  <inkml:trace contextRef="#ctx0" brushRef="#br0" timeOffset="63">10724 15270 7569,'-11'-12'110,"4"1"1,2-1 0,2 1-1,-3 0 1,1-1 0,0 1-1,2-1 119,-3 1 1,5 11 0,-3 6 0,2 8 0,-1 5-1,-1 4 1,2 4 0,1 2-221,1 3 1,0 4-1,0 3 1,0-3 0,0 1-1,0 0 1,0 1 0,0-1-138,0-2 0,0-2 1,0-1-1,0-3 0,0-1 1,0-2-1,0-4 1,0-3 7,0-3 1,1-4-1,1 0 1,2-1 474,-1 1 1,-1-6-256,2-2 1,-1-3 0,4-1-1,2 0 1,1 0 0,3 0-134,2 0 0,-2 0 0,3-1 0,0-2 0,-1-1 0,0 2 0,0 1 0,1 1-379,-2 0 1,-2 0-1,-2-2 1,-1 0 411,-1-2 0,0 0 0,3 4 0</inkml:trace>
  <inkml:trace contextRef="#ctx0" brushRef="#br0" timeOffset="64">10713 15201 7569,'7'-21'69,"0"2"1,-1 3-1,0 4 1,2 0 0,0 2-1,-1 2-39,2 5 0,1 1 0,3 2 0,1 0 0,2 0 0,2 0 0,3 0-30,0 0 0,2 5 0,0 2 0</inkml:trace>
  <inkml:trace contextRef="#ctx0" brushRef="#br0" timeOffset="65">10679 15544 7569,'-6'0'269,"6"0"1,7 0 0,4 0 0,3 0 0,3 0 0,2-1-213,5-3 0,0 2 1,6-1-1,1 1 1,-1 2-1,1 0-57,0 0 0,2-5 0,2-1 0</inkml:trace>
  <inkml:trace contextRef="#ctx0" brushRef="#br0" timeOffset="66">11295 15053 7569,'0'-12'71,"-4"5"0,1 2 0,0 5 0,2 7 1,1 7-1,0 4 0,0 3 0,0 5 0,0 6 1,0 3-26,0 3 0,0 2 0,0-4 0,0 4 0,-1-1 0,-2 2 0,-1-2 0,0 0 0,1-3-212,-1-4 1,0-1 0,3-4-1,-2-2 1,-1-1 0,1-2 0,-1-3 230,0-4 0,0 2 1,4-2-1,0-1 98,0-1 1,0-6 0,1 1 0,3-1-196,4 0 1,2-1-1,1-3 1,1 1-1,-1-2 1,1-1-201,-1-1 1,2 0-1,1 0 232,1 0 0,0-5 0,-3-1 0</inkml:trace>
  <inkml:trace contextRef="#ctx0" brushRef="#br0" timeOffset="67">11204 15076 7569,'5'-25'-43,"1"0"1,7 11 0,2 3 0,4 2 0,2 0 0,-1 0 0,-2 0 0,-2 3 0,-1 1 0,1 2 0,-1 2-330,-1 1 372,-2 5 0,0 1 0,-1 6 0</inkml:trace>
  <inkml:trace contextRef="#ctx0" brushRef="#br0" timeOffset="68">11592 15167 7569,'-5'-6'46,"4"3"1,5 6-1,2 4 1,3 3-1,1 2 1,1-1 12,1 1 0,1-1 0,2 2 0,3 1 0,-1 1 0,0-1 1,-2-1-1,0-2-356,-1 0 1,-1 1-1,-2-2 297,1-2 0,-1 2 0,1-4 0</inkml:trace>
  <inkml:trace contextRef="#ctx0" brushRef="#br0" timeOffset="69">12026 15201 7569,'-14'-7'92,"3"0"0,1 3 0,-1 6 1,1 4-1,1 4-118,2 2 0,3-1 1,-4 2-1,1 2 0,-1 3 1,1 1-1,-2 0 0,-1 0-1255,-2-1 1281,1 3 0,-6-8 0,-1 3 0</inkml:trace>
  <inkml:trace contextRef="#ctx0" brushRef="#br0" timeOffset="70">11798 15464 8416,'0'11'85,"0"1"0,0 0 1,0 2-1,0 3 1,0 1-1,1 2 1,2 1-222,0 2 1,2-4 0,-2 0 0,1 2 0,-2-1 0,0 0 0,-2-2 0,0-1 135,0-3 0,-5-2 0,-2 0 0</inkml:trace>
  <inkml:trace contextRef="#ctx0" brushRef="#br0" timeOffset="71">12072 15076 7569,'0'-12'-17,"0"1"0,1 1 1,3 1-1,4 2 0,2 1 1,1 1 132,1 0 0,-1 1 1,0 4-1,1 0 1,0 0-1,2 0 1,2 0-1,-2 0-90,-2 0 1,0 1 0,-2 3 0,-2 5 0,-5 4 26,-1 2 0,-2 5 1,0-1-1,1 4 0,1 4 1,2 3-1,0 2-152,1-2 1,-2 3-1,4-2 1,1 2 0,-1 1-1,1 0 1,1-1 0,1-1-67,2-2 0,-1-3 0,0 2 1,1-1-1,-1-2 0,-1-2 0,-1-3 291,-1-2 0,-6 2 0,2-6 1,-3-1-1,-2-1 0,-3-2 1,-4 0-1,-6 1 205,-5-1 0,-3-3 0,-1-1 0,-1 1 0,-3 0 0,-2-2 1,-1 0-351,-1 1 1,6-5 0,-1 2 0,6-1 0,5-1 18,2 2 0,7 0 0,1-4 0</inkml:trace>
  <inkml:trace contextRef="#ctx0" brushRef="#br0" timeOffset="72">12323 14950 7569,'-10'-18'-26,"2"3"1,6 2-1,4 2 1,6-1-1,2 2 1,2 1-1,1 2 1,5-2-1,6 0 1,3 0-1,2 3 1,-1 1 0,1 2-1,-1 1 1,0-1 163,-2-1 0,-4 0 0,-1 4 0,-4 0 1,0 2-1,-3 0 0,-1 2 0,-2 0-72,0 1 1,1-3 0,-2 6 0,-1 1 0,-3 2 0,-1 5 0,-2 3 0,-2 2-30,-1 2 1,4 5-1,0 2 1,-2 5-1,0 3 1,-2 4-1,0 2 1,0 2-27,0-1 1,0 2 0,0 2 0,0 1 0,-2 2 0,0 2 0,-2-1-84,1 0 1,2-1 0,1 2-1,0-6 1,0-5 0,0-5 0,0-4-1,0-2 58,0-2 1,0-5-1,0-1 1,0-5-1,0-1 1,0-2-1,0 1 111,0-4 1,0-4 0,-1-2 0,-3-2 0,-4-3 50,-2 0 1,-1-2-1,-1 0 1,0-2-1,-2 0 1,-3-2 0,1 0-722,-1-1 1,2 3 572,4-6 0,-1 5 0,1-2 0</inkml:trace>
  <inkml:trace contextRef="#ctx0" brushRef="#br0" timeOffset="73">13716 15178 7569,'0'-17'121,"0"1"1,0 4-1,-1 1 1,-3 5-1,-5 6 1,-4 6-1,-6 5 1,-4 1 140,-4 4 0,-2 1 1,-7 6-1,-1-1 0,-1-2 1,2-1-1,1 0 0,5-1-368,3-3 1,4-2 0,3-2 0,4 1 0,2-2 0,5-1-3,2-2 0,10-3 0,8 2 0,8 0 0,6-4 0,2-1 0,4-1 0,3 0-56,3 0 1,0 4 0,-6 0 0,-1-2 0,-2 0 0,-3-2 0,-2 1-353,-4 3 0,-3-3 0,-5 4 516,-4 0 0,3 2 0,-3 4 0</inkml:trace>
  <inkml:trace contextRef="#ctx0" brushRef="#br0" timeOffset="74">13351 15578 7569,'-15'0'1,"0"1"1,1 2 272,1 1 1,7 5-1,3-3 1,6 0-1,4-1 1,5-1-1,3 0-316,4-2 1,7 4 0,4-3-1,1 0 1,2-2 0,3-1 41,-1 0 0,6 0 0,0 0 0</inkml:trace>
  <inkml:trace contextRef="#ctx0" brushRef="#br0" timeOffset="75">14470 14790 7569,'-11'-5'116,"-1"-1"0,1-1 0,1 5 0,2 4 1,3 6-1,1 2 0,1 3 0,0 1 0,3 2 1,4 2-1,3 2-96,4 2 0,5 2 1,3 1-1,3 2 1,-1-2-1,0-1 1,-4-1-1,-1 0-20,-6 0 0,1 5 0,-5 1 0</inkml:trace>
  <inkml:trace contextRef="#ctx0" brushRef="#br0" timeOffset="76">14150 15372 7569,'-11'-5'117,"6"4"1,5-3 0,6 3 0,6 1 0,4 0-2,7 0 1,5 0 0,8 0 0,2 0 0,3 0 0,4 0 0,-1 0 0,-2 0-203,-4 0 1,-1 0 0,-1 0 0,-2 0 0,-5 0-1,-4 0 1,-2 0 85,0 0 0,0 5 0,0 1 0</inkml:trace>
  <inkml:trace contextRef="#ctx0" brushRef="#br0" timeOffset="77">14504 15544 7569,'-17'-12'121,"0"2"1,7 4-1,1 5 1,2 4-1,-1 4 147,2 2 1,-3 5 0,4 2-1,0 3 1,-2 4 0,1 4 0,-2 2-1,1 3-221,-1 1 1,4 1-1,-2 0 1,1 0 0,1 1-1,0-2 1,0-3 0,2-3-245,1-3 0,1-1 1,0-2-1,1 0 1,3-4-1,3 1 0,3-1 1,2-2-66,-1-5 0,2 1 1,1-4-1,1-1 0,-1-2 1,0-3-1,0-1-809,1 0 1071,0 0 0,2 0 0,1 0 0</inkml:trace>
  <inkml:trace contextRef="#ctx0" brushRef="#br0" timeOffset="78">14276 15932 7569,'-11'-11'367,"1"-1"0,3 2 0,8 1-260,10 2 0,6 3 1,10-3-1,5 2 1,5 2-1,4-1 1,4-1-1,-1 0-865,-2 0 1,1 1 757,-5 4 0,-5 0 0,-5 0 0</inkml:trace>
  <inkml:trace contextRef="#ctx0" brushRef="#br1" timeOffset="79">16435 15076 7569,'-23'-6'109,"5"5"0,4-1 0,6 4 1,7 6-1,4 3 0,1 6 1,-1 6-1,2 7 0,0 7 1,2 5-1,-1 3 0,2 5 0,-1 1 7,1-3 0,-4 1 1,2-7-1,-1 0 0,-1-3 1,0-6-1,0-5 0,-2-5 214,-1-3 1,-1-9-341,0-8 1,0-14-1,0-18 1,0-3 0,0-1-1,0-2 1,0-2-121,0-3 1,0-3 0,2-5 0,0 1-1,2-1 1,-1 2 0,-2 4 130,-1 8 1,0 5 0,-1 6 0,-2 1 0,-1 3-1,0 5 308,-1 6 1,4 4-1,-1 9 1,4 5-1,6 5-249,2 3 1,3 1-1,1 4 1,2 0-1,1 0 1,0-2-1,1-1-186,2 0 0,2-8 0,2 1 1,1-6-1,2-1 0,-2-4 0,-2-2 60,-4-4 1,3-7 0,-4-7 0,1-2 0,-2-2 0,0-2 0,-2-1 0,0-2 69,1 0 0,-1-4 0,-4 2 1,-1-1-1,-1 4 0,-1 4 0,0 6 63,-2 4 1,0 5 0,-3 2-1,1 7 1,-2 9 0,-1 6 71,-1 3 1,0 7-1,0 3 1,0 5 0,0 3-1,0 2 1,0 2-255,0 0 0,0 1 1,0 4-1,0 0 0,0-4 1,0-2-1,0-4 1,0-2-855,0-1 1,2-4-1,0-4 1,3-3 968,2-4 0,0 3 0,5-4 0</inkml:trace>
  <inkml:trace contextRef="#ctx0" brushRef="#br1" timeOffset="80">17508 15487 7569,'-13'-17'143,"0"-1"0,-1 1 0,2 1 1,3 2-1,0 1 0,-1-3 1,-1 4-1,-1 1 86,1 4 1,-6 4 0,0-1 0,-2 3 0,0 1 0,0 1 0,0 3 0,1 5-226,1 5 0,2 4 0,4 5 0,-1 1 0,2 1 0,2 3 0,5 0 0,1 1-238,2 0 1,0-3-1,3-1 1,3-3-1,7-4 1,3-3-1,5-5 97,0-5 1,6-4-1,0-2 1,-1-3-1,1-3 1,0-5-1,-3-2 221,-4-1 0,0-4 0,-4 2 1,-3 0-1,-1-2 0,-4 0 1,-5 1-1,-1 1 132,-2 3 0,3 2 0,1 0-225,-1 1 0,-2 6 0,-1 6 1,0 8-1,0 5-41,0 0 0,4 2 0,0 0 0,-2-1 1,1 0-1,1 0 0,3-1-64,3-1 0,2-3 0,-1-1 0,2-3 0,1-1 1,2-2-1,1-2 0,1-2 83,-1-3 1,-1-2 0,1-6 0,0 1 0,-3-1 0,-3 1-1,-2 0 1,-3-1 200,-1 1 1,3-1-1,-4 1 1,-2 0-1,1 0-66,1 4 1,-2 3 0,5 8 0,-2 3-1,-1 5-89,1 3 0,-3-1 1,6 4-1,-1 0 0,1-1 1,-2 4-1,1-1 2,-1-1 1,-2-3 0,2-4 0,-1-1 0,-1 1 83,1-1 1,-4-6-1,3-5 1,-4-6 0,-2-6-1,-3-2 1,0-2 0,-1-2 14,4-2 0,1-2 0,1-1 0,0-1 0,0-1 0,1-2 0,3 2-299,3 1 0,7 1 0,2 1 1,-1 2-1,1 2 0,2 2 0,1 3 1,1 3-636,4 2 1,-1 6 817,4-2 0,2 3 0,0 1 0</inkml:trace>
  <inkml:trace contextRef="#ctx0" brushRef="#br1" timeOffset="81">18399 14893 7569,'-11'-23'33,"4"1"0,3 3 0,4 5 0,3 7 176,1 7 1,0 10-1,-4 10 1,0 6 0,0 7-1,0 6 1,0 8 0,0 2-1,0 5-169,0 2 1,0-3-1,0 4 1,0-6-1,0-6 1,0-3-1,0-5 1,1-5-222,3-6 0,-2-3 1,5-4-1,-1-3 0,0-4 1,2 0 2,-2-1 1,4-5 0,-2-2 0,1-4-1,0-4 1,0-2 0,2-3 67,3-2 1,2 1 0,-2-8 0,3 0 0,-1 2 0,1-1 0,-3 3 496,-1 1 1,-6 6-79,1-1 1,-7 6-1,-1-2 1,-6 4-1,-4 4 1,-3 2-1,-1 2-279,-1-1 1,-1 1 0,6 3 0,1 1 0,3-1 0,0 1 0,1-1-236,0 0 0,1 1 1,5-1-1,2 1 1,2-1-1,1 0 1,4 0-1,3-2 38,2-2 0,5-4 0,-1 0 0,3-1 0,1-2 0,1 0 0,1 0 149,2 0 0,0-5 1,-5-3 90,1-2 1,-5 2-1,-3 1 1,-2-1-1,-3 0 440,-2 1 1,1-1-1,-6-3 106,0-1 0,-3 6-508,-4 2 1,3 4-1,-3 4-175,3 4 1,1 2 0,0 1 0,0 1 0,1-1 0,3 0 0,5 1 0,3-1-50,4 1 1,4-2 0,0-1 0,6-3-1,4-1 1,3-2 0,0-2 94,-2-1 1,4-1 0,-3-3-1,-2-4 1,1-2 0,-5-1-1,0-1 1,-6 0 108,-2-4 1,-4 2-1,-7-5 1,-3-1 0,-5-1-1,-7-2 1,-8 1-45,-8 3 0,-5-1 0,-7 6 0,-2 2 0,-5 5 0,-3 2 0,-1 3 0,5 5-342,6 5 0,1 3 0,12 3 0,7 2 1,6 2 294,6 3 0,3 5 0,1 3 0</inkml:trace>
  <inkml:trace contextRef="#ctx0" brushRef="#br1" timeOffset="82">19427 15418 7569,'1'-6'-42,"3"2"1,2 4-1,2 3 1,-2 2-88,-1 1 0,0 5 0,-1 6 0,3-1 0,0 2 0,1 0 0,-1 2 0,1 2 219,0 1 1,-2-1 0,3 1-1,-2-1 1,1-3 0,0-4-1,-1-3 608,2-5 1,-2-2-1,0-7 1,1-6-1,-1-7 1,1-7 0,1-3-385,1-2 1,1-8 0,1-1-1,-1-2 1,1-2 0,0 0 0,2 1-460,2 2 1,0-1 0,-2 4 0,0 5 144,-4 3 0,2 8 0,-6 2 0</inkml:trace>
  <inkml:trace contextRef="#ctx0" brushRef="#br2" timeOffset="83">6350 16926 7569,'-8'-12'92,"1"1"1,4 3 96,-1 1 0,3 3 0,1-4 0,0 2 0,0 5 0,0 7 1,0 8-1,0 5 0,0 4 0,0 3-77,0 4 0,0 0 0,0 4 0,0 1 0,0-1 0,0-1 0,0-1 0,0-2 1,0 1-141,0-2 0,0 2 0,0-4 0,0 0 1,0-2-1,0-1 0,0-3 0,0-4-275,0-3 0,0-1 0,0-2 0,1-1 0,3-1-605,4-1 1,-2-5 907,2 0 0,-6-6 0,3-4 0</inkml:trace>
  <inkml:trace contextRef="#ctx0" brushRef="#br2" timeOffset="84">6087 16960 7569,'-11'-19'25,"1"1"1,2 2 0,6 2 0,4 0 0,7 0 0,4-1 146,2 1 0,5-3 0,-1 1 0,5-2 0,6-1 1,4 1-1,3 3 0,2 2-41,3 2 1,-2 3-1,2 2 1,1 1-1,1 2 1,-2 3-1,-4 4 1,-4 4-162,-4 2 0,-3 2 0,-8 2 1,-4 3-1,-3 1 0,-5 2 1,-3 2-107,-3 0 0,-6 5 0,-4 1 0,-5 0 0,-5 0 0,-2-3 0,-3-1 0,-2-1 19,0 0 1,-5-4-1,5-3 1,0-2 0,3-5-1,3-1 1,2-3-314,2 0 1,1-1 429,3-4 0,1-10 0,-1-3 0</inkml:trace>
  <inkml:trace contextRef="#ctx0" brushRef="#br2" timeOffset="85">6773 17200 7569,'-7'5'130,"2"-3"0,5 6 1,0 1-1,0 2 1,0 3-1,0 2 1,0-3-1,0 1 1,0 0-23,0 2 1,4 3 0,0-3 0,0 1 0,-1-1 0,1-2 0,0 0-237,1 1 0,-4-2 0,3 2 0,-4-3 0,-4-5 0,-3-3 212,-3-3 1,-1-2 0,3-3-1,1-3 1,2-3 0,3-3-1,0-2 1,2-3 110,0 0 1,2-4 0,1 3 0,5-3 0,2-4 0,3-2 0,2 0-346,4 0 0,4 2 0,2 3 1,3 1-1,3 2 0,3 4 1,3 2-1,1 5-1771,1 2 1921,-3 4 0,8 3 0,-3 0 0</inkml:trace>
  <inkml:trace contextRef="#ctx0" brushRef="#br2" timeOffset="86">7481 16754 7569,'0'-11'119,"0"0"1,0-1 0,0 1 0,0-1 0,0 1 0,1-1-1,1 1 1,4 1 0,-1 4 0,0 6 0,-3 7 0,1 7 115,1 5 1,-2 4 0,4 4 0,0 3 0,-3 3-1,1 3 1,1 2 0,2 2-296,1 1 1,-1 3 0,0-2 0,2 3 0,0 0 0,0 0 0,-3-3-1,1-3-78,-1 0 1,-3-3 0,2 2 0,-1-4 0,-1-2 0,0-3 0,-2-1 34,-1-3 0,0-2 1,0-3-1,0-2 1,0-1-1,0-3 693,0-2 294,0 0-845,0-6 1,0-2 0,1-7 0,3 0 0,3-1 0,1 0 0,3-1 0,1 0-88,1 0 0,1 1 1,0 3-1,1-2 0,-1-1 1,-1 2-1,-1 1-301,4 1 0,-4 0 1,4 0-1,-4 0 349,0 0 0,-6 5 0,-1 1 0</inkml:trace>
  <inkml:trace contextRef="#ctx0" brushRef="#br2" timeOffset="87">7481 16709 7569,'0'-18'75,"1"4"1,3 4 0,3 2 0,4 1 0,-1-1 0,-1 2 0,-1-1 21,5 1 0,0 2 1,6-2-1,1 1 1,3 1-1,2 0 1,3 0-98,1 2 0,-3 1 0,2 1 0</inkml:trace>
  <inkml:trace contextRef="#ctx0" brushRef="#br2" timeOffset="88">8360 16560 7569,'0'-7'156,"0"-1"0,-1 0 0,-2 1 0,-2 0 0,-1 2 1,-3 5-1,-1 5 75,-2 7 1,1 8-1,0 3 1,-1 6 0,-1 5-1,-1 3 1,-1 3 0,0 0-246,-1 3 1,2 6 0,-4 1 0,1 1-1,3 1 1,2 0 0,2 1 0,2-1-15,4-2 0,3-4 1,3-4-1,5-4 1,4-3-1,3-1 1,3-1-36,2-2 1,2-7 0,2-5-1,0 0 1,0-1 0,0-3-1,-2-4 1,-1-2-115,-1-1 1,-5-4 0,2 2 0,-4-1 0,0-2 0,-2-1-1522,-2 2 1698,-3-3 0,0 4 0,1-5 0</inkml:trace>
  <inkml:trace contextRef="#ctx0" brushRef="#br2" timeOffset="89">8509 16846 7569,'0'-12'74,"0"5"1,1 0 0,1 4-1,3 3 1,2 3 0,2 5 127,1 5 1,2 3 0,2 7-1,3 1 1,-1 2 0,2 1-1,0 3 1,2 1-150,2 2 1,-1 2 0,0-2-1,-2-2 1,1-1 0,0-3 0,1-1-1,-4-2-107,0-1 1,-1-4-1,-2-1 1,2-2-1,-2-2 1,-2 0-1,0-1 1,-2-1-435,-3-1 1,4-3-1,-5 4 488,0-1 0,4 1 0,-3-1 0</inkml:trace>
  <inkml:trace contextRef="#ctx0" brushRef="#br2" timeOffset="90">9011 16869 7569,'-8'-11'100,"1"4"1,-2 3 0,-1 3 0,-2 3 0,0 6 0,-4 7 5,-3 5 0,-2 8 1,-3 4-1,-2 4 0,0 3 1,-1 2-1,2 0 0,1 1-145,2 0 1,3-5-1,0 1 1,4-4 0,2-3-1,3-5 1,2-3-1,4-4-1231,3-3 1270,1-4 0,5 0 0,2-1 0</inkml:trace>
  <inkml:trace contextRef="#ctx0" brushRef="#br2" timeOffset="91">9057 17223 7569,'11'-10'75,"2"2"0,2 3 0,4 1 0,1-1 0,1 0 0,-2-1 0,1 0 90,2 1 0,0 0 1,1 3-1,0-2 0,-1 1 1,-2 2-1,-2 1 0,-2 0-165,-2 0 0,-1 0 0,-2 0 0</inkml:trace>
  <inkml:trace contextRef="#ctx0" brushRef="#br2" timeOffset="92">9788 16812 7569,'-8'0'79,"2"1"1,1 3-1,2 3 1,2 5 0,1 2-1,0 2 1,0 2 0,0 2-1,0 3 1,0 2 0,0 3 130,0 1 0,0-2 0,-1 4 0,-2-1 0,-1 0 0,2 0 0,0-2 0,2-2-243,0 2 1,0-8 0,2 2 0,0-4-1,3-3 1,2-1 0,2-1 0,1-3-31,1 0 1,1-4 0,-1 1 0,2-2 0,1-3 0,2 0 0,1-2-1,0 0-33,1 0 0,1 0 1,3 0-1,-2 0 1,-2 0-1,-2 0 1,-2 0-287,-1 0 0,-2-4 0,1 0 0,-2 0 382,-2-1 0,2-1 0,-4-6 0</inkml:trace>
  <inkml:trace contextRef="#ctx0" brushRef="#br2" timeOffset="93">9765 17200 7569,'-12'-12'161,"2"5"1,4-1 0,6 1 0,6 0 0,4 2 0,3 1-51,2 1 0,3-5 0,6 3 0,3 0 0,3-2 0,2 1 0,0-2 0,-3 2-302,-1 2 1,-3-1-1,-6 1 1,-3 2 190,-4 1 0,0-4 0,-1-2 0</inkml:trace>
  <inkml:trace contextRef="#ctx0" brushRef="#br2" timeOffset="94">9799 16880 7569,'-1'-18'5,"-2"3"1,-1 2 0,3 2 0,4 0-1,3-1 1,2 1 100,-1-1 1,2 5 0,5-1 0,3-1-1,0-1 1,5-1 0,2 0 0,3 4-317,-2 3 0,3 3 0,0 1 0,0 0 210,0 0 0,4 0 0,-3 0 0</inkml:trace>
  <inkml:trace contextRef="#ctx0" brushRef="#br2" timeOffset="95">10382 16720 7569,'0'-11'212,"0"2"-52,0 5 1,0 9 0,0 13-1,0 2 1,0 6 0,0 1-1,0 5 1,0 1-98,0 1 0,-2 6 0,0 0 0,-2 2 0,1-1 0,1-2 0,-1-2-107,0-1 1,-1-3 0,4-3-1,0-5 1,0-3 0,0-4-1,0-1 1,0 0-50,0-1 0,0 0 1,1-5-1,2 1 1,2-1-1,1 0 54,3 1 1,-3-6 0,2-2 0,1-3 0,1-1 0,1 0-1,1 0 1,-1 0-116,1 0 1,-1-4-1,0-1 1,1-1 153,-1-3 0,1-1 0,-1-1 0</inkml:trace>
  <inkml:trace contextRef="#ctx0" brushRef="#br2" timeOffset="96">10370 16709 7569,'-11'-18'13,"6"1"0,5 7 1,5 1-1,2 3 1,1 1-1,2 2 1,3 2 22,2 1 0,5-4 0,-1 1 1,4 0-1,3 2 0,-1 1 1,-2 0-37,-3 0 0,-6 5 0,3 1 0</inkml:trace>
  <inkml:trace contextRef="#ctx0" brushRef="#br2" timeOffset="97">10656 16812 7569,'-5'0'185,"3"1"0,7 3 0,4 3 1,4 3-1,1 3-50,2 2 0,6 3 0,5 5 0,-2 1 0,0 1 0,1 2 1,0 0-1,0 1-197,-2 2 0,-1-1 0,-2 0 0,0-2 0,-4-4 1,-1-3-1,-5-1-245,-2-1 0,-7-1 0,2-6 0,-2 0 0,-4 1 307,-2-1 0,-2 1 0,-5-1 0</inkml:trace>
  <inkml:trace contextRef="#ctx0" brushRef="#br2" timeOffset="98">11033 16891 7569,'-12'-11'15,"5"1"1,-1 2 0,-1 6 0,-1 4 117,-2 6 1,-3 3 0,-1 5 0,-2 3 0,-4 3 0,-2 5-1,-2 4 1,-1 2-211,-1 1 0,4 0 0,-3 0 0,4-1 0,3-2 0,2-5 0,3-3 0,4-4-722,2-4 1,6-2 798,0-1 0,11-6 0,5-1 0</inkml:trace>
  <inkml:trace contextRef="#ctx0" brushRef="#br2" timeOffset="99">11078 16732 7569,'0'-12'10,"0"1"1,2 1 0,1 2 0,5 3-1,2 1 1,3 0 78,2 2 1,3-1 0,5 1 0,-1-2 0,1 0 0,1 0 0,2 0 0,-1 2-11,-3 1 0,-1 1 0,-5 0 0,-3 0 0,0 0 0,-1 0 8,-1 0 1,-5 1 0,-2 3 0,-1 3 0,-1 3 0,2 3 0,-1 2 0,-2 4 10,-1 3 1,-4 2 0,0 3 0,2 3 0,0 2 0,2 0 0,0-2-92,0 2 0,2 1 0,2 1 0,3 0 0,3 1 0,2-1 0,-1-1 0,1-1-85,-1-2 1,4-3 0,0 2 0,-1-1 0,-1-3-1,-2-1 1,1-1 85,-1 0 1,-4-4 0,-2-1-1,-1 0 1,-1-2 0,-1 1 0,-6-4-1,-6 0 118,-4-1 0,-7-6 0,2-1 0,-3-1 0,-4 0 0,-2-2 0,2-1-333,1-1 1,0 0 0,9-1 0,2-3 206,6-3 0,11-8 0,3-3 0</inkml:trace>
  <inkml:trace contextRef="#ctx0" brushRef="#br2" timeOffset="100">11604 16549 7569,'-12'-12'91,"1"2"1,1 1 0,1 3 0,2 0 0,4 2 0,5 3 0,7 6 0,6 5 0,3 4-1,1 2 140,-1 2 1,3 1 0,-2 4-1,3 1 1,1 1 0,-2 5-1,0 1 1,-2 5-159,1-1 1,-2 5 0,0-1 0,-1 2 0,0 2 0,-1 1 0,-2 2 0,-1 0-212,-2-1 1,-4 1-1,-2 0 1,-1-1-1,-2 1 1,-2-2-1,-4-2-129,-2-4 0,-5 0 0,-6-2 0,1-4 0,-2-3 0,1-5 0,1-4 0,2-4 267,1-4 0,2-5 0,-1-2 0</inkml:trace>
  <inkml:trace contextRef="#ctx0" brushRef="#br2" timeOffset="101">11958 16629 7569,'0'-23'41,"1"5"0,4 3 1,5 4-1,4 2 1,0 1-1,-1 0 1,-2 1 131,1-1 1,0 2-1,4-3 1,3 3 0,1 1-1,0 2 1,-1 2 0,0 1-1,-1 0-140,-3 0 0,-2 5 0,-3 2 1,-2 4-1,-5 1 0,-1 2 0,-2 3-94,0 0 0,-4 1 0,-2 3 0,-3-2 0,-4 0 0,0 0 0,1-2 1,0 0-17,1-3 0,3-3 1,2-2-1,1-1 1,1-1 109,-1 0 1,5-2 0,0-5-1,6 0 1,4 0 0,2 0-77,-1 0 1,1 0 0,0 0 0,2 0 0,3 0 0,1 0 0,1 0 42,-2 0 0,0 0 0,-6 0 0</inkml:trace>
  <inkml:trace contextRef="#ctx0" brushRef="#br2" timeOffset="102">12666 16937 7569,'-18'-23'500,"1"7"1,7 3-104,3 4 1,-1 4 0,8 1-1,6 8 1,7 4-362,6-1 1,3 4 0,2-5 0,2 1 0,4 1 0,0 0 0,1-1-181,0 1 0,-1-6 1,-1 4-1,-1-3 1,-4 2-1,-3 1 1,-3 0-1,-1-1 71,-3 0 0,-3 0 1,-3-1-1,-5 4 0,-4 0 1,-7 1 82,-7-1 0,-6-2 1,-6 3-1,-3-1 1,-5 1-1,-1 1 1,-4 1-333,0 1 1,4-2-1,0-1 322,5-2 0,10 1 0,0 3 0</inkml:trace>
  <inkml:trace contextRef="#ctx0" brushRef="#br2" timeOffset="103">12974 17246 7569,'-10'-7'237,"6"-2"0,-7 5 0,1 2 0,-2 1 0,-3 2 1,-5 3-1,-6 3 0,-4 4 0,-4 0-287,-5 0 1,5 1 0,-1-1-1,4-1 50,3-2 0,2 2 0,3-4 0</inkml:trace>
  <inkml:trace contextRef="#ctx0" brushRef="#br2" timeOffset="104">10313 14961 7569,'0'-11'81,"0"-1"0,0 1 1,0 0-1,0-1 1,0 1-1,1 1 0,2 1 240,1 1 0,-1 4 1,-1-2-1,2 1 1,3 2-1,3 2-305,2 1 0,0-4 0,2 1 0,2 0 0,-4 3 0,-2 3 1,-2 2-52,1 1 1,-3 2 0,1 3 0,-2 0 0,-4 1 0,-4-1 0,-4 1 0,-3 0-71,-2 4 0,1-4 0,-1 3 0,1-1 1,0 0-1,-1 2 0,1-2 0,-1-2 30,1 0 0,1-1 0,1 1 0,3-1 0,0 0 0,4 1 146,1-1 1,2 1 0,3-2-1,3-3 1,3-3 0,2-3 72,-1-1 1,2 0 0,1 0-1,1 0 1,-1 0 0,-1-1-1,-2-1-416,1-2 1,-9 0 271,-6 4 0,-14 5 0,-12 1 0</inkml:trace>
  <inkml:trace contextRef="#ctx0" brushRef="#br2" timeOffset="105">14664 15589 7569,'0'-11'120,"2"3"1,1 1 0,5-2 0,1-1 0,0 0 0,-3 1 0,1 2 0,-1 1 0,3 1 0,1 0 125,1 2 1,1 2 0,-1 1 0,1 1-1,-1 2 1,0 2 0,0 1-297,-4 3 1,2 1-1,-5 2 1,-2-1-1,0 1 1,-2 0-1,0 2 1,-2 2-56,-1-3 0,0 4 1,-5-2-1,0 0 1,-3 1-1,0-1 1,1-1-104,2-1 0,-2-2 0,2 0 0,-2 1 0,0-1 326,3 1 1,1-5 0,8 1 18,2 1 1,2-4 0,5-1 0,2-2 0,1 1-1,2 1 1,2-2 0,3-1-20,0-1 0,-2 0 1,-1 0-1,-2 0 1,-2 0-1,-1 0-229,-2 0 1,-3 0 110,-8 0 0,-8 0 0,-14 0 0</inkml:trace>
  <inkml:trace contextRef="#ctx0" brushRef="#br2" timeOffset="106">13637 16663 7569,'-7'-11'113,"2"3"1,6 2 0,3 1 0,4 3-1,1 5 1,0 4 0,-3 4 0,0 0-1,-1 2 1,0 2 1354,-2 4-1437,-2-3 0,-1 6 0,0-4 0,0 2 1,0 2-1,0 1 0,0-1 0,-1 1-138,-3 1 0,2 2 0,-5-3 1,1-1-1,1 1 0,0 0 0,1-1 1,0-2-45,0-1 0,1-1 1,4 2-1,3-2 1,3-2-1,3 0 1,3-1-1,1 0 38,1-1 0,2-3 0,-3-2 0,1-1 0,-1 1 0,-1 0 0,-2-2-260,0-3 0,1 1 0,-1-1 373,1-2 0,-1 5 0,1-1 0</inkml:trace>
  <inkml:trace contextRef="#ctx0" brushRef="#br2" timeOffset="107">13545 17086 7569,'0'-14'59,"1"2"1,3 3 0,4 2 0,2-1 0,1 1-1,2-1 1,2 0 55,4-1 1,3 3 0,2-2 0,3 1 0,3-1 0,2 2 0,0 1 0,-3 1 0,-1 0-726,-3 0 1,-5 1 609,-1 3 0,-5 0 0,3 0 0</inkml:trace>
  <inkml:trace contextRef="#ctx0" brushRef="#br2" timeOffset="108">13991 16674 7569,'-7'-17'61,"-2"0"1,6 6 0,0-1-1,2 1 1,2 0 0,2-1-1,2 2 108,1 2 1,3-2-1,5 3 1,1-2 0,0 0-1,0 2 1,2 2 0,1 3-1,1 1-114,-1 1 0,2 0 0,-5 0 0,-1 1 1,-1 1-1,-2 3 0,1 1-116,-1-1 1,-5 3-1,-2 0 1,-3 2-1,-1 3 1,-1 1 0,-3 1-49,-3-1 1,-3 3-1,-2-1 1,-1 2-1,-1 1 1,-1 0-1,3-1 1,1-2-11,4-2 1,-1 1 0,-2-2 0,2-3-1,5 0 176,1 1 1,4-5-1,1-2 1,5-3-1,3-1 1,3 0-1,3 0 1,-1 0-88,1 0 0,2-4 30,-4 0 0,0-5 0,-3 3 0</inkml:trace>
  <inkml:trace contextRef="#ctx0" brushRef="#br2" timeOffset="109">14596 16606 7569,'-8'-10'174,"2"1"1,1 1 0,1 1 0,0 2 0,0 5 0,2 6 0,2 4 32,4 2 0,2 3 0,5 1 0,1 2 0,-1 2 0,2 2 0,1 2 0,1 1-128,-1 2 1,-1 1 0,-2-3 0,1 3 0,-1 1 0,0 2 0,0-1 0,-2 0-106,-2-3 1,1 4 0,3-4 0,1-2 0,-2-1 0,-1-2 0,-2-3 0,2-4-68,1-2 0,-2-3 0,-2-1 0,1-3 146,-1-1 0,-4-2 0,2-7 1,-2-4-1,-2-2 0,0-3-49,0-2 1,0-3-1,0-5 1,0 1 0,1-2-1,3-2 1,3-2 0,3-1-93,2-3 1,-1 3 0,1 0 0,-1 0 0,0 1 0,1-1 0,-1 1 18,1 0 0,-1 0 1,-1 2-1,-1 0 1,-2 0-1,-2 4 1,-3 1-1,-1 4-211,-1 0 1,0 2 0,0 3 0,0 1 0,0 0-1229,0-1 1508,0 6 0,6 1 0,0 5 0</inkml:trace>
  <inkml:trace contextRef="#ctx0" brushRef="#br2" timeOffset="110">15430 16914 7569,'-7'-5'28,"3"-2"0,2-2 0,-1 0 0,-2 2 0,-1 1 111,-3 0 1,-1 3 0,-2-1 0,0 3 0,-3 1 0,-4 1 0,-2 3 0,1 4-124,1 2 0,5 3 0,-3 1 1,3 2-1,2 2 0,2 2 0,1 1 1,2-1-61,4-1 1,1-4-1,2 3 1,2-2-1,1-2 1,5-1-1,2-3 1,2-2 49,-1-4 0,6-3 0,0-1 1,2 0-1,0 0 0,0-1 0,0-3 70,0-4 0,-5-2 1,3-1-1,-2-1 1,-1 1-1,-2-1 1,-4 1-1,0 0 30,-2-1 1,3 1 0,-5-1 0,-1 1 0,-1-1-109,2 1 0,-4 5 0,1 3 0,-3 6-38,-1 4 1,-2 7 0,1 3 0,2-1 0,0 2 0,2-2 0,0 1 0,0-3 16,0-1 0,4-2 1,1 0-1,2 1 1,2-2-1,1-2 0,1-5 28,1-1 1,0-2 0,2 0 0,1-2 0,-1-1 0,-1-5 0,-2-2 0,1-2 48,-1 1 0,-1-4 1,-1 0-1,-1-1 1,0 1-1,-1 0 0,0 1 108,-2 1 0,-2 6 1,-1 0-1,0 1-178,2 0 0,0 4 0,-3 2 1,2 7-1,0 3 0,0 3 1,0 0-30,0 3 0,-1 0 0,3-2 0,-2 1 0,1-1 0,-1 0 0,-2 0 0,-1 1-211,0-1 0,0-1 1,0-1 273,0-1 0,-4-6 0,-1-5 0,0-6 0,0-4 0,3-2 138,0 1 1,2-5-1,0 0 1,2-1-1,0 0 1,3-1-1,1-1 1,3 0-115,2 0 0,4 1 0,0-1 0,0 3 0,0 2 0,2 1 0,-1 3-491,1 0 1,3 5-1,-1 1 1,2 2 448,-2 2 0,2 0 0,-3 0 0</inkml:trace>
  <inkml:trace contextRef="#ctx0" brushRef="#br2" timeOffset="111">16092 16617 7569,'0'-28'88,"0"6"0,0 5 0,0 4 1,0 2 220,0 0 1,0 9 0,0 6 0,0 6 0,0 5 0,0 6 0,0 4 0,0 6-238,0 2 0,0-2 1,0 2-1,1 3 0,2-1 1,2 0-1,0-2 0,1 0-201,1 2 0,-5-3 0,3-4 0,-1-2 0,0 1 0,-2-1 0,0-2 0,-2-3-119,0-2 0,0-1 0,0-4 0,0 1 0,-2-1 149,-1-1 0,1-2 153,-1 1 0,6-6 0,5-2 0,2-3 0,3-1 0,1 0-98,1 0 1,0-1 0,-3-2 0,-1-1 0,0 2 0,1 1 0,-1 1 43,1 0 0,-1-5 0,1-2 0</inkml:trace>
  <inkml:trace contextRef="#ctx0" brushRef="#br2" timeOffset="112">16092 16515 7569,'-18'-26'129,"4"3"0,7 7 0,7 4 0,6 5 1,4-2-43,2-1 0,0-2 0,2 1 0,3 1 0,0 1 0,4 3 0,2 0 0,3 4-130,5 1 0,-2 1 0,0 0 0,-1 0 0,-3 1 43,0 3 0,-3 2 0,1 6 0</inkml:trace>
  <inkml:trace contextRef="#ctx0" brushRef="#br2" timeOffset="113">16457 16583 7569,'0'-18'71,"2"7"1,2 7-1,3 4 1,3 4 0,2 4-1,-1 2 1,1 2 57,-1 4 1,0-2 0,2 6 0,1 3 0,1 3 0,-1 2 0,-1 0 0,-2-1-179,1 1 0,-1 0 0,1 2 0,0-3 0,1-3 0,0-3 0,-3 0 0,-1-3-203,-3-2 1,4-1 0,-3-3-1,0-1 1,0 1 251,-2-1 0,3 0 0,-1 1 0</inkml:trace>
  <inkml:trace contextRef="#ctx0" brushRef="#br2" timeOffset="114">16800 16697 7569,'-6'-16'209,"-3"3"1,4-1-48,-2 5 1,0 9-1,-6 9 1,-1 5-1,-2 5 1,-2 3-1,-2 2 1,-3 1-212,-4 2 0,2 5 0,-4-2 0,-1 3 1,4 0-1,-1-1 0,4-3 0,2-1-543,4-3 1,3-4 0,4-4 591,2 0 0,3-2 0,5-4 0</inkml:trace>
  <inkml:trace contextRef="#ctx0" brushRef="#br2" timeOffset="115">16846 16560 7569,'0'-23'133,"0"6"1,0 1 0,1 5-1,3 2 1,3 3 0,4 1-63,0 2 1,2 1 0,1-1 0,2-1 0,2 2 0,1 0 0,0 2 0,-1 0-27,-2 0 0,3 0 1,-3 0-1,-2 2 1,-3 2-1,-2 2 55,-2 0 0,-4 4 0,1-2 0,-3 2 0,-1 2 0,-1 0 0,-2 3 0,-1 6-46,2 4 0,1 1 0,1 3 0,1 0 0,1 0 0,3 3 0,2 0-137,2-2 0,1 2 0,1-4 0,-1 0 1,-1 1-1,-1 0 0,1 1 0,0 0-6,-2-4 0,2-2 0,-5-1 0,-1-1 0,-2-3 0,-1-3 0,-1-2 197,-3-2 1,-3 2 0,-4-8 0,-2 2 0,-2-2 0,-4-1 0,-3-2-1,0-1 14,-1 2 1,1-3 0,2 3 0,2-3 0,2-1 0,2-1-1643,1-3 1520,7-2 0,6-6 0,6 1 0</inkml:trace>
  <inkml:trace contextRef="#ctx0" brushRef="#br2" timeOffset="116">17154 16263 7569,'-6'-11'42,"1"-4"1,5-1 0,0 2 0,0 2 0,0 0 0,0 1 0,1 0 0,3 0 0,5 4 0,3 3 0,5 3-1,1 1 1,2 0 154,2 0 0,0 3 0,0 3 0,-2 0 0,-1 2 0,0-1 0,-1 1 1,-3-1-289,-2 0 1,-2 3-1,0-3 1,-4 4-1,-3 1 1,-3 2-1,-1 3 1,0 2 101,0 5 0,-1 0 0,-2 8 0,0 2 0,0 4 0,2 3 0,1 2 0,0 1-100,0 2 0,4-2 0,1-1 0,1-1 1,3 0-1,1 0 0,2-1 42,-1-2 0,4-1 0,0-4 0,-1 1 0,0-2 0,0-2 0,1-1 0,-1-1 130,-1 0 0,-5-4 0,-1 2 0,1-3 1,-2-2-1,-2-2 0,-3-2 39,-1-2 1,0 3 0,-1-4 0,-1-1 0,-3-1 0,-2-3 0,-2-1 0,-2-2-24,-4-2 1,1-2 0,-5-3 0,0 0 0,0 0 0,0 0 0,-3 0-152,-3 0 1,0-1-1,-1-1 1,3-2-1,3 0 1,2 0-1,1 0 1,5 1-855,3-3 0,4 4 906,5-6 0,5 1 0,1-5 0</inkml:trace>
  <inkml:trace contextRef="#ctx0" brushRef="#br2" timeOffset="117">18239 16606 7569,'0'-23'198,"1"5"0,3 3 1,4 4-1,-1 3 0,-3 6 1,-9 4 121,-8 6 1,0 2 0,-7 1-1,-1 1 1,-3 0 0,-4 4-1,0 1 1,-1 1 0,1-1-334,0-1 0,0-3 0,3 2 1,-1-2-1,3-2 0,4 1 1,3-2-1,2-1-115,1-2 0,7 1 0,2 3 0,5-1 0,6-1 0,5-2 0,5-1-43,3 0 0,6-2 1,1 2-1,3 0 1,0-4-1,-1 1 1,-2-1-139,-3 2 0,-1 0 0,-2-3 1,-1 2-1,-5 2 0,-3 0 309,0 0 0,-6 4 0,-1-3 0</inkml:trace>
  <inkml:trace contextRef="#ctx0" brushRef="#br2" timeOffset="118">17862 17040 7569,'-18'-1'430,"5"-1"1,5 1-269,8 2 1,5 6 0,8-3-1,2-1 1,4 1 0,5 0-1,5 0 1,5 0-644,2-1 481,0 1 0,-2 1 0,0 2 0</inkml:trace>
  <inkml:trace contextRef="#ctx0" brushRef="#br2" timeOffset="119">18685 16378 7569,'5'-30'186,"-3"4"0,6 8 1,1 5-1,1 4 1,0 0-1,-4-1 152,-6-1 0,-5 6 1,-6 5-1,-1 6 0,2 4 1,1 3-1,2 1-238,-2 1 1,4 4-1,1-2 1,3 0-1,1 4 1,1 0 0,3 2-1,5 0-432,5 0 1,-2-2 0,5 0 0,-2-2 0,-1 0 0,-3 0 0,-3 0 331,-3 1 0,-1 2 0,-4 1 0</inkml:trace>
  <inkml:trace contextRef="#ctx0" brushRef="#br2" timeOffset="120">18479 16834 7569,'-6'-11'222,"1"0"0,6 0 0,3 4 0,3 2 0,3 1 0,2-1 0,-1 0 0,2-2-10,2 1 1,3 3 0,6-2 0,3 2 0,4-1 0,5 1 0,3 2 0,2 1-488,2 0 0,-2 0 0,-1 0 0,-2 0 0,-3 0 0,-5 1 275,-2 3 0,4-3 0,-3 4 0</inkml:trace>
  <inkml:trace contextRef="#ctx0" brushRef="#br2" timeOffset="121">18753 16926 7569,'-18'-29'1170,"7"6"0,6 9-890,0 5 1,2 5 0,-4 9 0,-1 7 0,0 5 0,2 5 0,0 2-293,-1 3 0,4 2 0,-4 5 0,2 0 0,1 1 0,0-2 0,-1-2 1,0-1-272,0-3 1,-2 4 0,2-4 0,-1-2 0,1-1 0,3-2-1,1-2 1,1-1-23,0 1 1,1-3-1,3-2 1,3-4 0,3-2-1,2-2 1,-1-1 37,1 0 1,0-3 0,2 1 0,2-3 266,-2-1 0,-2 0 0,0 0 0</inkml:trace>
  <inkml:trace contextRef="#ctx0" brushRef="#br2" timeOffset="122">18536 17246 7569,'-14'-16'429,"4"1"0,7 2 0,8 3-257,6 3 0,0 4 1,0-2-1,1 1 1,1 0-1,2 2 1,4 1-1,4 1-363,3 0 1,-2 0-1,4 0 1,-1 0-1,0 1 1,-3 1 190,-4 2 0,2 5 0,-5-3 0</inkml:trace>
  <inkml:trace contextRef="#ctx0" brushRef="#br2" timeOffset="123">18970 16994 7569,'0'-24'400,"0"-1"0,1 10 1,3 2-1,4 4-255,2 5 0,1 3 0,1 1 0,-1 0 0,1 0 0,-1 1 0,-1 3 0,-1 4-147,-1 2 0,-6 1 0,2 1 1,-3-1-1,-1 0 0,0 2 1,-1 1-74,-3 1 0,-6 1 0,-6-4 1,-1 2-1,1 1 0,2-1 1,1-1-1,1-2 87,1 1 1,5-1-1,2 1 1,4-1 0,4-1-1,5-1-123,5-1 0,3-6 0,6 3 1,1-1-1,2 0 0,-1 0 111,-3 1 0,0 1 0,-4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00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2764 4831 7569,'-6'-5'79,"-5"0"1,5-4 0,0 1-1,3 1 1,7 2 0,6 6 0,4 8-1,1 6 151,2 3 0,-3 5 0,3 3 0,1 1 0,0 1 0,2 2 1,1 3-1,-1 2 0,-1-1-241,1 0 1,6 0 0,0 1 0,0-2-1,-2-2 1,-1 0 0,-1-1 0,1-1-1,-1-2-37,-3-3 1,1-5 0,-3 0 0,-1 0 0,1-1 0,-3-3 0,-2-2 0,0-2 34,-1 1 0,-1-1 0,-1 1 0,-1-2 0,1-1 0,1-2 135,1 2 0,-3-4-122,0-1 0,-1-3 0,5-1 0</inkml:trace>
  <inkml:trace contextRef="#ctx0" brushRef="#br0" timeOffset="1">3403 4854 7569,'-5'-18'129,"-1"2"0,0 0 0,2 1 87,3 1 0,-1 7 1,-1 3-1,-5 4 0,-4 5 1,-3 8-111,-4 8 1,-4 8-1,-3 9 1,-5 4 0,-2 3-1,-1 0 1,0 1 0,1 0-119,2-1 0,0 1 0,4-2 0,2-2 1,0-4-1,4-3 0,1-4 0,2-1-147,1-2 1,1-2 0,3-4 0,0-3-1,3-3 1,1 0 0,2-3 0,0-1-1768,2-3 1926,2-2 0,3 5 0,0-1 0</inkml:trace>
  <inkml:trace contextRef="#ctx0" brushRef="#br0" timeOffset="2">3620 5219 7569,'2'-6'147,"0"1"1,3 1 0,2 0 0,2 2 0,1 0-1,2 2 1,2-1-51,2-3 1,4 3-1,-1-3 1,2 3-1,2 1 1,-1-1-1,-2-2 1,-2-1 0,-2 2-487,-2 1 0,-5 1 0,-1 0 389,1 0 0,-4 5 0,0 1 0</inkml:trace>
  <inkml:trace contextRef="#ctx0" brushRef="#br0" timeOffset="3">3563 5413 9532,'16'0'309,"-1"0"1,0 0-1,1 0 1,5-1-1,4-3 1,6-2 0,3-2-279,4 1 0,-4 0 1,2 0-1,-6 3 1,-1 3-1,-1 1-31,0 0 0,-6-5 0,-6-2 0</inkml:trace>
  <inkml:trace contextRef="#ctx0" brushRef="#br0" timeOffset="4">4854 4831 7569,'-5'-11'118,"4"3"0,-3 4 1,2 7-1,2 9 0,0 9 1,0 5-1,0 6 1,0 5-1,0 5 0,0 2 1,0 2-35,0 0 0,4-1 1,1 1-1,2-2 0,0-2 1,0-4-1,-2-3 0,0-4-257,2 0 1,-2-10-1,1 2 1,-3-3 0,1-2-1,-1-3 1,-2-2-470,-1-1 1,0-1 641,0 0 0,-5 1 0,-1-1 0</inkml:trace>
  <inkml:trace contextRef="#ctx0" brushRef="#br0" timeOffset="5">4717 4979 7569,'0'-29'100,"0"5"1,0 5-1,1 0 1,3 1-1,4 3 1,3 1 0,3 0-1,4-1 17,3 1 1,1 0 0,7 0 0,0-1-1,0 1 1,3 3 0,1 3 0,0 4 0,-1 3-150,-2 1 0,-4 0 0,-1 1 0,-3 3 0,-5 4 0,-1 2 0,-5 2-67,-2 4 1,-7-4 0,2 5 0,-3-1 0,-1 2 0,-1 1 0,-3-1 0,-3 0 107,-3-1 1,-6 1-1,0 1 1,-2-4-1,-1-1 1,0-1-1,1 0 231,2-3 1,1-1 0,3 1 0,1-1-1,-1-3 1,2 0 0,1 0-176,2-1 0,4 4 0,1-3 1,4 1-1,7 1 0,6 0 1,8-1-183,6 1 1,4 0-1,2 3 1,-1 0-1,0 1 1,0-1-1,1 1 13,-1-1 1,-5 0 0,-2 2 0,-3 1-1,-3 3 1,-2-1 0,-5 2 0,-3 0 51,-4 2 1,-4-2 0,0 1 0,-3 2 0,-5 3 0,-5 3 0,-6-2 98,-6 0 1,2-4-1,-8-1 1,1-2-1,-1-1 1,-1-3 0,-3-2-1,1 0-57,0-1 0,0-3 0,5-2 0,5-1 1,4-2-1261,4-2 1270,7-1 0,11-5 0,8-1 0</inkml:trace>
  <inkml:trace contextRef="#ctx0" brushRef="#br0" timeOffset="6">5642 5196 7569,'-12'-11'122,"2"2"1,3 5 0,3 9 276,3 8 1,1 1 0,0 6 0,0 3 0,0 3 0,1 0 0,1 1 0,4 0-598,0-2 1,-4-1-1,3-2 1,-1-2 0,1-2-1,0-2 1,1-2-987,-4-1 1,3-6 1183,-1 1 0,0 0 0,-4 3 0</inkml:trace>
  <inkml:trace contextRef="#ctx0" brushRef="#br0" timeOffset="7">5551 4945 7569,'-12'-18'318,"1"1"0,-1 4 0,2 0 0,5 4-1043,9 3 0,3 7 725,13 7 0,4 7 0,5 3 0</inkml:trace>
  <inkml:trace contextRef="#ctx0" brushRef="#br0" timeOffset="8">5905 5231 7569,'-2'-8'222,"0"4"0,-2 6 0,1 8 0,2 5 0,1 7 0,0 2-77,0 2 1,0 1 0,0-4 0,0 0 0,1-1-1,2 0 1,1-2 0,-2-2 0,0-1-183,-2-3 1,0-6 0,0 0 0,1 0 182,3-2 0,-3-2 0,3-8 0,-2-4 1,2-2-1,4-2 0,2-4-133,1-3 0,2-4 0,2-2 1,4-3-1,4 0 0,2 0 1,2 3-1,-2 1-230,0 1 1,-3 1 0,0 5-1,-2 4 1,-2 5 0,-1 3-1,-3 4 186,-2 4 0,-2 3 1,-2 5-1,-3 2 1,-1 2-1,0 4 1,-2 4-1,-1 3 11,-1 0 0,0 2 0,0-1 0,0 2 0,2 1 0,0-2 1,2-2-434,-1-5 1,-1-2 0,1 0-1,2-3 1,1-4 452,3 0 0,1-1 0,2 0 0</inkml:trace>
  <inkml:trace contextRef="#ctx0" brushRef="#br0" timeOffset="9">6521 5368 7569,'-1'-18'227,"-1"3"0,-4 2 0,1 2 0,-1 1 0,0 1 1,-3 2 144,-1 2 0,3 3 0,2 7 0,1 5 0,1 5 0,0 2 0,2 0-557,1 1 1,5 1 0,4 4 0,5 0 0,5-2-1,2 0 1,2-3 0,0-3-41,0-5 1,1 0-1,1-6 1,3-2-1,0 0 1,0-4-1,-1-1 1,-2-5 284,-2-2 1,1-5 0,-9-2 0,-2 1 0,-3-2 0,-4 0 0,0-3 102,-4-5 0,-6 1 1,-5-4-1,-6 1 1,-9 2-1,-8 3 1,-7 6-326,-5 5 0,0 6 1,-5 7-1,2 3 0,4 5 162,5 5 0,0 9 0,9 6 0</inkml:trace>
  <inkml:trace contextRef="#ctx0" brushRef="#br0" timeOffset="10">6990 5231 7569,'0'-12'128,"-6"1"1,0-1-1,0 1 1,2 3-1,3 7 1,1 10-1,0 6 1,0 6-1,0 0 1,0 2-1,0 0 19,0 0 1,4 0 0,1-2 0,1-1 0,2-2 0,-1 0-1,1-2 1,1 0-157,1-6 1,1 1-1,1-4 1,-1-1-1,1-2 1,-1-3-1,0-2 91,1-3 1,-1-2 0,1-7-1,-1-2 1,0-3 0,1-1-1,-1 0 1,-1-1-44,-2-2 1,1-1 0,-4 0 0,0 2 0,0 2-119,-2 3 0,-1 5 1,1 5-1,1 6 1,-2 6 15,-1 4 0,-1 2 0,2-1 0,0 0 0,3 1 0,2 1 0,2 1 0,1-1 45,1-2 0,1 0 0,-1-5 0,2 2 1,1-2-1,2-1 0,1-2 0,0-2 20,1-1 0,1-1 1,4-2-1,-1-2 1,-2-1-1,-1-3 0,1-1 1,2-1-64,1-1 1,-1-3 0,0 0 0,-2 1 0,-2 1 0,0 2 0,-2-1-44,1 1 1,-2 1 0,-5 1 0,-1 2 103,-1 2 0,-4 1 0,2 6 0,0 0-8,1 2 1,-4 5-1,4 0 1,-1 4-1,-1 2 1,1-1-1,1 0 1,0 0-69,0 1 0,3 0 1,-2-2-1,2 0 0,1-1 1,1-2-1,-1-1-20,0-2 1,2 1-1,1-4 1,1-1 0,1-2-1,-1-1 1,1 0 55,2 0 0,0-4 1,2-1-1,-2-1 1,0-3-1,-2-1 0,2-2 1,-2 1 189,1 0 0,-3-5 0,-5 1 0,-2 1 1,1 1-1,-2 2 391,-2 0 1,-3 2 0,-1 6-1,-1 11-483,-3 8 1,2 2 0,-5 1 0,2 1 0,3 2 0,0 1 0,2-2-291,0-2 1,0 2-1,0-5 1,0 1 0,0-1-1,0-2 1,0-1-2250,0-2 2481,0 1 0,6-6 0,0-1 0</inkml:trace>
  <inkml:trace contextRef="#ctx0" brushRef="#br0" timeOffset="11">8189 5071 7569,'0'-34'36,"-2"-1"1,0 4 0,-2 4 0,2 8-1,0 5 1,4 4 0,1 2 0,6 4-37,5 3 0,4 6 0,5 2 0</inkml:trace>
  <inkml:trace contextRef="#ctx0" brushRef="#br0" timeOffset="12">8691 5334 7569,'-5'-18'227,"-1"-3"0,0-1 1,2 0-1,2 2 1,1 1-1,-1 1 1,-3 1-1,-2 3 186,-2 2 1,-1 2-1,-1 1 1,-1 2 0,0 2-1,-4 3 1,-3 3-1,-2 5-483,-2 6 0,0 7 0,2 0 0,0 2 0,3 2 0,3 0 0,4 0 0,3 0-259,3 0 0,-2-4 0,3 0 1,1 0-1,3 0 0,3-1 1,2-2 169,1-2 1,6-3 0,3-2-1,0-2 1,2-2 0,0-3 0,2 0 236,0-2 1,-3-2 0,1 0 0,0-3 0,-3 0 0,-2-2 0,0 2 149,-1 0 1,-4-1-1,-4 6-227,-1 5 0,-4 4 0,0 2 1,-2 1-1,2-1 0,0 2 1,4 1-1,0 1-41,2-1 0,9-3 0,-2-3 0,3-3 0,3-1 0,2 0 0,2-2 92,2-1 1,0-6 0,0-2 0,-1-5 0,1-3-1,0-4 1,0-3 0,0 0 97,0-1 1,-4-5 0,0-3 0,1-2 0,0-2 0,1-3 0,-5-4-135,-3-3 0,5-4 1,-8 0-1,0-1 1,-2 2-1,-3 1 1,-2 2-1,1 4 11,0 4 1,0 0 0,-5 12 0,-2 3 0,-2 6 0,-1 4-10,-3 4 0,2 6 0,0 10 0,-2 8 1,0 9-1,1 8 0,5 7 0,1 3 7,2 4 0,2 4 0,1 1 0,5 6 1,3 3-1,3 0 0,2-5-247,-2-6 0,-2-4 0,-2-5 0,-1-7 0,-1-6 0,0-4 0,-2-1 0,-1-2-810,0-2 0,-4 2 1032,3-6 0,-3 5 0,-1-2 0</inkml:trace>
  <inkml:trace contextRef="#ctx0" brushRef="#br0" timeOffset="13">9948 4488 7569,'-12'-10'121,"2"1"1,1 3 0,2 1 0,-2 4 0,-2 3-1,1 7 1,1 4 0,3 5 0,0 2 0,-1 5-1,-1 3 74,-3 4 1,1 2-1,0 4 1,0 4-1,-3 4 1,1 2-1,-2 1 1,0 1-1,-2-1-200,2 1 0,6 3 1,1-2-1,2 0 1,3 0-1,0-3 0,4-3 1,1-1-120,5-3 0,2-2 0,3 0 0,1-2 0,1-6 0,0-1 1,0-5 5,1-1 0,-1-2 1,-4-2-1,1-2 0,-1-2 1,1-3-1,-1-3 0,0-4-1742,1-1 1860,-1 4 0,1-7 0,-1 3 0</inkml:trace>
  <inkml:trace contextRef="#ctx0" brushRef="#br0" timeOffset="14">10439 4808 7569,'-16'-11'45,"0"1"1,-1 1 0,1 2-1,2 2 1,1 3 0,2 2 0,-2 4-1,-2 3 110,-4 3 0,-6 7 1,-3 3-1,0 6 1,0 4-1,2 3 1,4 3-1,1 0-84,2 2 1,5 6 0,-1-3-1,4 4 1,2-1 0,2-2-1,2-3 1,4 0-195,4-1 1,3-2-1,5-5 1,2-5-1,1-1 1,3-4-1,0-2 1,2-4 69,-1-2 1,4-3-1,-3-2 1,1-4 0,0-3-1,-1-2 1,0-3 0,-1-4 112,-3-2 0,-3-3 0,-3-1 0,-3-2 0,-1-2 0,-2-2 0,-3 0 0,-5-1-165,-7 2 0,-4 0 0,-8-2 1,-2 2-1,-2 5 0,-1 5-370,-3 5 0,4 3 0,3 1 475,5 0 0,-2 5 0,4 1 0</inkml:trace>
  <inkml:trace contextRef="#ctx0" brushRef="#br0" timeOffset="15">10667 4831 7569,'-16'-18'220,"4"2"0,-1 6 0,6 3 0,2 7 0,2 7 0,2 4 0,0 4 0,-2 4-136,-1 3 1,-1 6-1,1 2 1,-2 3-1,-1 3 1,0 1 0,1 1-1,1-2 1,0 1-204,2 1 1,2-7 0,1-1 0,0-4-1,1-5 1,3-2 0,4-4-10,2-2 1,1-3 0,2-2-1,1-4 1,2-3 0,1-1-1,1 0 1,-1 0-72,4 0 0,-5-5 0,-1-3 0,-2-2 0,-2-1 0,1-2 1,-2-1-1,-2-1 159,-5 1 1,3 1-1,-3 2 1,0-1 0,-3 2 192,-4 3 1,2-2-1,-6 5 157,-1 1 1,4 7 0,1 4-1,3 3 1,0 3 0,-2 3-1,-1 0-374,2 4 0,0 0 0,2 2 0,0-1 1,0-2-1,0-1 0,0 1 0,0 2 64,0 1 0,-5 0 0,-1-1 0</inkml:trace>
  <inkml:trace contextRef="#ctx0" brushRef="#br0" timeOffset="16">11067 5619 7569,'0'-11'1631,"0"6"-1504,0 5 1,0 5 0,-1 6-1,-2 2 1,-2 2 0,0 3 0,-1 1-1,-1 0 1,0 1-472,0 2 1,-3-3-1,4-2 1,-1 1-1,2-1 1,1-1 343,1-2 0,-1-1 0,4-2 0</inkml:trace>
  <inkml:trace contextRef="#ctx0" brushRef="#br0" timeOffset="17">11672 4557 7569,'-15'-25'123,"1"2"0,4 7 0,5 10 1,5 11-1,2 8 23,2 6 1,0 4 0,-3 3 0,3 5 0,2 3 0,2 3 0,-2 2 0,1 2-308,-1 2 0,0-4 0,3-2 0,-2-4 0,-1-4 0,-1-1 161,0-2 0,-1-2 0,-4-1 0</inkml:trace>
  <inkml:trace contextRef="#ctx0" brushRef="#br0" timeOffset="18">11455 5174 7569,'0'-8'332,"1"0"1,3 1-1,5 0 1,5 2 0,6 0-279,6-2 1,3 0-1,5 0 1,0-1 0,2 1-1,1-1 1,2 0 0,0 1-664,1-1 1,-2 2 0,-5-2 608,-3 4 0,3-2 0,-4 0 0</inkml:trace>
  <inkml:trace contextRef="#ctx0" brushRef="#br0" timeOffset="19">11581 5356 7569,'-7'-5'240,"4"-2"1,3-2 0,3 0 0,5 3 0,2-1 0,2 2 45,-1 0 1,6-3-1,2 3 1,3 0 0,4 0-1,-1 1 1,-2 1 0,-3-1-303,1 1 0,-5 3 1,-1 3-1,-3 2 0,-5 1 1,-3 3-1,-3 1-144,-1 2 0,0-1 0,0 2 1,-1 1-1,-3 2 0,-3 1 1,-5 1-1,-3-2 47,-4 1 0,1 2 0,1-3 0,-1 2 0,1 2 0,2 0 0,4-1 0,3-3 107,3-4 0,1 0 1,4-1-1,0 1 1,1-2-1,4-1 1,6-3-87,3-1 1,6-1 0,-1-4 0,2 0 0,4 0 0,0-1 0,2-2-1322,-2-1 1413,-1-5 0,4-2 0,1-7 0</inkml:trace>
  <inkml:trace contextRef="#ctx0" brushRef="#br0" timeOffset="20">12003 4523 7569,'-6'-33'192,"3"3"0,7 8 0,8 6 0,5 8 0,5 4 0,1 4 1,-2 4-1,0 4 0,-1 6-11,4 5 0,0 13 0,5 7 0,1 10 0,-2 8 0,-14-26 0,1 1 0,-1 2 0,0 1 0,0 0 0,0 1-124,-1 0 0,-1 0 0,-1 0 0,0-1 0,-3-2 0,0 0 0,2 31 1,-3-2-1,-5-3 0,-2-1 0,-4-5-323,-3-4 0,-9-3 0,-3-3 0,-3-2 1,-5-1 265,-4 1 0,-7-4 0,-2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55:21.59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3072 6636 7569,'-19'-2'0,"0"-2"0,0 3 0,-4-9 0,0 4 0</inkml:trace>
  <inkml:trace contextRef="#ctx0" brushRef="#br0" timeOffset="1">2969 6624 7569,'0'-8'174,"0"1"1,0-2-1,-1 0 1,-1 0-1,-2 2 1,1-2 254,2-1 1,2 3 0,2 5 0,1 4 0,-1 7 0,1 5-303,0 5 1,0 3 0,-3 2 0,2 2 0,2 5 0,0 2 0,1 2 0,-1 2 0,2 3-182,-1 0 1,2 1 0,2 2 0,-1-2-1,-2-2 1,2-4 0,0-2 0,0-2-89,-2 1 0,-3-5 0,3 0 0,-1-4 0,-1-3 0,0-2 0,-2 0 0,-2-2 41,-1 1 0,4-6 1,0-3-1,-2 1-401,-1 1 1,-6-4 0,-2-3 501,-4-6 0,-5-8 0,-2-7 0</inkml:trace>
  <inkml:trace contextRef="#ctx0" brushRef="#br0" timeOffset="2">2878 6647 7569,'-5'-19'46,"-1"1"1,-1 2 0,3 2 0,4 1 615,4 2-536,3 4 0,5-2 0,4 6 0,4-1 0,7 0 0,7-1 0,6 0-60,5 0 1,0 1 0,1 4 0,0 1-1,-2 3 1,-3 4 0,-6 3 0,-4 4-222,-3 4 0,-3 3 0,-6 1 0,-4 0 1,-3-1-1,-5 1 0,-4 0 0,-6 1 137,-4 3 0,-13-3 0,-7 4 0,-6-2 0,-5 1 0,-5-1 0,-4-2 0,-3-3 185,2-2 0,2-2 0,6-6 0,5-1 0,8-2 0,4-4 0,4-3-453,3-1 1,9-1 285,3-3 0,13-8 0,4-5 0</inkml:trace>
  <inkml:trace contextRef="#ctx0" brushRef="#br0" timeOffset="3">3906 6419 7569,'-10'-16'263,"1"1"1,3 1 0,-1 3 263,1 3 1,-2 0 0,-3 10 0,-1 7 0,1 8-1,-2 10-508,-2 7 0,-1 9 0,-5 9 0,4 3 0,0 3 0,2 3 1,7-29-1,1 1 0,-1 1 0,2-1-154,0 0 0,1 0 0,0 2 0,0-1 1,1 28-1,3-2 0,4-7 0,4-7 1,5-7 81,3-5 1,-1-7 0,5-2-1,1-3 1,2-4 0,1-2-1,0-3 1,-1-3-59,1-2 0,-4-6 0,-1 2 0,-1-3 1,-3-1 110,-2 0 0,0 0 0,-1 0 0</inkml:trace>
  <inkml:trace contextRef="#ctx0" brushRef="#br0" timeOffset="4">4249 6647 7569,'-12'-11'124,"1"-1"0,-1 2 0,2 1 0,3 1 0,1 1 0,4 0 0,2 4 1,5 4-1,5 7 0,5 7 0,4 6 0,4 6 46,4 3 0,-2 3 0,4 3 0,1 1 0,-2 1 0,-1 0 1,-1 0-1,-2 0 0,-1-1-377,0-2 0,-2-4 0,0-2 0,-4-1 0,0-3 1,-3-2-1,-2-4 0,0-4-862,-1-2 0,-1-1 1069,-2-1 0,2 0 0,-3 1 0</inkml:trace>
  <inkml:trace contextRef="#ctx0" brushRef="#br0" timeOffset="5">4648 6556 7569,'0'-18'-23,"0"3"1,2 2-1,0 4 1,2 6 495,-2 11-301,0 7 0,-9 13 0,-4 4 0,-7 3 0,-5 7 0,-5 5 0,-5 8 0,15-26 0,0 0-89,-1 2 1,1 0-1,0-3 1,0-1 0,1 2-1,0-1 1,-16 25 0,3-4-1,3-7 1,4-7-537,4-5 0,4-3 1,7-7-1,4-2 453,3-1 0,6-7 0,2-5 0</inkml:trace>
  <inkml:trace contextRef="#ctx0" brushRef="#br0" timeOffset="6">5368 6636 7569,'0'-8'195,"1"2"1,2-1 0,2 2 0,-2 1 0,-1 7 0,-7 6 63,-4 5 0,-8 6 0,-3-1 0,-4 3 0,-4-1 0,0 0 1,-1-2-1,0 0-227,-3-2 1,5 4 0,4-6 0,6-1 0,3-1-1,1-2 1,4 0 0,3 1-273,3-1 170,2-4 1,1 3 0,1-4 0,3 2 0,5-2 0,4 0 0,4-1-40,5 0 1,-2-1 0,8-2 0,-1 0 0,0 2 0,-2-2 0,-1 0 0,-2-2-513,-3 0 0,1 1 0,-5 2 621,-1 0 0,-1 6 0,-2-2 0</inkml:trace>
  <inkml:trace contextRef="#ctx0" brushRef="#br0" timeOffset="7">5059 7172 7569,'-6'2'265,"4"0"1,4 3 0,6 0 0,3 0-1,4-1-56,4 1 0,3-4 1,2 3-1,1-2 1,3-2-1,2 0 1,0 0-1,0 0-1551,1 0 1342,-6 0 0,8 0 0,-4 0 0</inkml:trace>
  <inkml:trace contextRef="#ctx0" brushRef="#br0" timeOffset="8">5790 6590 7569,'0'-12'-90,"0"1"1,0 0 0,2-1 0,1 2 0,5 1 0,2 3-1,2-1 1,-1 2 185,0 0 1,1 1-1,1 3 1,1-1-1,2-2 1,2 1 0,1 2-1,0 2-51,0 3 1,-5 4 0,1 7 0,-2 3 0,-2 2 0,-1 2 0,-2 3 0,-4 3-92,-3 4 1,-1-3 0,-1 1 0,-3 2 0,-4 1 0,-3 1 0,-4 1-6,-4-1 1,-3 0 0,-1-1 0,2-3-1,0-3 1,2-3 0,-1-1 0,0-1 134,1-3 0,6-3 0,5-4 0,1-1 0,0 0 0,4 1 53,1-1 1,7-3 0,4-2-1,5-1 1,5-2 0,3-2 0,2-1-213,3 0 0,2-1 0,5-3 0,0-2 0,1-2 0,-2 2 0,-2-1-1760,0 1 1835,-6 4 0,8-9 0,-4 5 0</inkml:trace>
  <inkml:trace contextRef="#ctx0" brushRef="#br0" timeOffset="9">6407 6498 7569,'0'-22'22,"0"3"0,0 1 0,1 3 0,2 6 0,1 9 79,-2 10 1,0 11-1,-2 10 1,-2 3 0,0 3-1,-3 2 1,-2 2 0,0 1-119,0-2 1,-2 4-1,6-8 1,0-1-1,2-5 1,1-2-1,0-4 1,0-2-125,0-3 0,1-5 1,3 1-1,4-4 0,2-2 1,2-2-1,2-2-326,2-3 1,0-1 0,-2-1 466,1 0 0,6 0 0,-4 0 0</inkml:trace>
  <inkml:trace contextRef="#ctx0" brushRef="#br0" timeOffset="10">6567 6864 7569,'-6'-8'257,"1"2"0,0 1 0,-2 4 44,1 3 0,-1 5 0,5 5 0,-3 5 0,0 4 0,0 6 0,2 2 0,1 3-484,-2 1 0,3-3 0,-3 1 0,2-1 0,2 1 0,0-2 0,-1-3-271,-3-4 0,3 0 1,-3-7-1,3-1 1,1-1-1,0-2 454,0 0 0,-5 1 0,-1-1 0</inkml:trace>
  <inkml:trace contextRef="#ctx0" brushRef="#br0" timeOffset="11">6784 6327 7569,'-8'-11'177,"2"-1"1,2 2 0,5 3-1,6 4 69,3 6 0,3 3 0,1 7 0,2 3 1,3 8-1,5 10 0,4 12 0,3 10-160,-15-25 0,-2 1 1,-3 1-1,-2 0 1,1 0-1,-1 0 1,-1 0-1,-2-1 1,0 1-1,-1 0 1,-1 0-1,-1 0 1,0 0-1,-2-1 1,-1 27-466,-4-4 0,-7 0 0,-8-6 0,-4-1 0,-4-1 379,-3-1 0,-8 0 0,-3-1 0</inkml:trace>
  <inkml:trace contextRef="#ctx0" brushRef="#br0" timeOffset="12">15372 4842 7488,'-7'-11'100,"1"0"0,0-1 0,4 3 1,2 5-1,2 10 0,2 6 0,-1 7 1,-1 4-1,1 4 0,1 3 109,-2 3 1,-1 1 0,-1 1-1,0-1 1,0 0 0,0 1-1,0-1 1,0 0-270,0 0 0,0-1 0,0-1 1,0-3-1,0-1 0,0-4 1,0-3-1,0-6-22,0-3 1,0 0-1,0-1 1,2-1 267,2-2 1,-2-3 0,6-5-1,1 0 1,2-1 0,3-2-1,4-2-193,3-1 1,1-2 0,8-2 0,2 1 0,1 3 0,1 0 0,1 1 0,-1-1-192,0 4 0,-1-3 0,-1 1 1,-3 1-1,-1 2 0,-3 1 0,-1 0 1,-2 0-1757,-3 0 1954,-2 0 0,-6-5 0,0-1 0</inkml:trace>
  <inkml:trace contextRef="#ctx0" brushRef="#br0" timeOffset="13">15361 5196 7569,'0'-11'172,"1"0"1,3 0 0,5 3 0,6 1 0,7 2-1,3 1-7,1-1 0,-1 4 0,2-3 1,3 3-1,2 1 0,0-1 1,-2-2-1,0-1-423,0 2 1,-6 1 0,-7 1 0,0 0 257,-3 0 0,-1 5 0,-2 1 0</inkml:trace>
  <inkml:trace contextRef="#ctx0" brushRef="#br0" timeOffset="14">15327 4808 7569,'0'-16'123,"0"3"1,0-2-1,2 2 1,6 2 0,8-1-1,7 1 1,5 1-1,3 1 1,4 1-171,6-1 0,3 4 0,1 0 1,-2 1-1,-1 1 0,0 0 1,-2 3 46,-2 4 0,-2-3 0,-2 4 0</inkml:trace>
  <inkml:trace contextRef="#ctx0" brushRef="#br0" timeOffset="15">16183 4534 7569,'-6'-9'-37,"3"5"1,5 9-1,3 8 173,1 6 0,-2 8 0,4 5 0,-1 3 1,0 6-1,-4 3 0,-1 6 0,-2 2-106,0 1 0,0 0 0,0 4 0,0 0 1,0-1-1,0-2 0,0-5 0,0-5-69,0-5 0,0-3 0,0-9 0,0-3 0,0-4 1,1-4-1,1-4 147,2 0 1,1-2-1,-1-1 1,4-3-46,2-1 1,1-1-1,1-4 1,-1 0-1,1 0 1,-1 0-1,0 0 1,2 0-252,2 0 0,-2-1 0,4-2 1,-2-1-1,0 2 0,-1-1 188,-1 0 0,3-4 0,2-4 0</inkml:trace>
  <inkml:trace contextRef="#ctx0" brushRef="#br0" timeOffset="16">15978 4614 7569,'-10'-28'-7,"3"5"0,7 7 1,8 3-1,7 3 1,8 2-1,5 3-133,1 0 1,5 4 0,1-3-1,5 4 1,5 4 0,-1 4 139,-2 2 0,2 6 0,-3 2 0</inkml:trace>
  <inkml:trace contextRef="#ctx0" brushRef="#br0" timeOffset="17">16560 4740 7569,'-5'-7'0,"5"4"0,7 3 1,3 5-1,1 5 1,2 5-1,1 1 131,1 1 0,4 7 0,-2 0 0,0 4 0,2 4 1,0 2-1,-1 3 0,0 2-228,0 2 1,-4-4 0,1-1-1,-2-3 1,-3-3 0,-1-4-1,-2-3-144,2-3 0,0-6 1,0 2 240,-2-4 0,1 0 0,3-1 0</inkml:trace>
  <inkml:trace contextRef="#ctx0" brushRef="#br0" timeOffset="18">17051 4797 7569,'-11'-12'635,"0"1"0,-1 1-563,1 2 1,-1 9-1,0 11 1,-2 7 0,-4 8-1,-2 6 1,-5 6-1,0 4-238,-3 4 1,-1 5 0,-5-1 0,1 0-1,2 1 1,5-3 0,1-1 0,4-6-1839,2-5 2004,2 0 0,6-18 0,0 2 0</inkml:trace>
  <inkml:trace contextRef="#ctx0" brushRef="#br0" timeOffset="19">17108 4660 7569,'-1'-18'80,"-1"3"1,-2 2 0,3 3 0,3 1 0,6 3 0,2-1 34,1 1 1,1 3 0,0-2-1,4 2 1,3-3 0,2 1 0,3 0-1,2 3-131,0 1 1,0-3-1,-6 0 1,-2 1-1,-2 2 1,-2 1-1,-1 0 32,-2 0 0,-4 5 1,-3 4-1,-3 5 1,-1 6-1,-1 6 1,-3 4 82,-4 3 0,2 5 0,-1 2 0,1 0 0,1 5 0,0 2 1,2 2-179,2-1 1,1 0-1,0-1 1,0 0-1,0-2 1,0-2-1,0-2 19,0-3 1,0-7 0,1-1 0,2-3 0,1-2 0,-2-4-1,1-3 1,-1-2 193,2-2 0,0-1 0,-5-2 0,-3 0 0,-4-3 0,-3-1 0,-3-1 114,-1 1 0,-9-5 0,-1 2 1,-1-3-1,-3-1 0,1 0 0,1 0-758,5 0 0,5 0 0,7-1 510,2-3 0,-2-2 0,3-6 0</inkml:trace>
  <inkml:trace contextRef="#ctx0" brushRef="#br0" timeOffset="20">17862 5071 7569,'-11'-17'318,"4"5"1,5-2 0,4 5 0,5 4 0,0 1 0,1 0 0,1 2-1,2 0-249,5 2 1,-1-3 0,6-1 0,3 1 0,2 2 0,1 1 0,-1 0 0,0 0-1,-4 0-1281,-3 0 1,2 0 1211,-6 0 0,0 5 0,-3 1 0</inkml:trace>
  <inkml:trace contextRef="#ctx0" brushRef="#br0" timeOffset="21">17828 5288 7569,'16'0'530,"4"0"1,5 0 0,3 0 0,2 0 0,6-1 0,3-2 0,3-2-316,0-1 1,4 3 0,3-2 0,-3 1 0,-6 0 0,-8 2-216,-7 1 0,1 1 0,-8 0 0</inkml:trace>
  <inkml:trace contextRef="#ctx0" brushRef="#br0" timeOffset="22">18787 4774 7569,'-6'-1'-99,"2"-3"0,3 1 180,1-4 1,0 3-1,0-4 1,1-1 0,3-1-1,2-1 1,2 1 0,0 1-1,0 1 1,3-1 898,0-1-957,0-1 1,5 3 0,-1 0 0,0 1 0,2-1 0,2 2 0,3 1 0,4 2 0,2 2-5,1 1 1,-4 0 0,2 0-1,-3 0 1,-1 1 0,-1 3-1,-3 5 1,-4 4-71,-3 2 1,-4 5 0,-2-2 0,0 1 0,-4 0 0,-1 1-1,-1 2 1,0-1-11,0-1 0,-5 1 0,-2-3 0,-4 1 0,0-1 0,0-2 0,-2-2 0,-1-1 28,-1-2 1,-4-1 0,2-1 0,1-1 0,-1-1 0,3 1-1,2-2 328,0 0 1,2-1-230,2-2 0,8-1 0,9 3 1,5-1-1,5 1 0,4 0 1,4 1-1,3 0-106,3 3 1,0 1-1,-1 3 1,-3 1 0,-1 1-1,-3-1 1,0 0 0,-4 0-53,-2 1 1,-2 4 0,-7-3 0,-1-1-1,-3 0 1,-1 2 0,-5-1 76,-6 1 0,-7 2 0,-11-3 0,-4 2 0,-6 1 0,-7-1 0,-3-3-11,-2-2 1,5-2 0,2 0 0,2 1 0,2-2 0,3-2 0,4-3 0,7-1-848,4-1 873,4 1 0,7-4 0,1 0 0</inkml:trace>
  <inkml:trace contextRef="#ctx0" brushRef="#br0" timeOffset="23">19575 4831 7569,'0'-16'102,"0"-1"1,0-3 0,2 2 0,1 1 0,5 4 0,2 1-1,2 3 205,-1 2 0,4-1 0,2-2 1,1 2-1,2 4 0,1 3 0,2 1 1,0 0-250,0 0 1,0 6 0,0 5 0,-2 4 0,-2 3 0,-4 2-1,-2 2 1,-3 0-208,-2 1 0,-3 5 1,-5 3-1,-1 2 1,-4 2-1,-7 2 0,-4 2 34,-2 2 0,-4-4 0,3 2 1,-2-1-1,-2-1 0,1-4 1,2-4 202,1-1 0,9-9 1,0 1-1,3-3 1,5-2-1,1-1 1,2-3 184,3-3 1,7 1 0,9-5 0,6-2 0,5-1 0,5-1 0,3 0 0,2 0-362,2 0 0,-7 0 1,-3 0-1,-5 0 1,-7 0 87,-4 0 0,-10 0 0,-2 0 0</inkml:trace>
  <inkml:trace contextRef="#ctx0" brushRef="#br0" timeOffset="24">15350 6133 7569,'-4'-11'195,"-1"0"1,0 3-1,0 0 1,3 0 0,5 2-1,4 3 1,4 6 0,1 7-1,4 7 90,3 5 1,1 5 0,0 0 0,-1 3 0,2 3 0,-1 3 0,0 1 0,-2 1-306,-2-2 1,3 4 0,-3-1 0,-2 2 0,-3 1 0,-2-2 0,-1 0 0,-1-4-15,0-1 1,1 0 0,-3-8 0,1-3 0,0-3 0,-1-3 0,0-1 0,-1-5 467,1-3 0,-3 0 0,5-6-186,-2-5 1,0-4 0,-3-8 0,2-2-1,-1-3 1,-1-6 0,1-4-287,1-4 0,3-6 1,-2-3-1,2-2 1,2-3-1,1-3 0,1-3-268,1-3 1,-2-1 0,-1 2 0,-2 3 0,1 4 0,0 1 0,-2 4 0,-1 5-45,-3 6 0,1 4 0,0 6 1,0 0-1,0 3 0,-1 5 1,1 4-1637,1 2 1986,5 6 0,2 2 0,7 6 0</inkml:trace>
  <inkml:trace contextRef="#ctx0" brushRef="#br0" timeOffset="25">16218 6510 7569,'0'-18'-47,"-2"4"1,0 4 0,-2 2 230,1 0 0,1 1 0,-2 1 0,-3 1 0,-4 2 1,0 2-1,0 1 2,-1 0 0,-3 1 1,-2 4-1,0 5 0,-4 6 1,0 1-1,-1 4-141,3 0 1,-1 1 0,5-2 0,1-1 0,2 2 0,5-1 0,3 0-109,3-1 1,1-4-1,1 3 1,3-1-1,3-3 1,5-2-1,2 0 1,2-2 20,2-3 1,1-1 0,4-6-1,0 0 1,-2-2 0,-1-2-1,-1-3 1,1-3 100,-3-2 0,0 1 1,-5-2-1,1-1 1,0-1-1,-3 1 0,-1 0 14,-3-1 0,1 2 0,-5-2 0,2 2-108,-2 2 0,0 6 0,-2 5 0,0 6 1,0 4-1,0 3-32,0 2 0,0-2 1,0 2-1,1-1 1,2 0-1,2 1 0,1-1-29,3-1 0,-3-5 1,2-2-1,1-1 1,1-3-1,1 0 0,1-2 154,-1 0 0,1-2 0,-1-1 0,0-5 0,1-2 0,-1-2 0,2 0 0,1-3 69,1-4 0,0 1 0,-3-1 0,-1 0 0,1 1 1,-2 3-1,-3 2 0,-2 3-26,0 2 0,-3 6-128,2 9 1,-3 2 0,-1 10 0,0 2 0,0 0 0,0 2-1,0 0 1,0 0-90,0-1 0,0 1 0,0-1 0,0-2 0,1-2 0,2-2 0,0-2 91,0-1 0,-2-4 1,-1-5 197,0-8 0,0-6 0,0-4 0,0-3 0,0 0 1,0-4-1,2 0-92,1-2 1,0 0-1,4 0 1,2 0 0,3-1-1,2-1 1,1-2 0,0 2-367,2 1 0,-5 6 0,4 4 0,-4 4 0,1 4 0,1 0 0,2 4-676,2 1 1,-4 6 960,1 2 0,3 3 0,0 2 0</inkml:trace>
  <inkml:trace contextRef="#ctx0" brushRef="#br0" timeOffset="26">16983 6099 7569,'-7'-18'-36,"2"1"1,5 6-1,2 1 1,1 2-1,4 6 1,0 4 287,1 6 1,-4 8-1,2 7 1,1 6-1,-2 6 1,0 3 0,-3 4-1,0 2-143,-2 2 1,0-1-1,0 1 1,0 0-1,0-1 1,0 1 0,0-1-1,0-5-196,0-6 0,0-1 1,0-6-1,0-3 1,1-4-1,1-3 0,2-2 107,-1 0 1,-2 1 0,0-6 0,2-1 10,1-2 0,1-4 0,-3 2 1,3-1-1,2 0 0,1-2-180,3-1 0,1-1 0,2 0 0,1 0 0,1 0 0,-1 0 0,1 0 0,1-1 149,-1-3 0,5-2 0,-3-5 0</inkml:trace>
  <inkml:trace contextRef="#ctx0" brushRef="#br0" timeOffset="27">17006 6007 7569,'-7'-29'23,"4"-1"0,8 7 0,6 5 0,8 4 0,5 4 0,3 2 0,-2 3-118,-1 0 0,-1 3 0,0-5 0,1 2 1,1 3-1,2 0 0,-2 4 95,0 2 0,-3 2 0,1 5 0</inkml:trace>
  <inkml:trace contextRef="#ctx0" brushRef="#br0" timeOffset="28">17440 6156 7569,'-5'-17'70,"3"5"1,0-2 0,4 5 0,6 5 0,1 4-1,0 3 1,-2 2 0,2 2 0,3 6 0,2 5 170,1 3 0,5 2 0,-1 1 0,1 2 0,1 2 0,-2-1 0,0 1 0,0-2-275,0-2 0,-4 0 0,3 0 0,-2 0 1,-2-4-1,0 0 0,0-4-251,1 1 1,-3-4-1,-4-4 1,-1-1-1,1 0 1,-2-1 284,-1 1 0,4-1 0,-3 5 0</inkml:trace>
  <inkml:trace contextRef="#ctx0" brushRef="#br0" timeOffset="29">17817 6167 7569,'-7'-23'394,"-2"6"1,6 1 0,-1 5-360,-1 3 1,-2 13 0,-4 12 0,-2 7 0,-2 7 0,-4 3 0,-3 4 0,-1 4-121,1 2 0,-1 6 1,0-2-1,0-1 0,0-3 1,0-1-1,2-3 1,2-5-343,4-4 1,2-7 0,2-6 0,0-2 426,4-2 0,-3-1 0,3-2 0</inkml:trace>
  <inkml:trace contextRef="#ctx0" brushRef="#br0" timeOffset="30">17896 6042 7569,'0'-22'164,"0"3"0,3 4 1,3 3-1,7 3 1,2 2-1,3-1 7,0 2 1,-3-4-1,5 3 1,3 0 0,3 0-1,-1 1 1,-1 1 0,-2 0-258,-3 2 1,2-2-1,-3 2 1,0 0 0,-2 2-1,0 1 62,-1 0 1,-1 5 0,-7 2 0,-2 5 0,-1 3 0,0 4 0,-1 4 42,-2 4 0,-1 2 0,0 6 0,0 3 0,0 3 0,0 1 0,0 0-38,0 1 0,0-2 0,1-1 0,2 1 0,2-2 0,1 0 0,3-2 0,0-1-73,-2-2 1,4-5 0,-4-2 0,3-4-1,2-3 1,-2-2 0,-1-2 197,-2-2 1,0-1 0,2-3-1,-3-1 210,-1-1 0,-2-6 1,-7 2-1,-5-3 1,-5-1-1,-5 0 0,-4 0 1,-4 0-319,-3 0 1,-7 0 0,0 0 0,4 0 0,7 0 0,5 0 0,6 0 1,2 0 0,2 5 0,0 2 0</inkml:trace>
  <inkml:trace contextRef="#ctx0" brushRef="#br0" timeOffset="31">18616 6327 7569,'-6'-11'38,"1"-1"1,6 1-1,3 1 1,3 2 0,3 3-1,2 1 1,-1-1 0,2 0-1,2-1 1,4 1 0,3 0-52,1 2 1,-1 2-1,1 1 1,0 0-1,-1 0 1,-2 0-1,-1 0 1,0 0-1,-1 0 1,-3 0-735,-2 0 747,-2 0 0,1-5 0,-1-2 0</inkml:trace>
  <inkml:trace contextRef="#ctx0" brushRef="#br0" timeOffset="32">18616 6510 7569,'5'-10'67,"4"2"0,6 3 0,7 1 0,3 0 1,1 1-1,-1-1-24,2 0 0,2-5 0,5 3 1,0-1-1,-1 4 0,-1 1-43,-2 2 0,-4-5 0,2-1 0</inkml:trace>
  <inkml:trace contextRef="#ctx0" brushRef="#br0" timeOffset="33">19598 6076 7445,'0'-12'231,"0"1"1,0 0-1,0-1 1,-1 2 0,-3 2-1,-3 6-78,-4 4 1,-1 6 0,-2 6-1,-2 3 1,3 2 0,-1 3 0,1 5-1,0 1 1,3 1 0,1 0-240,3 3 0,1 1 0,5 1 0,0 1 0,0-2 1,1-2-1,3-2 0,3 1-9,4-1 0,1-4 0,2 1 1,3-6-1,0-5 0,4-2 0,0-3 1,1-2 140,-3-5 1,3-1 0,-5-2-1,2 0 1,-1 0 0,-1-2-1,-3-1 69,-2-5 1,-2-3-1,-2-3 1,-4-3-1,-3-1 1,-2-1-1,-3 0-158,-4 0 0,-8 1 0,-7-1 0,-6 4 1,-4 3-1,-3 1 0,0 4 0,-4 3-273,0 3 1,8 6-1,1 4 1,7 3-1,5 5 316,4 1 0,7 1 0,3 3 0</inkml:trace>
  <inkml:trace contextRef="#ctx0" brushRef="#br0" timeOffset="34">20009 5996 7569,'-16'-22'434,"3"3"0,6 4-245,1 2 1,3 12-1,3 6 1,0 8-1,1 6 1,1 3 0,2 3-1,-1 3-190,-2 2 0,-1 6 0,0-6 0,0 2 0,0 0 0,0-3 0,0 0 0,0-1-118,0 0 1,0-3 0,0-4 0,0-4-1,0 0 1,1-3 21,3-1 0,-1-3 0,4-3 1,2-3-1,1-3 0,2-1-109,-1 0 1,1 0-1,-1-1 1,-1-3-1,-1-3 1,-1-3-1,-1-3 206,0-2 0,3-3 0,-4-5 0</inkml:trace>
  <inkml:trace contextRef="#ctx0" brushRef="#br0" timeOffset="35">20135 6316 7569,'5'-7'534,"-5"4"-236,-6 1 0,-1 2 0,1 2 1,0 1-1,1 5 0,0 3 1,2 3-292,2 2 0,-3 0 0,0-1 1,2 3-1,0 1 0,2-1 0,0 0-413,0-1 1,0-1-1,0 1 1,0 0 0,0-3-1,0-1 406,0-2 0,-5 0 0,-1 1 0</inkml:trace>
  <inkml:trace contextRef="#ctx0" brushRef="#br0" timeOffset="36">20386 6419 7569,'0'-12'580,"4"1"0,0-1 0,-2 1 1190,0-1-1770,-2 6 0,5 6 0,1 6 0</inkml:trace>
  <inkml:trace contextRef="#ctx0" brushRef="#br0" timeOffset="37">20832 5779 7569,'-8'-15'312,"2"0"1,1 3 0,3 6-193,5 6 1,-2 9-1,4 2 1,0 7 0,2 5-1,0 3 1,1 6 0,1 4-216,1 2 0,-2 0 0,-2-4 1,-1-1-1,-1-1 0,0-3 0,-1-1 1,0-3 94,-2-1 0,4-1 0,2 0 0</inkml:trace>
  <inkml:trace contextRef="#ctx0" brushRef="#br0" timeOffset="38">20695 6464 7569,'0'-11'127,"0"3"1,1 2 0,3-1 0,3 1 0,5-1 0,2-1 0,2 0 79,2-1 1,2 3-1,6-2 1,2 0 0,-1-1-1,1 0 1,-1 2 0,-2 2-584,-2 3 0,3 1 1,-9 1-1,1 0 376,-3 0 0,-2 5 0,-2 1 0</inkml:trace>
  <inkml:trace contextRef="#ctx0" brushRef="#br0" timeOffset="39">20843 6590 7569,'-6'-12'663,"2"1"0,4 1 1,4 2-415,3 4 0,3-1 1,2 2-1,1 0 1,1 2-1,2 1 1,1 0-1,-1 0-304,-2 0 0,-1 4 1,-2 1-1,1 1 1,-1 3-1,-1 1 1,-2 1-85,-4 1 1,1-1-1,-2 1 1,0-1-1,-3 1 1,-3-1 0,-2 2-1,-1 1 89,-3 1 0,-1 1 0,-1-2 1,-1 2-1,1-1 0,-1 0 1,1 0 47,-1-1 0,6-1 0,2-2 0,3 1 28,1-1 0,6-1 0,5-2 1,2-4-1,3-3 0,-1-1 0,0 0-510,-1 0 1,3-1 0,-1-2 483,2-1 0,1-10 0,4 2 0</inkml:trace>
  <inkml:trace contextRef="#ctx0" brushRef="#br0" timeOffset="40">21346 6419 7569,'-7'-16'271,"3"1"0,4 2-990,4 4 719,3 4 0,4 5 0,0 0 0</inkml:trace>
  <inkml:trace contextRef="#ctx0" brushRef="#br0" timeOffset="41">21791 5939 7569,'-6'-29'50,"2"3"1,4 6 0,4 6 0,2 4 0,2 4 0,-1 2 0,1 5 0,-1 7 157,1 6 1,-4 3 0,3 7 0,1 3 0,-2 4 0,0 0 0,-3 1 0,1-2-348,-1 2 1,-2 0 0,-1 0-1,0-2 1,0 1 138,0-2 0,0-1 0,0-6 0</inkml:trace>
  <inkml:trace contextRef="#ctx0" brushRef="#br0" timeOffset="42">21608 6521 7569,'0'-11'116,"2"1"0,3 1 0,6 3 0,7-1 0,3 2 0,2-1 0,0 1-29,0 0 0,1-3 0,3 3 0,2 0 1,1 0-1,1 2 0,-1 2 0,-1 1 1,-2 0-88,-3 0 0,-1-5 0,0-1 0</inkml:trace>
  <inkml:trace contextRef="#ctx0" brushRef="#br0" timeOffset="43">21757 6670 7569,'-5'0'285,"5"0"1,5-1 127,1-3 0,8 2 0,-1-3 0,3 2 0,5-1 0,-1 1 0,0 2 0,-2 1-308,-2 0 0,3 0 1,-3 0-1,-2 0 0,-3 1 1,-2 2-1,-3 2-173,-1 1 0,-1-2 0,-4 4 0,-1 0 0,-2 3 0,-2 1-159,-1 4 1,-5-4 0,-5 3 0,1-1-1,-1 0 1,-2 3 0,-1-1 81,0 1 0,5-1 1,-1-2-1,2 2 1,1-2-1,2-2 0,3 0 337,3-1 1,3-3 0,2-2 0,3-1 0,5-2 0,3-2 0,5-1 0,2 0-28,5 0 1,-1 0 0,3 0 0,-2 0-1,-1 0 1,0 0-1683,0 0 1517,-5 0 0,3-5 0,-3-2 0</inkml:trace>
  <inkml:trace contextRef="#ctx0" brushRef="#br0" timeOffset="44">22236 6453 7569,'2'-8'79,"1"2"0,5-1 1,4 2-1,3-1 0,4 1 1,4-1-1,2 1 0,3-2 1,1 2-1,2 0 0,-2 3 1,-3 0-1,-1 2 0,-4 0 1,-2 0-1,-4 0-727,-2 0 1,-2 5 0,0 3 647,-4 2 0,-2 2 0,-5-1 0</inkml:trace>
  <inkml:trace contextRef="#ctx0" brushRef="#br0" timeOffset="45">22396 6601 7569,'-7'0'589,"-1"0"1,8 0-651,4 0 1,9 0 0,12 0 0,3 0-1,1 0 1,2 0 0,-1 0-848,0 0 908,1 0 0,-2 0 0,-1 0 0</inkml:trace>
  <inkml:trace contextRef="#ctx0" brushRef="#br0" timeOffset="46">23047 6019 7569,'-4'-18'644,"1"3"1,0 5-509,2 6 1,5 9 0,-1 13-1,0 5 1,-2 8 0,-1 9-1,2 5 1,0 3-130,2 2 0,0 3 0,-6-2 1,0-1-1,-3-2 0,0-4 1,-2-1-210,1-2 0,2-2 0,-2-6 0,1-2 0,1-5 1,0-3-1,0-4-1917,2-4 2119,1-2 0,1-1 0,0-1 0</inkml:trace>
  <inkml:trace contextRef="#ctx0" brushRef="#br0" timeOffset="47">23641 6179 7569,'-11'-12'270,"3"1"0,1 1 0,-2 3 0,-1 7-92,-2 7 1,-3 3 0,-3 4 0,-2 4-1,-6 7 1,0 7 0,-3 6 0,1 2-265,0 2 0,-3 4 0,5 2 1,2-2-1,2-4 0,5-3 0,3-2 1,6-3-194,1-3 1,3-4 0,7-4 0,3-1 0,7-3 0,4-4 0,3-2 170,1-2 1,2-3 0,1-2-1,2-1 1,0-2 0,0-3 0,-2-3 281,-1-1 0,-4-4 1,-3 0-1,-2-2 1,-5-3-1,-3-1 1,-3-1-1,-3 0-15,-4-2 0,-7 5 0,-10-4 0,-5 5 0,-7 3 0,-5 4 0,-2 3 0,0 2-159,-1 3 0,4 3 0,-2 4 0</inkml:trace>
  <inkml:trace contextRef="#ctx0" brushRef="#br0" timeOffset="48">15704 7686 7569,'0'-11'86,"-4"-1"1,-1 2 0,-2 1-1,-1 3 1,-3 0 0,0 1-1,0 0 1,-1 2 0,-1 2-1,-2 1 1,-3 1 0,-1 3-1,2 5 1,-1 5 0,1 5-1,0 4 1,0 2 106,1 2 1,0 3 0,6-2-1,1 0 1,3 1 0,1-1-1,2 0 1,2-4-440,1-4 1,5 1 121,3-6 1,3 0 94,5-4 1,-3-3-1,6-2 1,2-1-1,0-3 1,2-5-1,1-4 1,2-4 0,-1 0-1,-2-2 1,-4-1-1,-3-2-42,-2-2 0,-1-1 0,-3-4 0,-2 0 1,-4 1-1,-3-3 0,-1 0 24,0-2 0,-1-3 0,-3 3 0,-4 2 0,-2 2 0,-1 4 0,-1 4 251,1 2 0,-1 3 0,2 1 0,1 3-78,2 1 1,6 1-1,2 4 1,9 1-1,9 2 1,8 0 0,7 0-132,6-2 1,5 3 0,1 0 0,-2-2 0,-1 0 0,-2-2 0,-3 0 11,-5 0 0,-4 0 1,-6 0-1,-2 0 1,-2 1-1,-3 2-701,-4 0 1,-1 2 693,-4-1 0,-2-3 0,-5 5 0</inkml:trace>
  <inkml:trace contextRef="#ctx0" brushRef="#br0" timeOffset="49">16652 7652 7569,'1'-11'179,"3"0"1,3 4-1,3 3 1,2 3-1,1-1 1,2 0 0,4-2-1,2 2 1,2 0 114,0 2 1,1 0 0,0 0 0,0-1-1,-2-2 1,-2 0 0,-1 0 0,-1 2-802,-1 1 1,-2 0-1,-4 0-2420,1 0 2927,-6 0 0,-6 5 0,-6 1 0</inkml:trace>
  <inkml:trace contextRef="#ctx0" brushRef="#br0" timeOffset="50">16652 7812 7569,'-8'10'257,"2"-1"0,1-1 218,2 0 0,7 1 0,5-1 0,5-4 1,5-3-1,4-1 0,3 0 0,5 0-339,2 0 0,1-4 1,0-1-1,-1 0 1,-4 0-1,-5 1 1,-3 0-1487,-1 1 1,-3-1 1349,-2 4 0,-2-5 0,-2-2 0</inkml:trace>
  <inkml:trace contextRef="#ctx0" brushRef="#br0" timeOffset="51">17702 7287 7569,'0'-8'277,"0"3"0,0 4 1,-1 7-1,-1 5 0,-4 6 1,0 2-1,-2 4-35,2 2 0,-4 2 0,2-3 0,-2 1 0,-1 2 0,-2-2 0,-1-1 0,-1-1-276,1 0 0,1 0 0,3 0 1,1 0-1,3-2 0,0-1 1,0-2-1,1-1 21,3-3 0,2-2 1,2 0-1,3-2 0,2-1 1,3-3-1,4-1-19,5-2 1,0-2 0,3-1 0,2 0-1,1 0 1,3 0 0,1 0 0,0 0-364,-2 0 1,-4 0 0,-3 0 0,-2 0 0,-2 0 0,-3-1 394,-4-3 0,1-2 0,-4-6 0</inkml:trace>
  <inkml:trace contextRef="#ctx0" brushRef="#br0" timeOffset="52">17851 7675 7569,'-7'1'324,"4"3"1,1 4 0,2 3 0,0 4 56,0 4 0,4 3 0,1 1 0,0 1 0,2 1 0,-2 3 0,0 1 0,-3 2-256,0-2 1,1 3 0,1-6 0,-1 0 0,-2-4 0,-1-1 0,0-3 0,0-2-268,0-2 1,0-1 0,0-2-1,-1-1 1,-2-1 0,-2-3-931,-1 0 0,2-3 1,-5-3 1071,-4 0 0,-3-5 0,-7-1 0</inkml:trace>
  <inkml:trace contextRef="#ctx0" brushRef="#br0" timeOffset="53">4043 8577 7569,'-8'-6'164,"2"1"0,2 1 0,5 0 1,6 1-1,3 2 0,3 1 0,1 0 1,2 0-1,2 0 0,1 0 2142,-1 0-2357,3 0 0,-2 0 0,7 0 0,0 0 0,0 0 0,-2 0 0,-3 0 0,0 0 0,-4 0-1085,0 0 0,-2 0 1136,-3 0 0,-11 5 0,-2 2 0</inkml:trace>
  <inkml:trace contextRef="#ctx0" brushRef="#br0" timeOffset="54">4032 8760 7569,'1'6'240,"3"-2"1,5-3 0,4-1 79,7 0 0,5 0 0,3 0 0,1 0 0,4 0 0,3 0 0,2-1 0,-3-2-326,-3 0 1,0-1 0,-6 4 0,0 0 5,-2 0 0,-7 0 0,0 0 0</inkml:trace>
  <inkml:trace contextRef="#ctx0" brushRef="#br0" timeOffset="55">5208 8303 7569,'-5'-6'134,"2"-3"1,-3 6 0,1 4 0,2 7 0,2 6 0,1 5 0,1 4 0,3 4 0,2 4 0,2 5 0,0 3-1,1 2 89,1 2 0,1 1 1,1 2-1,-2 0 0,-1-1 1,-3 1-1,0 0 0,1-1-310,2 1 1,-3-5 0,0-3 0,1-4 0,-2-3 0,1-6-1,-1-5 1,1-5-89,1-2 0,-5-1-107,2-1 1,-3-6-1,-2-5 1,-1-6-1,-3-6 1,-2-2 281,-2-1 0,-1-10 0,-1 1 0</inkml:trace>
  <inkml:trace contextRef="#ctx0" brushRef="#br0" timeOffset="56">5094 8417 7406,'5'-23'54,"-4"0"1,3 2 0,-2 2-1,2 2 1,4 2 0,2 0 0,3 0 173,2-2 1,-1 5 0,5-4 0,2 5 0,5 2 0,4 3 0,3-1-1,0 2-209,-2 0 1,6 3 0,-2 5 0,2 4 0,-2 2-1,-5 1 1,-5 2-122,-2 1 0,-7 5 1,-4 1-1,-7 3 1,-4 0-1,-3 1 1,-6 1 35,-7 3 1,-6-3 0,-3 4-1,-1-3 1,-3 1 0,-1-3 0,-2-2-1,2-3-223,2 0 0,3-7 0,3 2 1,2-6 288,4-1 0,7-3 0,3-3 0</inkml:trace>
  <inkml:trace contextRef="#ctx0" brushRef="#br0" timeOffset="57">6179 8109 7569,'-12'-12'382,"2"1"0,1 1 0,3 1 0,0 3 0,0-1-105,1 1 0,0 3 0,3 1 1,-3 6-1,-3 8 0,-5 10 0,-4 8 1,-5 7-340,-1 5 0,0 8 0,2 3 0,0 4 0,4 3 1,2 2-1,3 0-120,3 0 1,7-1 0,-2-4 0,3-1 0,2-4 0,3-5 0,3-6 0,3-6 64,2-6 0,4-1 0,3-4 0,2-3 0,-1-2 0,-1-3 0,0 1 0,0-5-87,0-3 1,-4 0 0,3-4 0,-1 0 0,-3 0 0,0-2 203,1-2 0,-3 4 0,5 2 0</inkml:trace>
  <inkml:trace contextRef="#ctx0" brushRef="#br0" timeOffset="58">6430 8429 7569,'-8'-23'362,"1"1"1,2 3-123,2 4 0,3 9 0,1 6 0,3 7 0,4 7 0,2 6 0,1 7-97,1 7 1,3 1-1,2 4 1,0-1 0,2 1-1,0 1 1,-1-1-1,0-2-300,0-2 1,-3-5 0,3-4 0,-2-2 0,-2-2 0,-1-3 0,-2-4-189,1-2 1,-1-2 0,0-1 0,1-1-1,-1-2 1,1-2 0,-2-1 344,-3 1 0,9-4 0,-4 4 0</inkml:trace>
  <inkml:trace contextRef="#ctx0" brushRef="#br0" timeOffset="59">6841 8429 7569,'-5'-23'445,"0"1"1,-3 3-1,5 4-187,1 2 0,2 8 0,-1 6 1,-3 10-1,-5 8 0,-3 6 0,-6 7 1,-1 5-266,-1 4 1,-10 5 0,5 2 0,-4 2 0,-2-2 0,1-2 0,-1-4 0,2-4-271,1-3 0,3-6 1,6-3-1,4-6 0,2-5 1,3-2-1,2-2-1280,4 1 1557,3-6 0,1-1 0,0-5 0</inkml:trace>
  <inkml:trace contextRef="#ctx0" brushRef="#br0" timeOffset="60">7515 8326 7569,'0'-12'1260,"-4"1"-1023,0 0 1,-1 5 0,1 6 0,-3 8 0,-3 6 0,-2 5 0,0 3 0,-4 2 0,-3 1-117,-2 2 1,-2 3 0,0-3 0,0-2 0,0-1 0,1-2-1,-1-2-145,0-1 0,1-3 0,3 1 0,4 0 0,2-3 0,2-3 1,1-2-1,2-1 71,4 1 1,-1-3-1,3 2 1,3-1 0,5 1 25,4-1 0,3-4 1,2 1-1,4-2 0,3 1 1,1 1-1,0-2-236,0-1 1,-1-1 0,1 0 0,0-1 0,-1-1 0,-2-2 0,-2 1-1,-2 2-1575,-2 1 0,-1 0 1738,-2 0 0,1 0 0,-1 0 0</inkml:trace>
  <inkml:trace contextRef="#ctx0" brushRef="#br0" timeOffset="61">7138 8931 7569,'1'-6'560,"3"2"1,4 3-1,3 1-265,4 0 0,4 0 0,8-2 0,4 0 0,2-2 0,1 0 0,-1 0 0,-2 1-497,0 0 1,-4 2 0,2 1 201,-1 0 0,-2 0 0,-3 0 0</inkml:trace>
  <inkml:trace contextRef="#ctx0" brushRef="#br0" timeOffset="62">7903 9502 7569,'0'-11'173,"0"-1"1,0 1 0,0-1-1,2 1 1,0-2 0,3-2-1,0-4 1,2-2 0,-1-2-1,3-1 1,1-3 0,1-2 0,1-3-1,-1-1 1,-1-4 71,-2-2 1,1 1-1,-5-4 1,-2-1 0,-1 0-1,-1 0 1,0 2-1,0 2-260,0 2 0,-3 2 1,-1 5-1,1 3 1,2 3-1,0 3 1,-2 2-1,-1 3-24,2 4 0,1 0 1,2 2-41,3 3 0,-2 3 1,6 8-1,-1 3 1,1 3-1,0 3 1,-1 1-1,1 2-34,0 2 1,-5-3-1,4 5 1,-1-1-1,-1 0 1,1-2-1,1 0 14,2-3 0,2-3 0,3-3 1,1-3-1,-1-1 0,0 0 0,0-2 1,3-2 107,0-4 1,-1-2-1,1-6 1,1 1 0,-1-2-1,0-2 1,0-4 53,-1-2 0,1-2 0,-3 0 0,0 0 0,-3 1 0,-2 3 0,-1 4 212,-2 2 1,-1 5-202,-5 4 1,0 9 0,0 11 0,0 2-1,0 4 1,0 2 0,0 4-69,0 1 0,0-2 0,0 2 1,0 0-1,0-2 0,0-2 0,0-3-258,0-1 1,0-3-1,0 0 1,0-2-1,0-2 1,1-2-1,2-4-1789,1 0 2041,0 0 0,1 3 0,1 0 0</inkml:trace>
  <inkml:trace contextRef="#ctx0" brushRef="#br0" timeOffset="63">8726 8714 7569,'2'-6'466,"4"1"1,6 1 0,1 0 0,-1 2 0,0 0-160,-1 2 0,2 0 0,2 0 1,4 0-1,1 0 0,1 0 0,-2 0 1,1 0-1,0 0-155,-1 0 0,2-1 0,-6-2-2498,-1 0 2346,-7-1 0,-17 4 0,-9 0 0</inkml:trace>
  <inkml:trace contextRef="#ctx0" brushRef="#br0" timeOffset="64">9411 8474 7569,'0'-11'64,"0"-2"1,0-1 0,0-1 0,0 0 0,0 0 0,0-2 0,0 1 0,0-2 0,0 1 0,1 1 0,2 2 0,0 0 0,1 1 0,0 0 0,1 3 356,1 0 0,-2 0 1,4 0-1,1 2 1,1 3-1,1 1 0,1 1 1,0 0-329,4 2 0,1 1 1,6 0-1,0 2 1,-1 5-1,-2 5 1,-2 5-1,-2 3-140,-2 2 1,-1 6 0,-3 2 0,-2 3 0,-5 1 0,-1 2 0,-2 1-60,0 1 1,-9 4-1,-3-4 1,0-2-1,-2 0 1,-1-2 0,-4-1-30,-3-2 0,3 0 1,0-5-1,0-3 0,1-3 1,2-1-1,2-1 0,1-3 170,3-2 1,2-2 0,1 1 0,3-1-1,2 0 1,4 0 97,2-4 1,3-2 0,8-5 0,4 0-1,3 0 1,1 0 0,0 0-16,0 0 0,3 0 0,1 0 0,-3 0 0,-2-1 0,-3-2 1,0 0-416,-2 0 0,0 1 0,-6-1-1676,1-1 1973,-6 0 0,-1 4 0,-5 0 0</inkml:trace>
  <inkml:trace contextRef="#ctx0" brushRef="#br0" timeOffset="65">10073 8703 7569,'-5'-12'93,"4"5"1,-3-1 0,2 0-94,-2 2 0,-3 1 0,-4 5 0</inkml:trace>
  <inkml:trace contextRef="#ctx0" brushRef="#br0" timeOffset="66">10496 8566 7569,'-5'-12'141,"2"5"1,-4 0-1,-2 1 1,-1 1 0,-2 0-1,1 2 1,-1 3 0,0 4-1,-2 4 1,-3 2 0,-1 2-1,-2 4 1,0 3 167,1 2 1,-3 2 0,4 0 0,1 1 0,3 2 0,3 0 0,5 0 0,1-2-393,3-2 1,0-2-1,2-3 1,2 1-1,1-3 1,5-1-1,3-4 1,3-1-79,2-2 1,4-2 0,-1-5 0,2-2 0,2-1 0,0-5-1,-1-2 162,-3-2 1,1 1-1,-5 0 1,-1-2-1,-2-1 1,-3-3 0,-3 0 22,-1-4 1,-1 1 0,-4 0-1,0 1 1,-1-2 0,-3 0-1,-3-1 1,0 3 8,-1 4 1,1-1 0,-5 2 0,1 2 0,-1 5 0,2 0-1,1 2 240,2 0 0,5 1 1,2 4-238,7 0 1,8 1-1,4 2 1,4 1 0,2-2-1,3 0 1,0-2-1,1 0-68,0 0 0,-3 0 1,0 0-1,0 0 1,-2 0-1,0 0 1,-4 0-1,-2 0-629,-4 0 1,-1 0-1199,-2 0 1859,-10 0 0,-2 5 0,-10 1 0</inkml:trace>
  <inkml:trace contextRef="#ctx0" brushRef="#br0" timeOffset="67">10884 7880 7569,'-5'-6'558,"4"-4"0,-3 2 0,3-2 0,2 0 0,3 2 60,3 5 1,0 1-1,-1 4 1,0 0-1,1 3 1,2 2-428,1 1 1,1 3 0,1 0 0,-1 0 0,0 2 0,1 1 0,1 3 0,1-1-78,1 1 0,4 2 0,-3-3 0,1 2 0,1 2 0,-1 2 0,2 2 0,0 1-81,0 2 0,0 5 0,3-3 1,-2 1-1,-1 1 0,0 0 1,-1 2-135,-3 2 1,-2-1 0,-3 0 0,-1 2-1,-3 1 1,0 1 0,-4-2-105,-1 0 0,-2-2 1,-1 0-1,-4-1 0,0-1 1,-3-1-1,-2-1 0,-3-1-12,-1-2 1,-2-3 0,3-1 0,-2 0 0,-1 0-1,-1-2 1,2-1 0,-2-2 62,0-1 0,6-2 0,-1-5 0,5-1 1,2-3-792,0-1 945,3-1 0,3-14 0,7-3 0</inkml:trace>
  <inkml:trace contextRef="#ctx0" brushRef="#br0" timeOffset="68">3266 10416 7569,'-5'-12'-671,"4"1"978,-4 0 0,5-1 0,0 1 0,0-1 0,0 1 0,0 2 0,0 5 0,0 9 0,0 8 0,1 7-68,3 6 0,-3 3 0,3 6 1,-3 3-1,-1 3 0,0 2 0,0 2 1,0 3-1,0 1-359,0 2 0,0-1 0,2-5 1,0 1-1,2-2 0,0-2 1,1-5-1,1-5-104,1-6 0,1-3 1,-2-4-1,-1-4 1,1-2-1,-1-1 1,0-1-46,-2 0 0,-1-4 0,1-2 1,-1-1 268,-3-1 0,-4 1 0,-7-4 0</inkml:trace>
  <inkml:trace contextRef="#ctx0" brushRef="#br0" timeOffset="69">3175 10507 7569,'0'-23'86,"0"2"1,1 2 0,4 4-1,7 1 1,4 0 0,3-2-1,0 2 107,2 2 1,1 0 0,4 1 0,2-1 0,1 2 0,3 1-1,1 3 1,1 1-101,0 2 0,-3 3 0,-2 3 0,-1 3 1,-4 2-1,-4 3 0,-6 1 0,-5 3-156,-5 2 1,-4 3 0,-5 6 0,-8 5 0,-9 2-1,-9 2 1,-9 2-42,-5 1 0,-5 0 0,2-3 0,-1-2 1,2-3-1,5-3 0,7-4 0,9-4-1537,5-4 1641,5-8 0,10 4 0,1-5 0</inkml:trace>
  <inkml:trace contextRef="#ctx0" brushRef="#br0" timeOffset="70">4317 10119 7569,'-5'-12'166,"-1"6"0,-6 2 1,1 3-1,-1 1 0,1 1 1,-2 3-1,-2 4 0,-3 2 1,-1 3-1,0 3 0,-1 7 1,-2 6 160,0 4 1,-1 8 0,1 3-1,3 6 1,4 2 0,2 3 0,2 3-1,1 0-342,2-2 1,3 0-1,5 2 1,1 0-1,3-3 1,5-2-1,5-2 1,5-2-106,2-4 0,6-4 0,0-9 0,-1 0 0,1-3 0,0-1 0,-2-4 0,-2-2 77,-4-3 0,1-5 0,-5 1 0,-1-2 1,-1-2-1,-1-1 0,-2-1 0,-1-2-550,-2-2 1,-4 0-1,2-3 593,0 2 0,-4-5 0,4-5 0</inkml:trace>
  <inkml:trace contextRef="#ctx0" brushRef="#br0" timeOffset="71">4751 10382 7569,'-11'-18'190,"1"-3"0,1 8 1,2 5-1,2 10 0,3 12 1,0 8-1,2 6 176,0 6 0,-1 6 0,-1 6 1,-2 3-1,1 0 0,2 1 1,1 0-1,0 2 0,0 0-298,0-2 0,0-3 1,0-3-1,1-2 1,2-4-1,2-3 1,0-5-221,0-3 0,3-5 0,-3-2 0,0-5 0,0-3 0,-1 0-2121,1-1 2273,-4-4 0,4-2 0,-5-5 0</inkml:trace>
  <inkml:trace contextRef="#ctx0" brushRef="#br0" timeOffset="72">5254 10473 7569,'-12'-15'-103,"1"-1"0,1 3 0,2 2 1,4 9-1,3 9 338,1 10 1,1 6 0,3 3 0,4 5 0,2 2-1,1 2 1,2 2 0,2 1-190,4-1 1,-1 2-1,1-1 1,0-1-1,0-2 1,-1-5-1,-2-3 1,-1-5-312,2-2 1,-4 0 0,2-5 0,-2-1 0,-2-1 0,0-2 0,1-1-475,-1-2 1,-3 1 738,0-5 0,-6-1 0,3-3 0</inkml:trace>
  <inkml:trace contextRef="#ctx0" brushRef="#br0" timeOffset="73">5653 10541 7569,'-11'-17'-181,"5"-4"0,0 7 1,1 4-1,-2 6 1,-5 8-1,-3 8 313,-4 5 1,-4 10 0,-3 5 0,-5 5 0,-2 5 0,-1 3 0,-2 3 0,1 2-205,1-2 1,-2-1 0,9-3 0,3-2 0,3-5 0,3-5 0,1-5 0,5-3 71,3-1 0,-1-6 0,8 0 0,-3-6 0</inkml:trace>
  <inkml:trace contextRef="#ctx0" brushRef="#br0" timeOffset="74">5882 10884 7569,'-7'-1'166,"2"-2"1,2-2-1,0 0 1,4 0-1,6 3 1,4-1-1,3 0 1,2 0-1,2-1 37,3-1 1,4 3-1,3-1 1,1 0 0,1 1-1,1-2 1,-2 1 0,-1 2-2320,-3 1 2116,5 0 0,-6 0 0,4 0 0</inkml:trace>
  <inkml:trace contextRef="#ctx0" brushRef="#br0" timeOffset="75">6247 11455 7569,'0'-11'76,"0"3"1,1 0 0,2 0-1,2-3 1,0-1 0,2-2-1,-1-3 1,3-2 217,1-5 1,-2 1-1,-1-5 1,2 0-1,1-2 1,3-3-1,1-1 1,1 0-354,-1-1 1,-1-3-1,-2-1 1,1-1 0,-1 1-1,0 2 1,0 3-1,-3 4 13,0 3 1,-5 3 0,2 2-1,-2 3 1,1 4 0,0 4-1,0 2 154,0 1 1,-1 7-1,-1 1 1,0 7-47,2 7 1,1 0-1,-2 4 1,2 0 0,1-2-1,3 2 1,1-1 0,2-1-80,-1-2 1,4-1 0,2-3 0,0-1-1,4-3 1,0-1 0,1-2-17,-3-2 1,3-6 0,-5-3-1,2-2 1,-1-1 0,-1-1-1,-2 0 1,0-2 19,0-1 1,-1-5 0,-5 5 0,-1 0 0,-1 0 0,1 0-1,-2 1 206,-1 1 0,-1 4-113,-4 5 1,-1 11 0,-2 13 0,-2 4-1,0 4 1,-1 0 0,1 1-25,0 0 0,1 2 0,3 2 0,-2-2 0,-1-1 0,2-3 0,1-1-441,1-2 1,3-6 0,1-3 0,0-2 0,1-3 0,1-1 384,1-2 0,3-4 0,-4 2 0</inkml:trace>
  <inkml:trace contextRef="#ctx0" brushRef="#br0" timeOffset="76">7309 10290 7569,'0'-18'304,"0"2"1,2 5 0,1 0 0,4 5 0,-1 7 131,-2 9 0,-3 9 0,-1 11 0,0 5 1,-1 3-1,-2 3 0,0-1 0,0 4-233,2 0 0,0 2 0,-2-1 0,-1 2 0,2 0 0,-1 0 1,1-2-323,-2-1 1,0-1 0,4-1 0,0-5-1,0-4 1,0-4 0,1-2 0,2-4-205,1-3 1,1-6 0,-3 1 0,2-2 0,0-3 0,0-1-784,-1-2 1,1-3 1105,-4 4 0,0-6 0,0 3 0</inkml:trace>
  <inkml:trace contextRef="#ctx0" brushRef="#br0" timeOffset="77">8292 10473 7569,'0'-8'109,"0"1"1,-2-1 0,-2 2 0,-3 2 0,-3 4 0,-3 2 0,-1 5 0,-2 2 241,-2 3 1,-3 2 0,-4-1-1,-3 1 1,0 2 0,-1 1-1,1-1 1,0-2-376,3-1 1,2 2-1,4 1 1,3-2-1,2-2 1,1 0-1,3-2 1,1-1-31,2-2 1,2 1 0,5 3-1,0 1 1,3-2 0,3-1-1,8-2 57,7 2 0,0 1 0,11 1 0,2-4 0,3-3 0,0-1 0,-2-1-256,-1 2 1,-4 0 0,-4-4 0,-2 0 0,-2 0 0,-3 0-2051,-4 0 2303,-7 0 0,-3-5 0,-5-2 0</inkml:trace>
  <inkml:trace contextRef="#ctx0" brushRef="#br0" timeOffset="78">7858 10930 7490,'1'7'109,"4"0"0,5-1 0,5-1 0,3 0 0,2-2 0,2-2-6,1-1 0,5 0 0,2 0 0,2 0 1,0 0-1,-2 0 0,0 0 0,1 0-541,-1 0 438,-4 0 0,2-5 0,-5-1 0</inkml:trace>
  <inkml:trace contextRef="#ctx0" brushRef="#br0" timeOffset="79">8703 10290 7569,'4'-24'57,"1"5"1,2 5-1,5 4 1,2 2-1,0 5 1,-2 1 154,0 2 1,-1 0-1,2 2 1,1 3-1,1 5 1,-1 5 0,-1 4-1,-2 5-145,0 5 1,-3 4 0,-2 2 0,-2 0 0,-5 3 0,-5 4 0,-6 2-179,-3 2 1,-3 0 0,-5-2-1,-1-1 1,-1-2 0,-2 0 0,2-2-1,1 0 7,1-2 0,5-6 0,3-5 0,3-3 1,5-4-1,3-4 0,3-2 252,1-2 0,1-3 0,3-2 0,5-1 0,5-2 1,5-2-1,2-1 0,3 0-77,3 0 0,-2-5 0,5-1 0,-2-2 0,-2 2 0,1 0 0,-2 0 0,-3 0-1458,-6 0 1387,2 3 0,0-7 0,5 4 0</inkml:trace>
  <inkml:trace contextRef="#ctx0" brushRef="#br0" timeOffset="80">9399 10758 7569,'0'-17'302,"0"-4"1,0 6 0,0 1-1,-1 3 1,-4 3 14,-6 4 0,-2 3 0,-6 1 1,-1 3-1,-3 3 0,-3 7 0,0 3 1,0 4-1,3 2-270,4 1 0,-1 4 0,5-1 0,1 1 0,3-1 0,3 1 1,4-3-285,3-3 0,2-1 0,3-5 0,4-1 1,3-3-1,3-3 0,4-4 0,1-3 141,1-1 0,4 0 0,-5-1 0,3-3 0,-1-4 0,0-2 1,-4-1 126,0-1 0,-2-3 0,-3-1 0,-2-1 0,-1-1 0,-3 1 0,-1-4 0,-1 0-10,1-2 0,-4 4 0,3 0 1,-4 0-1,-4 0 0,-2 1 1,-2 2 386,1 2 1,3 1-264,-4 2 1,7 4 0,2 3-1,9 3 1,8 2 0,5 2-1,4 1 1,3-2-214,3 0 0,-3-2 0,1 0 0,-1 0 0,0 0 0,-3 0 0,-1 0-628,-3 0 1,-3 0 695,-9 0 0,6 0 0,1 0 0</inkml:trace>
  <inkml:trace contextRef="#ctx0" brushRef="#br0" timeOffset="81">9685 10028 7569,'0'-30'98,"0"7"0,1 10 1,3 2-1,4 5 0,2 1 1,1 2-1,1 3 1,-1 5 366,0 7 0,2 4 1,2 10-1,4 4 0,3 8 1,1 5-1,1 4 1,1 3-189,2 3 1,-2 3 0,-4 1 0,-4-1 0,0 0 0,-3-2 0,-3 2-1,-2-1-192,-1 1 1,-6-6 0,2 0 0,-3-4-1,-2-3 1,-3-3 0,-3 0-310,-3-4 1,-6-4-1,0-1 1,-2-1-1,-2 1 1,-2-2-1,-1-1-767,0-3 0,1-2 0,-1-3 991,0-1 0,0 0 0,0 4 0</inkml:trace>
  <inkml:trace contextRef="#ctx0" brushRef="#br0" timeOffset="82">11033 10462 7722,'0'-6'186,"-2"5"1,0 5-1,-3 1 1,-2 1-1,-3 2 1,-4 3-1,-5 3 1,-4 2-1,-3 0 1,-5 2-1,-3 1-22,-4 0 1,2-4-1,-2 3 1,4-2 0,4-2-1,3-1 1,4-1 0,4-2-183,4-3 1,7 3-1,7-2 1,7 2-1,11 0-6,7-2 0,5 2 1,5-4-1,1 2 1,0-2-1,1-1 1,-1-1-1,-4 0-252,-6 0 0,0 0 1,-7-4-1,0 0 1,-3 0 275,-2 0 0,-2 5 0,1 1 0</inkml:trace>
  <inkml:trace contextRef="#ctx0" brushRef="#br0" timeOffset="83">10690 10884 7569,'-11'1'317,"0"3"0,5 3 0,6 0 210,6 1 1,8-6 0,3 3 0,1-1 0,3 1 0,3 0-1,4 0-444,1-2 1,-2-1-1,2 1 1,0 1 0,-1-2-1,0 1-83,-2 1 0,-2-3 0,-1 4 0</inkml:trace>
  <inkml:trace contextRef="#ctx0" brushRef="#br0" timeOffset="84">11878 9959 7569,'0'-11'181,"0"-1"1,0 1 0,0-1-1,0 1 1,0 3 0,0 7 0,0 11-1,0 8 1,0 7 0,1 2 80,3 1 0,-2 2 1,5-2-1,-1 0 0,-1 1 1,1-1-1,1 0 1,2-2-778,1-2 1,-3-1-1,1-2 1,1-1 514,1-1 0,1 0 0,1 4 0</inkml:trace>
  <inkml:trace contextRef="#ctx0" brushRef="#br0" timeOffset="85">11718 10541 7569,'1'-10'266,"3"3"1,5 3-1,5 3 1,5-1 0,4 0-4,3-2 1,5-4-1,8 3 1,7 0-1,4-1 1,5 1-1,1-2 1,1 2-410,-2 0 0,0-2 0,-6 3 0,-4 0 1,-4 0-1,-6 0 0,-5 2-874,-5 1 1,-7 1 1019,-3 0 0,-2 5 0,-2 1 0</inkml:trace>
  <inkml:trace contextRef="#ctx0" brushRef="#br0" timeOffset="86">11878 10861 7569,'-7'-5'1811,"4"4"-1639,6-3 1,5-1-1,7 1 1,5 2-1,6-1 1,4 1 0,2-2-1,0 1-105,-2 2 0,-6 1 0,0 0 0,-5 0 0,-2 1 0,-4 3 0,-4 4-152,-6 2 0,-1 1 0,-4 2 0,-1 1 0,-6 2 0,-4 1 0,-4 1 0,1-2-51,0 1 0,-4 2 1,5-3-1,1 1 0,2-1 1,0-1-1,2 1 51,2-1 0,0 0 1,4-3-1,0-1 1,0 0-1,0 1 224,2-1 1,6-4-1,3-4 1,3-1-1,3-2 1,1 0-1,2 0-186,2 0 1,0 0 0,2 0 0,-1 0 0,2-2 0,-1 0 0,0-3 0,-2 0 46,-1 0 0,3-9 0,-2 1 0</inkml:trace>
  <inkml:trace contextRef="#ctx0" brushRef="#br0" timeOffset="87">12369 10816 7569,'1'-18'104,"2"1"0,3 2 1,3 0-1,4 1 0,-1 2 1,1 4 205,-2 0 0,1 2 0,0-3 0,2 2 0,2 2 0,-2 3 0,-2 1-179,0 1 1,-1 0-1,1 1 1,-2 3 0,-3 3-1,-3 3-302,-3 2 0,-2-1 1,-3 1-1,-3-1 1,-3 0-1,-1 2 1,2 1-19,2 1 1,-1 1 0,-2-5 0,3 0 0,3 1 173,2-1 0,4-1 0,2-2 0,3-4 0,3-3 0,3-1 0,1 0-135,1 0 0,5 0 0,-1 0 0,3-1 0,0-3 0,-3-2 150,-4-1 0,3-3 0,-1 4 0</inkml:trace>
  <inkml:trace contextRef="#ctx0" brushRef="#br0" timeOffset="88">13065 10484 7569,'0'-16'160,"2"3"0,2-1 1,3 4-1,3 2 1,2 1 18,-1 0 1,1 2 0,-1 4 0,2-1-1,1-2 1,2 1 0,1 2 0,-1 1-1,-2 0-617,-1 0 0,-2 0 0,1 0 438,-1 0 0,0 5 0,1 1 0</inkml:trace>
  <inkml:trace contextRef="#ctx0" brushRef="#br0" timeOffset="89">13020 10621 7569,'11'-6'373,"1"2"0,0 3 0,2 1 0,4 0 0,2 0 0,6 0-316,2 0 0,1-4 0,3 0-57,-2 2 0,-5 1 0,3 1 0</inkml:trace>
  <inkml:trace contextRef="#ctx0" brushRef="#br0" timeOffset="90">13922 9936 7569,'0'-21'220,"0"2"0,0 7 0,1 10 1,2 10-1,2 9 0,0 7-54,0 5 0,4 4 0,-1 2 0,2-1 0,1 0 0,1-1 0,-1-1 0,-1-3 0,-1 0-1163,-1 0 0,-6-2 997,2 3 0,2-4 0,1 2 0</inkml:trace>
  <inkml:trace contextRef="#ctx0" brushRef="#br0" timeOffset="91">13728 10541 7569,'6'-11'283,"6"1"0,-2 2 0,5 3 0,3 1 0,2-1 0,2 0 0,3-1 0,6 0-33,7-3 0,2 2 0,6 1 0,3 0 1,2 1-1,-1-2 0,-3 2 0,-2-1-662,1-1 0,-5 4 0,-5-4 1,-4 2-1,-7 3 0,-4 0 412,-6 2 0,-2 5 0,-2 2 0</inkml:trace>
  <inkml:trace contextRef="#ctx0" brushRef="#br0" timeOffset="92">14059 10644 7569,'-10'-5'216,"1"-1"1,1 1 0,0 5 214,-3 6 0,1 4 0,1 2 0,2 0 0,-2 2 0,-1 3 0,-2 1 0,1 2-386,-1 1 0,5 2 1,-1 1-1,1 2 1,0 0-1,3 0 1,3-3-1,1-3-268,0-1 1,1-5 0,3 1 0,4-2 0,2-3 0,3-1 0,1-3-100,1-1 0,5-1 0,-2-4 0,1 0 0,0 0 1,0 0 321,-1 0 0,3-5 0,-3-1 0</inkml:trace>
  <inkml:trace contextRef="#ctx0" brushRef="#br0" timeOffset="93">14162 10884 7569,'-4'-8'701,"0"3"0,2 4 0,0 6-384,2 4 1,0 4 0,0 1 0,0 2 0,0 2 0,0 2-1,0 2 1,0 2-313,0 3 0,-3-5 1,-1 3-1,1-5 0,1-1 1,-1-1-1,-1-3-827,2-2 1,1-2-1,1 0 822,0 1 0,-5-6 0,-2-1 0</inkml:trace>
  <inkml:trace contextRef="#ctx0" brushRef="#br0" timeOffset="94">3449 12346 7569,'-11'0'108,"1"1"1,1 3-1,2 5 1,2 5 0,3 6-1,0 6 1,4 4 0,0 3-1,3 3 1,0 2 0,2 3-1,-1 3 1,3-1-1,1-1 1,2 0 0,-1 3 0,0 0 0,1-2 0,-1-3 0,-1 0 0,-1-5 0,-2-3-213,-2-5 0,2-1 1,-3-2-1,-1-3 0,-2-4 1,-1-3-1,0-1 1,0-1-362,0-1 1,-5 0 0,-3 0 464,-2-4 0,-1-2 0,-1-5 0</inkml:trace>
  <inkml:trace contextRef="#ctx0" brushRef="#br0" timeOffset="95">3392 12426 7569,'0'-23'11,"5"1"0,3 3 1,3 3-1,4 1 0,4-1 1,3 3-1,2 0 1,1 1-1,3 1 97,2 0 0,0 3 1,3 2-1,-3 1 1,-3 2-1,-3 3 0,-1 4 1,-1 5-135,-3 5 0,-3 3 0,-6 6 0,-2 1 0,-4 3 0,-3 2 1,-4 2-1,-4-1-32,-8 2 1,-7-3 0,-5 0 0,-4 0 0,-5-1 0,-2 0 0,3-4 0,3-3-159,5-6 0,4 1 0,4-2 0,5-2 216,5-3 0,4-7 0,5 3 0</inkml:trace>
  <inkml:trace contextRef="#ctx0" brushRef="#br0" timeOffset="96">4351 12255 7569,'-11'-12'176,"3"2"0,2 1 1,0 3-1,-1 1 1,0 3-1,-1 6 84,0 8 1,0 2 0,-6 8 0,-3 6 0,1 5 0,-1 5 0,3 4 0,1 3-253,2 0 1,0 5 0,0 1-1,4 1 1,3 2 0,3 1 0,1-2-1,0-3-117,0-3 0,1-6 0,3 0 0,3-3 0,4-4 0,0-3 0,2-5-24,2-4 0,-2 1 1,3-5-1,1-1 1,0-1-1,2-4 133,0 0 0,1 4 0,2 2 0</inkml:trace>
  <inkml:trace contextRef="#ctx0" brushRef="#br0" timeOffset="97">4660 12540 7569,'-12'-5'110,"1"-1"1,1-6-1,2 3 1,6 7 0,4 8-1,6 8 1,3 5 0,3 4-1,3 4 1,2 1 155,5 0 0,0 3 0,5-2 0,0 2 0,0-2 1,2-1-1,-2-3 0,-2-1-308,-3-1 1,-3-5 0,-2-3 0,-3-1 0,-4-1 0,0 0 0,-1-3 0,-1 0-807,-2 0 1,1-2-1,-4-1 848,1 2 0,-3 1 0,2 2 0</inkml:trace>
  <inkml:trace contextRef="#ctx0" brushRef="#br0" timeOffset="98">5117 12517 7569,'-2'-21'35,"0"2"0,-2 3 1,0 5-1,-1 3 206,-3 5 1,-3 4 0,-3 5 0,-4 7-1,-2 5 1,-4 6 0,0 5 0,0 5-283,1 4 1,-1-1-1,0 5 1,-1 0 0,4-2-1,1-1 1,2-4 0,3-2-376,2-2 1,3-7-1,1-7 1,3 0-1,0-3 416,4-1 0,1-2 0,1 0 0</inkml:trace>
  <inkml:trace contextRef="#ctx0" brushRef="#br0" timeOffset="99">5756 12460 7569,'-7'-9'-77,"0"5"0,1 8 310,-1 5 1,-1 6 0,-6 2 0,-4 1 0,-1 2 0,-4 3 0,0 2 0,-2 2-212,1-2 1,-4-1 0,1-1 0,2 0 0,1-1-1,2-3 1,2-4 0,2-2-114,1-2 1,6-1 0,5-1 0,1-1 0,3 0 23,5 3 1,4-4-1,9 0 1,4-2-1,5-3 1,6-1-1,1-1 1,-1 0-360,0 0 0,-6 0 1,2 2 425,-3 2 0,-6 2 0,-2 5 0</inkml:trace>
  <inkml:trace contextRef="#ctx0" brushRef="#br0" timeOffset="100">5356 13054 7569,'-5'0'69,"7"0"0,6 0 0,8 0 0,1 0 0,5 0 0,3 0 0,6 0 96,2 0 1,1-1 0,0-2-1,1-1 1,-1 2-166,0 1 0,0-4 0,1-2 0</inkml:trace>
  <inkml:trace contextRef="#ctx0" brushRef="#br0" timeOffset="101">5985 12529 7569,'0'-35'-11,"1"4"0,4 3 0,6 5 1,7 3-1,2 2 0,1 3 253,-2 2 0,-5 2 1,2 0-1,-1 4 1,2 3-1,1 3 1,1 2-1,-2 3-138,-1 3 0,0 9 0,-2 4 1,-2 4-1,-5 4 0,-2 2 0,-2 5 1,-2 3-157,-1 2 0,-9 0 0,-2 3 0,-3 3 0,-3-1 0,-2 2 0,-1-4 0,0-2-18,1-2 0,5-7 0,0 0 0,5-6 0,5-4 0,3-2 0,1-2 162,0-3 0,1-7 1,4-3-1,5-1 1,5 0-1,3-2 0,3-1-236,0-1 1,3 0 0,2-1 0,2-1 0,-2-4-1,1 1 1,-4 0 143,-2 3 0,3-5 0,-6 1 0</inkml:trace>
  <inkml:trace contextRef="#ctx0" brushRef="#br0" timeOffset="102">6727 12460 7569,'-6'-28'222,"2"5"0,2 7 0,2 3 88,0 2 0,-1 6 0,-1 6 0,-2 9 0,0 8 0,0 3 0,0 4-313,2 1 1,-3 3 0,1 6 0,0-2-1,0-2 1,-1 0 0,0-1-213,0 0 1,1 1-1,4-4 1,0-3 0,0-2-1,0-5 1,2 0-1,1-3-218,5-2 0,-2-4 0,2-2 0,1 0 1,1-4 432,1-1 0,6-1 0,1 0 0</inkml:trace>
  <inkml:trace contextRef="#ctx0" brushRef="#br0" timeOffset="103">6830 12769 7569,'-7'-8'276,"2"2"0,1-1 0,-1 2 35,-1 0 1,3 3 0,0 5-1,1 5 1,2 3 0,0 5-1,0 3 1,0 2-223,0 2 1,0 0-1,0 1 1,0 1-1,0 2 1,0-2 0,0 0-539,0-3 0,0 1 0,0-1 0,0-2 449,0-1 0,5 0 0,2 4 0</inkml:trace>
  <inkml:trace contextRef="#ctx0" brushRef="#br0" timeOffset="104">7070 12095 7569,'0'-12'107,"-2"1"1,0-1 0,-2 1 0,0 1 0,0 4 0,0 7 0,3 8 183,4 5 0,4 7 0,9 1 0,4 4 0,5 5 0,6 3 0,0 3 0,2 1 0,0 1-252,3 3 1,-4 3-1,-6 0 1,-2 0 0,-2-1-1,-3-1 1,-4 2-174,-2-2 1,-7 3 0,-2 0 0,-3-1-1,-1-2 1,-1-2 0,-4-3 0,-5-4-500,-4-4 1,-6 2 0,-1-5 0,-3-2 632,-2-1 0,-6-1 0,3 0 0</inkml:trace>
  <inkml:trace contextRef="#ctx0" brushRef="#br0" timeOffset="105">8223 12346 7569,'-5'-17'391,"4"5"1,-3-1-1,3 8-280,1 9 1,-5 10-1,-3 6 1,-4 5 0,-1 5-1,-5 1 1,-3 1 0,-3 1-1,-1-2-183,-3-2 0,4 0 1,-3-5-1,4-4 1,4-2-1,5-4 1,4-1 18,3-2 0,4-3 0,1-1 0,4 1-76,6-2 1,3-1-1,4-3 1,4 0-1,4 2 1,3-1-1,0-2-318,0-1 1,-3 4-1,-4 1 447,-4 1 0,3 2 0,-1 3 0</inkml:trace>
  <inkml:trace contextRef="#ctx0" brushRef="#br0" timeOffset="106">7880 12928 7569,'-11'7'23,"5"-1"1,3-3-1,6 2 1,6 0 50,4 0 1,10-1-1,8-4 1,2 0 0,1 0-1,0 0 1,1 0-1,-1-2-1005,0-1 931,0 1 0,-4-8 0,-3 4 0</inkml:trace>
  <inkml:trace contextRef="#ctx0" brushRef="#br0" timeOffset="107">8737 12026 7569,'-11'-23'-493,"4"6"0,5 4 547,4 8 1,1 7 0,3 14 0,0 3 0,1 3 0,2 4 0,0 2 0,-1 1 69,0 3 1,0 1 0,2 1 0,-1 1-125,-2 4 0,1-9 0,3 3 0</inkml:trace>
  <inkml:trace contextRef="#ctx0" brushRef="#br0" timeOffset="108">8577 12677 7569,'-6'-18'126,"1"2"1,5 4 0,1 2 0,3 3 0,3 2 0,3 1 0,3-1 0,2 0-18,4 0 0,9 0 0,5 2 0,5-1 0,2 2 0,0 0 0,1 2 0,1 0-553,-2 0 0,0 0 1,-7 0-1,-1 0 444,-2 0 0,0 5 0,5 2 0</inkml:trace>
  <inkml:trace contextRef="#ctx0" brushRef="#br0" timeOffset="109">8851 12826 7569,'-6'-12'1453,"-1"6"-1214,4 2 0,-2 4 0,-4 4 0,2 3 0,1 4 0,0 0 0,-2 0 0,0 2 0,2 1-263,1 1 1,-3 6 0,5-4 0,0 1-1,2-3 1,2-1 0,3 0-237,3 2 0,4-5 1,1-3-1,4 0 1,3 1-1,2-1 1,1-3-1,-2-1-952,-1 0 0,0-1 1212,4-3 0,0 0 0,0 0 0</inkml:trace>
  <inkml:trace contextRef="#ctx0" brushRef="#br0" timeOffset="110">9045 12974 7569,'-11'1'196,"-1"2"1,2 2 0,3 1 109,3 3 1,-1 5 0,1 1-1,1 1 1,2 0 0,1 2-1,0 1 1,0 0-377,0 1 1,0 2 0,0 1-1,0 0 1,0-1 0,0 0 0,0-2-781,0-1 1,0-4 0,0 3 849,0-1 0,5-2 0,2-4 0</inkml:trace>
  <inkml:trace contextRef="#ctx0" brushRef="#br0" timeOffset="111">9525 13020 7569,'-5'-17'480,"5"2"0,0 0 1,6 6-481,4 3 0,-3 9 0,-2-1 0</inkml:trace>
  <inkml:trace contextRef="#ctx0" brushRef="#br0" timeOffset="112">8360 14265 7569,'0'-12'20,"1"2"0,2 1 0,2 3 1,0 0-1,0 2 0,-2 2 1,-3 6-1,-4 3 0,-4 0 1,-2 2-1,-3 3 178,-2 3 0,2-3 0,-3 4 1,-1-4-1,0 0 0,-2-1 1,0 2-1,-2 1 0,0 1-231,-2-1 1,0-1 0,0-2 0,0 1 0,1-1 0,0-1 0,2-1-1,2-3 1,1 1 30,3-1 1,2-2 0,0 3 0,1 1 0,1 0 0,1-2 0,3 0 0,0 1 25,4 2 0,1 1 0,1 1 1,0 1-1,1-2 0,4-1 0,6-2 1,7 2-56,4 1 0,1 0 0,-1-1 0,3-2 0,0-2 0,2-3 0,-2 0-169,-1-2 9,-6 0 0,2 0 0,-5 0 1,-1 0-1,-2 1-691,-5 3 0,-3-2 882,-8 6 0,-2-1 0,-5 5 0</inkml:trace>
  <inkml:trace contextRef="#ctx0" brushRef="#br0" timeOffset="113">7938 14790 7569,'-8'0'946,"0"0"0,7 1-881,1 3 0,6-3 1,10 4-1,4-1 1,5 1-1,4 0 1,2 0-347,-1-2 1,0 2-1,1 0 1,-2 0 280,-1 0 0,4 4 0,-3-2 0</inkml:trace>
  <inkml:trace contextRef="#ctx0" brushRef="#br0" timeOffset="114">8931 14025 7569,'-19'-5'419,"1"-2"0,4 2-207,8 5 1,2 5 0,11 8 0,-1 1 0,-1 3 0,1-1 0,-1 2 0,2 0-277,-1 2 1,-2 0-1,2 0 1,-1 0 0,-1 0-1,0 1 1,0 1-1,-2-2-487,0-1 1,-1-1 0,1 1 550,2-4 0,0 3 0,-4 0 0</inkml:trace>
  <inkml:trace contextRef="#ctx0" brushRef="#br0" timeOffset="115">8771 14539 7569,'-11'0'325,"4"-2"1,5 0-151,4-2 0,6 0 0,6 4 0,3 0 0,2 0 0,5 0 0,4 0 0,3 0 0,4 0-255,4 0 1,0-3-1,3-1 1,0 1 0,-1 1-1,-5-1 1,-3-1-563,-2 2 0,-6 0 1,1 2 641,-6 0 0,-4-5 0,-4-1 0</inkml:trace>
  <inkml:trace contextRef="#ctx0" brushRef="#br0" timeOffset="116">9068 14767 7569,'-18'-11'171,"2"1"1,6 1-1,1 2 1,1 2 0,-1 3-1,-1 0 1,-1 2 36,-1 0 0,5 0 0,0 2 0,1 2 0,1 3 0,-1 3 0,1 3 0,0 1-263,2 1 0,2 0 0,1-2 1,0 1-1,0 3 0,0-1 0,2 1 1,5-3-138,4-2 1,3 0 0,-1-1 0,2-1 0,4-2 0,2-4 0,2-3 125,0-1 0,0 0 1,0-1-1,-2-3 1,-2-3-1,-2 0 1,-2-2-1,-1-2 47,-4-3 0,0-3 1,-6 3-1,-1-1 1,-2 0-1,-2-1 0,-3 0-47,-4-2 0,-6 4 1,-2 0-1,-2 4 1,-3 3-1,-4-1 0,-1 2 1,0 2-146,2 2 1,1 2 0,1 0 0,0 2 0,3 2-1,5 3 211,5 3 0,-6 2 0,2-1 0</inkml:trace>
  <inkml:trace contextRef="#ctx0" brushRef="#br0" timeOffset="117">8885 15064 7893,'-7'0'401,"-1"1"0,1 3 0,0 4 1,2 2-1,1 1-360,1 1 1,-1-5 0,4 2 0,1 3 0,2 2 0,2 0 0,0-2 0,1-2-158,0-2 1,2 2 0,3-3 0,2-1 0,2-2 0,4-3 0,3-1 0,1 0 95,0 0 1,1-5 0,1-3 0,2-2 0,-2-1 0,-1-2 0,-1-1 0,-1-1 37,-3 1 0,-4-4 1,-7 0-1,-5-1 0,-3 0 1,-5 0-1,-6 2-122,-7 1 0,-10 5 0,-5 3 1,-5 4-1,-2 4 0,-4 4 104,0 4 0,3 7 0,2 3 0</inkml:trace>
  <inkml:trace contextRef="#ctx0" brushRef="#br0" timeOffset="118">10530 14345 7569,'0'-12'109,"0"1"0,0-1 0,0 1 1,-1 1-1,-3 3 0,-4 7 0,-1 8 1,1 6-1,0 5 0,0 3 1,2 3-1,1 3 78,0 2 1,4 8 0,-3-5 0,4 2 0,2 1-1,2-1 1,0-2 0,1-5-335,3-4 0,-2 4 0,2-9 1,-1-2-1,1-1 0,-2-4 1,0-1-1390,1-1 482,-5-5 1054,9 5 0,-10-9 0,4 4 0</inkml:trace>
  <inkml:trace contextRef="#ctx0" brushRef="#br0" timeOffset="119">10256 14447 7569,'-10'-21'57,"2"2"1,4 4 0,4 2 0,4 0 0,4-1 0,3-1 131,4 1 0,4 0 0,8 0 0,5-2 0,5-1 0,5 1 0,2 2 0,0 2-159,-2 5 0,-1 2 1,-6 5-1,1 1 0,-4 3 1,-4 3-1,-7 3-99,-4 2 1,-9 4 0,-1 2-1,-2 1 1,-3 0 0,0 0 0,-4 0-1,-1-1 0,-5-2 0,-3 1 1,-3-3-1,-3 1 0,-1-1 1,-2-1-1,-1-2 82,-2 1 0,0-1 0,0-1 0,0-1 1,0-3-1,2 1 0,2-2 191,3 0 1,8-1-1,1-3 1,3 2-109,6 0 0,8 5 1,9-4-1,2-2 1,4 0-1,0-2 1,4 1-103,4 3 1,-2-3 0,4 3-1,-6-2 1,-2 1 0,-4 2 0,-2 1-1,-4 2-114,-3-2 1,-4 4 0,-2-2 0,-5 2-1,-3 3 1,-3 1 0,-6 2 6,-5 2 0,-5 1 0,-8 3 0,-3-2 0,-3-1 0,0 0 0,1-1 0,3-3-248,1-2 0,5-2 0,5-1 1,2-1 360,2-1 0,11-6 0,4 3 0</inkml:trace>
  <inkml:trace contextRef="#ctx0" brushRef="#br0" timeOffset="120">11067 14333 7569,'-18'-23'208,"-1"6"1,6 3-1,3 3 1,0 5-1,0 1-28,-2 3 0,6 5 1,2 5-1,3 2 1,2 3-1,3 1 1,5 2-361,5 2 1,4-4-1,5 1 1,-1-2 0,3-2-1,-1-1 1,0-2-1,-3-4-1,1-3 0,-4-1 0,-1 0 0,0-1 0,-3-2 0,-1-2 0,-3-1 228,-3-3 0,2-1 1,-4 0-1,0 1 0,0 1 1,-2-1-1,0-1 648,0-1 0,-3 6-553,0 5 1,-3 6 0,-6 9-1,1 4 1,-1 3 0,-1 2 0,0 3-1,1 2-116,1 0 0,1 4 0,-5-1 0,1 3 0,-1 2 0,1-3 0,1-3-492,2-3 0,-1-2 0,4-3 1,0-1-1,0-2 466,3-1 0,-5-5 0,1 3 0</inkml:trace>
  <inkml:trace contextRef="#ctx0" brushRef="#br0" timeOffset="121">12255 14230 7569,'-4'-11'76,"-1"1"0,0 1 0,-2 3 0,2-1 0,-1 2 0,0 0 0,-3 3 0,-2-1 0,0 0 0,0 0 0,-1 0 0,1 3 0,-1 3 0,1 2 0,0 1 0,0 3 32,4 1 1,-7 5 0,2 2 0,0-1 0,-1 2 0,3-1 0,1 0-1,3 0 1,-1 1-191,1-1 0,3-3 0,1 2 0,4-4 1,7 0-1,5-1 0,5 1 0,4-1 63,4 0 1,2-3 0,4-2 0,-1-1 0,-3-1-1,0 0 1,-2 0 81,-3-2 1,0 5 0,-9-1-1,-1 2 1,-1-1 0,-3 2 0,-2 1-23,-5 2 1,-6 3 0,-5 0 0,-3 0 0,-5 1 0,-3-1 0,-2 0-152,-2 2 1,-1-5-1,-2 5 1,0-2-1,2-1 1,2-3-1,6-2 1,2-1-945,3-2 0,10 3 1054,5-5 0,7 0 0,12-4 0</inkml:trace>
  <inkml:trace contextRef="#ctx0" brushRef="#br0" timeOffset="122">12563 14310 7569,'-22'-21'127,"3"0"1,4 5 0,2 2 0,3 4-1,1 0 1,2 1 201,-2 1 1,4 2-1,2 3 1,6 1-1,4 3 1,5 4-395,3 1 1,3 5 0,5-4 0,0 2-1,-1 0 1,1-3 0,0 1 0,-1-2-352,-3 0 0,-3-1 1,-4-4-1,-1 0 286,0 0 0,-4-2 312,-3-1 0,-4 1 0,-3 0 0,-2 6 1,-1 7-70,-3 7 1,-1 3 0,-2 3 0,2 2 0,1 2 0,2 0 0,-2 1-136,-2 0 1,4 1 0,-1 3-1,1-2 1,-1-3 0,2-1-1,1-1 1,2-2-630,2-3 1,1-1-1,1-4 651,3 2 0,2-4 0,6 3 0</inkml:trace>
  <inkml:trace contextRef="#ctx0" brushRef="#br0" timeOffset="123">12940 14310 7569,'-23'-29'4,"7"6"0,4 11 1,7 7 150,4 8 0,5 11 0,-1 5 1,0 4-1,-1 4 0,1 3 1,2 2-1,0 0-75,0-2 1,0-4 0,-2 0-1,1-3 1,-2-3 0,-1-2 0,1-1-554,1-3 383,-1-2 1,3-10 0,-5-6 0,-1-5 0,-2-3 0,-1 0 0,2-2 79,0-1 1,1-6 0,-1 1 0,-2-4 0,0-4 0,0 0 0,0-1-1,1 1 117,-3 0 1,5 3 0,-4 4-1,1 4 1,-1 1 28,-1 6 1,3 5-1,0 9 1,3 4-1,3 3 1,5 3-148,2 1 1,3 4 0,2-4-1,3-1 1,1-2 0,0-3-1,1-3-57,2-1 1,-1-1 0,0-4-1,-2 0 1,1 0 0,2-1 0,0-3-1,1-5 76,0-5 1,-4 1 0,0-3 0,0 1 0,-1-2 0,-2 1-1,-2-1 57,-2 3 1,1-2 0,-10 0 0,1 4 0,0 2 0,-2 3-27,-3 2 0,0 6 0,-7 8 0,-1 5 0,-1 5 0,0 4 0,1 4-39,2 3 1,4-1 0,-1 1-1,3-1 1,1 0 0,0 1 0,0 0-1,1-3-538,3 1 0,-1-5 1,4 1 537,2-3 0,1-2 0,2 4 0</inkml:trace>
  <inkml:trace contextRef="#ctx0" brushRef="#br0" timeOffset="124">13477 14230 7569,'-11'-29'157,"4"4"0,3 5 35,3 4 0,2 10 0,2 7 0,0 9 0,0 9 0,-1 7 0,1 4 0,1 3-143,-2 2 1,0 3 0,-2 0 0,0 0 0,0-1 0,0-3-1,0-5 1,0-5-259,0-5 0,0 1 0,1-6 189,3-3 0,-3-6 1,3-9-1,-3-4 0,-1-2 1,0-3-1,0-1 27,0-1 1,0-5-1,0 1 1,0-3-1,0-1 1,0 1-1,0-1-25,0 0 1,0 1 0,0 2-1,0 2 1,-1 3 0,-2 4 0,-2 3 85,-1 3 1,2 2-1,-2 7 1,1 4 0,2 2-1,2 1-46,1 1 1,5-1 0,2 1 0,4-1 0,1-1 0,2-1 0,3-3-330,1-1 268,1-1 1,0-4 0,0-1 0,0-2 0,0-2 0,-2-1 0,1-4 39,0-4 0,-4 1 0,2-3 0,-2 1 0,-1-2 0,-3 1 0,0-2 0,-1 1 190,-1 1 0,-2 1 0,-3 3-165,1 1 0,-2 7 1,-4 6-1,-3 10 0,-1 4 1,0 5-1,1 2-115,0 3 0,1-2 1,3 4-1,-2-1 1,0-1-1,0 0 1,2-2-1,2-1-856,3 0 0,-2-2 945,6-2 0,-6 3 0,4-4 0</inkml:trace>
  <inkml:trace contextRef="#ctx0" brushRef="#br0" timeOffset="125">13888 14288 7569,'-4'-23'339,"0"1"0,2 3 0,-1 5-73,-1 5 0,-1 13 0,-2 9 1,3 3-1,3 6 0,1 2 1,0 4-267,0 1 1,0-1-1,0 4 1,1 1-1,1-2 1,3 2-1,2-1 1,2-1-272,1-5 1,1-2 0,1-2 0,-1-3 0,0-5 0,1-4-1,1-4 1,1-1-5,1-2 1,4-2 0,-3-1 0,1 0 274,-1 0 0,5-5 0,-4-1 0</inkml:trace>
  <inkml:trace contextRef="#ctx0" brushRef="#br0" timeOffset="126">13865 14550 7569,'-11'-10'117,"0"2"1,4-7 0,3 2 0,3 2 0,3 0 0,5 1 0,5 1 0,5 1-28,3-1 1,3 0 0,2 0 0,3 3 0,0 0 0,0 1 0,-3 0-803,0 2 1,-4 2 711,-2 1 0,-2-5 0,-6-2 0</inkml:trace>
  <inkml:trace contextRef="#ctx0" brushRef="#br0" timeOffset="127">13854 14276 7566,'0'-23'-19,"1"5"0,3 3 0,4 3 0,5 0 0,4 2 0,-1 1 0,2 1 7,0 0 1,1 1-1,4 1 1,-1 1 0,1 2-1,0 2 1,0 2-1,0 2 12,0 1 0,-1 10 0,1-2 0</inkml:trace>
  <inkml:trace contextRef="#ctx0" brushRef="#br0" timeOffset="128">14459 14253 7569,'-14'-11'-16,"4"2"0,3 5 0,5 8 0,1 6 172,1 5 1,3-1 0,1 7 0,0 1 0,0 4 0,1 0 0,0 1 0,1 1-182,1 1 1,-4-7 0,4-1 0,-1-3-1,-1-4 1,0-1 0,-2-2-542,-2 1 0,-1-5 566,0 1 0,-5-6 0,-1 3 0</inkml:trace>
  <inkml:trace contextRef="#ctx0" brushRef="#br0" timeOffset="129">14242 14299 7569,'0'-23'38,"0"5"0,2 3 0,5 2 1,5 2-1,5 0 0,3-1 1,2 2-1,2 1 21,3 1 1,0 2 0,4-1 0,-3 1 0,-2 3 0,1-1 0,-2 1-71,0 2 0,-6 1 1,-2 0-1,0 0 1,-3 0-1,-1 1 93,-2 3 0,-1 2 0,-1 6 0,-3 1 0,-1 1 0,-1 2 0,0 2-9,0 2 0,1 2 1,-1 1-1,2-1 1,0 1-1,-1 0 0,1 0-184,1 0 0,-2-4 0,0-1 0,-1-2 0,1-3 1,0-3-1,0-3 0,0-4 0,-2 0 1,1-6-1,-2-5-31,0-2 1,-2-1 0,-2-2 0,0-1-1,-2-2 1,0-1 0,0-1 145,1 1 1,-1 1 0,4-3 0,0-2 0,0-3 0,0-3 0,0 2 0,0 1 236,0 1 0,0 0 0,0 1 0,0 2 1,1 2-1,3 2 0,3 3-52,4 4 0,1 0 0,2 5 0,3 2 0,-1 1 0,2 1 0,0 1 0,2 3-265,2 3 1,-5 5 0,-1 3 0,-4 3 0,-2 1 0,-1 0 0,-2 1-27,-2 2 1,-3 1 0,-5-1 0,-6 3 0,-5 0 0,-5 2 0,-2-2 0,1-1 78,1-1 0,5 0 0,-1-2 0,3 0 1,5-4-1,3 0 0,3-3-34,1-2 1,1-1 0,3-4 0,3-3 0,4-3 0,1-1-1,3 0-20,4 0 1,3-1 0,1-3 0,-2-3-1,0-4 1,-3 0 0,-1 0 0,0-1-85,-1 1 1,0-2-1,-5-1 1,0-2-1,1-1 1,-1 1-1,-1 0 1,-1 1 166,-1 0 1,-6 0 0,2 3 0,-3 1 0,-1 0 760,0-1 0,0 4 1,-1 2-613,-3 1 1,3 3 0,-3 5 0,3 5-1,1 2 1,0 2 0,0-1 0,0 0-358,0 1 0,5-1 0,3 1 0,2-1 0,1-1 0,2-1 0,1-3 54,1-1 0,4-1 1,-2-4-1,-1 0 0,2-1 1,0-2-1,1-2 0,0 0 244,0 0 0,0-4 1,2 2-1,0-2 0,-5 0 1,-3 1 165,-7-1 0,-6 1 0,-6 0 0,-7 4 1,-4 5-1,-6 6 11,-3 4 0,-2 8 0,3 2 0,-2 3 0,2 4 0,1 1 0,1 3-471,0 0 1,4 7 0,1 0 0,1 0 0,0 1 197,1-4 0,0 0 0,5-2 0</inkml:trace>
  <inkml:trace contextRef="#ctx0" brushRef="#br0" timeOffset="130">16446 14562 7569,'-11'0'0,"0"-2"0,3 0 1,1-3-1,3 0 0,6 0 1,5 2-1,6 2 1,2 1-1,0-2 0,2 0 1,3-2 67,6 2 1,-1 0 0,5 1 0,2-1 0,1-2 0,4 0 0,4 0 0,6-1 0,2-1-48,2-3 1,3 2-1,0 1 1,0 1-1,2 1 1,0 0-1,2 1 1,3 0-44,-28 2 1,0 1 0,31 0-1,-29 0 1,1 1 0,-1 0-1,-1 1 1,3 0 0,0 1-1,2 0 1,-1 0 0,2 1 0,0 0 4,0-1 0,0 0 1,1 2-1,0 0 1,0-1-1,0 0 1,3 0-1,0 1 0,1-1 1,1 1-1,3-2 1,0 0-1,0 0 1,1 0-1,1 0 1,0-1-39,2 1 0,0-1 1,2 1-1,0-2 0,3-1 1,1 0-1,-1 0 0,1 0 1,-1 0-1,0 0 0,1 0 1,-1 0-1,2 0 0,1 0 94,0 0 0,0 0 0,-2 0 0,1 0 1,0 0-1,-1 0 0,1 0 0,-1 0 0,0 0 1,0 0-1,2 0 0,-1 0 0,0 1 0,-1-1 1,1 2-1,1-1-5,0 1 0,0 0 0,1 0 0,0 0 0,1-2 0,0 0 1,0 0-1,1 0 0,0 0 0,0 0 0,0 0 0,1 1 1,-1 0-1,0 0-38,0 1 1,-1 0-1,-2 1 1,-1-1 0,-2 0-1,1-1 1,-3 1-1,0 1 1,-1-1 0,-2 1-1,0 0 1,-2-1 0,-2-1-1,-1 1 1,-3-1-1,0 0-9,-3 1 0,0 0 0,-3-1 0,0-1 0,-1 2 0,-2 0 0,-3-1 0,0 1 0,27 0 0,-8 2 0,-7-2 80,-7 0 0,-1-2 0,-10 0 0,-3 0 1,-2 0-1,-5 0 0,0 0-1,-3 0 1,-5-2 0,-2 0-420,2-2 0,-4 2 0,-10 13 353,-4 0 0,-10 2 0,-1-1 0,-2-6 0,-1-4 0</inkml:trace>
  <inkml:trace contextRef="#ctx0" brushRef="#br0" timeOffset="131">16161 14025 7226,'7'0'-55,"-1"-1"0,1-2 1,-1-1-1,3 2 1,1 0 162,2 2 0,-2-1 0,-1-1 0,-2-2 0,2 1 1,1 2-1,2 1-78,-1 0 1,4-1 0,2-2-1,-1-2 1,2 0 0,-1-1 0,0 1-1,0-2-1,-1 1 1,1 3 0,-3-2 0,2 1 0,1 1 0,-1 0 0,0 1 0,-1-1-33,0-1 1,4-1-1,-2 3 1,-1-2 0,2 1-1,-2 1 1,2-1-2,0-1 1,-3-1 0,3 3-1,0-2 1,-1 0 0,4 0 0,-1-1-1,0 0 20,-1 0 1,-1-2 0,2 1-1,-2 1 1,0-1 0,0 1-1,1-1 1,-2-1 1,4 3 0,-6-2-1,-1 1 1,0 1 0,0 0-1,1 1 1,-1-1-17,-1-1 0,2 3 1,0-3-1,-1 2 0,0-2 1,0-1-1,1 0 14,-1 0 1,3 2-1,-2-2 1,0-1-1,0 2 1,1-1 0,-1-1-1,0 0 12,0 1 1,1-3 0,-4 4-1,2-2 1,1 0 0,1-1-1,-1 0-20,0 0 0,5-3 0,-2 0 1,1 0-1,-1-1 0,0 1 1,-2-1-1,2 1-15,0-1 0,-3-3 1,3 0-1,0 1 0,-2 1 1,1 2-1,-3-1 13,-2 1 1,0 0 0,-2-1 0,-1 1 0,-2-1 0,2 1 0,1 0 0,0-1 18,-2 1 1,4-2 0,-2-1-1,4-1 1,0 1 0,-2 0 0,-2 0-51,-2-1 0,2-2 0,-2 3 0,1-1 1,0 0-1,-2 0 0,1-1 0,-1 2 21,1 2 0,-4-1 1,3-1-1,2-1 0,1 1 1,1 1-1,-2 2 8,-2-1 0,2-3 1,4-1-1,-1-1 0,0 1 1,-1 0-1,1 1-2,-2 0 1,-1-2-1,2 3 1,-1-1-1,-1 1 1,-1 0-1,-1 0 1,1-1 1,0 1 1,-5 0 0,4 0 0,-1-1 0,-1 0 0,2 0 0,-1-1-14,3 2 1,-3-2-1,2-1 1,1 1-1,1-1 1,1 2-1,1 0-17,-1 0 0,0-2 1,1 3-1,-1-2 0,1-1 1,-1-1-1,1 2 0,-1-2 16,0 0 1,1 1 0,-1-4 0,1 2 0,-1-1-1,0 0 1,0-1 24,-4 2 1,3 4 0,-3-3 0,0 2 0,0 1 0,-1-1 0,-1 1 0,1 1 0,1 2 1,-3-1-1,3-1 1,2-1 0,1 1-1,2 0 1,-1 0-14,1-1 1,-1-1 0,0 5 0,1 0 0,-1-1 0,2 1 0,0-1 0,-1 1 14,-2-1 0,-1 5 1,3-1-1,-2-1 0,-1 0 1,-3 1-1,-1 0 0,-1-1-4,1-1 0,-2-2 0,3 1 0,0 0 0,1-1 0,0 1 0,1-1-37,0 1 0,0 0 1,6-1-1,2 1 0,-2-1 1,-2 2-1,-2 1 1,-1 2 26,-1-2 0,-2 2 0,3 1 0,-3 0 0,0-1 15,-4-2 0,1 3 1,-1-1-1,3-1 1,0 0-1,2 2 0,-1 0-32,3-1 0,5 1 0,2-3 0,2 3 0,1-1 1,0 2-1,-1 0 20,-2 3 1,0-1-1,-5 1 1,0-2 0,1 1-1,-2 1 59,-2-2 0,2 3 0,-3-4 0,4 1 1,0-1-1,0 0-59,1 0 0,3-1 1,2 4-1,0-3 0,4 0 1,0 0-1,2 1 0,-1 0-35,-3 0 0,-2 0 0,-3 3 0,2-1 1,-2-2-1,-2 1 54,0 2 0,-5 1 0,1 0 0,1 0 0,1 0 0,1 0-2,1 0 0,-1-1 0,2-2 1,1-1-1,2 2 0,1 1 1,1 1-30,-1 0 1,1-4 0,2 0 0,-2 1-1,-1 2 1,-3 1 0,-2 0 14,0 0 0,-5 0 1,1 0-1,1 0 1,1 0-20,1 0 0,1 0 0,1 0 0,1 0 0,2 0 0,1 0 0,0 0-15,1 0 0,-3 1 1,3 2-1,-1 1 0,-3-2 1,-2 1-1,0-1 10,-1 2 0,-1 5 1,-1-3-1,-3 2 0,1-2 5,-1-1 0,-2 3 0,2-3 0,1 0 0,-1 2 0,2-1 0,-1 2 0,1-2 2,1-2 1,1 1-1,1 0 1,1 1-1,-1 3 37,1 1 0,-2 2 0,-1-1 0,-3 0 0,-1 1-10,-2-1 1,2 1-1,0-1 1,1 1 0,3-1-27,1 0 1,1 0 0,1-3-1,-2 0 1,-1 0 0,-1-1-1,-1 1 1,1 1-7,-1 1 0,-3-2 0,3-1 0,-1 2 0,0 1 0,2 2 18,-2-1 0,3 0 0,-4 1 1,1-2-1,2-1 0,0-1 1,-1 0-1,2 3-5,1 0 1,2 0-1,-1 0 1,1-3-1,-2 0 1,-1 1-1,-2 1 1,2 2-7,1-1 0,-2 0 1,-2 1-1,1-1 1,-2 2-1,0 1 0,-1 1 7,1-1 0,-4-1 0,4-1 0,-1 2 1,0 2-1,-1-2 0,1 0 0,0-1 10,-1 3 1,2 0-1,0-2 1,1 3-1,2-1 1,-1 1-1,1-2-10,1 1 1,-3-3-1,2 4 1,1-2 0,1 1-1,1 1 1,-1 1 0,-1-2 4,-1 1 1,-1-1 0,5-2-1,-1 3 1,-1-1 0,-1 1-1,-1-2 1,1 1 0,-3-3 0,2 3 0,-1 0 0,1 0 0,-2 1 0,1 0 0,-2 1 1,0 2 1,2-2 0,-1 0 0,0 0-1,3-2 1,0 2 0,0-1 8,-2-1 1,2 3-1,5-2 1,1-1-1,-1 2 1,0-2 0,0 1-1,1-2-25,-1 2 1,-1-5 0,-2 3 0,1-2 0,-2-1 0,-1-1 0,-2 0-8,2 1 0,0-1 1,0 1-1,-1-1 1,1 1-1,1-1 1,1 0-5,1 1 1,-1-1 0,0 1-1,1 0 1,1 2 0,1 2-1,1-3 11,-1 0 0,-2 0 1,0 1-1,1 1 0,0 0 1,3 0-1,-1 1 0,0-1 3,0 1 1,4-2 0,-2 4 0,1-1 0,2-2-1,2 0 1,0 0 16,1-1 1,0 3-1,0-2 1,0 0-1,0 0 1,-2 1-1,-1-2 1,0-2-6,0 0 1,-2-1-1,1 1 1,1 0-1,0 1 1,1 0 0,-2-3-4,1 0 0,0 0 0,0 2 0,0-1 0,0 0 0,1 0 0,2-3 0,0 0-10,0 1 0,0 1 0,-2 2 1,0-2-1,-2-1 0,1-2 0,2 1 1,0-1-41,1 1 1,-4-2-1,-1 3 1,0-1-1,-2-1 1,2 1 0,-1-2 31,-1-1 0,3 3 0,-4-3 0,1 0 0,-1 2 0,0-2 0,0 0 0,0-1-2,1 1 0,-1-4 0,-4 4 0,2-1 0,1 0 0,1-1 0,-1 1-6,-1 0 1,-2 0 0,1-4 0,-1 1 0,1 2 0,-1 0 0,0 0 0,2-2 33,2-1 1,-1 2 0,4 0 0,0 2 0,-2-2-1,2 0 1,-1-2-4,-1 0 0,4 3 0,-2 1 0,0-1 0,-2-2 1,0-1-1,-1 0 0,0 0-8,2 0 1,-3 0-1,3 0 1,0 0-1,-2 0 1,0 0-1,0 0 1,-1 0 4,-1 0 0,-1 0 1,-1-1-1,0-2 0,1-1 15,-1 2 0,1 1 0,-1 1 0,0 0-77,1 0 1,-4 0-482,-1 0 537,-9 0 0,-5 5 0,-11 1 0</inkml:trace>
  <inkml:trace contextRef="#ctx0" brushRef="#br0" timeOffset="132">19393 11455 7569,'-12'-11'0,"6"-1"-30,2 1 1,3-1 0,1 1 0,0 0 140,0-1 1,1 11-1,2 5 1,0 5 0,1 2-1,0 0 1,0 2 265,-2 2-340,0 3 0,1 1 0,1 0 0,-1 3 0,-2 2 0,-1 3 1,0-1 8,0 2 0,-1 0 0,-2 4 0,-2-1 0,0 5 1,0 5-1,1 2 0,0 1-16,1 2 0,-1-3 1,4 8-1,0-2 0,0 2 1,1 0-1,2 0 1,2-3-5,1-1 1,-2-2-1,2 0 1,-1-3-1,-2-3 1,-1-1-1,1 1 1,1 1 22,-2-1 0,-2 4 1,-2-1-1,-2 1 0,0 0 1,0-1-1,0 0-43,2-1 1,-3 3-1,1-3 1,1 1 0,2 0-1,0-1 1,-2 1 2,0 0 0,-1-4 0,4 3 0,0-2 0,1-2 0,2-1 0,2-3 0,0-2 32,0 0 1,2-6 0,-1 2 0,-1-2 0,1 0-1,-1 3 1,0 0-39,-2 0 1,-2-1 0,-1-3-1,0 1 1,0 3 0,-1 0-1,-2 1 1,-2-1-49,-1 0 0,2 4 0,-2-2 1,0 2-1,3-1 0,-1-3 0,0-2 21,1 1 0,2-1 1,1-3-1,0 0 1,0-1-1,0-2 0,0-2 1,0 0 38,0-1 1,0-3 0,0 3 0,1-2 0,2 0-1,1-1 1,-2-1-9,0-2 1,1 1-1,1-1 1,-1 1 0,-2-1-1,-1 2 1,0 1 0,0 1 15,0-1 0,0 0 1,0 0-1,0 1 1,0-1-1,0 0 0,0 0 4,0 1 0,0 4 0,0-4 0,0-1 0,0-1 0,1-2-44,3 1 1,2-6-1,6-2 1,-1-3-1,1-1-377,-1 0 0,-3 0 0,-1 0 394,2 0 0,1-5 0,2-1 0</inkml:trace>
  <inkml:trace contextRef="#ctx0" brushRef="#br0" timeOffset="133">18970 15738 7569,'0'-11'80,"-4"-5"1,0 1 0,2 1-1,1 1 1,1 2 0,0 0 0,0-2-1,0-1 1,1-1 0,1-1-1,2 0 1,0-3 0,0-3 0,1 0-1,1-1 1,3-1-26,1-3 0,3-2 1,1-4-1,1 1 0,-1 2 1,-1-2-1,-2-1 1,1 0-156,-1 2 1,1 3-1,-2 6 1,-1 0 0,-3 3-1,-1 4 1,-1 3 0,0 4-29,-1 0 86,1 5 1,-4 0-1,0 6 1,0 5-1,0 2 1,1 0 0,2-1-8,1-1 0,5-2 0,-2 2 1,5-3-1,2-1 0,1-1 1,-1 0 56,-1-2 0,2-1 1,0-1-1,-1-3 1,0-2-1,0-2 1,1 1-1,-1-2 22,-1-1 0,-2-2 0,1 1 0,-1 1 0,-1 1 0,-2 1 82,-4-1 1,-3 5-1,-2 4 1,-2 7-1,-2 4-16,-1 4 0,2 2 1,-2 3-1,0-1 1,4 1-1,1 1 1,1-1-26,0-1 0,0-1 0,0 1 0,0-3 1,0 0-1,0-1 0,1-1-1479,3-1 1408,-3-2 0,9 0 0,-4 1 0</inkml:trace>
  <inkml:trace contextRef="#ctx0" brushRef="#br0" timeOffset="134">19667 15144 7569,'-5'-6'-9,"3"-4"0,-3 3 1,2 0-1,-3-1 1,1-1-1,2 0 1,4 2-1,5 3 1,4 3-1,2 1 110,-1 0 1,6 0 0,2-2-1,2 0 1,2-2 0,0 0 0,0 0-1,0 1-214,-1 0 1,0 2 0,-2-1 0,-2 0 0,-1-2 0,-3 2 0,-2 0 112,0 2 0,-1 5 0,1 2 0</inkml:trace>
  <inkml:trace contextRef="#ctx0" brushRef="#br0" timeOffset="135">19712 15327 7569,'-7'0'32,"2"0"7,3 0 1,5 0 0,10-1 0,2-3 0,4-3 0,4 0 0,2-1 0,3-1-50,1-1 1,-3 3 0,0 0 0,-2 2 0,-1 3 9,0 0 0,0-3 0,0-1 0</inkml:trace>
  <inkml:trace contextRef="#ctx0" brushRef="#br0" timeOffset="136">20238 15007 7569,'-18'-23'55,"3"5"0,7 3 0,4 2 0,3 2 0,1 0 1,0-1-34,0 1 0,5 3 1,4 1-1,5-1 1,4 2-1,0 2-54,-3 3 1,-3 1-1,0 0 1,-1 1 0,1 3-1,-2 3-31,-3 3 1,-1-2 0,-6 0 0,0 0 0,0 3 0,0 0 22,0 0 0,0 1 1,0-1-1,0 1 1,0-1 82,0 1 0,3-5 136,1 1 1,0-1 0,-4 5-137,0-1 0,1-3 0,3-2 1,4 1-1,2-2 0,1 1 0,1-1-41,-1 0 0,1 3 0,-1-3 0,0 1 0,1 3 0,-1 1 0,-1 2 0,-1-1-13,-1 0 0,-6 2 1,2 2-1,-4 3 1,-4 1-1,-3-1 1,-5 0 6,-3 0 1,1-1 0,-5 4 0,-2-2 0,-4 0 0,-1-2 0,-1-1 0,0-2-105,1 1 0,-3-2 1,5 0-1,3-2 0,3-5-433,5-1 1,6-1 540,7-4 0,10-5 0,8-2 0</inkml:trace>
  <inkml:trace contextRef="#ctx0" brushRef="#br0" timeOffset="137">20580 15018 7569,'0'-12'34,"0"-2"0,0-1 1,2 1-1,0 1 1,2 1-1,-1 1 145,-2 0 0,4 0 0,1 3 0,3 1 0,1 2 0,3 3 0,1 0 0,2 4-188,3 1 1,-1 1-1,0 6 1,-2 3-1,-3 1 1,-3 3 0,-3 2-17,-2 2 0,-1 3 0,-6 3 0,-2 3 0,-4 2 0,-6 0 1,-5-2-1,-3 2 0,-1 1 0,0 1 0,1 1 0,-1-2 0,1-3 0,3-2 1,4-1 19,2-1 0,2-3 0,1-5 0,2-2 0,4-2 0,4-1 0,4-3 57,4-2 0,7-3 1,4-6-1,2-2 1,2-2-1,0-1 0,0-2-185,0 2 0,-2 1 0,-2 5 0,-3 0 133,-4 0 0,-5 0 0,-2 0 0</inkml:trace>
  <inkml:trace contextRef="#ctx0" brushRef="#br1" timeOffset="138">18091 11741 7569,'0'-12'0,"0"1"10,0-1 0,0 1 0,0 0 0,0-1 1,0-1-1,0-1 0,0-1 0,1 1 0,1 2 1,4 0-1,-1 1 0,1-1 221,0 1 0,-3 6 0,1 5 0,-3 7-216,-1 7 1,0 0 0,0 5 0,0 3 0,0 2 0,0 4 0,0 1 0,0 3 0,0 2 24,0 4 0,0-2 0,1 2 0,2-1 0,1-2 1,-1 2-1,2-1 0,3 0 0,2 1 0,2-3 1,-1 1-1,0 0 0,1 3 1,-1 4-1,-1 3-48,-2 0 1,2-3-1,-2 0 1,1 0 0,0 0-1,-2-2 1,1 0 0,-2-2-8,-2 1 1,-3-2 0,-1 3 0,0 1 0,0-3 0,0 0 0,0-2 0,-1 1 26,-3-2 0,2 1 0,-5-3 0,2 0 1,3 0-1,0 1 0,2 0 0,0 0 20,0 2 1,0-3-1,0-3 1,0 2 0,0 0-1,-1 0 1,-1-2 44,-2 2 0,0-1 0,4 1 0,0-3 0,0 1 0,-1-3 0,-2 3-35,-1-1 1,1 0-1,3 3 1,-2-3 0,0-1-1,-3-1 1,0-1 0,-2 1-41,1-2 0,2 1 1,-2 0-1,-1 3 1,1 2-1,-2-2 0,2 0 1,2-1 47,3 0 0,1 0 0,0-3 0,0 2 0,0-2 0,0 0 0,0-3 4,0 1 1,0-4-1,0-1 1,0 0-1,0-2 1,0 1-1,0-3 1,0-2-25,0 0 1,0-1 0,0 1 0,0-1-185,0 0-129,0-4 1,0-3-1,0-8 1,0-4-1,0-2 283,0-1 0,0-6 0,0-1 0</inkml:trace>
  <inkml:trace contextRef="#ctx0" brushRef="#br1" timeOffset="139">18422 11364 7569,'-4'-19'-30,"-1"2"0,0 3 0,-1 4 1,-1 1-1,0 2 0,3 0 1,6 2 188,8 3 0,15 2 0,1 2 0,6 3 0,3 0 0,4 0 0,4-2 1,4-2-184,2-1 1,2 0 0,-4 0 0,0 0 0,-3 0 0,1 0 0,-2-1 0,-1-2-86,-4 0 1,-4-5 0,-5 4-1,-6 2 1,-6 0 0,-6 1-160,-3-3 0,-5 4 0,-9 0 268,-9 7 0,-8 3 0,-11 1 0</inkml:trace>
  <inkml:trace contextRef="#ctx0" brushRef="#br1" timeOffset="140">18490 11261 7449,'-6'-17'-51,"1"5"0,6-3 0,3 2 1,4 3-1,1 1 449,-2 1 0,2 4 0,-6-2 0,-5 2-321,-4 6 0,-9 3 0,-6 7 0,-4 2 1,-5 3-1,-3-1 0,-2 2-98,1 0 1,0-4 0,1 1 0,2-1 0,6-1 0,5-1-1,6-2-295,5 1 245,4-6 0,6 5 0,4-3 0,7 4 0,8-1 0,8-1 0,7-3-29,5-1 0,-4 3 1,2-3-1,-3 0 1,-6 1-1,-5 1 100,-4 1 0,-6 3 0,3 0 0</inkml:trace>
  <inkml:trace contextRef="#ctx0" brushRef="#br1" timeOffset="141">18513 10530 7569,'-6'-11'45,"0"3"1,2 2-1,-4 1 1,-2 2 0,-3 2-1,-1 2 1,-2 3 0,-1 5-1,0 3 1,0 5-1,-1 1 1,2 2 435,-1 2-495,2 0 0,7 1 0,2-1 0,1-2 0,4-2 0,3 0 0,7-2 0,5-1 0,6-3-44,6-3 1,-1-7 0,6 2 0,-1-4 0,1-4 0,-2-3-1,-3-4 42,-4 0 1,0 0-1,-7-2 1,-3-1-1,-1-1 1,-5 0-1,-1-1 1,-4 1-57,-3 1 1,-5-2 0,-4 0 0,0 1 0,-2 1 0,-1 1 0,-3 3 18,0 0 1,3 4-1,-2-1 1,4 2-1,0 2 1,1-1 197,0 0 0,7 0 0,6 4-66,8 0 0,9-4 0,2 1 1,3-1-1,4 0 0,0-1 0,1 0 1,-1 0-64,0 2 1,0-2 0,-3 1-1,0 1 1,-2-1 0,-2 0-1,-2 1-359,-2 2 1,0 1-1,-6 0 343,1 0 0,-6 5 0,-1 2 0</inkml:trace>
  <inkml:trace contextRef="#ctx0" brushRef="#br1" timeOffset="142">19027 10484 7569,'-6'-11'14,"1"0"0,5-1 1,1 1-1,3 1 66,3 2 1,5-1 0,2 5 0,1 2 0,-1 0 0,-1 2 0,-1 0 0,2 0-520,2 0 0,-5 4 0,-5 1 439,-1 2 0,4 0 0,-2 5 0</inkml:trace>
  <inkml:trace contextRef="#ctx0" brushRef="#br1" timeOffset="143">18981 10610 7569,'-5'3'-46,"5"-2"1,7-2 118,3-1 1,3-3-1,2 1 1,3 1-1,1-1 1,0 0-1,1 1-466,2 2 260,0-4 1,1 4 0,-1-3 0,-2 3 132,-1 1 0,0 0 0,4 0 0</inkml:trace>
  <inkml:trace contextRef="#ctx0" brushRef="#br1" timeOffset="144">19518 10313 7569,'-6'-22'-43,"1"5"1,1 4-4,0 4 0,0 8 1,4 1-1,0 7 1,0 6-1,0 4 62,0 0 1,0-1 0,0 1 0,0 1 0,0 0 0,0 1-1,0 0-131,0 0 0,0-4 0,0 3 0,0-1 0,0-3 0,2-2 0,1 0-117,5-1 1,2-5 0,0-1 231,-2 1 0,7-5 0,-2 4 0</inkml:trace>
  <inkml:trace contextRef="#ctx0" brushRef="#br1" timeOffset="145">19621 10519 7569,'0'-8'-58,"0"0"383,0 0 1,0 4-1,0 5 1,0 8-1,0 6 1,0 3-420,0 2 0,0 0 0,1 1 0,2-1 0,2 3 0,1 4 94,3 2 0,-4 1 0,0 4 0</inkml:trace>
  <inkml:trace contextRef="#ctx0" brushRef="#br1" timeOffset="146">20489 12015 7569,'0'-12'-29,"0"1"1,0-1 0,0 1 0,0 0 0,-1-1-1,-2 1 1,-2-1 0,-1 1 0,-3 1 0,-1 2 0,-2 4 338,1 3 1,0 1 0,-1 0 0,1 1 0,1 3 0,1 3-256,1-1 0,5 4 1,0-2-1,3 2 1,2 1-1,2 1 1,0-1-1,0 0 6,-1 1 1,5-1-1,-3 2 1,0 1 0,0 2-1,-2 2 1,-2 3 24,-1 0 1,0 2 0,0 1 0,0 1 0,1 3 0,2 0 0,1 1 0,-2-1-49,0 0 0,1 3 1,2-3-1,2 0 1,0 0-1,1-2 1,-2 1-1,1-1-40,-1 0 0,-2 2 0,2 0 0,-1 0 1,-2 1-1,-1 0 0,1 3-45,1 1 1,1-3-1,-3 1 1,2-1 0,0 1-1,0-2-100,-1-1 1,1-2 115,-4-3 0,2 0-9,1 0 0,-1 0 70,1-1 0,-1 1-27,-2 0 1,0 0 0,0 0-1,0 0 1,0 0 0,0-2 0,0-1-1,1-1 1,2 2-7,0 0 0,1-2 0,-4 0 0,0 0 0,0 0 0,0-1 0,0 0-1,0 0 1,0-3 0,0 3-1,0 0 1,0-2 0,0 2 0,0-2-1,1 2-2,3 0 0,-3-3 0,3 3 0,-2 0 0,-2-2 0,0 2 0,0 0 0,0 2 64,0 1 0,-4-2 0,0-1 0,1 0 0,2-1 0,0 0 1,-2 0 50,0-1 0,-1 0 0,4-5 1,0 0-1,1 1 0,2-1 1,0 1-1,0-1-89,-2 0 1,3-3 0,1 0-1,0 1 1,0 1 0,-2 1-69,-2 1 0,-1-5 0,0 1 0,0 1 0,0 1 1,0 1-1,0 1 73,0-1 1,0 1 0,0-1-1,0 0 1,0 1 0,0-1 0,0 2-1,0 1 25,0 1 0,0 0 1,0-3-1,0 0 0,0 4 1,0 1-1,0 2-57,0 0 1,0-5-1,0 2 1,0-4-1,0 0 1,0-1 40,0 1 0,0-5 1,0 1-1,0 1-18,0 1 1,-4-3-1,0 1-241,2 1 0,2 0 243,4-2 0,-2 2 1,6-4-1,-1 2-304,0 2 0,-1-4 0,-3 0 0,0 0 0,0 3 286,-2 2 0,-6-4 0,-1-1 0</inkml:trace>
  <inkml:trace contextRef="#ctx0" brushRef="#br1" timeOffset="147">16960 13488 7569,'0'-8'55,"-1"2"0,-2 0 0,-1-1 0,1 0 0,-1 2 0,0 5 0,1 6 87,2 4 0,1 3 0,1 1 0,2 2 0,2 2 0,0 2 0,0 3 1,-1 3-146,1 0 1,-4 2-1,3-1 1,-3 2 0,-1 1-1,0 1 1,0-1-1,0 1-5,0-1 1,0 0-1,0 1 1,0-2-1,0 1 1,0-2-1,0-1 1,0 0-7,0 1 1,4-4 0,1 3 0,2-3 0,2-3 0,1 0-1,1-2 7,1 1 0,-5-2 1,-1 0-1,1-2 1,-2-2-1,0-1 1,-2-2-31,-2 1 0,3-5 0,-1 1-147,0 1 0,-7-4 0,-3-1 184,-4-3 0,0-1 0,0 0 0</inkml:trace>
  <inkml:trace contextRef="#ctx0" brushRef="#br1" timeOffset="148">21791 13625 7569,'0'-16'54,"0"3"0,0-2 0,0 2 0,0 2 0,0-1 1,0 1-1,0 2 0,0 5 0,0 8 144,0 5 1,0 8-1,0 5 1,0 5 0,0 2-1,0 3 1,0 1 0,0 2-108,0 3 1,0-2 0,0 3 0,0-1 0,0 1-1,0 2 1,0 2-114,0 2 1,-1-3 0,-2-1 0,-1 1 0,2 0 0,-1-1 0,1-3 0,-2-4-67,1-2 1,2-7 0,1 2-1,0-3 1,0-1 0,0-2 0,0-2-1,0-2 120,0-1 1,0-3 0,0 2-1,0-2 50,0-2 0,0-3-1120,0 0 1038,0-6 0,-5 8 0,-1-3 0</inkml:trace>
  <inkml:trace contextRef="#ctx0" brushRef="#br1" timeOffset="149">15864 14230 7569,'0'-7'-25,"1"-1"1,1-1 0,2-1 0,-1-1 0,-2-1 0,-1 1 0,0-1 0,0 1 0,0 0 0,-1-1-1,-2 1 1,-2 1 0,-1 2 268,-3 4 1,-1 3 0,-2 3 0,1 6 0,-2 7 0,-1 6 0,-2 1 0,-1 1-377,1 0 0,1 0 0,3 0 1,1 0-1,-1 0 0,2-2 1,1-1-1,3-2-112,1-1 1,-3-2 0,4-4 0,1 1 215,-2-1 1,5-5 0,0-2-1,7-2 1,7-4 0,5-2 0,4-3 29,4-3 0,3-7 0,8-1 0,4-1 1,1 0-1,0-1 0,-1 0 25,1 1 0,-5 1 0,-2 4 1,-6-1-1,-2 1 0,-2 2 1,-3 4 133,-4 0 1,-5 5 0,-12 0 0,-10 4-84,-8 6 0,-11 2 0,-3 10 1,-3 2-1,-1 0 0,-1 2 1,1 0-1,1 1-143,3 3 1,3-6 0,7 5 0,2-1 0,3-1 0,5-1 0,4-3 3,5-1 1,1-5-1,1 0 1,5-4-1,5-3 1,8-2-1,6-4 203,6-3-111,7-5 1,2-8-1,6-2 1,0 0-1,0-5 1,-1-2-1,1-3 7,0 2 0,-3-3 1,-3 0-1,-4 0 0,-3-1 1,-5 1-1,-4 0 0,-5 3 71,-4 1 1,-3 2 0,-5 3 0,-3 4 0,-4 3 0,-4 5-38,-3 3 0,-7 5 0,-3 6 0,-1 5 0,-3 5 1,-2 2-1,-1 0 0,2 0-111,1 1 0,4 2 0,2 1 0,2 0 0,3-2 0,2-1 0,5-2-100,1-1 1,4-2-1,1-4 1,6-1-1,4-2 1,4-4 0,0-3 114,4-1 1,5-4 0,5-1 0,2-1-1,1-3 1,-1-1 0,-1-2 28,-2 1 1,-8 3 0,-1 2 0,-3 0 0,-4 1-1,-1 0 173,-2 2 1,-1 3 0,-2 4-1,-3 2-134,0 1 1,-4 3 0,3-3 0,-3 3 0,-1 2 0,-1 1 0,-3 1 0,-3 2-254,-3 2 1,-3 1 208,-2 4 0,-3 10 0,-5 2 0</inkml:trace>
  <inkml:trace contextRef="#ctx0" brushRef="#br1" timeOffset="150">22042 14128 7569,'7'-12'50,"-2"1"1,-4 1 0,3 1-1,2 4 1,-2 3 0,-7 9 0,-8 5-1,-7 7 61,-6 3 0,-3 2 0,-4 2 1,2 0-1,1 0 0,2-2 1,3-1-1,6-1-203,5 1 0,2-5 0,6-3 0,3-3 0,4-4 0,5-1 1,8-2-1,6-3 88,8 0 1,4-2 0,4-2 0,5-1 0,4-5 0,3-2 0,-2-2 30,-1 1 1,-2 0 0,0-2 0,-3-1 0,-3-3 0,-2 1 0,-3-1 0,-6 4 78,-6 0 0,-6 3 0,-6 1 0,-5 2-56,-8 2 1,-10 7 0,-14 5-1,-3 5 1,-3 2 0,-3 2-1,1 2 1,0 2-154,6 2 1,4-1 0,5 0 0,3-4 0,7 1 0,4-1 0,3-1 47,2-2 1,11-2 0,5-5 0,7-3-1,4-3 1,5-1 0,3 0 0,4-1 108,4-3 1,-1-2 0,-1-6 0,0 1 0,-2 0 0,0-1 0,0-1-42,-1-2 1,-3 4 0,-2-2 0,-5 4 0,-2 2-1,-8 0-12,-3 3 1,-5 4 0,-6 6 0,-11 4 0,-8 4 0,-7 1-22,-4 1 1,-1-2-1,-4 4 1,2 0-1,0-2 1,0 2 0,5-1-27,5-1 1,4-1-1,9-3 1,3-1 0,5 1-1,8-2 1,10-3 13,9-3 0,9-3 0,2-1 0,2-1 0,1-1 0,-2-3 1,-2-2 49,-2-2 0,-2 3 1,-1 0-1,-2-1 1,-5 2-1,-3-1 1,-4 1-1,-4 0 183,-2 2 1,-1 2 0,-1 1-156,0 0 1,-4 1 0,-3 3 0,-3 4 0,-2 2 0,-2 1-58,-1 1 1,-3 0 0,3 2-1,0 1 1,0-1 0,0-1-33,2-1 1,1-1 0,1 0 0,0 1 0,0-1 42,0 1 0,0 4 0,0 2 0</inkml:trace>
  <inkml:trace contextRef="#ctx0" brushRef="#br1" timeOffset="151">16069 15818 7569,'-6'-12'57,"2"1"1,3 0 0,1-1 0,0 1 0,1-2 0,2-2-1,2-4 1,0-3 0,1-1 0,0 1 0,2-3 0,0 0-1,-2-3 1,0-1 0,-1-3-21,0-1 1,-1-1 0,-4 0-1,2-1 1,0 1 0,2 0-1,-2 0 1,0-1 0,-2 1-74,0 0 1,0 6-1,0 5 1,0 7-1,0 3 1,1 2 82,3-1 1,-3 7 0,3 5 0,-2 6-1,1 5-28,1 0 0,3 0 0,-2 1 0,0-1 0,2 1 0,-1-1 0,3 0 0,1 0-37,2-4 0,0 2 0,2-4 1,3 0-1,1 0 0,2-2 1,1-2-66,2-1 0,-4-1 1,0-3-1,0-4 0,0-2 1,-1-1-1,-1-1 0,-3 1 4,-2 0 0,-4-1 1,-2 1-1,-1-1 0,-2 1 189,-2 0 0,-6 4 0,-1 5 0,-2 4 0,2 7-46,1 5 0,1 3 1,4 3-1,0-1 0,0 1 1,0 2-1,0 1-121,0-1 1,1 1 0,2 0 0,1 0 0,-2-1 0,1-2 0,-1-2 56,2-2 0,5-1 0,-3-3 0</inkml:trace>
  <inkml:trace contextRef="#ctx0" brushRef="#br1" timeOffset="152">16629 15247 7569,'-4'-18'76,"0"3"1,3 3 0,3 4 0,6 1-1,2 2 1,2 3-36,-1 0 1,4 1 0,2-1 0,1-2 0,1 1 0,0 2 0,-2 1 0,1 0-229,0 0 1,-4 0 186,1 0 0,-2 5 0,-2 1 0</inkml:trace>
  <inkml:trace contextRef="#ctx0" brushRef="#br1" timeOffset="153">16983 14973 7569,'0'-19'-54,"0"1"1,1 1 0,3 3 0,4 3 0,2 2 0,1 3 199,1 1 1,-1-3 0,2 3 0,1 0 0,1 0 0,-1 2 0,0 2 0,0 1-82,1 0 0,0 5 0,-3 3 1,-2 2-1,-3 3 0,-3 2 0,-3 3-112,-1-1 0,0 9 0,0-2 0,-2 3 0,-4 2 1,-7 0-1,-2 3 0,-3 1-24,0 1 1,0-5 0,-1-1 0,4-1 0,2-2 0,2-2-1,1-4 72,2-3 0,2 0 0,3-5 1,1 0-1,3 0 59,5-4 1,5-2 0,1-5-1,2 0 1,3 0 0,0-1 0,2-1-125,-1-2 0,3-4 0,-5 4 1,2 0-1,1 1 64,-1-1 0,3-5 0,-3 3 0</inkml:trace>
  <inkml:trace contextRef="#ctx0" brushRef="#br1" timeOffset="154">17463 15190 7569,'-12'-18'62,"1"3"1,1 6 0,1 3 0,1 2 0,0 5 0,1 5-20,-1 4 0,2 3 0,-2 2 0,4 4 0,3 3 0,1 0 0,0-1 0,0-1 0,1 2-174,3-2 1,1-4-1,4-2 1,-1-4-1,2-4 1,3-1-1,2-2 116,-1-2 1,-1-1-1,-2-1 1,0-3-1,1-4 1,-2-2 0,-2-1 58,-5-1 1,-1 1 0,-2-1 0,0 1 0,0-2 0,0-1 0,-2-1-42,-1 1 1,-4 0 0,-4 1-1,-1 1 1,2 2 0,1-1-1,2 3 374,-2 0 1,5-1-279,4 5 0,6 0 0,8 4 0,4 0 0,2-1 1,4-1-1,-1-2 0,-1 0-264,-3-1 1,-1 2-1,2-3 1,-2 1 164,-2 2 0,-1 2 0,-3 1 0</inkml:trace>
  <inkml:trace contextRef="#ctx0" brushRef="#br1" timeOffset="155">21540 15647 7569,'0'-8'98,"0"0"1,0-1 0,0-1-1,0-1 1,0-1 0,0 0 0,1-2-1,2-3 1,0 1 0,1-2-1,0 0 1,1-2 0,0-2 86,0 0 0,3-5 1,-4-1-1,-1-1 0,1-3 1,1-1-1,0-1 0,0 1-260,-2 2 0,0-2 1,-1 4-1,2 0 1,0 2-1,0 5 0,-1 3 36,0 3 1,-2 7-14,-1 2 1,1 8 0,2 0 0,3 4 0,3 3 0,5 0 0,3-1 0,3 1-16,1-2 1,2 3 0,0-4 0,-1 0 0,-2 0 0,-2-2-20,-2-2 0,0-1 1,-5 0-1,-1-1 124,-2-3 0,-2-2 1,-3-6-1,2 2-34,1 3 0,-3 3 0,0 8 1,-1 3-1,-2 5 5,0 3 1,0 3 0,0 4 0,0 1-1,0 1 1,0 2 0,0 0 0,0 0-108,0-2 0,1-3 0,1 0 1,4-2-1,0 0 0,1-1 1,1-3 97,0-3 0,4-5 0,6-2 0</inkml:trace>
  <inkml:trace contextRef="#ctx0" brushRef="#br1" timeOffset="156">22225 15110 7569,'-5'-18'363,"0"2"0,-3 7-295,4 5 1,7 3 0,1 11 0,0 4 0,-1 1 0,1 4 0,-1 1 0,-2 4-221,-1 0 0,4 1 0,0-4 0,-2-2 0,-1-2 1,-1-2-1,-1 0 152,-3-1 0,-2-1 0,-5-2 0</inkml:trace>
  <inkml:trace contextRef="#ctx0" brushRef="#br1" timeOffset="157">22008 15281 7569,'-11'-11'63,"4"3"0,5 2 0,4-1 1,6 2-1,3 0 0,5 1 0,3 1-138,2-1 0,7 0 1,2 3 74,3-3 0,7 3 0,0-4 0</inkml:trace>
  <inkml:trace contextRef="#ctx0" brushRef="#br1" timeOffset="158">22408 15098 7569,'-7'-22'28,"2"4"1,7 3-1,3 2 1,5 1 0,5 1-1,2 0 1,-1 0 0,-1 3 75,2 0 1,-3 4-1,3-2 1,1 1 0,-1 2-1,-1 2 1,-3 2 0,-3 3-116,-2 4 0,-6 3 0,2 3 0,-3 2 1,-2 2-1,-4 3 0,-5 0 0,-5 2-50,-3 0 0,-1 1 1,-3 1-1,2 3 1,2 0-1,2 1 0,2-1-44,1 0 1,2 0 0,0-4-1,4 0 1,2-3 0,1-4 0,0-3-1,3-1 0,3-2 1,2-3 0,6-2 0,3-1 0,1-2 0,2-2 0,4-1 104,1 0 0,2 0 0,0 0 0</inkml:trace>
  <inkml:trace contextRef="#ctx0" brushRef="#br1" timeOffset="159">22796 15372 7569,'-6'-5'198,"-1"0"0,5-4 0,-3 3 0,-2 1 1,-1 2 1,1 2 0,0 2 0,-1 3 0,2 4 0,2 2-332,3 1 1,1 5 0,0-1 0,0 0 0,0 0-1,1 1 1,3-2 0,3-3-33,3-3 0,2 0 0,-1-2 0,1-1 0,0 0 0,2-3 0,2 0 206,-3-2 1,0-4 0,-1-1-1,-1 0 1,-1-2 0,-1 1 0,-3-3-1,-1-1-9,-2-2 0,-2 0 0,-1-2 1,0-1-1,-2 1 0,-5 1 1,-4 1-43,-2 1 1,-1 0-1,0-1 1,-1 1-1,1 1 1,1 2 107,2 4 1,7 3 0,8 1 0,11 1-14,9 3 0,7-3 0,6 3 1,2-3-1,0 1 0,1 0 1,-2 2-53,1-1 0,-7-2 0,0 0 0,-6 2 0,-6 2 0,-2 1 0,-5 3-528,-4 1 494,-14-4 0,-18 10 0,-13-4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19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12951 9559 6386,'-6'-7'54,"2"-1"157,3 5 1,1-7-1,1 4 1,3 0-160,4 2 1,-3 8-1,-2 3 1,-1 3-1,-2 2 1,0-1 0,0 1-1,0-1 1,0 1-37,0-1 1,0 0 0,1 2 0,1 1 0,2 3 0,-1-1 0,-2 2-17,-1 0 0,4 1 1,0 3-1,-2 1 1,1 0-1,-1 1 1,2 2-1,-1 0-8,-2 0 0,-1 2 0,0-2 1,0 1-1,0-1 0,0 1 1,0 0-1,0-1 13,0 1 1,0 0-1,0-3 1,0 1-1,0 2 1,0 0 0,0 0 64,0 4 0,1 3 0,2 4 1,1 4-1,-2 3 0,-1 0 1,-1 1-1,0-2 4,0-2 0,0 1 0,0-5 0,0-1 0,0-1 0,0-1 1,0 2-1,0 1-93,0-1 1,0-2-1,0 0 1,2-1 0,0-1-1,2-1 1,-1-2 24,-2 2 0,-1-3 0,0 2 0,0 0 0,0 4 0,0 1 0,-1 2 25,-3-1 1,1 4 0,-3 2-1,1 5 1,1 4 0,0 0 0,0 0-1,2 0-7,1 2 0,-3-2 0,0-9 0,1-3 0,2 1 1,1-2-1,0 1-11,0-4 0,4 0 0,0-2 0,-2 2 0,0 2 1,-2 2-1,1 2 202,3 0-183,-3 0 1,4 2 0,-5 0-1,0-3 1,0 3 0,0-1-1,0 0-50,0-1 1,0 0 0,0 3 0,0 1-1,0 0 1,0-2 0,0-2 0,0-4-15,0-2 1,0-2 0,0 0 0,0 0 0,0 1 0,1-1 0,2 0 94,1 0 0,-1 1 0,-3-1 1,0 0-1,0 1 0,0 0 1,0 2-47,0 1 0,0 0 1,0-4-1,0-1 1,0-1-1,0-3 1,0-1-1,0-3-44,0 0 0,2-1 0,0 1 1,3 2-1,0-2 0,0-1 0,-2-1 27,-2 0 0,3-4 1,0 0-1,-2 0 1,1 0-1,-1 0 1,2 0 4,-1-1 1,2 2 0,-1-5 0,-2 1 0,-1-1 0,1 1 0,0 1 0,2-1-9,-1-2 1,-1 3 0,1-2-1,1 0 1,-2 0 0,-1 1-1,-1-2 3,0-2 0,0 0 1,0-1-1,0 1 0,0-1 1,0 0-1,0 2 0,0 1 16,0 1 1,0 1 0,0-4 0,0 2 0,0 1 0,0 1 0,0-1-16,0 0 1,0-3-1,0-5 1,2 1-101,1-2 1,0-2 0,3-9 0,1-7 0,-2-5-1596,0-5 1694,4-6 0,-3-6 0,5-7 0</inkml:trace>
  <inkml:trace contextRef="#ctx0" brushRef="#br0" timeOffset="1">12689 15155 7569,'-18'-5'53,"5"0"0,6-4 1,-1 2-1,2-2 1,2-1-1,2-2 0,2 1 1,2 0-1,2-2 1,3-1-1,5-3 1,2 1-1,2-1 0,2 2 1,2 0 131,2 0 0,1-1 0,-1 6 0,1 3 0,-1 2 0,-2 1 0,-2 0 0,0 1-227,-1 2 1,-4 6-1,0 3 1,-4 2-1,-2 1 1,0 2-1,-4 1 1,-1 3 11,-2 0 1,0-3 0,0 3 0,-2-2 0,-1 2 0,-5-1 0,-2 2-9,-2 0 1,-3-4 0,0 1 0,1-3 0,1 0 0,2-1 0,-1-1 0,1-1 52,0-1 1,4-4-1,2 2 1,1 0 29,1 1 1,0-5-1,7 2 1,3-3 0,4-1-1,0 0 19,0 0 0,5 0 1,0 0-1,1 0 1,0 0-1,0 0 1,-1 0-1,-2 2-53,-1 2 0,-1-2 0,-1 4 0,0 1 0,0-1 0,-3 3 0,-1 2-39,-2 5 0,-1 0 0,-4 4 0,-3-1 1,-3 2-1,-6 0 0,-2 2 0,-2-1-38,-3-3 0,-1 1 0,-1-5 0,3-1 0,1-1 0,0-2 1,1 1-354,2-1 0,1-4 0,3-5 0,4-4 419,6-6 0,5-7 0,6-3 0</inkml:trace>
  <inkml:trace contextRef="#ctx0" brushRef="#br0" timeOffset="2">13123 15178 7569,'0'-11'94,"0"-2"0,0-1 1,1-1-1,1 1 0,3 0 1,2 0-1,0-1 0,1 1 1,0 1 88,1 2 1,1 1-1,1 1 1,1 2-1,-1 2 1,0 3-1,1 1 1,-1 1-196,1 0 1,-5 5 0,0 4 0,-2 5 0,-3 5-1,-1 2 1,-1 2-16,0 0 0,-5 5 0,-2 1 0,-5 1 1,-2 0-1,-2-3 0,-2-1 0,-1-2 52,1-1 0,3-5 0,6-3 0,3-3 0,0 0 0,0-1 0,1 1 78,3-1 0,2-4 0,4-2 0,3-2 0,5 1 0,3-1 0,3-2 11,-1-1 0,5 0 1,-3 0-1,1 0 0,1-1 1,-4-2-1,1-1-237,0 2 0,-8-3 0,2 1 123,-2 1 0,-10 2 0,-2 1 0</inkml:trace>
  <inkml:trace contextRef="#ctx0" brushRef="#br0" timeOffset="3">11055 13031 6563,'0'8'321,"0"-1"0,0 2-155,0 1 0,2 1 0,0-2 0,2-2-97,-1 2 0,2-3 1,-2 2-1,0 1-13,-2 1 0,-1 1 0,0 1 0,0-1-36,0 1 0,0-1 0,0 1 1,0-1-1,0 0 0,-1 0-5,-3-4 0,3 3 1,-3-2-1,3 2 1,1 1-21,0 1 1,0-4 0,0-1 0,0 2 0,0 1 0,0 2 2,0-1 0,0 0 1,1 0-1,2-3 0,0 0 1,1 0 1,1-2 0,-3 4 0,1-2 0,-1 2-1,-2 1 0,0-3 0,0 0 0,0 0 0,0 3 12,0 0 1,0 0-1,1 0 1,1-3-1,2 0 16,-1 1 1,-2-3 0,-1 2 0,1 0 0,2-1-12,1 1 1,0-4 0,-4 3-1,0 2-14,0 1 1,0 2-1,0-1 1,0 1-1,0-1 2,0 0 0,0-3 1,1 0-1,1 0-5,2 3 1,0 0 0,-4 0 16,0 1 1,0-5 0,0 1 0,0 1-15,0 1 1,0 2 0,0-1 0,0 0 0,1 0 0,2-3-6,1 0 0,-1-4 0,-3 3 0,0 2 3,0 2 0,0 0 0,0 0 0,0 1 14,0-1 1,2-1 0,0-1 0,2-1 0,-2 1-3,0 1 1,-1 1 0,2 1 0,0-1 0,0 1 0,-2-1-16,-1 0 1,0-3-1,0 0 1,0 1 0,0 1-1,0 1 1,0 1-1,0-1 0,0 0 0,0-3 1,0 0-1,0 0 1,0 3-1,0 0 1,0 0 1,0 1-1,0-1 1,0 1 0,1-1 4,3 1 0,-2-1 0,1 0 1,-1 1-1,-2-1 0,0 1 1,0-1 1,0-3 0,0-1 0,0 2-1,0 1 8,0 2 1,0-5 0,0 1-1,0 1 1,0 1 28,0 1 1,0-3 0,0 0 17,0 1 1,0-3 0,1 0-5,3-1 0,-2-1 0,6-4-127,1 0 0,-3 0-284,2 0 1,-5 0 355,5 0 0,-5-5 0,2-1 0</inkml:trace>
  <inkml:trace contextRef="#ctx0" brushRef="#br0" timeOffset="4">10690 15110 7569,'-1'-7'-61,"-2"2"1,-1 0 0,2-2-1,2-3 1,2-2 0,3 2-1,2 1 1014,2 1-906,-4 6 0,5-7 0,-4 4 0,2 0 1,-1-1-1,2 0 0,1 1 0,2 2-5,-1-2 0,1 3 0,-1-3 1,1 1-1,-1 1 0,0 0-51,1 2 1,-6 2 0,-2 3 0,-4 3-1,-4 5 1,-5 3 0,-5 4 13,-5 3 0,-2 2 0,-3 1 0,-2 2 0,0-1 0,0 1 0,2 0-34,1-2 1,0-1 0,1-1-1,-1-1 1,1-2 0,3-2 0,4-2-1,2-2 27,2-1 1,3-2-1,2 1 1,2-2 61,5-2 1,6-3 0,7-5 0,2 0 0,2 0 0,2 0-1,2 0 1,1-2-19,-1-1 1,1 0 0,-1-3 0,-3 1 0,-3 2 0,0 0-212,-1 0 1,0 1 0,-4-1-594,1 1 0,-5 2 762,1 0 0,0 0 0,3 0 0</inkml:trace>
  <inkml:trace contextRef="#ctx0" brushRef="#br0" timeOffset="5">11033 15053 7569,'-4'-22'125,"0"3"0,1 4 0,2 2 1,1 2 33,0-1 1,0 7-1,0 5 1,0 8 0,-1 5-1,-2 3 1,0 2-1,-1 2-107,-1 2 0,3-3 0,-3 0 1,1 1-1,1 0 0,-1 1 1,0-4-92,0 0 1,0 2 0,4-4 0,0-1 0,0-1 0,0-2 0,2-1-119,2-2 0,-2-2 1,6-3-1,1 1 1,1-2-73,1 0 1,1-2-1,-1 0 1,0 0-1,1 0 1,-1-2-347,1-2 0,-5 3 575,1-3 0,0-2 0,3 0 0</inkml:trace>
  <inkml:trace contextRef="#ctx0" brushRef="#br0" timeOffset="6">11192 15201 7569,'-6'-5'198,"-4"4"1,2-2-83,-2 6 1,4 3 0,2 7 0,1 1 0,1 2 0,-2 2 0,2 1 0,0 0-84,2 0 0,0 0 1,0 3-1,2-2 0,0-2 1,2 0-1,0-2-147,1 1 1,-4-2-1,3-4 1,-2 1 0,1-1-262,1 1 0,0-5 375,-4 1 0,-5-1 0,-2 5 0</inkml:trace>
  <inkml:trace contextRef="#ctx0" brushRef="#br0" timeOffset="7">11192 4625 7569,'-22'-27'-447,"5"4"638,6 0 1,3 1-1,6 7 1,-2 0 0,1 0-1,1-1 1,-1 2 0,-1 2-1,2 3 1,1 6 13,1 11 0,5 7 0,2 11 0,5 4 0,2 8 0,2 6 0,2 5 0,1 1 0,1 2 0,2 3-222,2 1 0,-10-26 0,1 1 0,-1 0 0,0 1 0,0 1 0,1 0 1,1 2-1,0 0 0,1-1 0,0 1 0,1-2 0,1 1 0,-1-2 0,1-1-26,-3 0 0,1 0 1,2 2-1,0 0 0,-2 0 1,0-1-1,1 2 1,0-1-1,-1 1 0,0 0 1,-1-2-1,0 0 1,-2-1-1,1-1 0,14 27 32,0-3 1,-3-5 0,1-7 0,0-4 0,0-4-1,-2-3 1,-1-6 24,-1-4 1,-5-2-1,-2-7 1,0-2 0,-2 1-1,-3-3 1,-2 0 0,-2-3-520,0 0 117,-2-4 1,-6 5-1,-3-6 1,-3-2 0,0 0-1,-1-2 61,-1 1 1,3-2-1,-2 1 1,-1 1-1,-1-1 345,-1 0 1,-1 0-1,1 4 1,0 0 448,-1 0 0,2 2 0,4 0 0,4 3-110,5 1 0,6 2 1,0 4-1,3-1 1,4-1-1,-2-1-213,-2-1 1,4-2-1,-1 2 1,0-3-1,0-2 1,0 3-1,-1-1-107,-1 0 1,-1-2 0,-1-3-140,0 0 0,-3 0 1,-2-1-1,-1-3 1,-1-3-1,0-3 0,1-2-1069,1 1 1171,2 4 0,3-8 0,1 3 0</inkml:trace>
  <inkml:trace contextRef="#ctx0" brushRef="#br0" timeOffset="8">11352 3746 7569,'0'-11'55,"0"-1"1,0 1 0,0-1 0,0 0 0,-1-2 0,-1-2-1,-2 3 1,0 0 0,0 1 0,-1 1 0,0 0 0,-1 0-1,-1 4 1,-2 2 0,-1 1 0,-1 0 217,-1 2 1,1 2-1,-2 3 1,-1 5 0,-1 2-1,1 3 1,1 2 0,2 4-244,0 3 1,-1 6-1,2 2 1,2 3-1,5 0 1,1-1-1,2-2-138,0 2 0,5 0 1,3-2-1,3-2 1,3-1-1,3-2 1,1-2 11,2-3 1,2-7 0,2 0-1,1-6 1,2-2 0,-2-2 0,-1-2-1,-1-1-53,0 0 1,-2-1 0,0-2 0,-3-2-1,-2-1 1,-2-2 0,-1 1 0,-2-1-876,0-1 0,1 3 1024,-1-2 0,1-5 0,-1-4 0</inkml:trace>
  <inkml:trace contextRef="#ctx0" brushRef="#br0" timeOffset="9">11718 3757 7569,'-13'-19'71,"0"0"0,1 0 1,3 0-1,3 2 1,3 0 823,2 3 1,-3 5-819,0 2 0,0 9 0,4 3 0,0 8 0,0 7 0,0 6 0,2 3 0,0 1-198,2 1 0,1-2 1,-2 1-1,2-2 0,0-2 1,1-2-1,-1-3-142,0 1 0,3-6 0,-3 0 0,0-4 0,1 0 1,1-2-441,1-3 0,3 2 703,0-5 0,0 0 0,1-4 0</inkml:trace>
  <inkml:trace contextRef="#ctx0" brushRef="#br0" timeOffset="10">11980 3655 7569,'0'-12'241,"0"1"1,0-1 0,-1 2 0,-1 1 0,-3 3-12,-2 1 1,5 2 0,-2 8 0,3 7 0,1 6 0,0 5 0,0 4-265,0 8 1,0-1 0,0 4 0,1-2 0,1-2 0,4-1-1,-1-3 1,1-4-314,0-6 0,-3 0 1,2-5-1,-1-1 1,0-1-1,-2-1-557,-1-1 1,-1-3 903,0-1 0,5-4 0,2 2 0</inkml:trace>
  <inkml:trace contextRef="#ctx0" brushRef="#br0" timeOffset="11">11763 3940 7569,'-11'0'450,"3"-4"1,2-1-375,1-1 0,6 3 0,8-2 1,5 2-1,5-3 0,4 1 0,4-1 1,3 0-361,3-3 1,0 2-1,-1 1 1,-3 1 0,0 1-1,-1 0 1,0-1 283,-3-1 0,0-2 0,-3-3 0</inkml:trace>
  <inkml:trace contextRef="#ctx0" brushRef="#br0" timeOffset="12">12255 3746 7569,'0'-11'198,"-5"-1"1,-3 1 0,-1-1 0,0 2-1,2 1 1,-1 2 210,2-2 1,-1 4-1,3 1 1,-2 4 0,0 4-1,2 5-375,3 5 1,-1 3 0,0 7 0,-2 2-1,1 2 1,2 0-138,1 0 0,4 2 0,1-2 0,0 0 0,2 1 0,-1-1 0,3 0 1,1-3-39,1-1 0,1-6 0,-1-3 0,2-2 0,1-1 0,2-2 0,2-3 0,1-3 14,-1-3 1,3-1 0,-2-1 0,3-1 0,0-4 0,-2 0 0,-2-1-420,-2 0 0,-1-3 1,-3 4 545,-1-1 0,1-3 0,-1 4 0</inkml:trace>
  <inkml:trace contextRef="#ctx0" brushRef="#br0" timeOffset="13">12266 3974 7569,'-18'-3'1429,"4"-2"-1290,5-2 0,6 0 0,6-4 0,6 4 0,5 2 0,5 1 0,3-1-380,1-1 0,3 3 1,1-1-1,-2 3 0,-1 1 1,-2 0 240,-3 0 0,3-5 0,-5-1 0</inkml:trace>
  <inkml:trace contextRef="#ctx0" brushRef="#br0" timeOffset="14">12243 3700 7569,'-18'-19'308,"4"2"1,6-1-1,5 1 1,6 1 0,4 2-278,3 1 1,7 4 0,2-1-1,2-3 1,2 1 0,1 0-1,2 3 1,0 3-229,0 1 0,2-3 0,-2 5 0,0 0 1,-2 2-1,-3 1 0,-2 0 0,-3 0 106,-4 0 0,0 1 0,-1 2 0,-1 2 0,-1 1 0,-1 3 0,-1 1 255,0 1 1,2 6 0,-4 1 0,0 1 0,1 0 0,-1 2 0,0 3-44,-2 3 0,2 0 0,-1-4 0,-2 1 0,0 1 0,-1 2 1,1-3-1,2-3-335,-1-2 1,-2-5-1,-1 3 1,0-2-1,0 0 1,0-1-1,-1-1 214,-3-2 0,3 1 0,-4-1 0</inkml:trace>
  <inkml:trace contextRef="#ctx0" brushRef="#br0" timeOffset="15">12654 3746 7569,'0'-23'119,"0"0"0,0 1 0,0 0 0,2 2 0,0 2 0,3 1 0,2 2 255,1-1 1,3 3 0,0-2-1,0 2 1,2 2 0,1-1-1,3 1 1,-1 1-361,1 2 1,2 2 0,-3 3-1,1-1 1,-1 2 0,-2 2 0,-1 2-1,-2 3-210,1 2 0,-6 0 0,-2 5 0,-3-1 0,-1 1 1,0-1-1,-1 2 0,-4 2 133,-7 4 1,1-1 0,-4 0 0,2-2 0,1-1 0,1 0 0,0 1 90,-1-2 0,2-2 0,2 0 0,5-1 0,1 1 68,2-1 0,0 0 0,2 0 0,1-4 0,5-3-26,2-3 1,-2-1-1,-1 0 1,2 0-1,1 0 1,2 0-1,-1 2 1,1 0 4,-1 2 1,1 1-1,-1-2 1,0 2-1,1 1 1,-1 2-1,1-1-47,-1 1 0,-3-2 0,-2 3 1,0-1-1,-1 1 0,1 1-33,-4 1 1,-1 1-1,-2-2 1,-1-1 0,-5-2-1,-2 2 1,-5 1 0,-2 2 95,-4-1 1,-6 0-1,0 0 1,0-3 0,2-1-1,1-1 1,2-1-410,2 0 1,-2-1-1,6-4 318,1 0 0,6 5 0,3 2 0</inkml:trace>
  <inkml:trace contextRef="#ctx0" brushRef="#br0" timeOffset="16">12963 3735 7569,'0'-12'-49,"0"1"0,0-1 0,1 1 0,1 0 0,4 0 1,-1 2-1,0 2 0,-1-1 0,-1 1 0,2-1 0,0-1 1,2 0 1040,-1 2 0,-3 0-623,1 3 1,-3 4 0,-1 0 0,0 7-350,0 3 0,4 1 0,1 1 0,0 1 0,1 0 0,-1 3-107,0-2 1,4-2 0,-1 0-1,1-1 1,0 1 0,-2-1-1,2 0 1,1 0-17,2-4 1,-1 2-1,0-5 1,2-2 0,1 0-1,1-2 1,1 0 0,-1-2-15,0-1 1,5 0-1,-2-6 1,0-2-1,-2-3 1,0-1-1,0-1 98,2 1 0,-8 0 1,1 2-1,0-1 1,-1-1-1,0 1 399,-3 1 0,-1 6 0,-6 2-162,0 3 0,-6 10 0,-2 12 1,-5 4-1,-2 4 0,1 2 1,1 1-219,2 2 0,-1-2 0,1-2 0,1-1 0,1-3 0,2-1 0,2-2-379,3-3 1,0-1-1,2-4 1,0 1-1,2-2 1,2-5-1817,3-4 2195,3-2 0,7-2 0,1 0 0</inkml:trace>
  <inkml:trace contextRef="#ctx0" brushRef="#br0" timeOffset="17">13716 3563 7569,'-5'-12'394,"-1"-2"1,0-2-49,2 2 0,1 3 0,0 2 0,-5 3 0,-2 2-250,-2 5 0,-3 4 0,-1 8 0,-1 2 1,-1 3-1,2 1 0,-2 0 0,2 0-179,-1-1 0,2 2 0,3-5 1,1-1-1,1-1 0,1-1 1,3-1 23,1 0 1,2 1 0,7-2 0,5-1 0,3-3 0,5-1 0,1-1 3,2 1 0,2-4 0,0 3 0,0-3 1,-2-1-1,-2 0 0,0 2 45,0 2 0,-4-3 0,1 4 0,-3-1 0,0 1 0,-2 1 0,-1 3 0,-1 1 1,-6 2-1,2-1 1,-3 0-1,-1 2 1,-1 2-1,-3 3 1,-4 1 2,-2 0 1,-5-4 0,-1 3 0,-2-1 0,-1-2 0,1-1 0,2-1 0,2-3-581,2 0 1,-1-4 586,10 2 0,4-6 0,5 3 0</inkml:trace>
  <inkml:trace contextRef="#ctx0" brushRef="#br0" timeOffset="18">13865 3609 7569,'-10'-18'151,"2"3"1,4 2 0,3 2 0,1-1 691,0 1 0,0 6-686,0 5 1,0 6-1,1 10 1,2 3 0,1 3-1,-2 5 1,0 2-1,-2 0-59,0-2 1,0-3 0,1-1 0,1 0 0,2-2 0,0-2 0,0-2-103,0-1 0,1-3 1,-3 2-1,2-2 0,0-1 1,0-1-1,-1 0-867,0 1 1,2-5 0,0 1-402,1 1 1,-2 0 1271,4-2 0,-1-2 0,5-5 0</inkml:trace>
  <inkml:trace contextRef="#ctx0" brushRef="#br0" timeOffset="19">14128 3540 7569,'-11'-15'427,"4"0"0,3 1-176,3 1 0,1 8 0,0 7 1,0 8-1,0 7 0,0 8 0,0 4-202,0 5 0,0 4 1,1 0-1,2 3 1,0-2-1,0-3 1,-2-5-1,-1 0-417,0-2 1,1-5 0,2-6 0,1 0 0,-2-2 0,0 1 0,-2-3 367,0-2 0,-5 0 0,-2-1 0</inkml:trace>
  <inkml:trace contextRef="#ctx0" brushRef="#br0" timeOffset="20">13888 3974 7569,'-8'-5'378,"2"-2"1,2-3 0,5-2 0,6 2-318,3 2 1,6-2-1,3 3 1,4-5 0,3 0-1,1-1 1,1 3-1,2 0-628,-1-1 0,-4 5 0,3 1 567,0 0 0,-4-1 0,4-6 0</inkml:trace>
  <inkml:trace contextRef="#ctx0" brushRef="#br0" timeOffset="21">14367 3609 7569,'-22'-11'539,"4"-1"1,3 2 0,3 1-1,3 3-266,2 1 1,4 2 0,-1 7 0,3 4 0,2 3 0,2 4 0,2 4 0,0 3 0,1 2-339,1 3 1,0-3 0,5 2 0,-1-2 0,-1-1 0,-1 0 0,-1-1-134,1-3 1,1 1-1,1-5 1,2-1-1,1-2 1,1-3-1,0-3 1,1-1-114,-1-2 0,5-2 0,-2-1 0,1-1 0,-1-2 0,-1-2 0,0-1 0,-1-3 84,-2-1 0,-1-2 1,-3 1-1,-1-1 1,-2 1-1,-2-1 0,-3 1 227,-1 0 0,-1-1 0,0 1 0</inkml:trace>
  <inkml:trace contextRef="#ctx0" brushRef="#br0" timeOffset="22">14333 3803 7569,'-16'5'894,"3"-4"1,8 3-1,13-6-897,8-2 1,7-9 0,4 2 0,3-2 0,2 0 0,-1 2-291,0 0 0,-6 0 0,2 3 0,-3 0 0,-2 0 0,-3 1 0,-4 0 0,-2 1 293,-2 0 0,0-2 0,1-3 0</inkml:trace>
  <inkml:trace contextRef="#ctx0" brushRef="#br0" timeOffset="23">14322 3586 7569,'-18'0'157,"4"-1"1,5-3 0,5-4-1,6-3-74,5-4 0,7 2 0,12-3 0,3 0 0,2 0 0,5-1 0,0 1 0,-1 2-218,-1 1 1,-3 3-1,-2 2 1,-1 5 0,-3 1-1,-2 2 1,-4 0 72,-4 0 1,-2 0-1,-2 0 1,1 2-1,-1 1 1,-1 5 279,-2 2 0,1 3 1,-4 2-1,0 3 1,1 1-1,0 0 1,0 1-1,-1 3-96,0 4 1,3-3 0,-3 4 0,1-2 0,2 1 0,-1-1 0,1-2 0,0-3-114,-2-2 0,4 2 0,-4-6 0,2-3 0,-2-1 0,1-5 385,-1-1 1,-2-1 0,3-7-1,2-3 1,1-7 2,2-3 1,-1-5 0,1-5 0,-2-3-1,-1-2 1,-2-1 0,2-2 0,0-3-727,-1 1 1,1 1-1,-4 4 1,0 1 328,0 2 0,4 2 0,-3 3 0</inkml:trace>
  <inkml:trace contextRef="#ctx0" brushRef="#br0" timeOffset="24">16971 5231 7569,'-7'0'44,"-1"-2"0,-1 0 353,-1-2 0,4-1 0,3 1 0,6-3 0,4-5 0,5-3-227,3-4 1,3-3-1,7-3 1,4-4 0,7-5-1,2-3 1,3-1-1,0-2-149,6 0 0,-23 17 0,-1 0 1,4-2-1,0-1 0,-1 0 1,1 0-1,0-1 0,1 0 0,-1-1 1,1 0-1,1-1 0,1 1 1,-2 0-1,1 1-96,-2 2 1,0 1-1,-1-1 1,-1 1 0,21-14-1,0 2 1,-2 1 0,-2 5-42,-4 3 1,0 4 0,-2 4 0,-5 3 0,-2 1 0,-3 1 0,-3 2 0,-4 3-731,-4 1 0,-5 2 846,-6 3 0,-10 12 0,-12 3 0</inkml:trace>
  <inkml:trace contextRef="#ctx0" brushRef="#br0" timeOffset="25">17120 4854 7569,'-8'0'217,"1"0"1,-2 0-1,-1 0 1,-2 0-1,2 1 1,1 3 2,2 4 0,3 3 0,-3 3 0,1 2 0,1 2 0,0 1 0,2 0 0,1 0-207,-2 2 0,3-4 1,-3 1-1,3 0 1,-1-2-1,0 2 1,-2-1-1,2-1 29,0-2 0,2-1 0,0-2 106,0 1 0,3-6 1,3-2-1,7-4 0,3-4-220,5-4 0,4-2 0,3 0 0,1 1 0,3 3 72,1 1 0,-4-4 0,-1 3 0</inkml:trace>
  <inkml:trace contextRef="#ctx0" brushRef="#br0" timeOffset="26">18776 3495 7569,'0'-12'26,"0"1"1,-1 1 0,-2 1 0,-2 3-1,-1 0 1,-4 4 0,-3 1 0,-4 1 0,1 0-1,-1 0 1,2 0 0,0 1 0,0 3 0,-1 3 178,0 4 0,3 0 0,-2 2 0,1 2 1,0 4-1,-1 2 0,2 2 0,3 0-240,2 0 1,6 4-1,-2 1 1,3-1-1,1 3 1,1-2-1,3 1 1,5-1-10,5 0 0,0-3 0,5-5 0,2-2 0,3-3 0,4-3 0,2-5 0,1-2 78,2-2 1,1-2 0,-1-2 0,-2-3 0,-4-2 0,-3-2 0,-3 1 0,-2-2-606,-3-1 1,-8-2 570,0 1 0,0-6 0,3-1 0</inkml:trace>
  <inkml:trace contextRef="#ctx0" brushRef="#br0" timeOffset="27">19073 3461 7569,'-1'-11'174,"-2"2"1,0 4-1,3 5 1,3 8-1,0 6 1,-2 5 0,-1 4-1,0 4 1,0 0-1,0 3 9,0-1 1,4-3 0,-1 4 0,1-1 0,0-1 0,0 1 0,0-2 0,-1-2-339,1-3 1,0-3 0,-4 1 0,1-4 0,2-2 0,1-4-1552,-2 1 1706,0-6 0,-2-5 0,0-7 0</inkml:trace>
  <inkml:trace contextRef="#ctx0" brushRef="#br0" timeOffset="28">19004 3529 7569,'0'-18'108,"0"2"1,0 3 0,2-1 0,1-1 0,5 2 0,3 3-1,3 2 93,2 0 1,0 1 0,-1 1 0,4 1 0,3 2 0,1 2 0,0 1-1,-1 1-125,1 3 0,1 6 0,2 5 0,0 1 0,-1 0 0,-4 3 0,-3 3 0,0 1-271,-1-1 1,-4 1 0,0 1-1,-6 2 1,-1 2 0,-4 0-1,-1 1 145,-1 0 0,-6 0 0,-4 2 1,-7-3-1,-3-2 0,-5 1 1,-3-2-1,-3-2 29,2-4 1,-3-2-1,6-6 1,0 0-1,3 0 1,4-4-295,4-3 1,4-4 0,3-4 314,4-3 0,8-4 0,3 0 0</inkml:trace>
  <inkml:trace contextRef="#ctx0" brushRef="#br0" timeOffset="29">19575 3483 7569,'-11'-10'254,"5"6"0,2-4 1,3 5-1,1 8 1,0 5-117,0 5 1,1 8-1,1 8 1,2 2-1,-1 2 1,-2 2-1,0 1 1,2-1-135,1-2 0,-1-2 0,-3-2 1,2-4-1,0-3 0,2-3 1,-1-2-1,-2-3-509,-1-4 0,0-4 0,1-2-1060,3-1 1565,-3-1 0,4-4 0</inkml:trace>
  <inkml:trace contextRef="#ctx0" brushRef="#br0" timeOffset="30">19541 3780 7569,'-6'-1'327,"3"-2"0,6-2-117,4-1 1,5 4 0,3-2 0,4 2-1,1 2 1,2-1 0,0-1 0,2-2-451,0 1 0,-5 2 0,-3 1 1,-1 0-1,1-1 240,-2-3 0,-2 3 0,0-4 0</inkml:trace>
  <inkml:trace contextRef="#ctx0" brushRef="#br0" timeOffset="31">19507 3472 7569,'-7'-9'157,"4"-2"1,3-2 0,5 0 0,6 3-1,7 1 1,4 2 37,0-2 1,1 2-1,1 1 1,3 0-1,2 1 1,2 0-1,-2 2 1,-1 2-773,-3 1 577,-1 0 0,-1 5 0,0 1 0</inkml:trace>
  <inkml:trace contextRef="#ctx0" brushRef="#br0" timeOffset="32">20512 3529 7569,'-8'-5'139,"1"-1"1,-1-2 0,0 2 0,1 1-1,-2 2 1,-1 2 0,-2 2 0,0 3-1,-2 5 1,-2 3 0,1 5 0,0 2-8,0 5 0,3-1 0,6 4 0,1-2 0,2 0 0,2 2 1,2-2-1,3-1 0,4-1-265,2 0 1,6-5-1,4-3 1,1-3 0,2-5-1,0-3 1,0-3-1,-1-1 149,1 0 0,0-5 1,0-2-1,-1-5 1,-3-2-1,-4-2 1,-4-1-5,-3 1 1,-3-5-1,-5 2 1,0-2-1,-3-2 1,-3 0-1,-8-1-241,-6-3 0,-2 3 0,-7-2 1,0 3-1,1 4 0,-1 3 0,2 5 229,3 3 0,-1-2 0,7 4 0</inkml:trace>
  <inkml:trace contextRef="#ctx0" brushRef="#br0" timeOffset="33">20843 3575 7569,'-11'-22'1253,"1"3"-1085,2 4 1,3 12 0,6 7 0,2 6-1,2 6 1,0 4 0,1 5 0,-1 4-203,0 1 1,3 3-1,-3-4 1,0 1-1,0-1 1,-2-2-1,-1-4-211,2-3 1,-3-6 0,3 1 0,-1-2-1,-1-1 245,2-1 0,5-5 0,-3-1 0</inkml:trace>
  <inkml:trace contextRef="#ctx0" brushRef="#br0" timeOffset="34">20786 3746 7569,'0'-8'263,"1"2"0,3 1 0,4 2 0,2 1 0,1-1-207,1 0 0,3-1 0,1 4 0,2 0 1,1 0-1,0 0 0,-1 0 0,-2 0-1781,-2 0 1725,4 0 0,-5 0 0,3 0 0</inkml:trace>
  <inkml:trace contextRef="#ctx0" brushRef="#br0" timeOffset="35">20729 3563 7569,'0'-11'211,"5"-1"1,3 2 0,3 1 0,4 3-1,6 0 1,3-1 0,4 0-47,1 0 0,1-3 1,4 3-1,-1-2 1,-1 0-1,-1 3-165,0 0 0,-3 3 0,0 3 0</inkml:trace>
  <inkml:trace contextRef="#ctx0" brushRef="#br0" timeOffset="36">21734 3209 7569,'-5'-11'142,"-2"1"0,-4 1 0,0 4 1,0 3-1,3 8 0,1 4 1,1 6-1,1 7 0,0 6 0,2 4 1,2 1-1,1 1 0,1 0 16,3 3 1,6-2 0,5 2 0,-1-3 0,-1-2 0,-2-2 0,0-4-1,-2-3-680,-2-1 1,-4-6 0,2-1 0,-1-4-514,-1 0 0,0-6 1035,-7-2 0,-7-8 0,-7-2 0</inkml:trace>
  <inkml:trace contextRef="#ctx0" brushRef="#br0" timeOffset="37">21528 3312 7569,'12'-18'66,"-2"-3"0,0 3 1,0 0-1,4 2 0,1 0 1,3 1-1,0 1 116,2 2 0,2 0 0,1 1 1,-1 1-1,1 1 0,0 2 0,0 2 1,-1 3-147,-3 0 0,1 2 1,-5 2-1,0 2 0,-1 3 1,-1 3-1,-4 2 1,-3 0-174,-3 4 0,-2-2 0,-2 5 1,-4 0-1,-5 0 0,-6 0 1,0 0-1,-2-1 98,0-3 0,4 1 0,-1 0 0,2-4 0,2-2 0,0-2 109,-1 1 0,6 1 1,3 1-1,6 0-23,4-4 1,10-2 0,6-3 0,6 0-1,4 2 1,1 0 0,0-1 0,1 3-60,-1 0 1,-5 0 0,-2 3-1,-4-1 1,-4 1 0,-4 2 0,-4 3-44,-3 1 0,-3 2 0,-5-2 1,-1 3-1,-4 1 0,-7 0 1,-5 1 3,-5 2 0,-6 1 1,-2-1-1,-2 0 1,-1-2-1,1-2 1,-1-2-1,3-2-212,1-1 1,2-5-1,5-2 263,3-1 0,13-6 0,7-5 0</inkml:trace>
  <inkml:trace contextRef="#ctx0" brushRef="#br0" timeOffset="38">22236 3563 7569,'-11'0'263,"1"2"1,2 3-1,4 5 1,3 5 0,1 3-199,0 2 1,0 2 0,0 1-1,1-1 1,2 1 0,2-1 0,1-2-1,2-2-542,-2-2 1,3 0 0,-4-6 476,2-3 0,0 3 0,5-3 0</inkml:trace>
  <inkml:trace contextRef="#ctx0" brushRef="#br0" timeOffset="39">22077 3312 7569,'0'-18'-39,"2"4"1,4 5 0,7 6 0,4 3 38,3 3 0,1 9 0,2 6 0</inkml:trace>
  <inkml:trace contextRef="#ctx0" brushRef="#br0" timeOffset="40">22385 3655 7569,'-6'-5'818,"2"5"-546,2 6 0,6 5 1,1 3-1,0 2 1,1-2-1,-4-1 1,1 1-364,0 2 1,-1-1 0,1-4 0,-1 1 0,-2-1-69,0 1 1,0-7 165,0-5 0,4-5 0,1-7 0,1-1 0,3-1 0,1-2 1,1-2-45,1-2 0,3-2 1,0 0-1,-1 0 1,-1 3-1,-2 4 77,1 2 0,-1 3 1,1 3-1,-2 7-23,-3 7 0,-2 3 1,-5 1-1,0 2 1,2 1-1,0 3 1,2-1-1,-1 1-175,-2-3 0,3 2 0,1-1 0,1-1 0,3-1 0,1-2 0,0 1-133,-2-1 0,2-5 0,-2 0 0,2-3 0,1 1 0,1-1 151,-1-2 0,-3-5 0,-2-1 1,0-1-1,-1-3 0,1-1 778,-4-2 0,-1 5 594,-1-1 0,0 7-1198,0 1 0,0 5 0,0 6 0,2 1 0,0-1 0,3 1 0,2-1-204,1 0 0,3 0 0,1-4 0,2-2 0,3-1 0,1 0 0,1-2 131,-2 0 1,5-4 0,-4 0-1,1-3 1,-2-2 0,0-1-1,-4-3 1,-3 0 140,-3 0 1,-4-1-1,1-1 1,-3-1-1,-2-2 1,-4 0-1,-7-1-81,-5 3 0,-6-1 0,-4 2 0,-3 4 0,-3 3 0,0 3 1,2 2-1,4 2-302,3 3 0,7 3 0,1 4 0,5 0 0,3 1 281,5-1 0,6 6 0,4 0 0</inkml:trace>
  <inkml:trace contextRef="#ctx0" brushRef="#br0" timeOffset="41">23047 3735 7569,'-5'-18'457,"3"3"0,-5 6 1,2 1-241,3-1 0,0 5 1,2 4-1,0 7 1,0 3-1,0 1 1,0 1-278,0-1 0,0 1 1,0-1-1,0 0 0,2 1 1,0-1-1,3 1-102,2-1 0,-1-3 0,3-2 0,-1-1 0,0-2 0,3-2 1,0-1-1,0-1 196,1-3 1,-2 1 0,-1-4 0,-2-2 0,2-1 0,0-2 0,0 1 152,-1-1 1,-4 1 0,2 0 0,-1-1 0,-2 1 176,-2-1 1,-1 7-508,0 5 1,0 5 0,1 6 0,2-3 0,0 0 0,1 1-113,1 1 1,2 1-1,4 0 1,0-4-1,1-3 209,-1-3 0,-3-1 0,0 0 0,0-1 0,3-2 0,-1-2 0,-1 0 127,-2 0 1,-3-2-1,2 2 1,1 0 167,-1-1 0,-2 3 1,2 4-171,-1 3 0,-1-2 0,-4 6 0,1-1 0,2 1 0,2 0-160,1 1 0,-2 1 0,2 1 0,1-1 1,-2-1-357,0-1 0,-1-1 1,-3 5 436,3-1 0,-3 1 0,4-1 0</inkml:trace>
  <inkml:trace contextRef="#ctx0" brushRef="#br0" timeOffset="42">23504 3712 7569,'-5'-17'441,"4"5"0,-3-4 1,3 6-1,1 6-282,0 8 0,0 6 0,0 6 0,0 1 0,0 2 0,0 0 0,0 2 0,0-1-403,0-1 1,0 1 0,1-4 0,2-2 0,2-2 0,0 0-1518,0-1 1761,4 1 0,-3-6 0,5-1 0</inkml:trace>
  <inkml:trace contextRef="#ctx0" brushRef="#br0" timeOffset="43">23458 3449 7569,'-10'-11'-51,"6"-1"0,-6 1 0,5 1 0,7 2 0,5 4-546,7 3 1,0 2 596,5 3 0,0 2 0,4 6 0</inkml:trace>
  <inkml:trace contextRef="#ctx0" brushRef="#br0" timeOffset="44">23858 3735 7569,'-5'-17'137,"0"4"0,-4-2 0,3 3 0,1 0 0,1 1 0,-1 1 0,-3 1 179,-2 1 0,0 4 0,1-2 1,1 1-1,0 2 0,-3 2 1,0 2-1,-2 3 0,-1 5-370,-1 5 1,0 0 0,5 5-1,1 1 1,2 1 0,2-1-1,3-1 1,1 0-252,1-1 0,0 2 0,0-5 0,1-1 0,3-1 0,3-2 180,3 1 1,2-6 0,-1-2 0,1-3-1,-1-1 1,1 0 0,-1 0 0,-1-1 172,-2-3 1,2 1-1,-4-4 1,2-2-1,-1-1 1,1-2 160,-2 1 0,0 3 0,-6 1-147,0-2 1,-2 4-1,0 2 1,-3 6 0,0 4-1,-1 4-116,4 0 0,1 0 0,1 1 0,1-1 0,3 1 0,3-1 0,4-1-97,0-2 0,-3-2 1,-1-3-1,2 1 1,1-2-1,2-1 0,-1-1 181,0 0 0,1-5 0,-1-2 0,-1-3 0,-1-2 1,-2-1-1,-1-2 133,0-4 0,-2-2 0,3-2 0,-2-1 1,-3-3-1,1-3 0,-1-3 0,2-2 119,-1 1 0,-2-2 0,-1 0 0,0-4 0,0 1 1,0-2-1,0 1-207,0-3 0,0 3 0,0 3 0,0 6 1,0 5-1,0 6-94,0 5 0,-1 5 1,-2 7-1,-2 12 1,0 11-1,-1 11-55,-1 6 1,5-1 0,-2 6 0,3 1 0,1 2 0,0 1 0,0-1-144,0 1 0,1-2 0,1-2 1,3-4-1,1-2 0,0-3 0,0-3-337,3-3 0,-3-7 0,1-2 0,-1-2 554,0-2 0,-3 4 0,2 0 0</inkml:trace>
  <inkml:trace contextRef="#ctx0" brushRef="#br0" timeOffset="45">24281 3129 7569,'0'-11'126,"0"3"0,0 1 0,0-2 0,0-1 0,1-2 1,2 3-1,0 7 0,0 9 0,-3 11 62,-4 8 0,-2 0 1,-6 7-1,1 4 1,-1 2-1,2 3 1,1 0-1,3 0-274,1 1 0,-3 2 1,5 0-1,0 0 1,2-2-1,1-1 1,0 0-1,1-3-123,3-5 1,1-5 0,4-6 0,-2-1 0,2-2 0,0-2 0,0-2 0,-1-2-493,1-1 0,1-3 701,1-2 0,1 2 0,-1-4 0</inkml:trace>
  <inkml:trace contextRef="#ctx0" brushRef="#br0" timeOffset="46">24452 3323 7569,'-11'-22'171,"0"0"0,4 3-101,3 4 1,2 7 0,-1 6 0,-2 4-1,-1 7 1,-2 6 0,0 8 0,1 6-47,-2 4 1,-1 5 0,0 0 0,1 1 0,2-1-1,1-2 1,1-1 0,0-4-107,2 1 0,2-4 0,2-1 0,2-4 1,1-4-1,-1-4 0,3-3 46,1 0 0,-1-2 0,2-1 0,1-3 0,1-1 108,2-2 1,-1-2 0,-1-2 0,-1-3 0,-3-4 0,-1-3 0,-2-3-1,-2-2-44,-1-2 0,-1 3 1,-3-3-1,-3 1 0,-5 3 1,-2 3-1,-2 2-351,-2 1 0,0 6 0,-2-2 0,2 4 323,2 4 0,0 7 0,5 7 0</inkml:trace>
  <inkml:trace contextRef="#ctx0" brushRef="#br0" timeOffset="47">24532 3346 7569,'-4'-17'1264,"0"4"-1264,2 8 0,1 6 0,1 10 0,0 2 0,0 2 0,0 3 0,0 1 0,0 0 2,0 2 1,0 0-1,0 2 1,0 0-1,0-2 1,0 0-1,0-4-248,0 0 1,1 2 0,1-4 0,2-1 0,0-2 0,0-4 68,0 0 0,5-5 1,-2 0-1,3-3 0,2-2 1,-1-3-1,-1-2 1,-1-1 185,-1-3 1,-2 0 0,2 0 0,-4-1 397,-3 1 1,-2 4 0,-3 4 0,-4 3 0,-2 2-174,-1 2 0,3 5 0,2-2 0,-1 4 0,2 1 0,-1 2 0,1 1 0,0-1-408,2-1 0,-2 2 1,1 1-1,2-1 0,0 0 1,2 2-1,0-1 0,0 0 174,0-2 0,-5-1 0,-1-1 0</inkml:trace>
  <inkml:trace contextRef="#ctx0" brushRef="#br0" timeOffset="48">24623 3952 9627,'0'11'79,"0"0"0,0 1 1,0-1-1,0 1 0,-1-1 1,-1 1-375,-2-1 0,0 2 0,3 1 0,-2 1 0,-1-1 0,1-1 295,-3-2 0,0 0 0,-5 1 0</inkml:trace>
  <inkml:trace contextRef="#ctx0" brushRef="#br0" timeOffset="49">24897 3164 7569,'-16'-12'213,"5"3"0,-1 5 1,7 8-1,4 6 1,1 4-1,0 3-350,0 1 1,0 1 0,1 4 0,3-1 0,3 1 0,4 0-1,0 1 1,-1 2-1307,-2 0 1443,-3 1 0,0-4 0,1 0 0</inkml:trace>
  <inkml:trace contextRef="#ctx0" brushRef="#br0" timeOffset="50">24772 3689 7569,'-6'-5'431,"0"2"1,6-4-305,0-2 1,6 2 0,1 1-1,3 0 1,3 1 0,1 0-1,2 2 1,2 1-331,2-2 0,-2 2 1,0-1-1,-1 1 1,-4 2-1,0 0 1,-1 0-1,-1 2-774,0 1 0,-4 0 977,-3 5 0,-8-1 0,-3 5 0</inkml:trace>
  <inkml:trace contextRef="#ctx0" brushRef="#br0" timeOffset="51">24818 3815 7569,'-6'6'1109,"4"-1"-457,-6-5 1,7-4 0,1 0-672,6 2 0,3 6 0,0 3 0,-3 3 0,0 2 0,-4-1-104,-1 1 1,-1-1 0,0 1-1,0 0 1,0 2 0,-1 1 0,-1 1-1,-2-1 18,1 0 0,-2 0 0,1-3 1,2-1-1,1 1 0,1-1-31,0 0 1,5 0 0,2-4 0,5-3 0,3-3 0,3-1 0,-1 0-203,-1 0 0,1 0 0,1 0 0,0-1 338,-3-3 0,3-2 0,0-6 0</inkml:trace>
  <inkml:trace contextRef="#ctx0" brushRef="#br0" timeOffset="52">24989 3152 7569,'-5'-23'318,"0"3"1,3 6 0,9 12 0,5 10-176,2 10 0,2 5 0,-4 4 0,0 4 0,0 6 0,2 5 0,2 4 0,-1 3-100,0 5 0,0 5 0,-3 3 0,-2 1 0,-2 0 0,-5-1 1,-1 0-1,-4-3-368,-1-5 0,-5-2 1,-7-5 324,-4-1 0,-8 2 0,-2-7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3.34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10633 14516 7569,'-7'-5'111,"4"-3"0,1-2 0,1 0 0,-3 4 0,-2 7 1,-2 9-1,1 8 96,-2 3 1,3 7 0,-1 3 0,1 3 0,-1 3 0,-1 2 0,-3 2 0,0 3 0,-2 3-269,-2 3 1,1-1-1,-5-3 1,0-1-1,0 1 1,0-1-1,0-4 1,0-3-58,0-2 0,4-3 0,-3-3 0,1-3 0,3-3 1,2-2-1,2-3 0,1-4-228,1-2 1,6-2 0,-2 1 0,4-2-920,4-3 1265,-3-2 0,9-10 0,-4-1 0</inkml:trace>
  <inkml:trace contextRef="#ctx0" brushRef="#br0" timeOffset="1">10633 14470 7569,'-12'-6'67,"1"2"1,1 2-1,1-1 1,1-1-1,-1 2 1,-1 0-1,-1 2 1,-1 0 0,1 0 167,0 0 0,3 4 0,-1 1 0,-2 2 0,-3 2 0,-1 1 0,-2 1 0,-2 2-224,-3 2 0,0-1 0,0 4 0,2-2 1,2-1-1,0 1 0,2-1-122,-1-1 1,6-3-1,4-2 1,2-1-1,4-1 1,4 0-1,4-3 1,7-3 0,3-1 0,0-1 0,4-5 0,0-4 0,2-5 104,0-3 0,0 1 0,0-4 0,-2 2 0,0-1 0,-2-2 0,0 1 0,-2 2 182,-1 4 0,-4 2 0,0 3 0,-1 1 75,1 1 0,-5 6 1,1-2-1,1 3 1,1 2-1,3 3 1,0 3-273,3 3 0,3 7 0,-3 2 0,2 2 0,2 4 0,2 0 0,2 3 21,3 1 0,-3 7 0,4 4 0</inkml:trace>
  <inkml:trace contextRef="#ctx0" brushRef="#br0" timeOffset="2">17542 14185 7569,'-17'-23'119,"1"5"1,8 4 0,1 7 0,2 7 0,3 7 0,0 8 0,2 8 0,0 6 0,0 6 0,2 3 0,1 5 81,5 5 1,2 0-1,3 4 1,1 0-1,2 0 1,1 0-1,-1-2 1,-2-6-271,-1-3 0,-2-4 0,2-6 0,1-1 0,1-2 0,-1-3 0,-2-2 0,-3-3-69,-2-1 0,1-5 0,2 1 0,-1-2 0,-3-2 0,0 0-383,1-4 1,-6 2 0,-1-5-965,-6-2 1485,-4 0 0,-7-7 0,-1-2 0</inkml:trace>
  <inkml:trace contextRef="#ctx0" brushRef="#br0" timeOffset="3">17634 14173 7569,'0'-17'74,"-5"0"0,-3 7 0,-2 2 0,-1 6 1,-1 4-1,1 6 53,-1 2 1,-3 5-1,-1 2 1,-1-1 0,1 2-1,2 0 1,0 2 0,0 0-1,-2-1-213,3-3 0,4 0 0,1-1 0,0-1-218,2-1 1,2-7-1,8-2 1,4-4 0,2-4-1,1-3 183,1-3 0,-1-3 0,1-1 0,-1-3 1,0 0-1,1-2 0,-2 0 0,-1 0 121,-2-2 0,-4 5 0,1 1 0,-3 2 0,-1 1 0,0 1 0,-1 0 310,-3-1 0,1 6 0,-3 1 0,1 2 40,2 3 1,5 0 0,4 10-1,8 3 1,5 1 0,6 3-1,3 0-212,4 1 1,0 4-1,-2-5 1,-2 1-1,-1-3 1,-2-2-1,-3-1 1,-6-1-460,-3 0 1,-5 1-1,-2-1 321,-1 1 0,-11 4 0,-7 2 0</inkml:trace>
  <inkml:trace contextRef="#ctx0" brushRef="#br0" timeOffset="4">8748 15647 7569,'-6'-5'104,"2"6"0,7 1 0,1 10 0,-2 4 0,-1 5 0,-1 0 0,0 3 63,0 3 1,0-2 0,0 4 0,0 1 0,0-2 0,0 1-1,0-1 1,-1 0 0,-1-3-286,-2-1 1,0-2 0,4-2 0,0-2 0,0-2 0,0-2-1,0-1 1,1-2-349,3 1 0,-1-5 1,4 0 465,2-2 0,1 4 0,2-3 0</inkml:trace>
  <inkml:trace contextRef="#ctx0" brushRef="#br0" timeOffset="5">9628 15818 7569,'-12'-5'69,"2"0"0,3 2 1,3 8-1,3 7 1,1 4-1,0 2 1,0 2 57,0 2 1,3 1 0,2 0 0,0-1 0,2 1 0,-1 0 0,2-1 0,-1-2 0,0-2-244,-2-2 1,2-1 0,-1-3 0,0-2 112,3-2 1,-3-3 0,0-7 0,1-1-1,-2-5 1,1-3 0,1-3 40,1-2 0,-1-4 1,0 1-1,1-1 1,0 1-1,-2 3-27,-1 4 0,-1 3 1,-3 4-1,2 7-20,0 7 0,3 0 0,-4 8 0,3-2 0,1 0 0,3 0 0,2 1-13,0-1 1,0 0-1,1-4 1,0 0-1,2-3 1,2-1-1,-1-2 1,0-3 54,0 0 0,1-4 1,-4-1-1,2-5 0,1-3 1,-1-3-1,-2-3 26,-5-1 0,4-1 0,-5-4 0,0 1 0,-2-2 0,-1-2 1,-1-1-1,2 2-375,-1 1 0,-2 6 0,-1 3 1,0 2-1504,0 2 1819,5 5 0,1 6 0,6 6 0</inkml:trace>
  <inkml:trace contextRef="#ctx0" brushRef="#br0" timeOffset="6">10302 15784 7569,'-12'-12'137,"6"5"1,2 2-1,3 3 1,1 7-1,0 4-7,0 3 1,4 4 0,1 3 0,0 3 0,0 1 0,-1-1 0,-1 1-176,1 0 1,1 2 0,-2 0 0,1-4-1,-2-1 1,-1-2 0,1-1 0,0-2-390,2 0 1,0 0 0,-4-3 0,0-1 433,0 1 0,0-1 0,0 1 0</inkml:trace>
  <inkml:trace contextRef="#ctx0" brushRef="#br0" timeOffset="7">10621 15829 7569,'-11'-6'99,"0"-3"0,-1 5 0,2 3 0,2 4 1,5 4-1,1 5 0,4 3 0,0 3 1,2 1-1,0 0 0,0 1-83,-1 2 0,5 0 0,-4 1 0,0-1 1,-1-2-1,1-2 0,0-2 0,0-2-915,0-1 1,1-2 898,-2 1 0,4-1 0,4 1 0</inkml:trace>
  <inkml:trace contextRef="#ctx0" brushRef="#br0" timeOffset="8">10530 15784 7569,'-8'-11'181,"2"3"1,2 1-1,6 2-78,4 3 0,0 0 1,3 2-1,3 0 1,3 0-1,3 0 1,2 2-1,3 0-207,3 2 1,-2 0 0,3-3-1,-2 2 1,0 0 0,-1 0 103,-3-2 0,0 4 0,1 2 0</inkml:trace>
  <inkml:trace contextRef="#ctx0" brushRef="#br0" timeOffset="9">10975 15795 7569,'-5'-10'63,"-1"1"1,1 3-1,4 2 1,3 5 0,2 5 62,1 5 1,-2 4 0,3 1 0,0 2-1,-1 2 1,0 2 0,-1 2 0,0 0-181,0-1 0,0 5 0,-4-8 0,0-1 0,0 0 0,0-2 1,0-1-1239,0-2 1292,0-1 0,5 3 0,1 2 0</inkml:trace>
  <inkml:trace contextRef="#ctx0" brushRef="#br0" timeOffset="10">11307 15772 7569,'-14'-6'133,"4"3"1,3 6 0,5 4 0,0 5 16,2 3 1,0 2 0,0 4 0,0 1 0,0 2 0,0 0 0,0 1 0,2 1-293,1 0 1,-1 2 0,3-4 0,-1 1 0,1-5 0,0-2 0,0-4 141,-3-2 0,5 0 0,-1-1 0</inkml:trace>
  <inkml:trace contextRef="#ctx0" brushRef="#br0" timeOffset="11">11010 16023 7569,'-12'-11'90,"5"3"0,2 2 1,3 0-1,7 1 1,6 0-1,5 1-250,7-1 1,5 3-1,6-1 1,2 0 159,2-1 0,-3-2 0,5-5 0</inkml:trace>
  <inkml:trace contextRef="#ctx0" brushRef="#br0" timeOffset="12">12140 15818 7569,'-7'-10'93,"0"1"1,2 4-1,3 4 1,1 6-1,1 3 1,0 5-1,0 1 1,1 3 0,1 0-1,2 4 1,-1 0 16,-2 2 0,-1 0 0,0-1 0,0-2 0,0-2 0,0-2 0,0-2-589,0-1 0,0-2 0,-1-1 0,-3-2 479,-4-4 0,-2-8 0,-1-2 0</inkml:trace>
  <inkml:trace contextRef="#ctx0" brushRef="#br0" timeOffset="13">11958 15761 7569,'6'-12'14,"4"1"0,-2 0 1,2 0-1,3 2 1,2 2-1,4-1 1,2 1-1,4 0 139,1 2 0,3-2 0,4 3 0,-1 1 0,-3 2 0,-1 1 0,-2 1-139,-2 3 0,-3 2 1,-2 6-1,-5 1 0,-5 2 1,-5 3-1,-4 1 0,-4 0-82,-3 1 1,-10 0-1,-5 1 1,-4-4 0,-3 1-1,-3-3 1,0 0-67,2-1 1,-1-5 0,7 4 0,4-5 0,3-2 0,6-1 133,2 0 0,7 4 0,-4-3 0</inkml:trace>
  <inkml:trace contextRef="#ctx0" brushRef="#br0" timeOffset="14">12552 15772 7569,'-8'-1'-72,"2"0"1,0 1 0,4 5-1,1 5 133,1 5 0,3 2 0,1 3 0,-1-1 0,-1 1 0,1 2 0,1 1 0,0 0-131,1-1 0,-4-3 0,3-1 0,-3-1 0,-1-3 0,1-2 70,3 0 0,-3-1 0,4 1 0</inkml:trace>
  <inkml:trace contextRef="#ctx0" brushRef="#br0" timeOffset="15">12506 15738 7569,'6'-11'11,"1"-1"0,-4 2 1,6 1-1,4 3 0,3 1 1,1 2-1,2 2 1,1 1-1,3 0-10,-3 0 0,3 1 0,-5 2 0,0 2 0,-2 1 0,-1 3 0,-1 1 0,-2 2-18,-3-1 0,-7 0 0,2 1 0,-3-1 0,-1 1 0,0-1 0,-1 0 0,-3 1 37,-3-1 0,-3 1 1,-2-1-1,1 1 1,1-1-1,1-1 1,2-1-1,1-1 15,0 1 1,3 1 0,-1 1 0,3 1-113,1-1 1,5-5 0,3-2 0,2-3 0,1-1 0,2 0 44,2 0 0,-6 0 0,4-1 1,-1-1-1,2-4 0,0 1 77,-1 0 0,-3 3 45,-2 6 1,-3-2 0,-5 6 0,0 1 0,0 1 0,0 1-99,0 1 0,0-1 0,1-1 0,3-1 1,4-3-1,2 1 0,1-2 0,2 1-40,2 1 0,3-5 1,5 2-1,0-3 0,-1-1 1,1 0-1,0-1 65,0-3 0,4-1 1,-1-4-1,0 2 1,-2-2-1,-3-3 1,-2-2 80,-3-1 0,-1-1 0,-3 0 0,-3-1 0,-2-3 0,-5 1 1,-2 0-1,-4 0-44,-3 0 1,-8 5 0,-7 0 0,-5 6 0,-4 4-1,-1 2 1,0 2-220,3 0 0,-3 2 1,7 0-1,3 3 1,6 2-1,3 3 165,2 4 0,-1-1 0,1 3 0</inkml:trace>
  <inkml:trace contextRef="#ctx0" brushRef="#br0" timeOffset="16">13305 15772 7569,'-1'-18'138,"-1"3"1,-1 4 0,3 2 0,4 3-68,2 0 0,-2 4 0,2 7 0,-1 5 0,-2 5 0,-1 3 0,1 2 0,1 1-215,-2-2 1,0 2 0,-2-2 0,0 3 0,0 0 0,0-2 0,0-2 0,0-2-1199,0-2 1342,0-1 0,-6-2 0,0 1 0</inkml:trace>
  <inkml:trace contextRef="#ctx0" brushRef="#br0" timeOffset="17">13260 15738 7569,'0'-23'209,"0"5"0,0 3 0,0 2 0,1 2 0,3 1-62,3 2 1,5-1 0,2 6-1,2-1 1,2 0 0,2 0 0,3 2-1,2 0-279,2 2 1,-4 0 0,-5 2 0,0 0 0,-2 3 0,0 2 0,-3 1 0,-3 3-165,-2 0 0,-6 0 1,2 1-1,-4-1 1,-4 1-1,-4-1 293,-6 1 0,0-5 0,-4 1 1,0-1-1,2 1 0,-1-2 0,3 1 1,2-2 363,0 0 1,1 2 0,1-1-1,1-1-257,1 0 0,7 4 0,1-3 1,6 2-1,4-2 0,2 0 0,-1 1-117,1 1 0,3-1 0,0 0 1,0 1-1,2 0 0,0-1 1,1 2-32,-3 1 1,2 0 0,-2-1-1,-1-1 1,-1 1 0,-2 1-1,-1 1-46,-2 1 1,0-1 0,-8-1 0,-7-1 0,-5-2 0,-9-1 106,-4 0 1,-6-2 0,-5 4-1,-2-1 1,1 1 0,3-2 0,3 1-1,6-2-874,4 0 857,5 4 0,-1-8 0,0 4 0</inkml:trace>
  <inkml:trace contextRef="#ctx0" brushRef="#br0" timeOffset="18">2433 9970 7569,'-5'-6'150,"5"2"1,7 3 0,6 0 0,3-2-47,2-1 1,-3 1-1,4 3 1,2 0-1,0 0 1,2 0 0,0-2-1,0 0-564,0-2 0,-6 0 0,-1 4 460,-4 0 0,0-5 0,-1-1 0</inkml:trace>
  <inkml:trace contextRef="#ctx0" brushRef="#br0" timeOffset="19">2433 10130 7569,'11'0'128,"2"-1"0,3-1 1,6-2-1,4 0 0,4 0 1,0-1-1,-1 0 0,-2-1 176,-3-1 0,-1 1 0,0-3 0,0 3-304,-1 1 0,-4 1 0,-1 4 0</inkml:trace>
  <inkml:trace contextRef="#ctx0" brushRef="#br0" timeOffset="20">3266 9890 7569,'-3'-11'135,"-1"0"1,1 2-1,2 5 1,1 9-1,0 8 1,0 6 0,0 2-1,1 3 102,3 3 0,-3-2 1,4 6-1,-1-1 0,0 1 1,0-2-1,1-1 0,1-3-442,1-1 0,-1-5 0,-2-1 0,2-1 0,0-3 0,-1-3 0,-1-2 205,0-1 0,0-6 0,-4 3 0</inkml:trace>
  <inkml:trace contextRef="#ctx0" brushRef="#br0" timeOffset="21">2969 9879 7569,'0'-18'190,"2"3"0,2 4 1,4 2-1,6 1 1,5 1-1,3-1 110,1 0 0,1 4 0,3-3 1,3-1-1,3 1 0,1 0 1,2 1 183,2 0-460,-8 3 0,8-2 0,-8 4 1,0-2-1,-1-1 0,-2 2 1,-4 1-209,-3 1 0,-5 0 1,3-2-1,-1 0 0,-4-2 1,0 1-1,-1 2 150,-1 1 0,-1 1 1,-1 2-1,-3 2 1,-1 1-1,-2 3 1,-2 1-1,-1 3 196,0 2 0,0 3 0,0 5 0,0 1 1,0 3-1,0 3 0,0 2-148,0-2 1,0 3-1,0-2 1,0 1-1,0-2 1,0-3-1,0-3-288,0-1 0,0-4 0,0-2 1,0 0-1,2-4-355,1-5 0,-1-4 0,1-8 0,-3-3 629,-3-3 0,-4-7 0,-4-1 0</inkml:trace>
  <inkml:trace contextRef="#ctx0" brushRef="#br0" timeOffset="22">3575 9776 7569,'1'-18'47,"3"3"0,3 3 0,4 1 0,1 3 0,2 1 0,3 2 277,0 3 1,-1 0 0,1 2 0,1 0 0,-1 0 0,1 2-1,-2 1 1,0 5-358,-2 2 0,-1 7 0,-3 2 1,-2 2-1,-4 2 0,-3 1 0,-2 2 1,-3 2-203,-4 1 1,-3-3 0,-3 4-1,-3-3 1,1-1 0,-1-2 0,3-1 99,2 0 139,0-1 1,6-2 0,2-3 0,3 0 0,1-3 0,1-2 0,3 0-22,4-1 1,7-4 0,3-4 0,1-1 0,1-2 0,3-2 0,2-1 0,1-5-24,-2-2 1,-1-2 0,-1 0 0,0-2 0,-3-3 0,-3 1 0,0-2 102,-1 0 0,-4 3 1,-3-3-1,0 0 0,-2 2 1,-2-1 317,-3 4 0,-1 6 1,-1 7-1,-2 8-269,-1 6 0,-1 0 1,3 5-1,-2 1 1,1 0-1,2 1 1,2-4-1,2 1-163,1 0 1,5-4 0,0 1 0,3-2 0,5-3 0,0-1 0,3-3 4,-3-1 0,5-1 0,-3-5 0,2-3 0,1-4 0,-2-2 0,-1-2 98,2-4 1,-1-1 0,0-5-1,-2 2 1,-1-1 0,-3-1 0,-2-4-1,0 0-181,-1-2 0,-5 0 0,-2-4 0,-3 3 0,-1 1 0,0 4 0,0 3-1096,0 6 1,-5 4 1224,-2 3 0,-3 3 0,-2 5 0</inkml:trace>
  <inkml:trace contextRef="#ctx0" brushRef="#br0" timeOffset="23">4568 9890 7569,'0'-8'2251,"0"4"-1903,0 8 0,0 10 0,0 5 0,0 2 0,-1 3 0,-1 2 0,-2 2 0,0 1-479,-1 2 1,4-1 0,-3-1 0,3-3-1,1-3 1,1-4 0,3-2 0,3-3-214,3-1 1,2-2-1,-1-1 1,2-2 0,1-4-1,2-3 1,1-1 6,-1 0 0,5-1 0,-2-2 0,1-2 1,-1-1-1,-2-2 0,-2 0 337,0 1 0,0-6 0,-3-5 0</inkml:trace>
  <inkml:trace contextRef="#ctx0" brushRef="#br0" timeOffset="24">4500 10142 7569,'1'6'-45,"3"-2"1,4-4-1,3-3 1,3 0-1,2-1 1,2-1 76,2-3 1,2 2 0,1-2-1,-2 0 1,0 1 0,-3 1 0,-1 0-1,0 3-32,-1-2 0,5-2 0,-4-4 0</inkml:trace>
  <inkml:trace contextRef="#ctx0" brushRef="#br0" timeOffset="25">4580 9890 7569,'-5'-17'257,"5"0"1,0 6 0,6-1 0,4 2 0,2 1 0,0 2 0,4-3-1,3-3 25,2-2 0,6-1 0,-1 5 0,1 0 0,-2 0 0,0 4 0,-4 3 0,-1 3-282,-2 1 0,4 0 0,-4 0 0</inkml:trace>
  <inkml:trace contextRef="#ctx0" brushRef="#br0" timeOffset="26">5768 9856 7569,'-12'-12'121,"7"-1"1,4 13-1,3 6 1,2 6-1,0 4 1,1 3-1,1 5 1,2 5 0,0 4-1,-2 0 1,0-1-1,-1-1 1,2 0-76,-1 2 0,-3 0 1,0-1-1,-1-4 0,-2-3 1,0-4-1,0-2 1,0-3-1659,0 1 1612,0-7 0,-5-5 0,-2-5 0</inkml:trace>
  <inkml:trace contextRef="#ctx0" brushRef="#br0" timeOffset="27">5608 9856 7569,'-7'-16'191,"2"3"0,6-2 1,3 2-1,5 2 1,4 1-1,3 1 0,2 2 1,4 1 40,3 0 0,4 2 1,4-3-1,-1 2 1,-2 3-1,1 1 1,-2 1-268,-2 0 0,-7 1 0,-2 3 0,-2 3 0,-2 3 1,-2 2-1,-5 1 0,-3 0 0,-4 3-187,-4-2 1,-3 2-1,-10 1 1,-6-1 0,-6 2-1,-4-2 1,-1 1-91,0-3 0,4-1 0,5-2 0,5 0 0,6 1 312,5-1 0,-1 1 0,3-1 0</inkml:trace>
  <inkml:trace contextRef="#ctx0" brushRef="#br0" timeOffset="28">6144 9948 7569,'7'-12'412,"-3"1"1,-4 1-76,-4 2 1,-3 8 0,-5 8 0,-2 3 0,-1 4 0,2 4 0,3 3 0,3 1-357,2 0 0,1-1 0,4 1 0,2 0 0,3 0 0,6-2 0,7 0-241,4-2 0,2-9 0,2 0 0,4-4 0,1-3 0,2-3 0,3-4 0,-1-5 287,1-5 0,-7 2 1,-2-5-1,-3 1 1,-3-3-1,-2-4 0,-3-4 1,-5-2 91,-3 0 0,-5-8 0,-8 3 0,-7-2 0,-10 1 0,-8 2 0,-7 3-329,-5 8 0,-6 5 0,-2 9 1,2 7-1,1 6 210,1 7 0,6 12 0,0 0 0</inkml:trace>
  <inkml:trace contextRef="#ctx0" brushRef="#br0" timeOffset="29">6875 9765 7569,'-7'-1'162,"-1"-2"0,1 0 0,0 6 1,3 7-1,3 8 0,1 5 1,0 2-1,0 4 0,0 3 1,1 4-1,3-1 1675,4 1-1821,-3-7 1,5 4-1,-4-4 1,2 2-1,-2-2 1,1-3 0,-2-4-1,1-4-868,0-2 0,-3-7-614,1 2 1466,-8-12 0,-2 0 0,-6-10 0</inkml:trace>
  <inkml:trace contextRef="#ctx0" brushRef="#br0" timeOffset="30">6613 9765 7569,'1'-10'85,"3"1"1,5 2 0,5 1 0,6 1 0,5-1 0,6 1 226,2 0 1,1-1 0,2 4 0,0-3 0,4 0 0,-1 0-1,-1 2 1,-5 2-280,-5 1 0,-5 0 1,-4 1-1,-5 3 1,-5 4-1,-5 3 1,-6 4-1,-5 3-226,-9 0 0,-10 7 0,-9-2 1,-5 1-1,-5 0 0,1-1 0,2-1-976,4-3 904,8-3 0,7-4 0,9-1 0,6 0 0,10 0 265,8-4 0,11-2 0,8-5 0</inkml:trace>
  <inkml:trace contextRef="#ctx0" brushRef="#br0" timeOffset="31">7195 9868 7569,'-7'0'239,"-1"1"1,-1 3 0,-1 3 0,0 5 0,1 2 0,1 2-43,-1 2 0,4 1 0,1 3 1,3-2-1,1-1 0,1 1 1,5 2-1,5 1-267,7-1 1,3-4 0,2-3 0,1-3 0,3-3-1,3-3 1,3-1 0,2-4 14,-1-3 1,-4-4-1,1-6 1,-1-1 0,-1 0-1,-2-4 1,-4-1-1,-4-2 16,-4-2 1,-3 0 0,-5-3 0,-3-1 0,-4-5 0,-5-2-1,-5-1 1,-5 1-458,-3 3 0,0 3 496,-1 8 0,-3 2 0,5 6 0</inkml:trace>
  <inkml:trace contextRef="#ctx0" brushRef="#br0" timeOffset="32">7972 9696 7569,'-7'-11'134,"-1"-1"0,2 2 0,0 3 0,-3 3 0,0 5 0,0 7 0,3 7 0,0 7 0,1 4 1,0 3-1,1 3 0,0 0-24,0 0 1,0 7-1,6-5 1,0 0 0,3-2-1,0-4 1,2-1-1,-1-2-160,3-3 0,-3-3 0,1-5 0,-1 0 0,-1-3 0,1-3 0,1-3 120,2-3 1,1 0 0,1-2 0,2 0 0,2 0 0,4-2 0,4-2-81,4-3 1,-3-3-1,2 0 1,-2 1-1,-2 2 1,-2 2-1,-2 1 1,-1 1-451,-3-1 1,-6 0-1,0 3 1,0-3 236,-2-4 1,0-2-1,-3-1 1,1-2-1,-2-1 1,0-2 272,-2-2 0,0 0 0,0-2 1,0 1-1,0-2 0,-2 0 1,0-3-1,-2-2 270,1 0 1,-2-1 0,2 4 0,-1-1-1,0-1 1,0-1 0,2 4 198,0 1 1,2 7-1,0-1 1,0 2-547,0 2 1,5 10-1,4 4 1,4 9-1,3 6 1,2 7 0,2 6-146,2 4 1,-3 7 0,0 0 0,0 1 0,0 0 0,-1-1 0,0 0 0,0-2-52,2-1 1,-2-9 0,-1-3-1,0-3 1,-3-3 0,-2-2 0,0-3-640,-1-4-52,-4-5 914,3 3 0,-9-4 0,4 6 0</inkml:trace>
  <inkml:trace contextRef="#ctx0" brushRef="#br0" timeOffset="33">8177 10073 7881,'2'-6'127,"3"2"1,6 3-1,7 1 1,3 0 0,4 0-1,1 0 1,3 0-205,1 0 1,6 0 0,-1-1 0,0-2 0,-1-2 0,-2 0-1,-3-2 1,-1 2 76,-2 0 0,-2-4 0,-1 3 0</inkml:trace>
  <inkml:trace contextRef="#ctx0" brushRef="#br0" timeOffset="34">8726 9765 7569,'-8'-4'317,"2"1"0,1 5-173,2 4 1,2 6 0,1 3 0,1 4-1,2 4 1,2 3 0,1 5 0,2 0-249,-2 0 1,4 2 0,-2-4 0,1 2-1,-2-2 1,-3-1 0,-3-4-821,-1-4 0,0 0 924,0-4 0,5-1 0,2-4 0</inkml:trace>
  <inkml:trace contextRef="#ctx0" brushRef="#br0" timeOffset="35">8497 9788 7569,'0'-27'98,"1"0"0,3 3 0,6 4 0,7 5 0,7 3 0,5 3 73,7 2 0,3 4 1,8-2-1,0 1 1,0 1-1,-3 0 1,1 2-1,-3 2-213,-4 3 1,-2 2-1,-10 6 1,-5 0-1,-5 2 1,-6 3 0,-4 1-1,-2 3-148,-5 4 1,-9 1-1,-11 4 1,-3 2 0,-5 1-1,-4 1 1,-6 1-1,-3-2 253,0-3 0,4-2 0,7-5 1,6-2-1,5-2 0,6-2 1,5-2 717,5 0-736,3 1 0,6-9 1,4 1-1,6-1 0,6 1 1,6-2-1,2-1-165,3-2 1,0-2 0,-1-1 0,-1-1 0,-1-2 0,-1-2 0,-2-1 0,-3-2 119,-2 2 0,-2-9 0,3 2 0</inkml:trace>
  <inkml:trace contextRef="#ctx0" brushRef="#br0" timeOffset="36">9399 9776 7569,'0'-18'246,"-1"-1"1,-1 9-1,-2 9 1,0 10-118,-1 9 0,4 5 1,-3 3-1,3 5 0,1 2 1,0 2-1,0 2 1,0 0-320,0-4 0,3 0 1,2-5-1,0 0 1,1-2-1,-3-3 190,2-3 0,-3-1 0,3 4 0</inkml:trace>
  <inkml:trace contextRef="#ctx0" brushRef="#br0" timeOffset="37">9776 9742 7569,'-11'0'84,"-1"1"1,2 4 0,3 7 0,3 6 0,1 3 0,1 2 0,-3 0-1,0 0 75,0-1 0,1 1 0,4 0 0,0 1 0,1 2 0,2 0 0,2 0 0,1-2-402,3-1 1,1-4 0,0-2 0,-1 0 0,-1-4 242,1-5 0,1 3 0,1-5 0</inkml:trace>
  <inkml:trace contextRef="#ctx0" brushRef="#br0" timeOffset="38">9571 9765 7569,'-21'-18'381,"6"3"0,9 2 0,7 3-153,7 2 0,7 2 1,5 4-1,7-2 1,6 0-1,5 0 1,3 0-1,2 2-293,1 0 1,2-1-1,-1-1 1,0 1 0,-2 1-1,-4-1 1,-3-2-1,-7 0-244,-4 0 1,-2 0 0,-1 2-1,-3 0 1,-4 0 0,-2 1 334,-2-2 0,-1 4 0,-2 0 60,-4 6 1,-4 0 0,-3 2 0,-1 1 0,2 1 0,1 1 0,1 1 0,0-1-214,0 1 0,1-1 0,3-1 0,5-1 1,3-2-1,5-2 0,-1-3-26,1-1 0,3-1 1,-1-1-1,3-1 1,1-3-1,-1-2 1,1-2 137,0-1 0,-1 3 0,-2-1 0,-4-1 0,-2 0 0,-5 0 493,-2 2 0,-6 5 1,-7 2-1,-6 8 1,-2 6-1,-2 6-166,-3 6 1,-3-1-1,-1 5 1,0 2-1,2 1 1,1 3-1,0 1 1,1 2-1318,2 1 1005,-5-3 0,-1 8 0,-6-5 0</inkml:trace>
  <inkml:trace contextRef="#ctx0" brushRef="#br0" timeOffset="39">8771 16914 7569,'-6'-11'95,"2"-1"1,3 1 0,0 1 0,-2 1-1,-2 3 1,-1 2 0,-3 5 0,-1 5 0,-3 6 65,-2 3 0,2 3 1,-2 5-1,1 0 0,0-1 1,-1 1-1,1 1 0,1 2 1,1 0-145,1 0 1,3-1-1,2-1 1,1 0-1,2-2 1,2-2 0,2-2-122,3-3 1,8-2-1,8-3 1,4-2-1,5-5 1,4-3-1,7-3 1,2-6 37,-1-5 1,4 0-1,-5-5 1,1-1-1,-4-1 1,-4 1-1,-5 1 1,-4-1 91,-6-2 1,-6-1-1,-4-1 1,-4-1-1,-4-3 1,-5-1-1,-7-2-89,-6 2 0,-8-3 0,-5 6 0,-2 1 0,-1 5 0,0 6 0,0 5 0,-1 6-427,1 1 1,5 2 489,2 0 0,3 5 0,1 2 0</inkml:trace>
  <inkml:trace contextRef="#ctx0" brushRef="#br0" timeOffset="40">9731 16834 7569,'0'-5'49,"1"4"0,1 5 0,2 2 0,-1 4 0,-1 3 0,1 4 0,1-1 0,-2 2 0,1 0 0,-1 1 0,3 0 40,2 0 0,-4-2 0,4 4 0,-1-4 0,0 0 0,2-3 0,0-1 1,-1-2-59,2 0 1,-2-4 0,-1-5 65,-1-4 0,-1-5 0,-4-4 0,0 0 1,0-2-1,0-2 0,0-4 0,0-2 7,0 2 0,0-1 0,0 4 0,1-1 0,2 1-156,0 2 1,2 6-1,-1 5 1,4 6-1,2 6 1,1 4 0,2 3 7,2 2 1,3-3 0,5 3 0,0-2-1,0 0 1,0-1 0,-1 0 0,1-1 58,0-1 1,-1-6-1,-3 0 1,-4-2 0,-2-3-1,-2-1 1,-1-2 140,-2-3 1,1-3 0,-6-7-1,0-3 1,-2 0 0,-1-4-1,-1 0 1,-2-2-76,0 0 0,-5-4 0,3 1 0,-1 0 0,-2 1 1,0 0-1,2-1 0,1 3-1139,2 3 0,2 6 111,1-1 0,0 8 0,1 7 947,3 7 0,8 3 0,5 1 0</inkml:trace>
  <inkml:trace contextRef="#ctx0" brushRef="#br0" timeOffset="41">10393 16743 7569,'0'-11'344,"1"0"0,2 5-233,1 6 1,-1 5 0,-1 7 0,0-1 0,3 2 0,0 2 0,0 4 0,-1 3-207,1 0 0,-2 1 0,3 1 0,-1 2 0,-2 0 0,-2 0 1,-1-3-1,0-3-415,0-1 0,0-5 1,0 1 509,0-2 0,5-2 0,2 1 0</inkml:trace>
  <inkml:trace contextRef="#ctx0" brushRef="#br0" timeOffset="42">10724 16743 7569,'-11'-5'192,"4"5"1,4 0-1,1 6 1,4 6-1,0 2 1,3 2-126,2 2 0,-4 1 0,5 4 1,1 0-1,1-1 0,1 1 1,1 0-1,-1 0-416,1 0 1,-5-4-1,0-1 1,-1-2-1,-1-2 349,0-1 0,-1-7 0,-4-1 0</inkml:trace>
  <inkml:trace contextRef="#ctx0" brushRef="#br0" timeOffset="43">10564 16754 7569,'-6'-11'157,"2"0"1,4 0-1,4 3 1,5 1 0,5 2-18,5 3 1,4 0-1,3 2 1,5 0-1,2 0 1,1 0-1,0 0 1,1 0-84,-1 0 0,0 0 0,-1 0 0,-4 0 0,-5 0 0,-5 0 0,-2 0 0,-3 0-117,-1 0 1,-7 2 0,-2 1 112,-3 5 1,-1 2 0,0 3 0,1 2-1,2 4 1,1 3 0,-1 1-45,2-1 0,-2-3 1,5 0-1,-1 2 0,1 0 1,-1 1-1,2-2 0,0-2-280,-1-2 1,1 0 0,-4-5-1,0 1 1,1-2 0,-1-1 270,0-2 0,-1-4 0,-4 2 0</inkml:trace>
  <inkml:trace contextRef="#ctx0" brushRef="#br0" timeOffset="44">11352 16720 7569,'-1'-10'207,"-1"4"0,-2 7 0,1 8 0,3 6 0,3 3-79,1 2 0,-1 2 1,-3 2-1,2 1 1,0 3-1,3 1 1,2 2-1,1-1-327,3 1 0,-1-6 1,-1 3-1,-3-3 1,0-1 198,1-2 0,-5-7 0,3 2 0</inkml:trace>
  <inkml:trace contextRef="#ctx0" brushRef="#br0" timeOffset="45">11101 16971 7569,'-18'-5'15,"3"3"0,10-5 0,8 2 0,8 3 1,7 1-1,6 1-262,5 0 0,5 0 1,4 0-1,4-2 247,3-2 0,0-2 0,1-5 0</inkml:trace>
  <inkml:trace contextRef="#ctx0" brushRef="#br0" timeOffset="46">12323 16686 7569,'-5'-12'83,"4"1"0,-3 2 1,3 5-1,2 9 0,1 7 1,4 4-1,0 3 0,3 5 1,0 4-1,0 4 0,-3 1-5,-1 3 0,3 0 1,-5-1-1,0-1 0,-2 0 1,-1 1-1,0-2 0,0-3-302,0-3 1,-4-5-1,1-3 1,0-3 0,1-5-1,-1-2 224,-1-1 0,-5-6 0,3 3 0</inkml:trace>
  <inkml:trace contextRef="#ctx0" brushRef="#br0" timeOffset="47">12186 16789 7569,'0'-12'-34,"1"1"0,3-1 1,4 2-1,3 1 1,3 2-1,3-2 0,2-1 317,5-2 1,0 5 0,8-1 0,2-1 0,3-1 0,-1-1 0,0 0 0,-3 4 0,-4 3-281,-6 3 0,-1 2 0,-8 3 0,-4 3 0,-5 4 1,-4 1-1,-2 4-185,-3 3 1,-7 2 0,-10 2-1,-4 0 1,-6 0 0,-3 0 0,-3-1-1,1 0-203,3-3 0,5 1 1,9-6-1,3-2 385,4-3 0,5-12 0,2 2 0</inkml:trace>
  <inkml:trace contextRef="#ctx0" brushRef="#br0" timeOffset="48">12746 16743 7569,'0'-11'369,"1"0"-226,3 4 0,1 11 0,4 8 0,-3 5 1,-1 3-1,-1 3 0,0 4 0,0 3-229,-2 3 1,1-1 0,-1 1 0,2 1 0,-1-2 0,-2-4 0,-1-4 0,1-3-414,3-2 1,-3-2 0,2-7 498,-6-2 0,-3-3 0,-6-5 0</inkml:trace>
  <inkml:trace contextRef="#ctx0" brushRef="#br0" timeOffset="49">12609 16800 7569,'10'-19'40,"0"1"0,0 2 0,4 2 0,4 1 1,5 3-1,3 1 86,3 1 1,-2 5 0,2-4-1,1 2 1,-3 3 0,0 0-1,-4 2 1,-4 2-62,-3 2 0,0 2 1,-6 5-1,-1 1 1,-3-1-1,-1 1 1,-2-1-1,-2 0-177,-1 1 0,-1 1 0,-2 0 0,-2 4 0,-1-1 0,-3 2 0,-1 0 0,-2 1-37,1-1 1,1 2 0,1-5 0,2 1 0,2-1 0,3 0 0,1-1 160,1-1 1,0-6 0,1 0 0,3-2 0,5-3 0,3 0 0,5-2 0,0 0 109,4 0 1,0-2 0,2 0 0,-1-3 0,-2-2 0,-2-2 0,0 1 46,-1 0 1,-6-1 0,-1 4-1,-3 0-137,0 0 1,-10 2-1,1 7 1,-5 5-1,1 4 1,1 2-66,2-1 0,2 2 1,2 0-1,3-1 0,4 0 1,2 0-1,3-1 0,2-1-6,4-2 1,-1-4-1,1-4 1,0-1 0,0-2-1,0 0 1,0-2 90,-2-1 1,1-4-1,-4-4 1,0-1-1,-2 0 1,-5-2-1,-2-3 1,-2 0 29,-2-4 1,-2 0 0,-3-2 0,-4 0 0,-3 1-1,-4 2 1,-6 1-206,-4-1 1,0 3-1,-4 2 1,1 2-1,2 3 1,2 3-1,3 3 1,1 3-718,5 1 0,3 1 840,0 3 0,1 2 0,-1 5 0</inkml:trace>
  <inkml:trace contextRef="#ctx0" brushRef="#br0" timeOffset="50">13545 16834 7569,'-4'-19'255,"1"2"-176,0 0 1,2 8-1,1 9 1,-2 7-1,0 4 1,-2 4 0,2 4-1,0 4-84,2 4 0,0-3 0,0 2 1,0-1-1,0-3 0,0 1 1,0-1-255,0-3 0,-1 1 1,-2-5 258,0-1 0,-6-1 0,2-2 0</inkml:trace>
  <inkml:trace contextRef="#ctx0" brushRef="#br0" timeOffset="51">13385 16834 7569,'-5'-17'140,"4"-4"0,-3 6 1,3 1-1,1 1 0,0 2 1,0 0-1,1-1 1,3 2 24,4 2 0,3-1 1,4 4-1,4 0 1,3 0-1,2 3 1,1 0-1,2 2-186,-2 0 0,-1 0 0,-1 2 0,-1 2 0,-3 3 0,-5 3 0,-4 2 0,-4-1-73,-1 1 1,-1-5 0,-4 1-1,-1 1 1,-2 1 0,-2 1-1,-2 1 91,-6-1 1,2 1-1,-5-2 1,4-1 0,0-3-1,1 0 1,-1 1 49,1 1 1,1-1-1,1 0 1,3 2-49,1 1 0,2 1 0,7-3 1,3 0-1,4 0 0,0-1 1,2 0-1,2-1-36,4 0 0,3-2 1,0 4-1,1-1 0,0 1 1,-1-2-1,-2 1 1,-2-1-30,-2 3 1,3 0 0,-5 0-1,-2-2 1,-5 2 0,-2 1 47,-2 2 0,-8-1 0,-7 1 0,-7-1 0,-6 0 0,-6 1 0,-3 1 0,-3 1-183,-1 1 1,2 0 0,5-4 0,6 1 200,4-1 0,5 1 0,4-1 0</inkml:trace>
  <inkml:trace contextRef="#ctx0" brushRef="#br0" timeOffset="52">14436 16743 7569,'-5'-11'141,"4"2"1,-3 5 0,3 9 0,2 8 0,1 6-1,3 4 1,2 3 0,0 5 0,0 2-26,-3 1 1,1-2-1,-2-1 1,0 2-1,-2-1 1,-1 0-1,0-3 1,0-2-661,0-3 0,0-3 0,0-2 544,0-3 0,5-4 0,2 0 0</inkml:trace>
  <inkml:trace contextRef="#ctx0" brushRef="#br0" timeOffset="53">14596 17040 7569,'2'-18'54,"6"4"0,6 5 0,4 6 1,1 1-1,0 2 0,0 0 0,0 0-76,1 0 0,2 0 1,1 2-1,-1 0 1,0 2-1,-2-2 22,-1 0 0,0 3 0,4 1 0</inkml:trace>
  <inkml:trace contextRef="#ctx0" brushRef="#br0" timeOffset="54">1976 16595 7569,'-12'-12'119,"1"4"0,0 2 0,0 2 0,4 7 1,3 6-1,3 6 0,1 3 0,0 3 1,1 3-1,2 4 0,0 2 0,1 0 47,1-1 0,-4 4 0,5-2 0,-3 2 0,1 1 0,-1 0 0,-2 0 0,0 2 0,2 1-152,1 1 1,-1-1-1,-3-6 1,0 0-1,0-1 1,0-1-1,0-2 1,0-3-1,2-2 0,1-3 1,4-1-1,5-6 1,2 1-1,3-4 1,1-2-1,2-1-44,2-1 0,6-2 1,1-4-1,1-1 1,-1-3-1,-1-2 0,-2 0 1,-4-1-465,-2 0 0,0 5 0,-6-5 0,-4-1 494,-5-1 0,-4-2 0,-1 1 0</inkml:trace>
  <inkml:trace contextRef="#ctx0" brushRef="#br0" timeOffset="55">1884 17063 7569,'-17'-12'0,"1"5"0,9-1 0,4 1 0,7-1 0,6 2 0,4-1 0,0 1 0,8 2 0,2-2 0,4-1 0,3 2 0,2-1 0,2 1 0,-2-1 219,-3-1 0,2 5 0,-5-3 1,-2 1-1,-2 0 0,-3 0 0,-2 0-2119,-2 1 1900,0-6 0,-5 2 0,0-4 0</inkml:trace>
  <inkml:trace contextRef="#ctx0" brushRef="#br0" timeOffset="56">1953 16697 7569,'0'-15'64,"0"0"1,3 1-1,4 1 1,7 2 0,4-1-1,2 1 1,4 0-135,5-1 0,4 1 1,2-1-1,-1 2 0,0 2 1,2 5 69,2 1 0,-3-3 0,5-1 0</inkml:trace>
  <inkml:trace contextRef="#ctx0" brushRef="#br0" timeOffset="57">2638 16674 7569,'-5'-6'223,"0"-4"1,-4 2-1,2-1 1,-2 2-1,-1 3-7,-2 3 0,-3 1 0,-2 0 1,1 0-1,-2 1 0,0 3 1,-2 5-1,-2 3-176,0 4 1,0-1 0,3-2 0,4 1 0,2 1 0,3-1 0,1 0 0,3 0-124,1 1 0,1 0 0,5-3 0,4-1 1,5 0-1,6 1 0,3-1 7,5 1 0,-1-1 0,3-1 1,-2-1-1,-1-1 0,0 1 1,0-1-1,-2 1 73,-2-1 1,2 0-1,-6 3 1,-2 0 0,-3 2-1,-4 1 1,-1 3 2,-2 0 0,-3 2 0,-4 4 0,-5 0 0,-4 0 0,-3 0 0,-2 1-65,-2 2 0,2-1 0,-1 1 0,0-3 0,1-4 0,4-4 0,4-2-1352,3-2 1417,4 1 0,3-16 0,6-4 0</inkml:trace>
  <inkml:trace contextRef="#ctx0" brushRef="#br0" timeOffset="58">2855 16789 7569,'-18'-12'1239,"3"1"1,8 11-1195,3 7 1,3 9 0,1 8 0,0 1 0,0 4 0,0 3 0,1 4-145,3-1 1,-2 4 0,6 0 0,-1-3 0,1-1 0,-2-4-1,1-3 1,-2-2-301,0-5 1,0-6 0,-3 1-1,2-4 1,-1 0 398,-2-1 0,-6-4 0,-1-2 0</inkml:trace>
  <inkml:trace contextRef="#ctx0" brushRef="#br0" timeOffset="59">2661 16800 7569,'1'-6'179,"4"2"0,8 1 1,7 1-1,6-3 1,0 0-1,1-2 1,0 2-1,-1-1-155,2 0 1,-4 2 0,3-3 0,-3 2-1,-1 3 1,0 1-25,0 1 0,0-6 0,-1 0 0</inkml:trace>
  <inkml:trace contextRef="#ctx0" brushRef="#br0" timeOffset="60">3518 16492 7569,'-4'-12'149,"0"1"0,1-1 0,2 4 0,2 4 0,3 9 0,4 8 0,2 6 0,1 2 1,2 3-1,2 3 0,4 3 73,3 3 0,1 3 1,-2 1-1,0 1 0,-2 0 1,0 0-1,0 0 1,-1 0-244,-2 1 0,1-3 1,-3 2-1,1-2 0,0-2 1,0-1-1,2-2-9,0 0 0,-3-6 0,2 2 0,-4-4 0,0-3 0,-1-2 0,1-2-491,-1-2 1,-1-1-1,-1-3-1116,-1-2 1637,-6-3 0,-7-15 0,-8-3 0</inkml:trace>
  <inkml:trace contextRef="#ctx0" brushRef="#br0" timeOffset="61">3974 16480 7569,'0'-11'191,"0"-1"1,0 1-1,2 1 19,2 2 0,-3 4 0,3 8 0,-3 5 0,-1 5 0,-1 6 0,-3 6 0,-4 4-122,-2 3 0,-6 7 0,-5 3 0,-3 4 0,-4 2 0,-1 1 0,-4-1-112,-4 1 0,2 3 0,-3-5 0,1-2 0,0-4 0,-1-4 0,2-4 1,5-5-194,4-5 0,7 0 0,2-8 0,1-4 1,5-1-1286,3-4 1502,4-4 0,5-3 0,0-7 0</inkml:trace>
  <inkml:trace contextRef="#ctx0" brushRef="#br0" timeOffset="62">3643 16309 7569,'2'-11'77,"0"-1"1,3 1 0,1-1 0,2 1-1,0-1 1,-2 1 0,0 0 150,1-1 1,-1 1 0,3-2 0,-1-1 0,-1-2 0,1-1 0,-1-1 0,1 2-133,-2-1 0,3-2 1,-4 3-1,0-2 0,2-1 1,-2 0-1,0 1 1,-3 2 106,0 2 0,2 1 1,-1 2-183,0-1 0,-2 7 1,-1 5-1,0 7 1,1 3-1,2 1 1,2 2-1,1 2-29,3 4 1,-1-1 0,2 1 0,3 0 0,-1 0 0,1 0 0,-1 0-179,-1-1 0,0 2 0,1-3 1,-1-1-1,-1 1 0,-1-2 186,-1 1 0,-6 2 0,3 5 0</inkml:trace>
  <inkml:trace contextRef="#ctx0" brushRef="#br0" timeOffset="63">4214 17097 7569,'2'-6'246,"1"2"1,5 3-1,3-1 1,5 0-1,3-2 1,2 0-1,2 0-135,0 1 1,-1-1 0,-2 4-1,-1 0 1,1 0 0,0 0-112,-1 0 0,-2 0 0,-6 0 0</inkml:trace>
  <inkml:trace contextRef="#ctx0" brushRef="#br0" timeOffset="64">5208 15909 7569,'-12'-11'112,"1"-1"1,1 1 0,2 0-1,3 0 1,1 3 0,1 0-1,0 2 1,2 3 0,1 7 139,0 5 0,0 6 0,1 0 0,2-1 1,2-1-1,0 0 0,1 2 0,0 3-236,3-1 1,5 5 0,2-3 0,-1 2 0,0 2 0,1 0 0,1 1 0,1 2-9,0 0 0,-3 5 0,3-5 1,-2 0-1,-1-2 0,0 0 0,1 0-55,-2-1 0,2 2 0,-1-6 1,-1 3-1,-1 0 0,-2-2 0,1-2 1,-1-2-115,1-2 0,-5 3 0,1-2 0,0-1 0,-1-3 0,-1-2 0,1-3-710,-1-1 1,-2 3 870,4-4 0,-1 0 0,5-4 0</inkml:trace>
  <inkml:trace contextRef="#ctx0" brushRef="#br0" timeOffset="65">5585 15932 7569,'-8'-10'88,"2"1"0,1 1 1,1 1-1,0-1 0,-1 2 1,-1 1-1,-3 2 1,0 3-1,0 4 0,1 4 1,1 2 187,1 1 0,-3 1 1,5 0-1,0 2 0,0 2 1,-1-1-1,-1 1 1,-3 3-190,-1 3 1,-2 2 0,0 1-1,-4 3 1,-3 1 0,-2 3 0,-2 1-1,-1 0-137,-3-2 1,3 0 0,6-12 16</inkml:trace>
  <inkml:trace contextRef="#ctx0" brushRef="#br0" timeOffset="66">4968 16937 7569,'-10'-1'108,"2"-3"1,5-4 0,1-2 0,4-1 0,3 1 0,5 2 0,5 3 0,3 1 169,2 0 0,3 1 0,4 3 0,3 0 0,3 0 0,1 0 0,0 0 0,2 0 1,2 0-214,4 0 1,-1 0-1,0 0 1,1 0-1,0-2 1,-1 0 0,-3-2-1,-4 0-163,-2-1 1,-7 4 0,1-3 0,-5 2 0,-3-1 0,-2-1 0,-2 2-134,-1 0 0,-5 2 1,-2-1-1,0-1-1461,1-2 1692,-5 0 0,-2 4 0,-6 0 0</inkml:trace>
  <inkml:trace contextRef="#ctx0" brushRef="#br0" timeOffset="67">5151 17268 7569,'-8'-3'122,"2"-3"0,2 3 1,4 1-1,3 7 0,0 4 1,1 3-1,0-1-9,-1 1 0,-2 0 0,-1 2 0,0 3 1,0-1-1,0 2 0,0-1 0,0 0-161,0 1 0,0-4 0,0 1 1,0-2-1,0-2 0,1 1 0,2-1 35,0 1 0,1-5 0,-4-2 152,0-3 1,0-5 0,0-8 0,0-1 0,0 1 0,0-2 0,0-2-98,0-4 0,0-3 0,0-1 0,1 1 0,3-1 0,4 0 0,2 0-138,1 0 0,0 4 0,-2 1 1,-1 2-1,3 2 0,1 3 0,0 2 1,-1 2 103,-2 2 1,0 0 0,2 3 0,1-2 0,0 1 0,2 2 0,2 2 25,-2 3 1,-2-1 0,0 4 0,-1 2 0,0 3-1,1 1 1,-1 4 0,1 1-39,-1 2 1,-3 3 0,-2 2-1,-1 2 1,-1-2 0,0-1-1,0-2 32,-2-3 0,1-1 0,-1-4 0,2 1 0,-1-1 0,-1-3 0,1-2 162,0-1 1,1-4-1,-2 2-504,1-1 314,-1-1 0,8-9 0,-4-2 0</inkml:trace>
  <inkml:trace contextRef="#ctx0" brushRef="#br0" timeOffset="68">18433 13511 7569,'-11'-5'36,"-1"0"0,1-3 0,1 3 1,1 1-1,0-1 0,-2 0 0,-3 0 1,0 2-1,1 1 0,0-1 0,-1 0 1,-1-1-1,1 0 0,0 0 0,0 2 1,-1 0-1,1 2 103,1 0 0,1 0 0,-2 0 0,-1 0 0,-1 2 0,0 1 0,-3 6 0,-3 5-134,-1 5 0,-1 4 1,-1 3-1,-2 1 0,2 3 1,1 1-1,1 4 0,1 3-41,3 4 1,-1 1-1,5 0 1,1-1-1,2 1 1,5 0-1,3 0 1,3-2-14,1-2 0,6-2 1,5-5-1,7-2 0,5 1 1,2-2-1,3-3 0,3-3 25,4-4 0,1-2 0,5-6 0,-1-1 0,1-2 0,2-4 0,1-4 71,2-4 1,0-4 0,-2-7 0,-1-4 0,-2-4 0,-2-2 0,-3-3-9,-5-1 0,-3-3 1,-6-5-1,-3-2 0,-5 0 1,-5-2-1,-5 0 0,-6-1-95,-5 2 0,-3-5 0,-13 5 1,-6-1-1,-7 4 0,-8 4 0,-7 4-365,-6 1 1,25 17 0,-1 1 420,1 1 0,-1 3 0,0 1 0,-1 2 0,0 0 0,-1 1 0</inkml:trace>
  <inkml:trace contextRef="#ctx0" brushRef="#br0" timeOffset="69">18879 13374 7569,'0'-8'33,"0"1"1,1-1 0,3 0 0,3 1 0,5-3-1,2-3 1,2-4 0,3 0 0,5-4 0,6 0 0,5-3-1,6-3 1,7-5 0,5-3 0,-23 15 0,0 0-1,0 1 1,1-1 27,0 0 0,0 1 0,4-3 0,0 1 0,-1 0 1,0 0-1,2-2 0,1 0 0,1-1 0,0-1 0,1-1 1,0 0-1,0-1 0,-1 1 0,-3 2 0,-1 0-116,-2 2 1,-1 1 0,-4 2 0,-1 0 0,21-11 0,-8 4 0,-8 6 0,-7 5 0,-5 3-466,-4 5 0,-9 3 520,-6 8 0,-15 7 0,-9 7 0</inkml:trace>
  <inkml:trace contextRef="#ctx0" brushRef="#br0" timeOffset="70">19153 13008 7569,'-12'-1'19,"1"-1"0,0-2 0,0 2 157,4 5 1,-2 3-1,4 6 1,-2 0-1,-1 4 1,-3 3-1,0 2 1,0 2-128,-1 0 1,1 0-1,-1 1 1,1 1-1,-1 2 1,1-2 0,0-1-1,-1-1-48,1 0 0,-4 0 0,-1-1 1,1-2-1,0-2 0,1-2 0,3-3 91,2-4 1,5 0 0,-1-6 0,5 0-1,9-2-158,7-1 1,11-5 0,4-2 0,5-4 0,3 0 0,2 0-1,2 0 1,0 4 65,-1 3 0,-3-2 0,-4-1 0</inkml:trace>
  <inkml:trace contextRef="#ctx0" brushRef="#br0" timeOffset="71">20443 10987 7569,'-11'0'41,"3"-4"1,1 0 0,-1 0-1,0 1 1,2 0 0,1 4 0,3 6-1,2 4 1,2 3 0,3 4-1,0 2 1,2 6 104,-1 1 1,0 4 0,2 2-1,-3-1 1,-1-2 0,0 1-1,-2-1 1,1-1-194,0-1 1,-1-1 0,1-4 0,-1-2 0,-2-1 0,0-2-15,0-1 0,-2-3 0,-1-7 0,-4-4 65,1-6 1,-3-4 0,4-9-1,0-3 1,0-2 0,1-3 0,0-3-1,0-3 19,2-3 0,1 0 0,1 1 1,0 3-1,0 1 0,-2 2 1,0 4 211,-2 3 0,0 2-244,4 6 0,2 9 1,3 6-1,5 6 1,6 4-1,5 3 0,4 1 1,3 3-42,4 5 1,-3-2 0,1 2 0,2-2 0,1-2-1,0-3 1,-3-3 65,-3 1 0,-3-8 0,-2 2 1,-2-2-1,-2-2 0,-2-4 145,-2-1 0,-6-4 0,-4-3 0,-3-5 1,-1-6-30,0-6 0,0 2 1,-1-8-1,-3 0 1,-4-1-1,-2-2 1,-1 2-268,-1 1 0,2 2 0,1 3 1,2 1-1,-1 3 0,2 4-444,2 2 1,4 7 0,4 2 0,5 4 578,4 4 0,5-3 0,5 4 0</inkml:trace>
  <inkml:trace contextRef="#ctx0" brushRef="#br0" timeOffset="72">21049 11021 7569,'-7'-11'616,"-2"2"1,6 5-492,0 8 1,2 5 0,1 3 0,1 4 0,2 3 0,2 2 0,0 2 0,1 1-86,0 3 0,2-2 1,3 4-1,2-1 1,1-2-1,1-3 0,1-4 1,-1-4-34,0-3 0,4-4 0,-2-2 0,-1 0 0,2-4 0,-2-2 1,2-4-46,0-3 0,-4-4 0,1 0 0,-2-2 0,-3-2 0,-1-4 0,-3-2 0,-1-2-86,-2 0 0,-2-1 0,-2-2 0,-2 0 0,-2 0 0,-1 2 0,-2 3-556,2 2 1,-1 3 0,5 8 679,-2 0 0,-5 0 0,3-3 0</inkml:trace>
  <inkml:trace contextRef="#ctx0" brushRef="#br0" timeOffset="73">21517 10987 7569,'-6'-18'192,"2"3"-75,2 2 1,2 8 0,0 5 0,0 8 0,0 6 0,2 5 0,0 2 0,3 3-90,2 3 0,-1 1 0,3 4 0,-1-3 1,-1 0-1,1-1 0,-2 0 0,-1-3-226,-2-1 0,2-6 0,-1-3 0,-2-2 0,1-2-59,1 1 0,-4-6 0,1-3 0,-5-6 0,-1-4 0,-1-5 233,-1-3 1,1-1-1,-3-5 1,3 1-1,-1-3 1,2-2-1,-1-2 98,0-1 1,3 3 0,-2-4 0,1 1 0,0 4 0,0 2 0,1 4 0,-1 2 1044,1 2 1,2 4-1030,1 6 0,5 5 0,3 10 0,1 2 1,0 1-1,-2 1 0,3 1-165,4 0 0,-1-3 1,2 2-1,-1-2 0,0-3 1,3-1-1,-1-3 1,2-1 49,0-2 1,-3-2 0,3-2 0,-2-3 0,-1-4 0,1-2-1,-1-3 114,-1-2 1,-2 2-1,0-3 1,-1 1-1,-1 0 1,-1-1-1,-2 1 1,-2 0 188,-3 1 0,1 1-355,1 2 0,-2 9 0,4 8 0,0 6 0,-4 7 0,1 4 0,-1 3 0,2 1-72,-1 3 1,-2 0-1,-1 4 1,0 1-1,0-1 1,0-1 0,0-1-439,0-2 0,0-3 1,0 2 586,0-1 0,-5-2 0,-2-3 0</inkml:trace>
  <inkml:trace contextRef="#ctx0" brushRef="#br0" timeOffset="74">22156 10964 7569,'-11'-23'769,"5"16"0,1 4-762,5 18 0,0 7 1,0 6-1,0 1 0,0 3 1,0 1-1,1 2 0,1 2-165,2 1 0,4 0 0,-3-4 0,0-1 0,0-2 0,-1-5 0,0-3-357,0-4 0,1 0 0,-3-6 515,2-3 0,0-1 0,-4 3 0</inkml:trace>
  <inkml:trace contextRef="#ctx0" brushRef="#br0" timeOffset="75">22042 10987 7569,'0'-15'122,"0"-1"1,0 2-1,0 2 1,0 0-1,2 2 30,1 3 1,5-2 0,7 5 0,4 1-1,3 2 1,2 1 0,1 0 0,3 0-208,1 0 1,-3 0-1,0 1 1,-1 2-1,-4 2 1,-2 1-1,-4 3 1,-3 1-94,-5 2 1,-2-1 0,-5 1 0,0-1 0,-1 0 0,-4 1 0,-6-1 0,-8 1 165,-7-1 1,2 1 0,-2-1 0,1 0-1,4 0 1,2-3 0,4-1 197,2-2 0,7 0 0,0-3 1,4 4-1,2-1-212,5 0 1,8 2 0,4-2 0,4 0 0,3 2 0,0-2 0,0 1 0,-1-1-33,0 0 0,-4 4 0,-1-1 1,-2 2-1,-2 1 0,-1 1 1,-3-1 16,-2 1 1,-3-1 0,-5 2 0,-2 1 0,-1 2 0,-6 2 0,-5 1 0,-5 0-22,-3 0 0,-6 0 1,-1 3-1,0-3 1,2-4-1,3-2 1,2-2-362,3 1 0,3-2 1,6-1 392,2-2 0,3-4 0,5 2 0</inkml:trace>
  <inkml:trace contextRef="#ctx0" brushRef="#br0" timeOffset="76">22522 11067 7569,'-4'-12'478,"0"1"1,1 1-128,-3 2 0,5 4 1,-4 9-1,1 6 0,0 4 1,2 3-1,1 3-409,1 5 1,0-1 0,1 5-1,3 1 1,3-1 0,4 0-1,0-1 1,0-1-159,1 0 0,0-2 1,2-4-1,3-3 0,1-4 1,2-2-1,0-2 0,1-1-258,-2-2 0,0-3 0,4-5 1,-1 0 473,1 0 0,5-5 0,1-1 0</inkml:trace>
  <inkml:trace contextRef="#ctx0" brushRef="#br0" timeOffset="77">22511 11295 7569,'-11'-5'569,"4"-2"1,4-2-514,6 1 1,3 3-1,7 5 1,2-1-1,5-2 1,4-1 0,4 1-1,0-1-362,0 0 0,3-1 0,-5 2 0,0-2 1,-2 0 305,-1 0 0,-1-4 0,1 3 0</inkml:trace>
  <inkml:trace contextRef="#ctx0" brushRef="#br0" timeOffset="78">22602 10998 7569,'-14'-11'108,"4"-1"0,3 1 1,5 0-1,1-1 1,2 1-1,3-1 10,3 1 0,9 3 1,3 1-1,2-1 1,2 0-1,1 2 1,1 1-1,2 1-201,-1-1 0,-2 4 1,-3-3-1,0 4 1,-4 4-1,1 2 1,-1 2-1,-1-1 6,-2 2 1,-1 3 0,-2 2-1,1 2 1,-2 2 0,-1 2-1,-2 3 139,2 4 0,0-2 1,0 4-1,-3 1 0,1-3 1,-2 3-1,1-2-174,0-1 1,-3 1 0,1-3-1,-3-1 1,-1-4 0,0-1-1,0-3 1,0 1 111,0-3 0,-10-1 0,-3-2 0</inkml:trace>
  <inkml:trace contextRef="#ctx0" brushRef="#br0" timeOffset="79">23059 10907 7569,'0'-18'269,"1"2"1,3 0 0,3 1 0,4 3-85,0 3 0,0 4 1,1 5-1,-1 1 0,1 3 1,-1 5-1,1 3-303,-1 3 1,0 6-1,0-1 1,-4 4 0,-3 3-1,-3-1 1,-2 2 0,-3 2-86,-3-1 1,-4 0 0,-1-4 0,-2 2 0,-2-2 0,4-1-1,2-1 309,2 0 0,5 0 0,0-1 1,1-2-1,2-2 0,2-1 0,1 0 1,5-1-44,2-2 1,3-1 0,1-2 0,2 0 0,2-3 0,2-1 0,3-1-64,4 1 0,-3-5 0,4 3 0</inkml:trace>
  <inkml:trace contextRef="#ctx0" brushRef="#br0" timeOffset="80">20603 11923 7569,'-1'-11'126,"-3"1"1,-2 1-1,-2 3 1,1 1-1,-2 3 1,-1 5 0,-1 6-1,3 5 1,0 3-1,0 4 1,2 0 0,2 3-1,3 0-9,1 1 0,0-3 1,0 1-1,1 0 0,3 0 1,4-1-1,2-3 0,1-4-141,1-3 1,3-1-1,1-4 1,2-3-1,2-3 1,2-2 0,2-3 10,3-3 0,-3-7 0,2-3 0,-3-1 0,-4-2 0,-3-1 0,-5-2 0,-3 0-92,-5 0 0,-1-4 0,-5-1 0,-4 1 1,-10-3-1,-7 2 0,-7 1-130,-2 1 1,-6 8-1,-3 6 1,-1 4-1,2 3 1,6 4 0,6 3-1,3 7-350,5 5 1,11 4 584,2 5 0,6 5 0,2 1 0</inkml:trace>
  <inkml:trace contextRef="#ctx0" brushRef="#br0" timeOffset="81">20889 11946 7569,'-10'-21'757,"2"2"0,3 5-573,0 5 1,4 9 0,-3 7 0,2 5 0,4 3 0,0 4 0,3 3 0,2 0-188,2 1 0,-3 1 0,2 2 0,-1 0 0,1 0 0,-2-2 0,-1-2 0,-1-2-612,1-1 0,-4-5 0,3 1 1,-3-2 614,-1-2 0,6 1 0,0-1 0</inkml:trace>
  <inkml:trace contextRef="#ctx0" brushRef="#br0" timeOffset="82">20854 12049 7569,'2'-11'244,"2"0"1,4 4 0,5 3 0,5 3 0,2 1-198,4 0 1,6 0-1,-4 0 1,0 0 0,-2 0-1,-2 0 1,0 0-503,-3 0 1,-2 0 0,-6 0 454,0 0 0,-4 0 0,-2 0 0</inkml:trace>
  <inkml:trace contextRef="#ctx0" brushRef="#br0" timeOffset="83">20763 11866 7569,'-6'-17'81,"2"1"1,8 7-1,5 3 1,5 0 0,5 1-1,4 0 1,3 1-113,5-1 1,3 2 0,4-3 0,4 1 0,1 2 30,-1 2 0,2 1 0,-3 0 0</inkml:trace>
  <inkml:trace contextRef="#ctx0" brushRef="#br0" timeOffset="84">21700 11809 7569,'-12'-11'64,"2"2"0,2 5 0,5 8 1,1 6-1,4 7 0,0 5 1,3 8-1,2 3 0,0 2 1,1 2-1,-2 1 0,1-1 1,-1-2-78,3 0 0,-4-2 1,0-3-1,-1-3 0,1-5 1,0-2-1,1-5 0,-1-3-1014,0 0 1027,-1-1 0,-4-4 0,0-2 0</inkml:trace>
  <inkml:trace contextRef="#ctx0" brushRef="#br0" timeOffset="85">21597 11821 7569,'0'-12'79,"5"2"1,4 1 0,5 3 0,5 1 0,2 2 0,2 2-1,1 1 1,3 0 32,3 0 0,1 0 0,1 0 0,1 0 0,-2 0 0,1 1 0,-4 2 0,-5 2-228,-7 1 1,-4 2-1,-5 4 1,-3 2-1,-4 3 1,-6 1 0,-9 2-15,-11 2 1,-11 0 0,-4 1 0,-4 0 0,-2 0 0,0-2 0,3-1 0,7-5-334,8-3 1,11 0 462,7-1 0,9 1 0,9-1 0</inkml:trace>
  <inkml:trace contextRef="#ctx0" brushRef="#br0" timeOffset="86">22156 11901 7569,'-21'-17'527,"3"4"1,5 6 0,5 2-220,-1 2 1,2 8-1,1 5 1,1 6-1,2 1 1,2 4-1,1 1 1,0 4-253,0 1 0,0 4 0,0-2 0,1 2 0,3-1 0,4 1 0,1-2-321,-2-2 1,7-3 0,-2-1 0,0-2 0,2-2-1,0-5 1,3-4 0,1-3-110,2-2 1,-2-1-1,-1-4 1,0-2 0,-3-2 373,-1-3 0,-2-3 0,0-2 0</inkml:trace>
  <inkml:trace contextRef="#ctx0" brushRef="#br0" timeOffset="87">22008 12072 7569,'0'-12'150,"3"1"0,3 1 0,7 2 1,3 4-196,4 3 1,6 1 0,2-1 0,1-2 0,3-2 0,1 0 0,1-1-1,-1 1-312,-3 0 1,-2 0 356,-5 1 0,0-3 0,0-4 0</inkml:trace>
  <inkml:trace contextRef="#ctx0" brushRef="#br0" timeOffset="88">22019 11866 7569,'0'-15'-56,"0"0"0,3 1 0,3 1 0,6 3 1,2 1 99,2 2 1,3 3-1,8-4 1,3 0-1,2 1 1,0 1-1,-2 0-68,2 4 1,-4 1 0,-1 1-1,-3 0 1,-2 0 0,0 0 0,-3 1-1,-4 1 34,-2 2 1,-2 5 0,0-1 0,-4 2 96,-3 1 0,-3 1 1,-1-1-1,0 1 1,0-1-1,0 2 0,0 1 1,0 2 13,0 2 0,0 1 0,0 4 0,0 0 1,0-1-1,0 1 0,2 1-177,1 3 1,4-3-1,4 2 1,1-5 0,-1-3-1,2-2 1,1-2-1,2-1 19,2-2 0,1-4 1,4-3-1,0-3 1,-1-2-1,0-3 0,-2-4 181,-1-2 0,-1-5 0,1-2 0,-5 0 0,-4-4 0,-3 0 0,-2-3 0,-4-2-42,-4 0 0,-8-6 1,-9 1-1,-6 0 0,-5 0 1,-6 5-1,-5 3-519,-3 4 1,0 7 0,0 8 0,5 4 416,6 4 0,4 13 0,7 7 0</inkml:trace>
  <inkml:trace contextRef="#ctx0" brushRef="#br0" timeOffset="89">22773 11855 7569,'0'-18'-14,"0"3"1,0 2 0,0 2-1,0-1 1,0 1 0,0 2 0,0 5-1,0 9 226,0 8 1,4 6 0,1 8 0,1 3 0,2 3 0,0 1 0,-1 1-1,2-1 1,1 0-262,2 0 1,-1 1-1,1-2 1,-2-2 0,-1-1-1,-2-2 1,1-4-1,-1-3-492,1-2 0,-5-5 0,2 1 541,0-2 0,-9-7 0,3 0 0</inkml:trace>
  <inkml:trace contextRef="#ctx0" brushRef="#br0" timeOffset="90">22670 11855 7569,'5'-18'71,"3"3"1,4 2 0,3 2 0,4-1-1,2 2 1,3 1 108,3 2 1,-1 3 0,4-2 0,0-1 0,1 2 0,-2 0 0,-1 2 0,-3 2-211,-1 1 0,-2 5 0,-2 4 0,-3 4 1,-4 3-1,-7 2 0,-4 2 0,-3 3-160,-3 4 0,-8-3 0,-11 3 0,-8-3 0,-5-1 0,-6-2 0,-1 0-46,1-2 1,7-9 0,10 1 0,5-1 235,4 0 0,14 2 0,3-1 0</inkml:trace>
  <inkml:trace contextRef="#ctx0" brushRef="#br0" timeOffset="91">23310 11889 7569,'-5'-11'950,"-1"-1"-712,-1 1 0,2 6 0,5 5 0,-1 6 0,-2 6 0,0 2 1,-1 2-1,0 2-242,0 2 0,0 5 0,4 2 0,0-2 1,2 1-1,0-1 0,3 2 0,2-2-217,1-1 0,4-2 1,2-3-1,2-4 0,2-2 1,2-2-1,2 1 0,1-2-1627,0-2 1848,-1-3 0,6 0 0,2 1 0</inkml:trace>
  <inkml:trace contextRef="#ctx0" brushRef="#br0" timeOffset="92">23630 11992 7569,'-12'-12'493,"6"5"1,1 1-1,1 2 1,-1 5-345,-1 5 0,2 8 0,-2 2 0,0-1 0,4 0 1,1 1-1,1 2 0,0 3-290,0 0 0,5-2 0,2 0 1,4 0-1,1 0 0,2-1 1,1-1-1,1-5-189,0-3 0,-2 1 0,5-3 0,0-1 0,0-2 0,-1-3 0,-2-1 330,-2 0 0,4 0 0,0 0 0</inkml:trace>
  <inkml:trace contextRef="#ctx0" brushRef="#br0" timeOffset="93">23573 12106 7569,'-13'-1'-74,"7"-2"1,7-2 124,7-1 1,8 3-1,7 0 1,7 0 0,6 0-1,3 0 1,2-1 0,1 0-52,-2 0 1,-4-1 0,-8 3 0,-4-2-1,-6 1 0,1-8 0,-2-2 0</inkml:trace>
  <inkml:trace contextRef="#ctx0" brushRef="#br0" timeOffset="94">23527 11763 7569,'-18'0'153,"3"-1"1,9-1 0,8-2 0,11 1 0,10 2 0,5 2-94,3 3 1,2-1-1,2 4 1,-2 2-1,-2 0 1,-1 0 0,-3-1-61,-1 0 0,-2 3 0,-1 0 0</inkml:trace>
  <inkml:trace contextRef="#ctx0" brushRef="#br0" timeOffset="95">20535 12654 7569,'-12'-17'92,"1"3"1,-1 6-1,2 8 1,3 8-1,3 4 1,3 6-1,1 2 1,1 6-1,3 2 1,2 3-1,2 4 47,-1 3 1,0-5 0,1 2 0,-1-1 0,-1-2 0,-1 0 0,0-3 0,-2-2-334,-2-3 1,-1-3 0,0-2 0,0-3 0,0-4 0,0 0-1112,0-1 1305,0-4 0,-5-2 0,-1-5 0</inkml:trace>
  <inkml:trace contextRef="#ctx0" brushRef="#br0" timeOffset="96">20489 12666 7569,'0'-13'157,"1"-1"0,3 0 0,4 3 0,2 3 0,1 3 23,1 2 0,4-2 0,3 2 0,3-1 1,1 0-1,0 0 0,1 2 0,1 0-182,2 2 0,-6 5 1,-6 4-1,-3 4 0,-5 4 1,-3 0-1,-4 2-222,-4-1 1,-4 4 0,-11-3 0,-9 2 0,-8 2 0,-4 0 0,-2-1 17,0-3 1,2-2 0,2-4 0,9 0-1,8-3 206,5 0 0,9 0 0,2 2 0</inkml:trace>
  <inkml:trace contextRef="#ctx0" brushRef="#br0" timeOffset="97">20934 12814 7569,'-11'-11'220,"0"4"1,-1 4 0,1 1 0,-2 4 0,-1 0 0,-2 5 0,-1 1-58,1 5 0,0 2 0,5-1 0,1 3 0,2-1 0,4 2 0,3-1 0,1 0-307,0 1 1,6-3 0,6 3-1,6-1 1,3-3 0,3-3 0,2-3-1,3-5 23,4-1 1,-3-2 0,6-2 0,-4-1 0,-2-5 0,-1-3 0,-3-3 0,-6-3 172,-5-1 1,-3 3 0,-5-4-1,-3-1 1,-4-2 0,-5-2-1,-6-1-219,-7-2 0,-10 4 0,-6 7 0,-8 3 1,-7 7 166,-4 3 0,-3 8 0,-1 2 0</inkml:trace>
  <inkml:trace contextRef="#ctx0" brushRef="#br0" timeOffset="98">21186 12746 7569,'-23'-23'331,"9"6"0,5 7 1,6 10-1,9 10 0,2 8 1,4 4-160,-1 1 0,1 1 1,-1 1-1,1 2 1,-1-1-1,0 1 1,0 0-1,-3-2 0,0-1-356,1-1 1,1-1 0,1-2 0,2-2 0,1-2 0,3-3 0,-1-3-288,1-2 1,3-6-1,0 2 1,4-3 470,3-1 0,5 0 0,-3 0 0</inkml:trace>
  <inkml:trace contextRef="#ctx0" brushRef="#br0" timeOffset="99">21608 12803 7569,'-6'-23'470,"-3"5"1,7 3 0,2 2 0,3 3-179,4 2 1,-5 5 0,2 6 0,-1 6 0,-1 5 0,2 5 0,0 3 0,0 2-212,-1 3 1,2-3 0,-2 4 0,2-2 0,1 0-1,2-3 1,0-3-298,-1 0 1,1-2 0,3 0 0,2-2 0,1-2-1,2-1 1,2-2-492,2 1 1,6-6 0,0-2 706,0-3 0,3-1 0,0 0 0</inkml:trace>
  <inkml:trace contextRef="#ctx0" brushRef="#br0" timeOffset="100">21997 12757 7569,'0'-11'185,"-2"3"0,0 0 0,-2 2 0,1 4 0,2 5 1,2 8-1,2 2 38,1 3 0,3 4 1,-2-2-1,2 1 1,2 0-1,1 0 1,1 0-1,2 0-361,2 1 1,3 1-1,5-2 1,1-3-1,1-1 1,2-1-1,0-2 1,-1-5-162,1-2 1,0-1-1,-6-4 1,-1 0-1,-2 0 299,-1 0 0,3 0 0,-2 0 0</inkml:trace>
  <inkml:trace contextRef="#ctx0" brushRef="#br0" timeOffset="101">22031 12871 7569,'-13'-5'135,"-1"3"0,12-5 0,3 2 0,5 3 0,4 0 1,3 2-1,2 0 26,4 0 1,8-1 0,2-3 0,3-2 0,1-2 0,1 1 0,-1-2-521,-1-1 1,-8 0 0,0 1-1,-5 2 359,-2 2 0,-2-9 0,-4 2 0</inkml:trace>
  <inkml:trace contextRef="#ctx0" brushRef="#br0" timeOffset="102">22054 12643 7569,'1'-12'41,"3"1"0,5 0 0,5-1 0,5 2 0,3 1 0,4 2 22,1-2 0,3-1 0,-3-2 0,-1 1 0,1-1 0,0 2 0,-3 1 1,-3 3-169,-2 1 1,-3 1-1,1 5 1,0 2 0,-5 2-1,-1 1 1,-5 3-1,0 1-79,1 2 1,-5-1 0,2 1 0,-1-1-1,-1 0 1,3 2 0,0 1 0,2 3 194,-1 0 1,-2 1 0,2 4 0,0-1 0,-1 3 0,2 0-1,-2 2 150,0 0 1,0-1 0,-2 1 0,0-2 0,0-1 0,-1 0 0,1-1-123,1-3 1,0 1-1,-4-4 1,0 1 0,0-1-1,0-2-39,0-1 0,-5-2 0,-2 1 0</inkml:trace>
  <inkml:trace contextRef="#ctx0" brushRef="#br0" timeOffset="103">22522 12689 7569,'1'-11'15,"4"4"0,7 3 1,5 3-1,5 1 0,1 0 1,0 1-1,-2 3 0,0 3 131,-2 4 1,3 1-1,5 2 1,-1 3-1,-2 0 1,-3 4-1,-2 0 1,-2 2-121,-1 0 1,-8 4 0,1-1-1,-4 0 1,-3-1 0,-3 0-1,-7 3 12,-6 2 1,-3-5 0,-9 3 0,-4-1 0,-8-1 0,-5 0 0,-3-2 0,0-1-40,1-1 1,-6-4 0,-6 4 0,25-13 0,0-1 0</inkml:trace>
  <inkml:trace contextRef="#ctx0" brushRef="#br0" timeOffset="104">1565 10758 7569,'6'0'605,"-1"0"0,-6 0-482,-3 0 0,3-1 1,-3-3-1,3-3 1,1-3-1,0-2 0,0 0 1,1-4-1,3-3 1,3-4-1,4-3 1,1-5-1,3-3 0,3-4 1,1-4-1,-1-2-66,-2-2 1,0-1-1,-5-1 1,1-2 0,-2 2-1,-3 1 1,-3 3-1,-3 1 1,-1 2-134,0 2 0,0-2 1,0 6-1,0 3 1,0 4-1,0 6 0,0 6 1,0 3 162,0 2 0,0 6 1,2 5-1,1 7 1,5 6-69,2 2 1,2 5 0,-1-2 0,2 1 0,2 0 0,3 0 0,1 0 0,0 0-73,1 2 0,-2-5 0,0-1 0,-2-2 0,-2-3 0,-1-1 1,-2-3-1,1 0-40,-1-4 0,0-1 1,1-1-1,-1-1 1,1-4 48,-1-6 0,1-1 0,-2-4 1,-1-1-1,-2-2 0,1-4 1,-1-2-1,0-2 261,-2 2 1,-1 2-1,-4 4 1,0 4-38,0 2 1,-5 13 0,-2 8-1,0 9 1,0 9 0,1 6-1,1 3 1,0 4-208,2 2 1,2 0-1,1 2 1,0-1-1,1 1 1,3 1 26,4 2 0,7 0 0,3-1 0</inkml:trace>
  <inkml:trace contextRef="#ctx0" brushRef="#br0" timeOffset="105">14208 16320 7569,'-18'0'93,"0"0"0,4 0 0,-1 0 1,1 0-1,1 0 0,2 0 0,1-1 1,2-3-1,4-3 200,3-3 0,1-2 1,1 2-1,2 1 1,2 2-1,0-2 1,0-2-1,-1 0-144,1 0 0,-4-5 1,4 0-1,-1-1 1,0 0-1,0-1 1,-1-2-1,2-2-176,2-1 1,-1-5-1,3-1 1,-1-1 0,-1-1-1,1-2 1,-2-2-1,1-3-67,-1 1 0,-2 2 0,2 5 0,0 3 1,0 3-1,-1 3 0,-3 2 195,-1 3 1,-1 8-1,0 0 1,-1 0-103,-3 2 0,3 2 0,-3 8 0,3 5 0,1 4 0,0 3-74,0 2 0,5 0 0,3 2 0,2-1 1,1 0-1,2 0 0,1-3 0,1-2 5,-1-3 0,0-4 0,0 1 0,2-4 1,2-3-1,1-1 0,0 0 40,0 0 1,-1-1-1,2-3 1,-2-4-1,0-3 1,-2-3 0,2-3-1,-1 1 21,-1-1 0,-1-3 0,-3 2 0,-1-1 0,-1 0 1,-1 0 191,-1 1 0,-6 4 0,2 11 0,-4 8-61,-4 7 1,-1 6-1,-3 6 1,1 3-1,1 2 1,1 2-1,0-1-350,2 2 0,2-4 0,1 0 0,0-2 0,1 1 0,2-2 0,2-1 228,1-1 0,2 0 0,3 0 0</inkml:trace>
  <inkml:trace contextRef="#ctx0" brushRef="#br0" timeOffset="106">14927 17497 7569,'-4'-12'107,"0"1"1,2 0 0,1-1 0,1 1 0,0-1 0,0 1 0,0-1 0,0 0 0,0-2 0,0-3 0,0-1 0,1-2 0,1-1 0,4-2 0,0-1 155,3-3 1,1 2-1,1-6 1,1-1 0,-1-1-1,1-2 1,-1-2 0,0-1-309,1 1 1,-1 6 0,1 1 0,-2 2 0,-3 4 0,-3 3-1,-1 4 1,-1 3 376,2 4-355,0 1 0,-3 4 1,2 5-1,2 7 1,1 3-1,3 1 0,1 1-13,2-1 0,-1 4 1,0 0-1,0-1 1,-1-1-1,-1-2 1,2 1-21,2-1 1,-3-3 0,5-2-1,-2-1 1,0-2 0,1-2-1,2-1 1,2-1 62,2-3 1,-2-2-1,0-6 1,-1 1-1,0-1 1,-1 0-1,-2-2 1,-1-1 127,-2 1 0,-3 1 1,-2 2-1,-1-1-7,-2 1 0,-3 7 0,-3 6 1,-2 11-1,0 6 0,0 7-82,3 1 1,0 4 0,2 3 0,2 2 0,2 0 0,3 3 0,3-1 0,3 0-287,2 0 1,-1 4-1,4-4 1,0-2 239,-1 0 0,2-2 0,4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24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11489 6898 7729,'2'-6'499,"1"2"0,4 3-415,4 1 0,1 0 0,-1 0 1,0 0-1,1 0 0,1 0 0,1-1 1,2-2-1,2-1 0,1 2 1,0 0-1,0 2 0,1 0 0,2 0 1,1-1-1,-1-1-68,1-2 0,-1-1 0,-2 2 0,-2-1 0,0 2 0,-2-1 1,1 1-1,-3-2-1205,-2 1 1,0 2 1188,-1 1 0,-4 5 0,-2 2 0</inkml:trace>
  <inkml:trace contextRef="#ctx0" brushRef="#br0" timeOffset="1">11649 7047 7569,'-11'0'97,"3"1"0,1 1 0,-1 4 0,3-1 171,5 0 0,2 2 0,9-3 1,3 0-1,1 0 0,3 0 1,-1-2-1,4-1 0,0-1-59,2 0 1,0 0-1,0 0 1,0 0 0,-2 0-1,-1 0 1,0 0 0,-1-1-827,-2-3 1,0 3 0,-6-3 616,1 3 0,-1-4 0,0-1 0</inkml:trace>
  <inkml:trace contextRef="#ctx0" brushRef="#br0" timeOffset="2">12472 7663 7569,'-8'0'122,"2"-1"0,1-3 0,2-3 0,2-3 0,1-2 1,0 1-1,1-1 0,2 1 0,0-2 0,1-2 76,1-4 0,-2 1 1,3-2-1,-1-3 1,-1-2-1,0-2 0,1 0 1,0-2-237,0-4 1,3 5 0,-3-5 0,0 3 0,1 2 0,-1-1 0,2 1 0,-2-1-5,0-1 0,-1 5 1,-4-2-1,1 5 0,1 1 1,2 2-1,-1 0 0,-2 1 35,-1 3 1,4 2 0,0 2 0,-1-2 0,1-1 0,1-1 0,0 1 117,0 2 0,0 4-107,-1 0 0,-1 11 0,3 1 0,-1 6 0,-2 5 0,-2 3 0,0 1-17,3 0 1,-3-1 0,4 2-1,1-1 1,0 0 0,2-1-1,-1-3 2,2-2 0,1-3 0,2-1 0,-1-3 0,0-1 0,2-2 0,1-2 0,1-1 32,-1 0 1,-1-1-1,-2-2 1,2-2-1,1-1 1,1-4-1,-1-3 1,-1-2 9,-2 1 0,1-4 0,-1-1 0,1-1 1,-1-1-1,-1 4 0,-2 0 133,-4 3 0,1 5-144,-2 2 0,1 5 1,-4 2-1,0 7 1,0 4-1,0 3 1,0 3-42,0 0 0,0 2 0,2 4 0,0 1 0,2 2 1,-2 0-1,0-2-108,-2-3 0,1-1 0,1-3 0,2-1 0,-1 0 0,-1-3 0,1-3 0,1-2-1394,-2 1 1523,0-4 0,3 5 0,1-4 0</inkml:trace>
  <inkml:trace contextRef="#ctx0" brushRef="#br0" timeOffset="3">13454 6373 7166,'6'-4'275,"-2"7"0,-3 7 0,-2 4 0,-3 2 0,-3 3 0,-4 4 1059,0 4-1284,0-3 0,-1 9 0,1-3 1,-1 3-1,1 2 0,1-1 1,1 0-1,2 2 0,2 0-53,3 2 0,-3 2 0,1-3 0,1-1 0,2-1 1,1-4-1,1 0 0,3-1-48,4 1 1,-2-6 0,2 2 0,1-3 0,1-1-1,0-2 1,-1-2 69,-2-3 1,1 0 0,4-1-1,-2-1 1,-1-1 0,-2-3-1,2-1 1,0-1 2,-1 0 0,0-1 1,-2-1-1,0 0 0,3 0-590,1-1 1,-3-2 0,0-4 567,-2-3 0,-1-7 0,-4-7 0</inkml:trace>
  <inkml:trace contextRef="#ctx0" brushRef="#br0" timeOffset="4">13694 6624 7569,'0'-11'193,"-4"-1"0,0 1 1,3 1-1,2 3 0,3 7 1,-2 7-1,1 4 0,-1 4 37,2 4 0,0 8 1,-4 2-1,0 2 0,0-1 1,0 2-1,0 1 1,0 1-181,0 0 0,0-3 0,0-1 0,0 1 0,0-2 0,0-2 0,0-3 0,0-3-210,0-2 0,0 2 1,0-6-1,0-1 1,0-2-1,0 0 1,0-1-649,0 1 1,4-5 0,1 0 807,1-2 0,-3-7 0,2-4 0</inkml:trace>
  <inkml:trace contextRef="#ctx0" brushRef="#br0" timeOffset="5">13899 6921 7926,'12'0'20,"0"-1"1,2-2 0,1-1 0,1 2 0,0 1 0,3 1 0,3-2 0,1 0 0,0-2-21,-1 1 0,0 2 1,-2 1-1,-2 0 0,0 0 0,0 0 0,-5-5 0,4-1 0</inkml:trace>
  <inkml:trace contextRef="#ctx0" brushRef="#br0" timeOffset="6">14185 7526 7569,'0'-7'327,"1"-1"1,3-1-1,3-1 1,4-1-1,-1-2 1,0-1-1,-1-2-194,0-2 1,3-1 0,-4-4 0,2 0 0,2-1 0,-1-1 0,0-3 0,1-2 0,-1-1-266,1-2 0,-2-2 0,-1 2 0,-3 2 0,0 0 0,-1 1 1,0 1 113,-2 2 1,-2 7 0,-1 2-1,0 1 1,0 3 0,0 2 0,0 0 889,0 1-931,0 5 0,2 2 1,0 8-1,3 3 0,0 3 1,2 2-1,-1-1 0,3 2-32,1 2 0,1-6 0,1 2 0,-1 0 0,1-3 1,-2 1-1,-1-2 0,-2-2 80,2-3 0,1 0 1,2-2-1,-1 0 0,1-2 1,-1-2-1,0-3 69,1-3 1,-2-2 0,-1 1 0,-1-1 0,-1 1-1,-1 0 1,-2-1 145,-2 1 0,-2 3-193,0 1 1,0 10-1,0 5 1,0 8-1,-2 6 1,0 2-1,-2 2 1,1 0-45,2 0 0,1 1 0,0 0 0,0-1 1,0-4-1,0-1 0,0-4 0,0 0-368,0-3 0,0 2 0,0 0 0,-1-4 401,-3-3 0,3 1 0,-4-3 0</inkml:trace>
  <inkml:trace contextRef="#ctx0" brushRef="#br0" timeOffset="7">14813 6373 7569,'6'-10'259,"4"2"1,4 4 0,2 4 0,-1 4 0,0 5 203,-1 5 1,4 4 0,1 6-1,2 4 1,2 6 0,-1 7 0,-2 4-1,-3 3-280,-5 2 0,1-1 1,-9-2-1,0 2 0,-1-1 1,1-2-1,-3-5 0,-2 0-458,-3 0 0,-3-6 0,2 1 1,-2-6-1,-2-2 0,-2-1 0,-3-1 275,-1 1 0,-11 0 0,2-4 0</inkml:trace>
  <inkml:trace contextRef="#ctx0" brushRef="#br0" timeOffset="8">12106 6944 7569,'0'-8'-251,"0"1"515,0 4 0,0-3 1,0 5-1,1 2 1,2 6-1,2 7-125,1 4 0,2 1 0,2 4 0,0 0 0,-1 0 0,3 1 0,-1 1 0,3 2 0,-1-1 0,-2 1-188,-3 0 1,2-1 0,-3-3-1,4-1 1,-1-2 0,-1-2-1,-3-2 150,-1-2 0,0-1 0,-2-2 511,0 1 0,0-7 1,-6-5-496,0-6 1,-6-6 0,2-3 0,0-5 0,0-4 0,1-6-1,1-1 1,0-7-279,2-6 1,2 1 0,1-6 0,0 2 0,0 1 0,0 2-1,1 2 1,2 3 48,1-1 1,0 5-1,-4-3 1,0 2-1,0 2 1,0 0-1,0-1 1,0 1 99,0 0 1,-4-1 0,0 0 0,1-2 0,2 0 0,1 4-1,0 5 10,0 4 1,0 3 0,1 2-1,2 3 1,2 5 0,0 2-1,1 3 56,1 1 1,-3 1 0,3 4-25,2 0 1,-3 0 0,1 1 0,-1 2 0,0 1 2,3-2 1,2-1 0,0-1 0,0 0 0,1 2-1,-1 0-30,1 2 1,3 1 0,1-2 0,2 2 0,2 1 0,2 3-1,1 0 1,0 0-19,0-2 1,4 1-1,4 2 1,3-1 0,3-3-1,2-1 1,3-2 0,5-2 4,5-1 0,3 0 0,1 0 1,-1 0-1,4-1 0,0-3 1,4-2 14,-31 3 0,0-1 0,2 0 0,0 0 0,-1 1 0,1 2 0,-1-1 1,0 0-1,30-2 0,-1 0 0,-2 2-40,-2 0 0,-4 2 0,-1 0 1,-1 0-1,-1 0 0,-4 0 0,-2 0 1,-1 0 5,0 0 0,0 0 1,2 0-1,0-1 0,-2-1 1,-1-3-1,-2 0 0,-3-1 33,-5 4 0,1-3 0,-5 1 1,1 1-1,-4 1 0,-2-1 0,-2 0 65,-3 0 1,1 2 0,-3 1 0,-1 0 0,1 0 0,-3 0 0,-2 0-3,0 0 0,3 0 0,0 0 0,-1-1 0,0-2 0,0-1 1,1 2-1,-1 0-87,-1 2 1,2 0-1,1 0 1,-2 0 0,-2 0-1,1 0 1,1 0-1,1 0 51,-1 0 1,-5 0 0,-1 0 0,0 0 0,3 0 582,0 0 1,-3 0-759,-1 0-788,-4 0 0,1 0 932,-8 0 0,-13 5 0,-7 2 0</inkml:trace>
  <inkml:trace contextRef="#ctx0" brushRef="#br0" timeOffset="9">5014 9708 6965,'-7'0'-465,"-3"0"734,9 0 0,-5-4 1,3-1-1,1 0 1,3-2-1,4 4 57,1 1 1,-1 6 0,-5 13-1,0 4 1,0 7 0,0 4-1,-1 3 1,-3 2 0,-2 3-1,0 0-298,2 1 1,-1 2 0,1-4 0,1 1 0,2-1 0,1-4 0,0-2-1,0-3-204,0-2 1,0-2 0,1-4 0,2-3 0,1-4 0,-1-2 0,1-2 202,0 1 1,5-6 0,-1-2 0,2-3-1,1-1 1,1 0 85,-1 0 1,6-4-1,2-1 1,2-1 0,2-2-1,0 1 1,0-1-1,-1-1-239,1-1 1,0 2 0,0 1-1,0-1 1,-2 0 0,-2 2-2558,-3 1 2683,-4 1 0,-10-1 0,-4-1 0</inkml:trace>
  <inkml:trace contextRef="#ctx0" brushRef="#br0" timeOffset="10">4957 10073 7569,'-12'0'120,"2"-1"0,4-3 0,6-2 1,7-2 109,7 1 1,5 4-1,7-2 1,3 0 0,3-1-1,3-2 1,1 2 0,-1 0-36,-1 4-546,-4-4 1,-4 4-1,-5-1 1,-4 1 0,0 2 350,-3 0 0,-1 0 0,-2 0 0</inkml:trace>
  <inkml:trace contextRef="#ctx0" brushRef="#br0" timeOffset="11">4922 9742 7569,'-11'-5'104,"1"-3"1,3-2 0,7-1 0,8 1 0,5 1 22,2 1 1,5 2-1,1-3 1,4 1-1,7-1 1,3 0 0,5 1-1,-1 1-301,0 2 0,-2 1 1,-6 4 173,-5 0 0,3 0 0,1 0 0</inkml:trace>
  <inkml:trace contextRef="#ctx0" brushRef="#br0" timeOffset="12">5505 9536 7569,'-5'-11'110,"4"3"0,-3 3 1,2 4-1,2 7 112,0 7 1,0 5 0,2 6 0,0 3 0,2 3 0,-1 4 0,-1 4 0,1 4-112,0 3 1,1 0 0,-5 2 0,-2 2 0,0 0 0,-1-1 0,0-1 0,-1-2-285,-1-4 0,3-1 0,-1-6 0,3-1 1,1-2-1,0-6 0,0-4 127,0-1 0,0-7 1,1 3-1,2-4 0,2-1 1,0-3-1,1 0 0,1 0 0,2-2 1,1-1 0,1-5-1,1 0 1,0 0 0,2 0-1,1 0-1483,-1 0 1529,-1-5 0,-2-6 0,1-7 0</inkml:trace>
  <inkml:trace contextRef="#ctx0" brushRef="#br0" timeOffset="13">5459 9639 7569,'-5'-29'52,"-1"2"1,1 5 0,6 2 0,8 5 0,6 1 0,3 0 0,2-1-83,2 1 1,1 5-1,-1 2 1,2-1-1,2 2 1,2 2 0,-2 3-1,0 2-1133,-5 3 1163,-5 2 0,0 11 0,-4 0 0</inkml:trace>
  <inkml:trace contextRef="#ctx0" brushRef="#br0" timeOffset="14">5836 9696 7569,'-6'2'249,"3"0"1,6 3 0,4 3 0,3 3 0,2 4 0,-1 3-185,1 3 0,0 0 0,4 3 0,1 3 1,2 2-1,0 3 0,2 1 0,-1 2-253,-1 1 0,-2-2 0,-6-3 0,2-5 1,1-2-1,1-2 0,-1-3 0,-1-3 188,-2 1 0,0-4 0,1 3 0</inkml:trace>
  <inkml:trace contextRef="#ctx0" brushRef="#br0" timeOffset="15">6202 9662 7569,'-20'-1'170,"3"-2"0,2 1 1,4 3-1,5 5 1,1 6-1,-3 3 40,-2 4 0,-1 4 0,-1 3 1,1 5-1,-1 2 0,1 2 1,0 4-1,-1 1-363,1 1 0,-4 6 0,-1-4 0,2-1 0,2 0 0,2-4 153,2-3 0,-2 2 0,3-8 0</inkml:trace>
  <inkml:trace contextRef="#ctx0" brushRef="#br0" timeOffset="16">6281 10153 7569,'-6'-1'340,"4"0"1,3 1-1,3 5-88,-2 4 0,-1 2 0,1 2 0,0 2 0,2 4 0,-1 3 0,-2 2 0,-1 1-459,0 2 1,4-1-1,0-3 1,-2-1-1,-1-3 1,-1-4-1,2-2 207,1-2 0,-1 1 0,3-1 0</inkml:trace>
  <inkml:trace contextRef="#ctx0" brushRef="#br0" timeOffset="17">6510 9548 7569,'0'-22'106,"1"3"1,3 5 0,4 4-1,2 4 45,1 1 0,1-3 0,-1 4 0,0 2 0,2 0 0,1 2 0,3 0 0,-1 0 0,1 0-175,-3 0 0,-3 6 0,-2 0 0,-3 3 0,-1 1 0,-2 3 0,-1 1 0,1 2 161,1 3 0,-1 8 1,-3 3-1,0 3 0,0 1 1,0 2-1,0 1 0,0 2-82,0 2 1,4-3 0,1 2 0,2 1 0,0-2-1,1 1 1,0-5-226,0-3 1,-1 0 0,0-6 0,1-2-1,-2-2 1,-1-4 0,-1-2-63,0-2 300,0-1 1,-4-2 0,0 1 0,0-1-1,0 1 1,-1-2 0,-5-1 204,-5-2 0,-2 1 1,-7 3-1,-4-1 1,-5-1-1,-4-1 1,0 1-1,2 1-246,5 1 1,3-4-1,4-3 1,4-3-28,2-1 0,1 0 0,1 0 0</inkml:trace>
  <inkml:trace contextRef="#ctx0" brushRef="#br0" timeOffset="18">7309 9788 7569,'-6'-5'178,"-3"2"1,5-5 0,1 1 0,-1 2 0,0 5 0,1 7 0,2 9 0,1 5 0,0 6-1,1 2 1,2 3-62,1 1 0,3 0 0,-2-2 1,0-1-1,2-2 0,-2-4 1,1-3-1,-1-3 0,2-1-2336,-1-4 2219,-3 0 0,2-1 0,-5-1 0</inkml:trace>
  <inkml:trace contextRef="#ctx0" brushRef="#br0" timeOffset="19">7115 10050 7569,'0'-6'24,"5"1"0,4 4 0,5-2 0,6-1 0,5 1 0,2-1 0,3 0 1,1 1 107,2 2 1,2-3 0,-1 0 0,0 2 0,-1 1-133,-2 1 0,2-5 0,-4-2 0</inkml:trace>
  <inkml:trace contextRef="#ctx0" brushRef="#br0" timeOffset="20">7789 10119 7569,'-11'-1'1397,"0"-3"-1286,4-4 1,3-2-1,8 0 1,3 2-112,4 4 0,5-2 0,2 0 0</inkml:trace>
  <inkml:trace contextRef="#ctx0" brushRef="#br0" timeOffset="21">8052 10130 7569,'0'-7'11,"1"0"1,2 1 0,2 1-1,0-1 1,1 1 0,0-1-251,3 4 1,1-3 0,2 1 0,-1 1-1,1 1 239,-1-2 0,0 3 0,1-4 0</inkml:trace>
  <inkml:trace contextRef="#ctx0" brushRef="#br0" timeOffset="22">8314 10142 7569,'7'-2'1878,"-2"-1"-1878,0-5 0,-4 3 0,4 0 0</inkml:trace>
  <inkml:trace contextRef="#ctx0" brushRef="#br0" timeOffset="23">9034 9651 7569,'-12'-2'165,"1"0"0,0-2 0,-1 3 1,2 5-1,1 7 0,3 7 1,-1 3-1,2 3 0,0 3 1,3 2-1,1 2-148,1-1 0,0-4 0,1 0 0,1-2 0,3-2 0,2-2 0,0-2 0,1-2-906,0-2 0,-5-5 889,5-1 0,0 0 0,3 3 0</inkml:trace>
  <inkml:trace contextRef="#ctx0" brushRef="#br0" timeOffset="24">8726 9925 7569,'2'-7'3,"4"4"1,7 1-1,4 2 1,3 0 84,1 0 1,4-1-1,3-1 1,5-2-1,3 1 1,2 1-1,0-1 1,1-1-1,-3 0-639,0-1 551,-2 4 0,0-9 0,1 4 0</inkml:trace>
  <inkml:trace contextRef="#ctx0" brushRef="#br0" timeOffset="25">9594 9399 7569,'-16'-10'-1047,"1"3"1211,10 2 1,2 8 0,11 1 0,1-1 0,1-1 729,2 2 0,-2-1-577,-3 4 1,-3-3 0,-8 2 0,-2 1 0,-2-1 0,2 3 0,0 2-111,-1 5 0,1-2 1,-2 6-1,5 3 1,1 3-1,2 3 1,0 3-1,0 1-130,0 1 1,0 2 0,0 0 0,2 0 0,0 0-1,2-1 1,0-2-189,1-1 1,-3-7-1,6 2 1,0-3-1,-1-2 1,-1-3-1,1-3-56,-1 1 1,-2-4-1,2 2 272,-1-3 1,0-5 0,-1-5 0,5-4 0,4-6-110,2-2 1,4 2 0,-2 1 0,0-1 0,4 1 0,2 0 0,2 1-220,2 0 1,0 3 0,-1-2 0,1 1 0,-3 0-1,-4 2 1,-4 1-2299,1 1 2521,-4 0 0,3-6 0,-4 0 0</inkml:trace>
  <inkml:trace contextRef="#ctx0" brushRef="#br0" timeOffset="26">9548 9913 7569,'0'-11'106,"5"1"1,5 1 0,7 3-1,7-1 1,2 1 0,4-2-1,-1 1 1,1-1 0,1 0 17,-1 2 0,-1-4 1,2 4-1,-5-2 1,-2 2-1,-2 0 1,-3 4-1373,-4 1 1248,-7 1 0,-3-5 0,-5-2 0</inkml:trace>
  <inkml:trace contextRef="#ctx0" brushRef="#br0" timeOffset="27">9525 9525 7569,'5'-22'-58,"4"3"1,5 5 0,6 4 0,6 3 0,3-2 0,1-1-60,1-2 1,-1 2 0,4 1-1,1 3 1,-2 1 0,-3 1 116,-3-1 0,2 4 0,0-4 0</inkml:trace>
  <inkml:trace contextRef="#ctx0" brushRef="#br0" timeOffset="28">10222 9297 7569,'-4'-9'444,"1"5"1,3 8-243,3 5 0,6 8 1,-3 6-1,2 8 1,-1 4-1,1 6 1,0 2-1,-2 5-154,-1 3 0,-1-2 0,-4 3 0,0 0 1,0-1-1,0 0 0,-1-4 0,-2-3-170,-1-2 1,-3-9 0,3-1-1,1-5 1,2-6 0,1-1-1,0-2 1,0-3 140,0-2 0,0-5 1,0-1-1,1 1 1,3-2-1,2-1 1,2-1-63,0 0 1,-1 0 0,6-4 0,1 0 0,2 0 0,1 0 0,-1 0-371,-2 0 0,3 0 0,-2-1 413,-1-3 0,4-3 0,0-4 0</inkml:trace>
  <inkml:trace contextRef="#ctx0" brushRef="#br0" timeOffset="29">10073 9388 7569,'0'-29'-48,"1"3"0,5 5 0,6 3 0,9 2 0,5 2 0,2 1 0,1 1 0,-1 2 1,1 1-52,1 2 0,-1 4 0,1-1 0,-3 3 99,-3 1 0,4 5 0,1 2 0</inkml:trace>
  <inkml:trace contextRef="#ctx0" brushRef="#br0" timeOffset="30">10667 9468 7569,'-6'-8'402,"3"3"0,6 4-154,4 6 0,4 8 1,0 4-1,2 4 1,1 5-1,1 5 0,0 6 1,0 1-263,0 1 0,1 4 0,-5-2 1,2-1-1,0-1 0,-1-5 1,-2-4-1,1-3-454,-1-3 1,5-1 0,0-2 467,-1-2 0,-1-2 0,-2-6 0</inkml:trace>
  <inkml:trace contextRef="#ctx0" brushRef="#br0" timeOffset="31">10987 9468 7569,'-17'-5'21,"6"6"0,6 9 0,4 8 1,-1 5-1,-1 2-78,-5 2 0,-2 6 1,-2 0-1,1 5 0,1 4 1,1 3-1,1 4 0,1-1-655,0-1 712,-3-1 0,-1-1 0,-7 1 0</inkml:trace>
  <inkml:trace contextRef="#ctx0" brushRef="#br0" timeOffset="32">11021 10028 7569,'0'-12'982,"0"1"0,1 1-820,3 2 0,-1 3 0,4 6 0,2 2 1,0 2-1,0 1 0,-1 3 0,-1 1-281,0 2 1,1-1 0,-2 0 0,-1 1 0,1-1-1,-1 1 1,1-2-130,1-3 0,-3 0 1,3-5-1,2 2 1,1-3-1,2-3 240,-1-6 0,0-1 0,1 0 0,-1 2 0,2-2 0,0-1 0,-1-2 398,-1 1 1,-3 0-1,3 2-167,-4 5 1,-2 5 0,-5 11-1,0 0 1,0 2 0,-1 3-1,-2-1 1,0 2-219,0 0 0,2-4 1,1 1-1,0-2 0,1-2 1,2 0-1,2 1-710,1-1 1,2-4 0,3-4 704,0-1 0,1-2 0,-1 0 0</inkml:trace>
  <inkml:trace contextRef="#ctx0" brushRef="#br0" timeOffset="33">11409 9445 7569,'0'-34'141,"3"5"0,5 3 0,8 5 1,7 3-1,4 1 0,-3 3 0,-3 2 1,-3 0-1,0 1 0,-2-1 85,1 1 0,2 3 1,-3 2-1,1 1 0,-1 2 1,-2 1-1,-1-1-183,-2 0 1,-3-1 0,0 5 0,-1 3-1,0 3 1,-4 4 0,-1 1 40,-2 4 1,0 6 0,0 9 0,0 3 0,0 3 0,0 2 0,0 2 0,0 2-68,0 1 0,0 2 0,0 0 1,0-1-1,0 1 0,1 0 1,3-2-221,3-2 1,0 1 0,0-5 0,1-2 0,0-3-1,-2-5 1,0-3 0,1-5 136,1-2 1,-2-3 0,-1-3-1,-2-1 1,1 1 0,0-2 298,1-3 1,-4 0 0,2-5 0,-6 2-1,-6-1 1,-4-2 0,-7-1-93,-1 0 1,-6 0-1,-1 0 1,0 0 0,1 0-142,1 0 0,7 0 0,3 0 0</inkml:trace>
  <inkml:trace contextRef="#ctx0" brushRef="#br0" timeOffset="34">12346 9639 7569,'1'-6'182,"3"2"0,5 3 0,4 0 1,3-2-1,2-1 0,2 2 1,2 0-1,2 2 0,1 0 1,3-1-1,0-1 0,0-2-415,-3 1 1,-1-2 0,-2 0 0,-2 0 232,-1 0 0,-5-4 0,3 3 0</inkml:trace>
  <inkml:trace contextRef="#ctx0" brushRef="#br0" timeOffset="35">12323 9765 7798,'9'0'66,"1"1"1,3 2 0,1 0 0,4 1 0,4 0 0,8 0 0,3-2-37,1 0 0,1-4 0,2 0 0,1-3 0,-1 0 0,-3-2 1,-3 2-31,-5 0 0,4-4 0,-1 3 0</inkml:trace>
  <inkml:trace contextRef="#ctx0" brushRef="#br0" timeOffset="36">13351 9548 7569,'-6'-8'179,"2"3"1,3 4 0,1 7 0,0 6 0,0 4 0,0 2 0,0 3 0,0 4 0,1 3 0,1 1 0,2 1 0,0 1 14,1-1 1,-4-1 0,3 2-1,-1-5 1,-1-2 0,2-2-1,-1-3 1,-2-4-292,-1-2 1,4-5 0,-1-3 0,0-4 177,-2-6 0,3-4 0,1-4 1,1-1-1,3-2 0,2-2 1,1-3-1,3-5-149,4-4 0,3 0 1,1 0-1,1-2 1,1-1-1,2 0 1,-3 3-153,-4 3 0,1 8 0,-6 4 0,-1 4 0,-3 4 352,-3 7 1,-3 9 0,-5 8 0,0 2-1,0 3 1,0 5 0,0 2-147,0 3 1,-4 1-1,0 0 1,2-1-1,1-3 1,-1 0-1,0-1 1,-2-1 13,1-6 0,2 2 0,1-5 0</inkml:trace>
  <inkml:trace contextRef="#ctx0" brushRef="#br0" timeOffset="37">14025 10496 7569,'1'-8'37,"2"1"1,0-2-1,1-1 1,0-2-1,0 1 1,0-2-1,-1-2 1,3-4-1,-1-4 1,1-3-1,-1-1 1,1-3 0,-1-1-1,1-2 1,-3-3-1,1-1 260,0-1 0,0-9 0,-4 0 0,0-2 0,0-3 0,0 1 0,0 0 0,0 3 0,1 4-205,3 6 0,-3 1 0,3 11 0,-3 4 1,-1 3 3,0 2 0,1 7 0,2 7 0,2 5-192,1 1 0,3 6 0,5 0 0,3 3 0,1 0 0,2-2 1,1 1-1,2-2-7,0-2 0,0-2 0,0-5 0,0 0 0,-1 0 0,1-1 0,0-3 99,0-3 1,-4-4 0,-1 0 0,-2 0-1,-2-1 1,-1 1 0,-2-1 0,-1 1 199,-2-1 1,1 5-1,-4 0 1,0 4 9,0 4 1,-1 9-1,-4 9 1,0 4-1,-1 4 1,-2 3 0,-1 3-85,2 1 1,-3 4 0,1 2 0,1 0 0,2 2-1,1-1 1,0-3 0,0-3-783,0 0 0,1-2 0,2-2 660,1 0 0,5-6 0,-3 3 0</inkml:trace>
  <inkml:trace contextRef="#ctx0" brushRef="#br0" timeOffset="38">5585 12814 7569,'0'-16'124,"-5"3"1,-2-2 0,1 2 0,1 2 0,1-1 0,-1 2 0,0 1 0,-1 2-1,1-2 1,-2 0 0,2 3 0,0 7 117,3 9 0,2 11 0,3 11 1,5 4-1,2 3 0,2 2 1,-1 1-1,0-1 0,2 0 0,1 0-348,1-1 0,2 1 1,-3 2-1,2-2 0,1-2 1,-1-3-1,-2-5 1,-1-4-139,-2-3 0,-1-6 0,-1-3 1,-1-2-1,1-3 0,0-4 380,-2-6 0,0-6 0,-5-9 0,3-4 1,0-4-1,2-4 0,-1-5 0,2-3-15,-2-3 0,4-7 1,-4 1-1,2-6 1,0-2-1,-1-2 1,1-2-1,-2-1-270,-1 0 1,0 9 0,-2 4 0,1 8 0,-2 6 0,0 6-297,-2 5 1,3 9-1,1 11 1,0 10-1,0 6 445,0 5 0,5 11 0,-3 2 0</inkml:trace>
  <inkml:trace contextRef="#ctx0" brushRef="#br0" timeOffset="39">6293 13123 7569,'-4'-18'26,"-1"3"0,0 2 1,-1 1-1,-1 1 0,-2 1 158,-1 2 1,-1 3 0,-2 6 0,-2 3 0,-4 5 0,-3 5 0,-1 5 0,-1 4 0,-1 4-205,-2 3 1,4-1 0,6 2 0,1-1 0,5 1 0,3-2 0,3-1-33,3-3 1,1-6 0,2-4 0,3-2 0,3-3 0,5-2 0,3-4 0,4-4 85,2-4 1,2-2 0,0-6-1,0-1 1,0-2 0,-2-3 0,-2-1-1,-2 0 23,-1-1 1,-4 0 0,1-1 0,-6 4 0,-2 0-1,-2 2-100,-2-2 0,-1 5 1,0-1 26,0 8 0,0 11 1,0 12-1,0 0 0,0-3 1,0-2-1,0-1-57,0 4 1,0-4 0,0 4 0,1-4 0,3 0 0,4-2-33,2-3 0,3-1 0,1-6 1,1-2-1,-1-2 0,-2-4 1,1-5-1,1-4 142,1 0 1,1-2 0,-5-3 0,0 2 0,1 1 0,-2 0-1,-1 1 148,-2 3 0,-4 2 0,2 3 0,-1 1 0,0 4-78,-2 4 1,-1 4-1,-1 13 1,0 3 0,0 2-1,2 2 1,0 0-1,2 0-122,-1 0 0,-1-2 0,1 0 1,1-4-1,-1 1 0,1-1-77,0-1 1,1-2-1,-2-8 1,0-6 0,0-6 268,-2-4 0,-1-7 0,1-2 1,3-2-1,3-2 0,0 0 0,1 0-41,1 0 0,5 1 0,1-1 0,-1 1 0,-1 3 1,-2 4-1,0 3 0,1 5-695,-1 3 0,1 3 0,-1 1 559,0 0 0,6 10 0,1 3 0</inkml:trace>
  <inkml:trace contextRef="#ctx0" brushRef="#br0" timeOffset="40">7047 12609 7569,'-12'-16'128,"2"1"1,2 1-1,6 3 1,4 4-1,6 9 1,2 8 0,2 9-1,-2 6 1,-1 7-1,-2 4 1,1 3 41,-2 1 1,1 4-1,-5 4 1,2 1-1,0 0 1,0-2 0,-1-2-1,0 0 1,-2-4-333,-1-2 0,1-1 0,2-3 1,1-3-1,0-4 0,-1-5 1,1-4 195,-1-3 1,2-1-1,0-3 1,0-1-1,1-1 19,1-2 1,0-3-1,5-5 1,-1 0-1,1-1 1,0-3-502,3-4 1,2-2 0,3-1 447,-1-1 0,0-4 0,4-2 0</inkml:trace>
  <inkml:trace contextRef="#ctx0" brushRef="#br0" timeOffset="41">7184 12494 7569,'-7'-8'-35,"4"-4"0,3-1 0,5 1 0,5 0 0,4 2 0,0 1 0,-2 2 17,0-2 1,3 0-1,2 0 1,0 3 0,2 1-1,0 2 1,0 2 0,0 2 17,-1 3 0,4 2 0,-4 6 0</inkml:trace>
  <inkml:trace contextRef="#ctx0" brushRef="#br0" timeOffset="42">7538 12689 7569,'0'-12'111,"0"5"0,1 0 0,3 3 0,3 6 0,4 4 0,0 5 61,0 5 0,6 1 0,2 8 0,3 1 0,-1 5 0,-1 2 0,-1 1 0,1 0 0,-3-1-327,-2-2 1,2 0-1,-2-4 1,-1-2 0,-1-2-1,-2-2 1,1-4 0,-1 0-596,1-3 0,-5-2 750,1 0 0,-1-1 0,5 1 0</inkml:trace>
  <inkml:trace contextRef="#ctx0" brushRef="#br0" timeOffset="43">7880 12700 7569,'-5'-29'243,"0"6"0,-2 8 1,3 2-1,1 3-90,-1 2 1,2 6-1,-4 9 1,-2 9 0,-1 6-1,-5 8 1,-1 5 0,-2 4-340,3 5 1,-2 0 0,1 0-1,0 0 1,-1-4 0,1 0-1,1-4 1,3 0-1741,3-2 1926,-2-5 0,4 4 0,-6-3 0</inkml:trace>
  <inkml:trace contextRef="#ctx0" brushRef="#br0" timeOffset="44">7949 13111 7569,'0'-9'176,"0"5"1,1 10-1,2 5 1,1 5-19,-2 2 0,1 1 0,-1 4 0,3 1 0,0 2 0,0 2 0,-1-1 0,0 1-354,0-2 0,1-2 0,-3-3 0,2-2 0,-1-3 0,-2-4 196,-1 0 0,0-1 0,0 1 0</inkml:trace>
  <inkml:trace contextRef="#ctx0" brushRef="#br0" timeOffset="45">8120 12563 7569,'-6'-23'37,"2"2"1,5 2 0,6 3 0,5 2 0,4 0 0,0-1-1,-1 1 1,1 1 0,-1 2 0,0 0 127,2-1 0,-4 5 0,5 0 1,-1 1-1,-3 1 0,-2 0 0,-1 1 2,-4-1 0,-2 5 1,-4 1-1,2 9-102,1 8 0,0 7 0,-4 5 0,1 1 0,1 6 0,2 2 0,0 5 0,1 1-95,3 5 1,1-3 0,0 4 0,-2-3-1,2-1 1,0-3 0,0 1 0,-2-2-73,2-1 1,-2-7 0,0-6 0,1-1 0,-1-2 0,0-4 0,-2-3 91,-3-3 0,4-4 0,-3 0 0,0-1 0,-3-1 0,-4-2 112,-4-4 0,-3-3 1,-4 0-1,-6 2 0,-3 1 1,-2-2-1,0-1-102,2-1 0,1 6 0,1 0 0</inkml:trace>
  <inkml:trace contextRef="#ctx0" brushRef="#br0" timeOffset="46">9011 12689 7569,'-18'-23'91,"6"6"1,5 5 0,2 6 0,3 8-1,0 8 1,2 6 0,0 9 0,0 4 0,0 4-1,2 1 1,1 0 0,4 0 18,-1 1 1,4-5-1,-2-1 1,2-2-1,0-5 1,-1-6-1,-3-3 1,1-2-1582,-1 1 1471,-3-6 0,2-1 0,-5-5 0</inkml:trace>
  <inkml:trace contextRef="#ctx0" brushRef="#br0" timeOffset="47">8885 12917 7569,'12'0'154,"3"-1"0,2-2 0,0-1 0,4 1 0,-1-1 0,2 0 0,-1 0 1,3 0-199,0 1 0,4-3 0,-1 4 0,-2-2 0,-1 2 44,-1 0 0,0 2 0,0 0 0</inkml:trace>
  <inkml:trace contextRef="#ctx0" brushRef="#br0" timeOffset="48">9445 12997 7569,'-4'-8'727,"0"1"-721,2-2 1,1 2-1,2 1 1,3 1 0,3 3-1,5 0 1,2 2-7,1 0 0,5-5 0,-2-1 0</inkml:trace>
  <inkml:trace contextRef="#ctx0" brushRef="#br0" timeOffset="49">9742 13020 7569,'0'-8'176,"1"1"0,3-1-380,4 2 1,2 1 0,1 5 203,1 0 0,-1-6 0,1 0 0</inkml:trace>
  <inkml:trace contextRef="#ctx0" brushRef="#br0" timeOffset="50">10062 13020 7569,'0'-8'394,"1"2"0,2-1 1,2 2 1152,1 0-1547,2 2 0,3 13 0,0 2 0</inkml:trace>
  <inkml:trace contextRef="#ctx0" brushRef="#br0" timeOffset="51">10713 12620 7569,'-19'-5'104,"2"0"0,5 2 0,6 8 1,6 7-1,6 6 0,-1 2 0,1 5 1,0 3-1,3 4 0,1 1 0,1 1 1,-4-1-1,-2-1-125,0-2 0,-3-4 0,3 0 0,-2-3 1,1-4-1,-1-2 0,-2-2 21,-1 0 0,5 0 0,1-3 0</inkml:trace>
  <inkml:trace contextRef="#ctx0" brushRef="#br0" timeOffset="52">10530 12871 7569,'0'-11'57,"1"1"0,4 2 0,6 4 0,4 3 0,3 1 0,2 0 0,3 0-60,3 0 0,4 0 0,5 0 0,2 0 0,2 0 0,2 0 0,2 0 3,1 0 0,-3 5 0,-2 1 0</inkml:trace>
  <inkml:trace contextRef="#ctx0" brushRef="#br0" timeOffset="53">11215 12437 7569,'-11'-33'176,"1"4"0,2 6 0,4 7 1173,3 3-1294,6 7 1,-2 2 0,4 8 0,3 6-1,4 8 1,5 10 0,2 7 0,-1 8-3,-1 6 1,0-1 0,4 5 0,0 3 0,-2 1 0,0 1 0,-4-3 0,0-4-182,-3-7 0,-1-5 1,-2-8-1,-1-4 1,-1-5-1,-3-3 209,-1-3 0,-1-10 0,-4-6 0,0-8 0,0-7 1,0-8 43,0-6 0,0-4 0,0-4 0,0-3 0,0-7 0,0-4 1,0-4-1,2 0-254,1-3 1,-1 0 0,3-2 0,-2 1 0,3 3 0,-1 8 0,1 8-356,0 10 1,-2 10 0,4 7 0,1 9 483,1 12 0,1 12 0,1 9 0</inkml:trace>
  <inkml:trace contextRef="#ctx0" brushRef="#br0" timeOffset="54">12026 12826 7569,'-11'-23'175,"1"1"1,2 3-1,4 3 1,3 0 0,0 0-1,-3-1 1,-4 1 0,-2 2-1,-1 1 84,-1 2 0,-4 1 0,-5 2 1,-3 4-1,-2 3 0,0 1 0,2 1 1,1 3-290,0 4 1,2 7-1,2 4 1,5 3-1,4 0 1,3 1-1,2 1 1,3 2-167,1 0 0,6 5 0,2-4 0,5-2 0,3-1 0,4-2 0,1-3 1,1-4 34,-2-2 0,3-6 0,5-1 0,-3 0 1,-2-4-1,-3-2 0,0-4 199,-1-3 1,2 0 0,-5 0 0,-1-2 0,-3-1 0,-2-2 0,-2 0 0,-1-2 83,0-2 0,-2 1 0,3 4 0,-1-1 0,-1 1-153,0-1 0,3 4 1,-5 4-1,0 8 1,-2 4 31,-1 4 1,4-1 0,0 1 0,0 0 0,0 2 0,1 2-1,0-2-17,0-2 0,4-2 1,-2-2-1,2-3 1,0-1-1,-1 0 1,0-2-1,3 0 42,0-2 1,0-6 0,1-1 0,1-3 0,1-2 0,1 1-1,-1-1 1,-2 1 106,0 0 1,-5 0 0,0 3 0,-1 1-82,0 2 1,1 6 0,0 7-1,-3 3 1,-1 3 0,-1 3-1,2 1 1,-1 2-70,-2 2 1,-1-3 0,1-2 0,2 1 0,1-1 0,-2-1 0,-1-2-84,-1-1 0,0-6 1,-1 0-1,-1-4 0,-4-4 1,1-6 205,0-7 1,2 0 0,3-5 0,0-2 0,0 0 0,0-3 0,1-2 0,1 0 57,2 0 1,9 1 0,0 0 0,2-2 0,3 3 0,-1 3 0,4 6-964,0 3 0,5 5 0,-2 3 799,-3 3 0,5 11 0,3 3 0</inkml:trace>
  <inkml:trace contextRef="#ctx0" brushRef="#br0" timeOffset="55">12711 12392 7569,'0'-30'101,"2"4"0,0 7 0,3 4 0,2 2 1,2 1-1,-1 1 0,1 1 0,-2 1 1,-2 1-1,-3 2 0,0 3 0,-2 9 1,0 8-1,0 8 0,0 9 168,0 6 0,0 2 1,0 4-1,0-1 1,0 1-1,0 3 1,0 2-1,0 2-316,0-2 0,0-1 0,1-3 1,1-2-1,3-4 0,0-2 0,2-3 1,-2-4-39,0-6 0,3-2 1,-3-6-1,0-1 0,1-1 1,-1-2-1,2 0 186,-1-4 0,-2-2 1,3-5-1,2 0 1,1 0-1,2 0-139,-1 0 0,4-1 1,2-1-1,1-4 1,1 1-1,0-1 1,-2 1-1,0-1-870,-3-1 1,2 5-1,-2-3 908,-3 0 0,0-2 0,-5-4 0</inkml:trace>
  <inkml:trace contextRef="#ctx0" brushRef="#br0" timeOffset="56">12746 12197 7569,'0'-34'45,"1"2"0,4 6 0,8 7 0,8 5 1,8 2-531,4 1 472,-3 0 1,4 3 0,-1 2 0,4 1 0,0 2 0,-2 3 0,-2 4 12,-3 3 0,-2 4 0,-5 0 0</inkml:trace>
  <inkml:trace contextRef="#ctx0" brushRef="#br0" timeOffset="57">13203 12243 7569,'-6'-18'164,"6"8"0,0 12 0,7 8 1,3 7-1,1 5 0,1 2 964,-1 3-1029,6 2 1,-3 10 0,5 3 0,1 4 0,2 2 0,0 2 0,0-2 0,-2-3-186,-1-3 0,-5-2 1,2-7-1,-4-3 1,0-3-1,-2-4 1,-1-3-343,-2-1 0,-3-5 0,2 1 0,1-2 428,-1-2 0,-3-4 0,2-2 0</inkml:trace>
  <inkml:trace contextRef="#ctx0" brushRef="#br0" timeOffset="58">13545 12209 7569,'-13'-23'163,"-1"13"0,9 10 0,0 13 0,-1 8 26,0 6 1,-1 3 0,-2 8 0,2 4-1,-2 4 1,-1 2 0,-2 2 0,0-1-465,-4 2 1,4 0 0,-5 2-1,2-4 1,0-3 0,1-4 0,1-5-1241,2-5 1515,-1 0 0,1-7 0,-1 3 0</inkml:trace>
  <inkml:trace contextRef="#ctx0" brushRef="#br0" timeOffset="59">13591 12814 7569,'-7'-18'153,"2"2"1,7 6 0,1 2 0,5 4-12,2 3 0,0 6 1,-1 3-1,-1 2 1,1 3-1,0 1 1,0 1-1,-3 0-226,-1 2 0,0-3 1,-2 3-1,0 0 0,0-3 1,-1-3-1,1-2 3,1-1 0,1-6 0,-1 2 0,3-4 0,3-3 0,2-2 0,-1 0 204,1 0 1,-2-4 0,-1 3-1,-2 0 1,1 1 0,0 1-126,-1 0 1,-4 1-1,1 7 1,-2 4 0,1 2-1,0 1 1,1 1-232,1-1 1,-3 4 0,3 1 0,0-1 0,1 0 232,0 0 0,5 1 0,-5-5 0</inkml:trace>
  <inkml:trace contextRef="#ctx0" brushRef="#br0" timeOffset="60">13854 12015 7569,'0'-32'58,"1"5"0,4 8 1,6 4-1,7 1 0,4-1 1,0 1-1,1 1 0,0 2 70,0-1 0,1 5 0,1-1 0,2 1 0,-2 0 0,0 3 0,-4 2 0,-2-1 0,-4 0-114,-2 0 1,-3 3 0,-1 3-1,-2 2 1,-2 1 0,-3 4 0,1 4-1,-1 6 11,2 6 1,0 0 0,-3 7-1,2 4 1,0 4 0,1 5 0,0 3-1,1 3-16,1 3 0,1 0 1,2 4-1,-2-1 0,2 1 1,1-4-1,2 0 0,-1-3-92,1-3 1,-1-5 0,0-4 0,1 0 0,-2-4 0,-1-1 0,-1-4 4,0 0 0,1-7 1,-1 0-1,-3-4 1,-1-1-1,0-1 1,-2-3-1,-1-2 170,-1-2 1,-5 1-1,-2-1 1,-5-1 0,-3-2-1,-4-3 1,-3-1 0,0 0 27,-1-2 1,0 0 0,0-2 0,0 0 0,2 0-121,2 0 0,2 0 0,6 0 0</inkml:trace>
  <inkml:trace contextRef="#ctx0" brushRef="#br0" timeOffset="61">15041 12472 7569,'-11'0'173,"3"0"1,1 0-1,-1-2 1,3 0-1,5-2 1,6 1-1,6 2 1,3 0-1,5-2 1,6 0-73,4 0 0,-1-2 0,0 1 0,1 2 0,-4-1 0,0 1 1,-5-2-1,0 1-2752,-4 2 2651,0 1 0,-6 0 0,1 0 0</inkml:trace>
  <inkml:trace contextRef="#ctx0" brushRef="#br0" timeOffset="62">15018 12666 7569,'12'0'151,"4"1"1,5 2 0,4 0 0,5 0 0,3-2 0,0-1 0,-1 0 139,-1 0 1,-1-4 0,3-1 0,-1-1 0,-3-2 0,-2 2 0,-4 2-292,-3 3 0,-6-4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0:45:30.18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19050 9525 7569,'-6'-5'-479,"2"-3"674,3 3 0,1-5 1,0 2-1,0-2 1,0-1-1,0-1 1,0 1-1,0 0 1,-2 0 84,-1 4 1,1 7 0,-2 7 0,3 5 0,1 3 0,0 4 0,0 3 0,0 1-1,1 1 1,3 2-384,4 5 1,1 2-1,0 1 1,-2 2-1,2-1 1,1 2 0,0-2-1,-1 1 1,-2-3-107,-2-1 0,2-7 0,-3 2 1,0-4-1,0-3 0,0-2 1,-2-2-1,1-2 0,-1-1-310,2-2 1,1-1 0,-2-1 518,0-1 0,6-6 0,-2 3 0</inkml:trace>
  <inkml:trace contextRef="#ctx0" brushRef="#br0" timeOffset="1">19541 9708 7569,'-5'-18'173,"2"1"0,-3 6 1,0 1-1,-1 1 1,-1 3-1,-4 1 0,-2 2-57,-1 2 1,-4 6 0,2 2 0,0 5-1,-2 3 1,0 4 0,1 3 0,1 1 0,5-1-185,3 1 1,0 4-1,5 0 1,2-1-1,0 1 1,4 0-1,1-2 1,6-2-18,5-4 0,1 1 1,7-5-1,2-2 0,1-4 1,2-5-1,1-3 0,0-1 253,0 0 0,2-5 0,-3-3 0,0-3 0,-2-3 0,-1-3 0,-4 0-79,-2-4 1,-4-2-1,-5-2 1,-3-3-1,-1 0 1,-3-1-1,-6 0 1,-6-2-374,-4 2 0,-8-1 0,1 6 0,-5 3 0,1 4 1,1 3-1,1 2 0,0 5-754,0 3 0,4 4 1038,0 4 0,5 2 0,-2 5 0</inkml:trace>
  <inkml:trace contextRef="#ctx0" brushRef="#br0" timeOffset="2">20021 9605 7569,'-12'-5'161,"2"-4"0,1-2 1,3-2-1,0 4 1,1 1 95,-1 2 0,-2 3 1,0 0-1,-2 3 1,0 3-1,1 6-241,1 5 1,1 4 0,-4 6 0,3 3 0,0 3-1,0 3 1,2 0 0,2-1-39,3-2 0,1 1 0,1 2 0,2-1 0,2-3 0,1-1 0,3-4 23,1-4 0,5-3 0,2-6 0,-1-1 0,2-2 0,0-4 0,3-4 1,4-4 217,1-4 0,1-3 0,-4-4 0,0-4 1,-2-4-1,-2-4 0,-4-3-68,-2-3 1,-7-2 0,-2 1-1,-2-1 1,-2-2 0,-3-1-1,-5 2 1,-7 4-560,-5 6 0,-7 3 1,-1 4-1,0 5 1,-1 5-1,1 7 1,2 5 407,4 9 0,-1 4 0,5 7 0</inkml:trace>
  <inkml:trace contextRef="#ctx0" brushRef="#br0" timeOffset="3">20466 9525 7569,'-11'-11'112,"-1"-1"0,2 1 0,1 1 0,2 3 1,-1 7-1,2 8 0,1 6 0,1 5 0,-1 4 1,0 3-32,0 5 0,-3 2 1,4 1-1,2 2 1,0 0-1,2 2 0,0-1 1,2-1-181,1-2 1,4-5 0,4-2-1,2-3 1,1-2 0,2-3-1,2-4 1,2-2 262,2-2 1,1-5 0,1-2 0,1-4 0,3-4 0,0-5 0,0-3 0,-3-6 126,0-4 0,-4 1 0,-2-10 1,-4 0-1,-2-2 0,-3-3 1,-2-2-417,-4-4 0,-4-1 1,-4 0-1,-5 1 0,-5 0 1,-5 1-1,-4 5 1,-3 5-795,-5 8 1,-2 7 0,-1 8 918,0 4 0,-1 8 0,1 3 0</inkml:trace>
  <inkml:trace contextRef="#ctx0" brushRef="#br0" timeOffset="4">21403 9651 7569,'0'-8'122,"0"0"0,0 2 0,0 4 0,0 5 0,1 7 0,2 7 0,0 5 0,0 3 0,-2 2-48,-1 0 0,0 1 0,0 3 0,0-4 1,0-3-1,0-3 0,0-2 0,0-4 0,0-2-781,0-1 0,0-5 707,0 1 0,-5-6 0,-1 3 0</inkml:trace>
  <inkml:trace contextRef="#ctx0" brushRef="#br0" timeOffset="5">21163 9594 7569,'6'-6'210,"1"4"1,-2-4-1,5 0 1,5 4-1,3 1 1,3 1 17,5 0 1,-1 0 0,7 0 0,2 0 0,3 0 0,0 0-1,-3 0 1,-2 0-185,-2 0 0,-4 0 0,0-2 0,-3 0 0,-4-2-202,-4 2 0,-7 2 0,-6 3 0,-4 5 0,-6 3 0,-2 3 117,-1 2 1,3 4-1,0-1 1,1 4 0,1 2-1,2 2 1,4-2-5,4-1 0,6 3 0,6-2 1,2-2-1,2-4 0,2-4 0,2-3 1,1-5 136,2-1 0,-2-3 0,-4-3 0,-2-1 0,0-3 0,-2-3 0,-1-4 14,-4 0 0,-4-2 0,-2-2 1,-1-4-1,-2-2 0,-2-2 1,-2 0-1,-3-1-366,-3-3 0,-7 3 0,-3-1 1,-2 3-1,-4 4 0,-2 3 1,-1 5-1,2 5-2144,1 4 2404,6 1 0,-10 0 0,3 0 0</inkml:trace>
  <inkml:trace contextRef="#ctx0" brushRef="#br0" timeOffset="6">22442 9445 7569,'-11'-11'-12,"3"-1"1,0 2 0,-1 2 0,-1 5 0,-1 1 0,-2 2 137,-2 0 0,1 0 0,-4 0 0,0 0 0,2 2 0,-2 1 0,2 4 0,-2 0-49,0 1 1,4 0 0,-1 3 0,4 0 0,2 1 0,1-1 0,0 1 0,2-1-47,2 1 1,3-1 0,1 0 0,0 1-1,0-1 1,1 1 0,4-1-6,7 1 1,1-1 0,6 0 0,1 1 0,1-1 0,2-1-1,-1-1-27,-3-1 1,1-1 0,-3 5-1,-2-1 1,-1 1 0,-5-1 0,-3 2-1,-3 1-97,-2 1 0,-2 2 1,-4-2-1,-7 3 0,-7 1 1,-5-2-1,-5 0-7,-4-3 1,5-2 0,-5 0 0,4-1 0,5 1 0,3-2 0,7-1-1459,5-2 1563,4-4 0,5 2 0,0-5 0</inkml:trace>
  <inkml:trace contextRef="#ctx0" brushRef="#br0" timeOffset="7">22693 9582 7569,'5'-11'310,"-2"-2"0,4-1 0,1-1 1,-2 1-151,-2 1 0,-2 6 0,-4 0 1,-2 2-1,-4 3 0,-5 0 1,-4 2-1,0 2-223,-4 1 0,4 2 0,-1 4 0,1-1 1,3 1-1,2 1 0,0 1 14,1 1 0,1-1 1,2 1-1,4-1 1,3 1 39,1-1 1,5 0-1,3 0 1,2-3-1,1 0 1,2 0 0,2-1-1,4 1 89,3 1 1,1 0 0,-2 0 0,-1-2 0,-1 2 0,1 1 0,-3 0-68,-1-2 1,-4 2-1,0-2 1,-2 2-1,-3 1 1,-3 2-1,-4 1-182,-4 1 0,-8 2 0,-11-3 0,-6 1 1,-4-1-1,-2-2 0,2 0 0,2-1-655,0 1 0,12-1 824,4 1 0,2-6 0,7-1 0</inkml:trace>
  <inkml:trace contextRef="#ctx0" brushRef="#br0" timeOffset="8">22990 9582 7569,'-11'-5'347,"-1"0"0,1-3 0,1 6 0,1 3 0,1 4 0,-1 1-171,-1 3 1,-1 2 0,-1 0-1,2 2 1,3 1 0,3 2-1,3 2-238,1 2 0,1 6 0,3 0 0,3 0 1,3-2-1,3-1 0,2-1 0,4 0 0,3-3-62,1-4 0,0-3 1,1-5-1,1-3 1,2-3-1,-2-1 1,-1 0-1,-1 0-1472,0 0 1596,-5-5 0,3-1 0,-3-6 0</inkml:trace>
  <inkml:trace contextRef="#ctx0" brushRef="#br0" timeOffset="9">22830 9753 7990,'-11'0'-43,"2"0"1,5 0-53,8 0 1,10-3-1,6-1 1,6 0 0,3 0-1,3 0 1,1 2 0,2-1 94,1 0 0,-1-4 0,-1-4 0</inkml:trace>
  <inkml:trace contextRef="#ctx0" brushRef="#br0" timeOffset="10">22865 9536 7569,'-14'-5'52,"3"-2"1,9-2-1,8 1 1,8 4-169,5 3 0,5-3 0,7 1 0,7 0 0,6 0 1,5 1-1,0-2 0,1 2 116,0 0 0,2 2 0,5 0 0</inkml:trace>
  <inkml:trace contextRef="#ctx0" brushRef="#br0" timeOffset="11">23367 9514 7808,'-6'-8'259,"2"0"1,4 1-1,4-1-89,3 1 0,4-1 0,0-2 1,0 2-1,1 4 0,-2 2-264,-2-2 1,0 4 0,-5-1-62,-4 3 0,-1 3 0,-5-1 0,-1 4 0,1 2 0,-1 1 0,0 1 29,2-1 0,0 2 0,3 1 0,-2 2 0,0 1 0,-1 1 0,1-2 0,-1 2 194,4 0 0,-3-3 0,0 3 0,0-1 0,0 0 1,2-1-1,2 0 0,1-1 282,0 0 1,0 0-1,0-3 1,-1-1 0,-2 1-1,-1-1-116,2 0 1,-1-3 0,-1-2 0,-3-1 0,-3-1 0,-4 0 0,-4 1-2393,-5 1 2158,-7 2 0,-10 3 0,-7 1 0</inkml:trace>
  <inkml:trace contextRef="#ctx0" brushRef="#br0" timeOffset="12">3403 10587 7569,'-6'1'91,"2"3"0,4 4 0,3 2 0,1 3 1,-1 1-1,1 2 0,0 2 0,0 2 0,0 2 1,-1 1-1,0-2 0,-2-1 44,-1 0 1,2-3 0,0 4 0,2-4 0,-2 1-1,0-1 1,-2-1 8,0-2 1,0-5 0,1-3 0,3-1-32,3-2 1,4-2 0,1-1 0,3-1 0,4-2 0,3-2 0,2 0 0,3-1-90,3 0 1,5 3 0,3-2 0,2 1-1,3 0 1,2 1 0,2-1 0,1 0-127,3 1 1,1-2 0,6 0 0,2 0-1,2-1 1,1-1 0,-30 4 0,0-1 0,1 0-1,0 0-1,0 0 1,0 1 0,1-1 0,0 1 0,0-1 0,0-1 0,0 2 0,1 0 0,-2 0 0,0 1 0,1 0 0,-1 1 0,31 0 0,-1 1 87,0 0 0,-5 0 0,2 0 0,-2 0 0,-2 0 0,-1 1 0,-3 2-5,-4 1 0,-2 0 1,-2-4-1,-2 0 1,-3 0-1,0 0 1,-3 0 30,-2 0 0,-1-2 0,-1 0 0,-1-2 0,-3 0 0,-1 0 0,-2 1 0,-4-1 35,-2-1 0,0 3 0,-4-1 0,1 0 1,-1 0-1,-2 0 0,-1 0 0,-2 2-46,1 1 0,-1 0 1,1 0-1,-1 0 39,0 0 0,1 0 285,-1 0 0,-4-1 0,-4-3 1,-1-4 15,-2-2 0,0-1 1,0-1-1,0 0 1,0-2-1,0-2 1,-2 2-204,-1 2 1,1-4 0,-1 1-1,0 1 1,1 2 0,-2 0-1,1 1-2374,2-1 2237,1 6 0,0 1 0,0 5 0</inkml:trace>
  <inkml:trace contextRef="#ctx0" brushRef="#br0" timeOffset="13">6396 10610 7569,'-8'0'519,"0"0"0,1-1-290,0-3 1,4 6 0,5 0 0,2 3 0,0 4 0,0 1 0,-1 1 0,0 2-210,-2 2 1,3-2 0,0 2 0,0-2 0,-1-1 0,1 2 0,0 2-52,1-2 1,0-2-1,4 0 1,-1-2-1,-1-1 1,2-3-1,1 0 1,3 0 19,0-1 1,5-2-1,2-3 1,5 0 0,6 0-1,2 0 1,2-1 34,3-3 0,2 3 0,4-4 0,0 1 0,5 0 0,3 1 0,6-3 0,4 0 8,2 0 0,-28 1 1,0 1-1,-1 1 0,1 1 1,1-1-1,1-1 0,-1 1 1,1-1-1,-1 1 0,-1 0 1,1 0-1,0 0 1,0 1-1,1 1-41,0-1 1,0 0 0,2-2 0,0 0 0,-4 2-1,0-1 1,0 1 0,-1-1 0,0 0 0,0 1-1,0 0 1,-1 0 0,-1 0 0,1 0-37,-2 1 1,1-1 0,30-3 0,-4 2 0,-1-1 0,-2 0 0,-2 1 0,-2-1 0,-2 0-15,-3-1 1,-3 4 0,-2-3 0,-4 1-1,-2 1 1,-2-2 0,-1 1 0,-3 1-5,-3-2 1,-3 3 0,-1-3-1,-1 3 1,-3-1 0,-3 0 435,1-2 1,-5-1-1,3 2 1,-3-2 160,-4-1 1,-5-2-1,-6-2 1,-4 1-429,1 2 1,-1 4-1,5-2-121,-2 0 1,0 3 0,4-6 0,0-1 0,0-1 0,0-3 0,0-2 13,0-4 0,0 1 0,0 0 0,0 2 0,0 2 0,0 1 0,-1 2-582,-3-1 1,2 6 0,-6 2 582,-1 3 0,-1 6 0,-1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30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16172 12449 7569,'6'-5'-101,"-1"2"8,-5-4 154,0 4 286,0-7-124,0 9 1,0-6 149,0 3-136,0 3 55,0-4 49,0 5-336,5 0 59,-3 0 1,3 1-25,-5 3 1,0-1 42,0 4 1,0 1-32,0 3 0,0 2 4,0 2 1,0-1-1,0 5 1,0-1-81,0 1 1,0 3 92,0-3 0,0 2-105,0 2 1,0 0 83,0 0 1,0-4-121,0 0 0,0-4 97,0 4 1,0-5-78,0 1 1,4-2 56,-1-2 1,1-3-20,-4 0-52,0-1-10,5 0 26,-3 3 30,3-9 136,-5 4 1,0-6-32,0-3-30,0 3 1,0-9-42,0 2 0,0-2 20,0-2-110,0 1 1,0 0 100,0-1 1,0 1-59,0-1 0,0 1 34,0-1 1,3-3-50,1 0 0,5 0 36,-1 3 1,-2 0-22,2-4 0,-1 4 15,5-4 1,-2 0 2,-3 1 1,4-2 16,-4 2 0,3 2-15,2-2 1,-1 2 26,1 2 0,-1 0-25,1-1 0,-1 2 109,0 2-98,1-2 0,-1 5 47,1-2 0,-1 0-45,0 3 0,1 3-1,-1-3 0,1-1-5,-1 1 1,1 1-2,-1 3 0,0 0 3,1 0 0,-5 0 5,1 0 1,-4 5-16,3 2 0,-4 1 11,1 3 0,-3 0 65,-1 8 0,0-4-20,0 4 0,0 0 90,0 4 0,0 0-106,0-1 1,0 5-2,0 0 1,-4-1-30,0-3 0,1 0 43,3 0 1,0-4-109,0 0 0,0-5 90,0 1 0,0-2 17,0-2 1,0-3 24,0-1 1,1-3 69,3 4 159,-3-6-208,9 3 1,-7-5 138,4 0-152,-4 0 1,3 0-176,-2 0 1,-3-1 105,3-3-1138,-3-2-329,-1-5 1463,0-1 0,0-4 0,0-2 0</inkml:trace>
  <inkml:trace contextRef="#ctx0" brushRef="#br0" timeOffset="1">17154 12506 7569,'6'-8'-746,"-2"1"1,-2 3 1000,-2-4 0,0 4 1,0-3 1,0 3-183,0-4 1,0 5 223,0-5-179,-6 5 124,0-7-162,-5 4 1,-1-4 8,1 2 0,3 2 2,1 2 1,-1 3-19,-3-3 1,-1 3-14,1 1 0,-1 0-26,1 0 1,0 0 56,-1 0 0,-3 0-47,0 0 0,-1 5 36,5 2 0,-4 3-57,0 2 1,-1-1 5,5 1 1,-1 0-3,1 4 1,0-2 2,-1 5 0,2-2-72,2 2 1,0 2 7,4-6 0,0 4 66,4-4 1,0 4-78,0-3 0,0-1 62,0-4 0,5 1-32,3-1 1,-2 0 4,2 1 1,-1-2-4,5-2-1,-1-2 2,0-2 0,1-3 13,-1 3 0,1-3-8,-1-1 0,4 0 5,1 0 0,-1-1-73,-4-3 0,1 1 68,-1-4 0,2-1-50,2-3 0,-6-1 15,2 1 0,-2 0-8,3-1 1,-5-1 2,1-2 1,-6 3 13,2-4 0,-1 2-18,1-1 0,-3 2 14,3-2 0,-3 3 19,-1 0 0,0 1-15,0-1 1,-1 1 37,-3-1 1,3 1-28,-3 0 2,2-1 31,2 1 1,0-1 1,0 5 41,0-1-58,0 6 1,2-4 150,2 6-143,-3 0 0,8 2 111,-6 2 1,6-2-73,-1 6 1,2-4 5,2 3 0,0-4 29,3 0 1,3 0-41,5 1 1,4-3 99,-1 3 1,5-4-85,-5-4 0,1 2 76,-4-6 0,0 5-60,0 0 1,-6-2-7,-1 1 1,-7-1-11,-2 1-169,-4 3 44,2-5 151,-5 6-453,0 0 0,-5 0 152,-3 0 0,-2 0-966,-1 0 181,-1 0 1005,1 0 0,-1 6 0,1 0 0</inkml:trace>
  <inkml:trace contextRef="#ctx0" brushRef="#br0" timeOffset="2">17588 12060 6625,'0'-6'30,"1"-3"143,3 5 1,-1 1 151,4 3-173,-4-5 0,7 3 30,-2-2 0,2 2-75,1-2 1,1 3-3,-1-3 1,0 1-15,1 0 1,-1 1 64,1-1 1,-1 1-34,1 2 1,-5 2-50,1 1 0,-6 4-6,2 4 0,1 1-1,-1-1 0,0 4-91,-4 0 0,0 6 109,0-2 1,-1 1-127,-3-1 1,1 3 55,-4-3 1,0 1-74,0-1 1,-3 1 49,2-4 1,2-1-29,-2-4 0,4 1 55,-3-1 1,3-1 15,-4-2 230,6 2-221,-4-9 52,6 9-60,0-8 1,6 3 108,1-5 0,3 0-50,2 0 0,4 0 80,3 0 1,3 0-66,1 0 0,0 0 77,-1 0 0,5-1-51,0-3 1,-4 2-26,-4-1 1,-4 1 12,4 2 1,-5 0 117,1 0-331,-2 0 193,-2 0-554,-5 0-137,5 0-395,-10 0 719,4 0 0,-15 0 1,-3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30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3940 15498 7115,'0'-11'-965,"0"3"2060,0 0-702,0 6-231,0-8 1,-4 7 30,1-4 1,-2 4-31,1-1 0,1-1 5,-4 1 0,-1 1-32,-3 3 0,2 0-24,-3 0 0,3 0-7,-6 0 1,-1 0-95,0 0 1,-4 5-11,1 2 1,1 3 73,-1 2 1,0-1-95,-4 1 1,4 3 50,0 0 0,2 5-67,-3-1 1,0 7 42,5 1 0,-4 3-78,4-3 0,-1 3 59,5-3 1,1 3-83,2-3 1,-1-1-15,6-3 1,-1-4 52,4 0 1,1-3-82,3 3 0,-2-5 56,6 1 0,1-4-31,6-3 1,-2 1 66,2-5 1,3-1-1,1-3 1,2 0 26,2 0 1,0-1 13,0-3 0,0-3 69,0-9 1,-1 2-96,1-5 0,0 4 12,0-4 0,0 0 7,0-4 0,0-3-25,-1-1 0,-4 0 22,-3 5 0,2-5-3,-2 0 1,-4 2 1,-3 6 0,-5 1-3,0 3 1,-1 2 41,-2-2 1,-2 3-44,-1 5 1,-2-3 14,-3 2 0,-2-1-2,2 2 0,2-2 19,-2 5 0,4-4-35,-3 4 0,4-4-2,-1 0 1,-1 2 9,2-2 6,-1 6 0,4-5 233,0 3-138,0 3 63,0-4-100,0 5-13,5 5 0,1-4 20,6 3 0,0 1 23,4-1 0,0 1 12,3-1 0,3-3-38,-3 3 1,4-3-76,3-1 1,-6 0 158,3 0 1,-2 0-103,1 0 1,-4 0 4,-3 0 1,-2 0-135,-1 0-114,-6 0-86,4 0 0,-11 2-604,-3 1 0,-2 2 895,-10 3 0,-6 7 0,-3-2 0</inkml:trace>
  <inkml:trace contextRef="#ctx0" brushRef="#br0" timeOffset="1">4340 15749 7569,'-8'-6'0,"1"2"113,4-2 47,-2 5 119,5-4-4,-5 5-81,4 0 0,-4 5-24,5 2 1,0 3-86,0 2 0,1 4 89,3 3 0,-2-1-173,6 1 1,-4 0 56,3 4 1,1-5-91,3-3 0,1 1 48,-1 0 1,1 3-57,-1-4 0,0-4 78,1-3 1,-5 0-18,1 3 0,-4-3-61,4-1 1,-5-3 75,5 4 1,-6-4-89,2 3 1,-1-3 40,1 4-415,-3-6-154,4 3-164,-5-5 279,0 0 0,0-5 0,0-1 0</inkml:trace>
  <inkml:trace contextRef="#ctx0" brushRef="#br0" timeOffset="2">4625 15715 7569,'-5'-11'0,"3"4"134,-6 4 187,6-4 18,-3 6 0,5-4-118,-5 5 0,2 1-22,-5 3 0,5 4-51,-5 7-63,0 3 0,-7 8 56,0 1 0,-2-1-122,2-3 1,1 4-97,-5 0 0,1 2 43,-1-6 0,-1 1 10,5-9 1,-2 4 25,2-4 1,2 0-107,-2-3 1,3-1 50,0 1 0,1-1-64,-1 1 0,5-5-379,-1 1 150,5-6-529,-2 8 327,5-8 69,0 3 0,9-5 479,3 0 0,2 0 0,2-10 0,2-3 0</inkml:trace>
  <inkml:trace contextRef="#ctx0" brushRef="#br0" timeOffset="3">4991 15578 7569,'-6'0'-548,"-5"-5"961,10 4 0,-4-6 244,5 4-114,0 1-154,0-3 90,0 5-350,5 0 1,1 0-116,6 0 1,-1 0-4,1 0 0,-1 0-54,1 0 0,4 0 82,3 0 1,1 0-128,-1 0 1,3-4 12,-3 1 1,1-5 113,-1 4 0,3-1-179,-3 1 1,-2 2 37,-2-6 1,1 6-360,-1-2 159,1-3 0,-5 6-438,1-3-29,-6 3 769,-1 1 0,-5 5 0,0 2 0</inkml:trace>
  <inkml:trace contextRef="#ctx0" brushRef="#br0" timeOffset="4">5002 15795 7414,'0'6'1021,"0"-1"-661,0-5 1,9 0-75,3 0 0,3 0-59,0 0 1,3 0-79,5 0 0,5-3-11,2-1 0,-1-4-45,2 4 0,-6-3-156,2 3 1,-3-4-302,-1 5 0,-4-1-45,0 4 0,-9 0 409,1 0 0,-2 0 0,3 0 0</inkml:trace>
  <inkml:trace contextRef="#ctx0" brushRef="#br0" timeOffset="5">6053 15567 7110,'-6'-7'-70,"-1"-2"850,4 6-392,1-1 2,-8-1-85,9-2 1,-4 0 46,5-1-50,-5 6-141,3-3 1,-3 10-79,5 2 1,0 3-47,0 2 1,-3 4 60,-1 3 1,0 3-114,4 1 1,0 0 63,0-1 1,0 1-130,0 0 1,0 0-34,0 0 1,0-2-54,0-2 0,0 2 95,0-6 0,0 0-215,0-3 107,0-1 72,5 0-19,-4 1 2,4-6 162,-5-1 74,0-5 1,4-1-101,0-3 1,1-2 9,-1-6 1,-2 0-73,6-3 1,0 1 53,3-5 0,-1 1-80,-2-1 1,6-3 72,-3 3 0,3 1-117,-2-1 1,0 2 48,4-2 1,-3-2 19,6 6 0,-3-4 38,3 4 1,-5-1 2,1 5 0,1 0 62,0-1 1,-1 2-77,-4 2 0,2 2 72,2 2 0,-6 3-51,3-3 0,-4 3 105,4 1 1,-1 1-65,1 3 1,-5-1 7,1 4 0,-2 5 9,2 3 0,1 5 5,-5-1 1,-1 4 20,-3 4 1,0-3-46,0 2 1,0 2-107,0-1 1,0-4 104,0-4 1,0-4-46,0 4 1,0-5-33,0 1 6,0-2 0,0-2-44,0 1 1,0-5-325,0 1-648,0-5 438,0 7 614,-5-9 0,-1 4 0,-5-5 0</inkml:trace>
  <inkml:trace contextRef="#ctx0" brushRef="#br0" timeOffset="6">6704 15532 7569,'-8'0'-317,"1"0"80,4-5 455,-2 4 98,5-4-57,0 5-11,0 5 0,5 1-57,3 6 1,-2 3-64,2 0 0,-1 6-64,5-2 1,-1 2 66,1 2 0,-5 0-174,1 0 1,-2-2-17,2-2 1,1 3-44,-5-3 1,3-3 79,-3 0 1,0 0-77,-4-1 0,0-3 74,0-5 1,4 1 9,-1 3 0,1-3 34,-4 0-35,0-6 97,0 3 603,0-5-341,0-5-233,0-1 0,0-9-28,0-1 1,2-4-76,1 1 0,-1-3 51,1 0 1,2-6-154,-1-3 1,1 2-28,-1-1 0,-1-1-59,4-3 0,-4 3 87,1 1 0,-3 3-76,-1-3 0,4 5 114,0-2 0,-1 3-2,-3 1 1,0 4 31,0 0 1,0 4-32,0-4 0,4 3 116,0-3 0,1 4-33,-1-4 1,2 4 45,6-4 1,-1 4-26,0-4 0,5-3 125,-1-1 0,1-1-102,0 9 0,-4 0-35,4 3 1,-4 6-57,0 2 0,-1 3 45,1 1 1,-1 1 1,0 3 0,1-2-10,-1 6 0,6 0-17,2 3 1,2-3 42,2-1 1,1 0-15,3 0 0,-2 2-44,6-5 0,-5 3 42,5-3 0,-6 0-118,2-4 0,1 1 104,-2 3 0,5-3-78,-4 3 1,-1-3 9,-3-1 0,-1 0-12,-3 0 1,-3 0 34,-4 0 0,-1 0-42,0 0-191,-4 0 192,-2 0-348,-5 0 0,-5 0 163,-3 0 0,-7 2 258,-4 2 0,-8 2 0,-2 5 0</inkml:trace>
  <inkml:trace contextRef="#ctx0" brushRef="#br0" timeOffset="7">7264 15601 7569,'-4'-8'-6,"0"1"0,0 3 43,4-4 1,-1 6 256,-3-2 96,3-2 173,-9 4-196,3-3-260,-4 5 0,0 1 46,-1 3 1,1-1-95,-1 4 1,1 2 64,-1 7 0,-3-2-139,0 5 1,0-4-64,3 4 1,2 0 84,3 4 1,-2-2-28,5-2 0,-4 2 38,4-6 1,1 4-133,3-4 1,1 0-17,3-3 1,-2-1-28,6 1 1,0-2 58,3-3 1,4 2 13,0-5 1,2 0 102,-2-4 0,-2 0-65,2 0 1,2 0 39,-2 0 1,4-1-26,-4-3 0,2-3 12,-2-4 0,-3 3 14,4 1 1,-4-2-8,0-6 0,-1 2 24,1-2 0,-6 1-28,-2-1 1,1 2 23,-1-2 1,-1-3-26,-3-1 0,-1 1-59,-3-1 1,2 5 62,-6-1 1,1-2-11,-5 2 0,1 0 32,-1 3 1,1 5 0,0-1 1,3 2 57,0-2 94,6-2 0,-7 8 145,5-6-130,0 5 130,4-2 11,0 5-214,5-5 1,2 4-1,4-3 0,2 3-8,2 1 0,-2 0-1,2 0 0,3 0 48,1 0 1,1 0-46,-1 0 1,3 0 61,-3 0 0,-2 0-59,2 0 1,-1-4 30,1 0 1,-1-1-34,-3 1 0,-2 2-3,2-6 1,-2 6-16,-2-2 0,-3 1 41,0 0-173,-6 1 1,4-3 120,-2 5-335,-3 0 1,3 0 125,-8 0 0,2 0-798,-6 0 1,-3 2 72,-4 1 864,-6 4 0,-1 9 0,-8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31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11763 5402 7569,'-6'-8'146,"2"1"0,4-1 0,4 2 1,4 2-1,2 3 0,1 1 0,1 0 1,0 0-1,2 0 0,3 0 4,1 0 1,-3 0 0,4 0-1,1 0 1,1 0 0,-1 0 0,-1 0-1,0 0 1,-1 0 0,-2 0-653,1 0 1,-6-1-1,2-2 1,-4-1-1849,0 2 2350,-4 0 0,0 2 0,-5 0 0</inkml:trace>
  <inkml:trace contextRef="#ctx0" brushRef="#br0" timeOffset="1">11798 5539 7569,'-10'12'210,"2"-1"0,5-1 79,6-2 0,3-3 0,7-4 0,2 2 0,6 0 0,4 0 0,4-2 0,2-1-87,-1 0 0,-1-1 0,2-2 0,-5 0 0,-2 0 0,-2 1 0,-2-1 0,-2-1-783,-1 2 1,-2 0 580,-4 2 0,-4 0 0,-2 0 0</inkml:trace>
  <inkml:trace contextRef="#ctx0" brushRef="#br0" timeOffset="2">12723 5151 7569,'0'-8'146,"0"1"0,0-2 0,0-1 0,0-2 0,0 1 171,0-1 1,1 6 0,2 3 0,0 6 0,0 5-224,-2 2 0,-1 6 1,2 3-1,0 4 0,2 2 1,-2 3-1,1 2 0,-1 1-71,2 2 0,4 2 0,-3-1 1,0 0-1,1 0 0,-1 1 1,1-1-1,-3-1-125,2-3 1,-3 2 0,3-5 0,-1-2 0,-1-1 0,0-1 0,-2-1 0,-1-3 7,0-4 0,0-2 1,0-2-1,0 0 0,0 1-22,0-1 0,0-3 0,-1-2-622,-3-1 0,2-1 738,-6-4 0,5-5 0,-2-1 0</inkml:trace>
  <inkml:trace contextRef="#ctx0" brushRef="#br0" timeOffset="3">12654 5174 7569,'-3'-12'20,"-1"1"0,1-1 1,2 1-1,2 0 1,3-1-1,2 1 142,1-1 0,3 1 0,-3-1 1,4 1-1,0 0 0,0-1 0,2 1 1,1-1 7,1 1 0,6 3 1,-4 2-1,2 0 0,0 1 1,2-1-1,0 4-168,2 1 1,0-3-1,0 0 1,-2 2-1,0 2 1,-4 3-1,0 5 1,-3 3-100,-1 5 0,-6-2 0,0 6 0,-2 3 0,-4 3 0,-4 4 0,-4 0 63,-3-1 0,-7 0 0,-2-3 0,-2-1 1,-2-2-1,0-3 0,0-1 0,-1-1 9,-3-3 0,3 1 0,-1-4 0,4-2 0,6-1 1,3-2-1,1-2-1493,4 0 1518,2-4 0,15-6 0,3-8 0</inkml:trace>
  <inkml:trace contextRef="#ctx0" brushRef="#br0" timeOffset="4">13648 4740 7569,'-1'-12'370,"-2"1"0,-1-1 0,2 1 1,1 0-1,-1 0 0,-2 4-6,-3 3 1,-3 8 0,-2 3 0,0 5 0,-2 3-1,-3 4 1,-1 4 0,-1 4-286,2 3 0,-5 3 0,4 3 0,-1 0 1,1 4-1,1 0 0,0 3 0,1 2-120,2 1 1,2-2 0,3-1 0,3-1 0,0 1 0,1 0-1,0 0 1,2-1-141,2 1 0,1-3 0,0-2 0,0-3 0,0-2 0,1-2 0,3-5 24,3-1 1,4-3-1,0 0 1,0-3-1,1-2 1,-1-2 0,1 0 195,-1-1 0,1-5 0,-2-2 0,-1 1 1,-2 0-1,2-2 0,0 0 0,0-1-53,-2 1 0,-3-3 0,4-3 0,1 0 14,1 0 0,-4 5 0,-1 2 0</inkml:trace>
  <inkml:trace contextRef="#ctx0" brushRef="#br0" timeOffset="5">13876 4979 7657,'0'-7'459,"0"2"0,0 5 0,0 7 0,0 7 0,0 4-227,0 2 1,0 3 0,0 4-1,0 3 1,2 3 0,1 2 0,4 0-1,0 2 1,0 1-228,-2-1 1,2-2 0,-2 0-1,1-2 1,0-2 0,-1-1-1,1-1-29,1 0 0,-5-4 0,3 2 0,-1-4 0,1-3 1,0-2-1,0 0-25,-2-1 0,-2-3 0,-1 2 1,0-4-1,0 0-670,0-1 1,0-3 0,-1-2-1558,-3-1 2276,3-1 0,-4-9 0,5-1 0</inkml:trace>
  <inkml:trace contextRef="#ctx0" brushRef="#br0" timeOffset="6">14230 5139 7569,'-5'-11'495,"3"0"0,-5-1 0,2 1-185,3-1 1,2 7-1,4 6 1,2 8-1,2 7 1,-1 1 0,2 4-205,1 0 1,3 7-1,1 1 1,2 2 0,1-2-1,1 0 1,-2 0-138,1 3 0,2-4 1,-3 0-1,1-1 1,0-1-1,0 0 1,-1-4-1,-2-3-136,-1-3 0,-2 0 0,1-1 0,-1-1 0,1-1 0,-2-2-833,-2 1 1,0-4 999,-4-1 0,0-9 0,-4 0 0</inkml:trace>
  <inkml:trace contextRef="#ctx0" brushRef="#br0" timeOffset="7">14642 5094 7569,'-12'-5'826,"2"5"0,1 7-181,1 7 1,-3 5-348,-4 8 1,-5-2-95,0 6 0,-1 0-94,-2 8 0,-1-3-140,-3 6 1,3-5 74,-2 1 1,1 0-165,3-4 1,-4 2 94,3-9 1,-1-1 84,9-3 1,0-5-133,3-3 0,1-2-81,0-2 1,3-1 0,2-1-1075,1-1-7,1-6 1233,4 3 0,5-5 0,1 0 0</inkml:trace>
  <inkml:trace contextRef="#ctx0" brushRef="#br0" timeOffset="8">14790 5425 7569,'-6'-8'119,"3"2"1,6 1 0,4 2 0,3 2-1,2 1 1,-1 0 0,2 0 0,1 0-1,2 0 1,1 0 0,1 0 0,-2 0 7,1 0 1,2-4 0,-3 0-1,1 2 1,-1 1 0,-1-1 0,2 0-1,1-3-2774,-1-2 2647,0 5 0,-1-8 0,2 3 0</inkml:trace>
  <inkml:trace contextRef="#ctx0" brushRef="#br0" timeOffset="9">15144 6122 7569,'4'-8'206,"1"0"0,0-1 1,1-1-1,1-2 1,2-4-1,1-3 1,1-2-1,1-3 1,-1-2-110,0 0 1,1-10-1,-1 2 1,1-3 0,-1-1-1,-1-1 1,-1-2 0,-3-2-1,0 0-174,-4 1 1,-1-1-1,-1 6 1,0 3-1,0 3 1,0 5-1,0 3 194,0 2 0,0 7 0,-1-1 0,-1 3-118,-2 0 1,1 6 0,7 2 0,4 3 0,2 1-65,1 0 0,1 5 1,-1 1-1,0 2 0,1-1 1,-1 2-1,1 1 0,-2 2 4,-2-1 1,2 1-1,-3-1 1,3-1 91,2-2 1,-5-3 0,1-5 0,1 0 0,1-1 27,2-3 0,-1-3 0,-1-4 1,-1 0-1,-1-1 0,0 1 0,1-1 1,0 1-35,-1 0 0,-6-1 1,2 1-83,-3-1 0,-1 11 0,0 6 0,0 8 0,0 6 1,0 2-1,0 3 22,0 3 0,0-1 0,0 4 1,0 0-1,0 0 0,0-4 1,0 0-238,0 0 0,0-5 0,0 0 1,0-3-1,0-4 0,0-1 1,0-2 271,0 0 0,0 1 0,0-1 0</inkml:trace>
  <inkml:trace contextRef="#ctx0" brushRef="#br0" timeOffset="10">15852 5345 7569,'0'-8'90,"0"1"1,0-2-1,1 0 159,3 1 0,-2 5 0,1 6 0,-1 5 0,-1 2 0,1 3 0,2 2-190,-1 4 0,-2 3 0,0-1 0,2 0 0,1-2 0,-2 0 0,-1-2-60,-1-1 0,0 0 1,0-1-127,0-1 0,0-1 209,0-2 0,0-6 0,2-5-13,1-6 0,-1-2 0,3-2 1,1-4-1,4-2 0,6-4 0,0-2 1,2-2-137,0-3 0,1 3 0,2-1 0,-2 4 0,-4 6 0,-2 4 0,-1 2 25,-1 1 1,-3 6-1,-1-1 1,1 6-1,-1 6 109,1 5 1,-5 0 0,0 5 0,-1 1 0,-2 1 0,0 2-1,0 0 1,0-1-66,0-3 1,0 5 0,0-4 0,0-1 0,0-1 0,0-4 0,0-1 0,1-2-679,3 0 0,-3 1 1,3-1 675,-3 1 0,-1-6 0,0-1 0</inkml:trace>
  <inkml:trace contextRef="#ctx0" brushRef="#br0" timeOffset="11">16435 4877 7569,'-2'-12'720,"0"1"-373,-2-1 1,0 7-1,4 7 1,0 8-1,0 9 1,0 5-1,0 5 1,0 3-194,0 3 1,0 7 0,1 0-1,2 3 1,1-1 0,-2-1 0,1-1-1,-1 0-163,2-2 0,0 4 1,-3-5-1,2 0 1,1-1-1,-2-3 1,-1-5 1,-1-2 1,0-1 0,0-5 0,0 0-1,0-3 1,0-2-14,0-1 0,0-3 0,0 2 0,0-2-2002,0-2 2022,0-5 0,-5 0 0,-1-6 0</inkml:trace>
  <inkml:trace contextRef="#ctx0" brushRef="#br0" timeOffset="12">17040 5139 7569,'-8'-6'416,"2"1"1,1 0-176,2-3 0,7 3 1,4 1-1,2 3 1,3 1-1,1 1 1,1 2-203,-1 1 1,2 3 0,1-2 0,1 1 0,2 0 0,1 0 0,2 2 0,1-1-99,3 1 0,-3-4 0,3 2 0,-4 1 0,-4-2 0,-3 1 1,-1-1-48,1 0 0,-1 3 0,-5-3 0,-2 1 168,-5 3 1,-6-3 0,-5 2 0,-3 1 0,-5 0 0,-4 0 0,-5-2 0,-6 2 59,-2 1 1,-1 2 0,0-2 0,1-1 0,1-3 0,3 0 0,1 0-269,2-1 0,7-2 0,4-3 0,3 2-935,0 1 0,7-1 0,5 2 1081,6-3 0,5 4 0,0 1 0</inkml:trace>
  <inkml:trace contextRef="#ctx0" brushRef="#br0" timeOffset="13">17463 5448 7903,'-2'-7'281,"-2"4"1,-3 1 0,-5 4 0,-3 1 0,-5 5 0,-4 2 0,-5 2-59,-4-1-1,0 2 1,-8 1 0,2 1 0,3-1 0,3-3 0,4-2 0,1-1-250,3 1 1,2-3 0,4 0 0,4 1 0,2-2 0,1 0-1155,1-3 1,7 0 1180,8-2 0,7 5 0,12 1 0</inkml:trace>
  <inkml:trace contextRef="#ctx0" brushRef="#br0" timeOffset="14">18136 5162 7569,'0'-7'300,"0"-1"0,2-1 1,0-1-1,2-1 53,-2-1 1,-5 2 0,-5 2 0,-2 5-1,-2 1 1,1 2 0,-2 2-334,-2 1 1,-1 2 0,-5 4 0,4-1 0,-1 1 0,1 1-1,1 1 1,2 1-70,1-1 0,3 1 1,1-1-1,3 0 1,-1 1-1,2-1 0,0 1-113,3-1 1,2 1-1,4-1 1,3 0-1,3 0 1,2-3 0,-1-1 64,1-2 0,3-1 0,1-4 0,1 0 0,-1 0 0,-2 0 0,-1 0 120,-2 0 1,1 0 0,-1 0 55,1 0 0,-6 1 0,-3 2 0,-6 2 20,-5 1 0,-6 2 1,-1 3-1,0 0 1,0 1-1,-2 0 1,1 2-1,-1 2-33,3-2 1,2 2-1,0 1 1,1-1 0,1 2-1,2-2 1,3 1 0,1-3-121,0-1 1,2 2 0,6 0 0,3-1-1,3-3 1,3-2 0,2-2 108,4-2 1,3 2 0,2-3-1,1-1 1,2-2 0,-2-1 0,-1 0-104,-1 0 0,-4-4 1,-1-1-1,-1 0 1,-3-1-1,-3-1-2068,-3-2 2116,-3 4 0,-15-5 0,-3 4 0</inkml:trace>
  <inkml:trace contextRef="#ctx0" brushRef="#br0" timeOffset="15">18422 5345 7389,'0'-5'-132,"0"5"0,0 5-1,0 6 1</inkml:trace>
  <inkml:trace contextRef="#ctx0" brushRef="#br0" timeOffset="16">18616 5231 7569,'0'-8'150,"0"3"0,0 4 1,1 7-1,2 6 1,1 4-1,-2 2 9,-1 2 0,3 2 0,0 1 0,-1 1 0,-2 1 0,-1 2 1,0-2-1,0-2 0,0-3-155,0-1 1,0-4-1,0 3 1,0-1-1,0-3 400,0-2-334,0-5 1,0-7 0,0-8 0,1-3 0,3-3 0,4-3 0,2-1 0,1-3-161,1-4 1,0-1 0,3-3 0,4 1 0,2 3-1,-1 2 1,-2 3-42,-2 0 1,1 7 0,-3-1-1,1 3 1,-1 5 0,-1 1-1,-2 2 168,1 2 1,-1 1 0,-1 1 0,-1 3-1,-1 4 1,-1 2 0,0 3 65,-4 2 1,0 3-1,-1 5 1,2 1 0,-1 1-1,-2 2 1,-1-1 0,0 0-107,0-3 0,0 2 1,0-7-1,0-1 0,0-1 1,0-4-1,0 0-131,0-1 1,1-3 0,2-1-2213,1 2 2346,-1-4 0,-8 0 0,-1-5 0</inkml:trace>
  <inkml:trace contextRef="#ctx0" brushRef="#br0" timeOffset="17">19061 4591 7569,'-10'-7'51,"3"-1"0,4 0 0,6 2 0,6 3 0,3 6 257,3 5 1,6 2-1,-2 2 1,2 4-1,2 1 1,1 4 0,2 0-1,2 3 1,0 2-143,-1 2 0,4 1 0,-4 5 0,-1 0 1,0 2-1,-2 2 0,-3 3-214,1-1 0,-6 5 0,0-3 1,-4 2-1,-2 2 0,-2-1 0,-4 0 1,-3-2-155,-1-1 1,0 0 0,0 3 0,-1 0 0,-3-2 0,-4-4 0,-2-1 63,-1-1 0,-1-8 0,1 4 0,0-4 0,0-4 0,3-4 0,0-3 0,-1-2-6,-1-2 0,2-1 0,2-2 0,0 1-1109,-1-1 1253,0-4 0,-5-2 0,1-5 0</inkml:trace>
  <inkml:trace contextRef="#ctx0" brushRef="#br0" timeOffset="18">11843 7241 7569,'-11'0'-959,"5"0"1902,-4 0 1,7 0-630,-5 0 0,7 0 1,1 0-1,8 0 1,4 0-1,6 0 0,2 0 1,6-1-307,2-3 1,2 1-1,6-4 1,-1-2-1,2-1 1,-3-1-1,1 3 1,-5 0-272,-1-1 1,-2 3 0,-4-1 0,-2 1 0,-2 1 0,-3-1-1,-4 1-1620,0-1 1883,-6 3 0,-1 3 0,-5 0 0</inkml:trace>
  <inkml:trace contextRef="#ctx0" brushRef="#br0" timeOffset="19">11901 7412 7833,'-6'-7'301,"6"0"1,7 2 0,4 3 0,3-1 0,4 0 0,4-2-44,5-1 0,1 2 1,2-2-1,-1 0 0,-1 0 1,0 1-1,-4 3 0,-3-1-1107,-2 0 1,-5 1 848,1-2 0,-2 3 0,-1 1 0</inkml:trace>
  <inkml:trace contextRef="#ctx0" brushRef="#br0" timeOffset="20">12986 6978 7569,'-8'-11'177,"2"-1"1,2 2 0,4 4-1,4 6 1,1 7 0,0 7 0,-1 7-1,-1 4 4,1 6 0,4 7 0,-3 3 1,0 4-1,0 2 0,-2 0 1,-1 0-1,1-3 0,0 1-223,0-1 0,2 2 0,-1-2 0,-2-3 0,1-6 0,-1-3 0,4-2 0,-1-2 12,0-5 1,-2-1-1,-1-6 1,0 1 0,3-1-1,0-2-1154,1-1-364,-3-7 1548,-3-6 0,-5-11 0,-1-7 0</inkml:trace>
  <inkml:trace contextRef="#ctx0" brushRef="#br0" timeOffset="21">12848 7024 7569,'0'-22'94,"0"3"1,0 4 0,2 2 0,3 2 0,5-1-1,5 0 54,3-3 1,5 2 0,6-2 0,3 2 0,3 2 0,1 0 0,1 4 0,-2 3-132,-1 3 0,3 2 0,-8 3 0,1 5 0,-5 5 1,-5 5-1,-6 2 0,-5 3-120,-5 3 0,-4 2 0,-6 7 0,-10 0 0,-10 4 0,-10-1 0,-6 0 0,-2-2-36,-2-1 1,0-7 0,2-2 0,2-3 0,5-3 0,6-3 0,5-5 0,6-6-1047,5-2 1185,7-1 0,13-9 0,8-1 0</inkml:trace>
  <inkml:trace contextRef="#ctx0" brushRef="#br0" timeOffset="22">13808 6693 7569,'-22'-12'431,"4"1"0,6 1 0,4 1-259,3 1 0,-3 7 0,3 1 0,-1 7 1,-3 7-1,-1 7 0,-1 5 0,-1 10-127,1 8 0,-4 7 0,-1 7 0,1 3 0,7-28 0,1 0 0,-1 2 0,1 0 0,0 1 0,0-1 0,0 0 0,1-1-144,0-1 1,1 0 0,-3 26 0,2 2 0,1-2 0,2-3 0,2-3 0,1-4 0,1-3 75,3-4 0,2-3 0,6-6 0,-1-2 1,0-5-1,1-2 0,-1-2 0,1-3 69,-1-4 0,-1-2 0,-1-2 1,-1 1-1,1-2 0,1-2 1,0-3-175,-2 0 0,2-4 1,-3 3-1744,3-3 1871,-3-1 0,-2-5 0,-5-1 0</inkml:trace>
  <inkml:trace contextRef="#ctx0" brushRef="#br0" timeOffset="23">14025 7001 7569,'-12'-18'253,"1"-2"1,1 5-1,2 1 1,4 1 0,4 5-1,4 7 1,3 11 121,-1 9 0,4 7 0,-4 9 0,2 3 0,-2 4 0,-1 3 0,-1 2 0,0 1-404,0 1 0,0 5 0,-3-5 1,1-1-1,2-1 0,-1-2 1,-2-3-1,-1-4-89,0-3 1,0-6 0,1-2-1,2-3 1,1-2 0,0-3-1,-1-4 1,1-2-15,-1-2 0,-1-1 1,1-1-2228,1-1 2359,-1-6 0,-3 3 0,0-5 0</inkml:trace>
  <inkml:trace contextRef="#ctx0" brushRef="#br0" timeOffset="24">14299 7104 7569,'-5'-23'274,"4"5"0,-2 4 1,6 5-1,3 7 1,3 6 12,2 7 0,-1 6 0,9 7 0,0 2 0,0 5 0,-1 2 1,0 1-1,-1 0-220,-1 1 0,3-1 0,-4-1 1,0-3-1,1-2 0,-1-1 0,-1-1 1,-1 0-141,-2-2 1,-1-5-1,-1-1 1,-1-2-1,-1-2 1,1-1-1155,0-2 0,-5 1 1227,5-1 0,-11-5 0,2 0 0</inkml:trace>
  <inkml:trace contextRef="#ctx0" brushRef="#br0" timeOffset="25">14699 7070 7569,'0'-23'597,"0"5"-295,0 3 0,-4 17 1,-3 11-1,-1 10 0,-6 10 1,-4 6-1,-5 7 0,-4 2 1,-2 3-278,-3 2 0,1-1 0,-1 0 0,2-2 0,-1-6 1,2-5-1,2-4-249,3-5 0,3-2 0,0-6 0,4-3 0,0-4 0,4-2 0,3-3-1385,3-3 1609,4-2 0,-7 0 0,4 2 0</inkml:trace>
  <inkml:trace contextRef="#ctx0" brushRef="#br0" timeOffset="26">14904 7309 7569,'-2'-6'115,"2"2"0,5 3 0,4 1 0,2 0 0,2 0 0,1 0 0,2 0 1,2 0-1,2 0 0,2 0-73,1 0 1,0 0 0,-2-1 0,-1-2-1,-2-2-42,-1-1 0,-2 3 0,-4-2 0</inkml:trace>
  <inkml:trace contextRef="#ctx0" brushRef="#br0" timeOffset="27">15510 6990 7569,'-8'-16'106,"2"1"1,0 1-1,5 4 1,2 6 181,3 8 0,1 10 0,-2 5 0,1 4 0,-2 3 1,0 6-1,-2 4 0,0 3 0,0 0-251,0 1 0,0 2 0,0-3 1,0 0-1,0 1 0,0-4 0,0-1-118,0-5 1,0-2 0,0-5-1,0-1 1,0-3 0,0-4-1,0-3 275,0 0 0,1-6 1,1-1-1,3-1-31,2 0 1,0-4 0,5-5 0,-1-2 0,2 0 0,1-1 0,2 1-1,2-2-173,2-1 0,2-1 0,1 3 0,0 0 1,0 0-1,-2 2 0,-1 1-270,-1 0 1,-1 4 0,1-4 0,-4 1 0,-2 0-528,-1 1 0,-6 1 1,-4-1 806,-4-1 0,-4-4 0,-6 1 0</inkml:trace>
  <inkml:trace contextRef="#ctx0" brushRef="#br0" timeOffset="28">15498 7366 7569,'0'-11'32,"0"3"1,1 2 0,3 0 0,4 1 0,3 0-1,3 1 1,3 0 0,0 0 117,4 2 0,0-3 0,2 1 0,0 1 0,0 1 0,-2-1 0,0-1 1,-2 2-1,0 1-613,-1 1 1,-6-2-1,-4 0 463,1-2 0,-4-5 0,0 3 0</inkml:trace>
  <inkml:trace contextRef="#ctx0" brushRef="#br0" timeOffset="29">15498 6990 7569,'-5'-12'30,"4"1"0,-2-1 1,6 1-1,4 1 1,4 1-1,1 1 1,3-1 54,4-1 1,4-1 0,3-1 0,0 2 0,1 1 0,0 3 0,-1 0 0,0 1-427,-2-1 1,-5 3 0,-1 3 340,-2 0 0,4-5 0,-2-2 0</inkml:trace>
  <inkml:trace contextRef="#ctx0" brushRef="#br0" timeOffset="30">16103 6818 7569,'-6'-5'-67,"1"5"1,5 0 0,0 7 0,1 4 248,3 4 0,-3 4 0,4 7 0,-1 3 1,0 2-1,-1 8 0,-2 2 0,-1 6 1,0 0-96,0 0 1,-1-1 0,-2 0 0,-2-2 0,0-2 0,-1-4 0,0-4 0,1-3-153,3-5 1,-3-3 0,1-2 0,1-4 0,1 0 0,-1-3 0,0-2 731,0 0-394,2-6 0,2-1 1,3-5-1,3 0-320,4 0 0,4-1 0,1-2 1,1-2-1,-1 0 0,0-1 1,-1 1-1,1-1-786,2-1 0,-4 3 0,0-3 833,-5-2 0,1-1 0,-4-2 0</inkml:trace>
  <inkml:trace contextRef="#ctx0" brushRef="#br0" timeOffset="31">16092 6830 7569,'6'-22'-24,"-1"3"0,0 4 0,3 2 1,2 2-1,2 1 0,-1 1 71,1 1 0,-5 6 1,1-4-1,1 3 1,2-1-1,3 1 1,3 2-1,0 1 1,2 0-337,-1 0 289,4 5 0,0 1 0,8 6 0</inkml:trace>
  <inkml:trace contextRef="#ctx0" brushRef="#br0" timeOffset="32">16366 6978 7569,'0'-11'7,"1"1"0,3 2 1,4 4-1,2 4 1,1 3 174,1 0 1,-5 10-1,1 0 1,1 3-1,1 6 1,1 2-1,1 4 1,1 1-1,1 3-43,1 1 0,0 0 0,-2-3 0,1-2 0,1-1 1,-1 0-1,-3-3-234,-3-4 1,2-2 0,-2-4 0,1 1 0,-1-2 0,-1-3 0,-1-4 0,-1 0-971,0 1 1,0-5 1064,-1 2 0,-3-3 0,4-1 0</inkml:trace>
  <inkml:trace contextRef="#ctx0" brushRef="#br0" timeOffset="33">16709 7001 7569,'-5'-17'339,"-2"9"1,-4 3-1,-2 12 1,-1 10-167,-1 7 0,-7 2 1,1 7-1,-5 0 0,0 4 1,-1 1-1,1 2 0,0-2-523,2 1 1,2-5 0,2 2 0,2-6 0,3-2 0,4-4 349,2-3 0,1 0 0,-3-3 0</inkml:trace>
  <inkml:trace contextRef="#ctx0" brushRef="#br0" timeOffset="34">16823 6761 7569,'-5'-11'146,"4"3"1,-3 1-1,4-2 1,2-2-1,3 1 1,2 1 0,3 2-1,3-1 1,3 2-1,1 2 1,0 2 0,0-1-1,1-1 1,-2 2-1,1 0-54,-3 2 1,-2 2-1,0 0 1,-1 3 0,-1 2-1,-1 1 1,-3 3-110,0 0 0,-3 4 0,-3 2 0,0 2 0,0 4 0,0 3 0,0 3-10,0 3 1,-1 5 0,-1 2 0,-4 2 0,1 1 0,-1 0-1,0-2 1,-2 1-53,2 0 1,1-8-1,5 1 1,0-2-1,0-3 1,1-3-1,1-2 1,4-1 94,0 0 0,-2-5 0,2-2 0,0 0 0,-1-1 0,1-1 279,-4-1 1,-1-6-1,-2-1 1,-4 0-1,-6-4 1,-7 1-131,-4 0 1,-6-1-1,-2 2 1,-2-3-1,0-1 1,3 0-1,1 0-659,3 0 0,6 0 494,4 0 0,-3 5 0,0 1 0</inkml:trace>
  <inkml:trace contextRef="#ctx0" brushRef="#br0" timeOffset="35">17405 6590 7569,'0'-12'354,"-3"1"1,-1 0 0,0-1 0,0 3 0,0 7 0,2 11 8,1 11 1,2 8 0,1 7 0,2 3 0,-1 4-1,-2 4 1,0 2 0,2 3 0,1 2-344,-2 6 1,-1-2 0,-2 2 0,-1-3 0,-2-4 0,0-1-1,-1-3-265,-3-1 0,3-6 0,1-4 0,3-4 0,0-5 1,-2-3-1,0-4 0,0 0-38,2-3 1,1-2 0,0-5-1,0 1-1027,0-1 1310,0 1 0,-5-6 0,-2-1 0</inkml:trace>
  <inkml:trace contextRef="#ctx0" brushRef="#br0" timeOffset="36">17965 6898 7569,'-15'-18'1022,"0"3"-818,1 3 1,11 9 0,8 4 0,8 4 0,6 4 0,2 1 0,2 2 0,1-1 0,2 1-122,0-1 1,5-1 0,-4-1 0,-2-1-1,0 1 1,-1-1 0,1 1 0,-4-2-144,1-2 1,-6 2 0,-1-3 0,-3 0 0,-3 0-8,-2 0 1,-5-1 0,-4-1 0,-8 0 0,-9 3 0,-6 2 15,-6 2 0,-6 1 1,-2 0-1,0-1 1,-1-2-1,4 2 1,1 0-1,5 0-275,3-1 0,8-2 1,4 2-1,4-3 326,3 0 0,-2 1 0,3 5 0</inkml:trace>
  <inkml:trace contextRef="#ctx0" brushRef="#br0" timeOffset="37">18319 7252 7569,'-11'0'218,"-1"2"0,1 0 0,-2 3 0,-2 1 0,-5 3 0,-5 2 1,-2 0 19,-3 0 1,0 0-1,-4-3 1,1 0 0,2 0-1,5-1 1,3 0 0,4-1-1789,3 0 1550,4-3 0,5 2 0,2-5 0</inkml:trace>
  <inkml:trace contextRef="#ctx0" brushRef="#br0" timeOffset="38">19050 6944 7569,'0'-12'84,"0"1"0,0 0 0,0-1 0,0 1 0,-1 1 1,-2 1-1,-2 2 318,-1 2 0,-2 2 0,-3 3 0,-1 1 0,1 3 0,-1 3-383,1 3 0,-5 2 1,-2-1-1,-1 1 0,0-1 1,-2 2-1,0 1 0,-1 1-56,3-1 0,3 0-1,4 0 1,2 1 0,3-1 0,3 0 0,2 0 0,2 1-142,0-1 0,6-1 0,1-2 0,3 1 0,3-1 1,1-1-1,2-2 124,2-4 0,-4 1 0,3-2 0,-2 0 0,0-2 1,-1-1-1,-1 0 472,-2 0-365,1 0 1,-11 0-1,-5 0 1,-6 2-1,-5 1 1,-4 5-1,-3 3 1,1 3 8,2 2 1,-2-1 0,6-2 0,1 0 0,3 3 0,2-2-1,2 0 1,2 0-70,3 1 0,0 0 0,4-2 0,2 1 1,3 1-1,5-1 0,3-1-30,4-2 0,2-1 0,2-2 1,0-4-1,0-3 0,0-1 1,0 0-1,-1 0-486,1 0 1,-4 0 0,-1 0 523,-1 0 0,-2-5 0,-4-2 0</inkml:trace>
  <inkml:trace contextRef="#ctx0" brushRef="#br0" timeOffset="39">19370 7047 7569,'-12'-12'83,"6"1"0,3 1 1,5 5 144,2 8 1,3 5-1,-3 11 1,0 1 0,0 2-1,-1 1 1,0 0 0,-2-1-1,0 1 1,2 0-104,1 0 1,0-4-1,-4-1 1,0 0 0,0-2-1,0 1-173,0-3 1,0-6 0,0-3 186,0-3 0,5-1 0,2-10 0,3-2 0,3-5 0,2-1 1,4-4-156,3 0 1,-3-2 0,-1 0 0,0 0 0,-2 2 0,1 0 0,-3 4 0,-2 1-56,0 6 0,-1 0 1,0 6-1,0 3 0,-2 4 1,-2 4 88,2 3 0,-3 3 0,2 2 1,1 4-1,0 3 0,0 1 1,-2 1-6,2 2 0,-3-1 1,1 1-1,-2-2 1,-1-1-1,-1-1 0,1-2 1,-1-2-480,-2-2 0,-1 0 0,0-5 0,0 0-1698,0 1 2164,0-6 0,-10 4 0,-3-3 0</inkml:trace>
  <inkml:trace contextRef="#ctx0" brushRef="#br0" timeOffset="40">19952 6339 7805,'-5'-12'347,"3"2"0,-6 2 1,0 6-1,2 4 0,2 7 64,3 5 0,1 0 0,0 5 0,1 3 0,3 2 0,4 5 0,3 3 0,4 3-268,4 1 0,3 1 0,1 1 0,1 4 1,1 2-1,2 2 0,-2 1 0,-1 2-29,-1 4 1,-1-1 0,-3 1 0,-4-3 0,-2-1 0,-3-3-1,-2-1-174,-5-3 1,2 1 0,-1-5 0,-1-1-1,-2-3 1,-2-2 0,-2-3 0,-2 0-117,-1 0 0,2-3 0,-4 0 0,0-3 0,-3-3 0,0 0 0,0-1 0,-1 0 45,1 0 1,-1-5 0,1 1 0,-1-2-1,1-2 1,1 0 0,1-1-223,1-2 0,2 2 0,-3-3 1,1-1-1,1-1 353,1 0 0,-5 1 0,5 6 0</inkml:trace>
  <inkml:trace contextRef="#ctx0" brushRef="#br0" timeOffset="41">12186 9171 7569,'-11'0'277,"-1"-4"1,3 0-1,6 2 1,6-1 0,7 1-1,6-2 1,3 1 37,2 2 0,3 0 1,2-2-1,0-2 0,1 0 1,0 0-1,-1 3 1,0-1-1,-3 0-527,-4 0 0,1-1 0,-5 4 0,-1 0 0,-1-1 0,-2-2-2765,1-1 2977,-6 0 0,-6 10 0,-6 0 0</inkml:trace>
  <inkml:trace contextRef="#ctx0" brushRef="#br0" timeOffset="42">12220 9319 8979,'12'0'331,"4"0"0,3 0 1,4 0-1,4 0 0,2 0 1,3 0-1,-1-1 1,2-1-285,-1-2 0,-5-4 0,-1 4 0,-1 2 0,-4-1 0,-2 1 0,-4-2-47,-2 1 0,-2 2 0,1 1 0</inkml:trace>
  <inkml:trace contextRef="#ctx0" brushRef="#br0" timeOffset="43">13237 9011 7569,'0'-11'147,"-5"-1"0,-2 5 0,-4 0 0,0 2 1,0 4-1,2 3 0,3 7 0,1 5 0,1 7 1,0 3-1,1 5 0,0 4 0,3 6 1,4 4-1,4 3 0,2 0 0,1-1 23,1 1 1,0 0 0,2-1 0,1 0 0,-1-3-1,-1-3 1,-3-2 0,-1-2-331,-1-2 1,-6-6-1,2-2 1,-1-3-1,-1-4 1,2-2-1,-2-2-469,0-1 0,-4-7 1,-1-3 628,-5-6 0,-2-8 0,-2-7 0</inkml:trace>
  <inkml:trace contextRef="#ctx0" brushRef="#br0" timeOffset="44">13123 9057 7569,'0'-23'10,"0"1"1,0 2 0,1 2-1,3 2 1,5 2 0,3 0-1,5 1 247,0 2 1,-1-2-1,4 9 1,3 2-1,2 0 1,2 2 0,0 2-1,0 2-164,3 3 1,-9 8 0,1 4 0,-6 3 0,-4 2 0,-5 3 0,-2 2-1,-2 1-156,-2 1 1,-7-2 0,-4 3-1,-6-3 1,-1-1 0,-4-3-1,0-1 1,-2-2-221,0-3 1,-2-3 0,1-4 0,3-2-1,4-1 1,3-3 282,1-1 0,2-1 0,-1-4 0</inkml:trace>
  <inkml:trace contextRef="#ctx0" brushRef="#br0" timeOffset="45">14036 8623 7569,'-11'-5'174,"1"-3"1,1-2 0,1 0 0,-1 3 0,-1 7 0,-1 8 0,-1 6 0,0 6 132,-4 6 0,2 8 0,-5 9 0,-1 4 1,-1 5-1,-1 3 0,3 4 0,4 2-339,2 1 0,8-29 0,0 0 1,0 0-1,1-1 0,1 1 0,0 0 1,0 0-1,1-1 0,-1 29 1,3-3-1,5-2-82,6-3 1,1-3 0,4-8 0,1-4 0,1-3 0,1-2 0,-2-2 0,1-5 99,0-2 0,-4-2 0,2-3 1,0-4-1,-1-2 0,-1-2 1,0-1-380,1-2 1,-5 1-1,4-5 393,0-2 0,5 0 0,-1-2 0</inkml:trace>
  <inkml:trace contextRef="#ctx0" brushRef="#br0" timeOffset="46">14413 8885 7569,'-16'-16'176,"-1"3"1,2 6-1,5 3 1,3 5-1,5 5 1,-1 6-1,1 3 1,-2 4 89,1 3 1,2 11 0,1 6 0,0 8 0,0 6 0,0 3 0,1 2 0,2 2-1,1 0-239,-2-4 1,0-4 0,-2-8-1,0-2 1,0-4 0,0-4 0,0-5-1,0-4-288,0-5 0,3-6 1,1 1-1,-1-2 0,-1-3-1777,2-2 2038,-3-3 0,10-10 0,-5-2 0</inkml:trace>
  <inkml:trace contextRef="#ctx0" brushRef="#br0" timeOffset="47">14619 9045 7569,'-10'-11'361,"3"1"0,6 3 1,5 9-1,2 7-21,3 5 0,-3 10 1,3 0-1,3 5 0,3 5 1,1 4-1,1 2 0,-2 0-262,2 1 1,-5-4-1,5 1 1,-2-4-1,1-4 1,1-3 0,-1-3-1,-2-2-335,-1-3 0,0-3 0,1-4 0,1-1 0,-1-1 0,-1-2 0,-3-3 0,-1-1-2760,-2 0 3017,1-1 0,3-8 0,1-1 0</inkml:trace>
  <inkml:trace contextRef="#ctx0" brushRef="#br0" timeOffset="48">15018 9091 7569,'-21'-10'63,"2"2"0,4 4 1,2 3-1,3 2 1,0 3-1,-1 5 261,-1 5 1,-7 9-1,0 7 1,-3 3-1,-1 3 1,0 1-1,1 2 1,0 0-469,3 1 1,-1 2-1,4-4 1,3-3-1,1-2 1,3-4-1,3-2 1,1-5 143,2-6 0,-3-3 0,0-2 0</inkml:trace>
  <inkml:trace contextRef="#ctx0" brushRef="#br0" timeOffset="49">15064 9319 7569,'1'-10'172,"4"3"0,6 2 0,4 1 0,1 0 0,2 1 0,-1 1 0,0-1 83,1 0 0,0-1 0,2 4 1,-1 0-1,2 0 0,0 0 0,2 0 1,-1 0-256,-3 0 0,2 0 0,-3 0 0</inkml:trace>
  <inkml:trace contextRef="#ctx0" brushRef="#br0" timeOffset="50">15749 9022 7569,'-5'-11'271,"-1"5"0,-5-3 0,0 6 0,4 5 0,3 4 0,3 5 0,1 6 0,1 4 0,1 6 0,4 2 0,-1 2 0,1 0-101,0 4 1,-3-7 0,2 5 0,-1-3-1,0-2 1,-1 0 0,1-3 0,0 1-1,-1-2 1,-2 0-353,-1-3 0,4-4 0,-1 1 0,0-2 1,-1-3-1,2-3 0,3-2 117,-1 1 1,5-3 0,0 0 0,4-1 0,1-2 0,3-2 0,2-1 0,3 0-148,0 0 1,1-1-1,1-3 1,0-2 0,-2-2-1,-3 0 1,-6 0 211,-2-3 0,-2 0 0,0 0 0</inkml:trace>
  <inkml:trace contextRef="#ctx0" brushRef="#br0" timeOffset="51">15761 9319 7569,'9'-6'267,"2"2"1,2 3 0,-1 1-1,0 0 1,1 0 0,2 0 0,3 0-211,-1 0 1,5-1-1,-4-2 1,-1-1 0,0 2-1,-3-1 1,-1 1-58,-3-2 0,-1-5 0,2 3 0</inkml:trace>
  <inkml:trace contextRef="#ctx0" brushRef="#br0" timeOffset="52">15749 9057 7569,'0'-15'74,"0"-1"0,3 2 0,5 2 1,7 0-1,5 1 0,3-1 0,1 1 1,3 0-366,3-1 0,2 1 1,0-1-1,-2 2 291,2 3 0,-4-4 0,0 5 0</inkml:trace>
  <inkml:trace contextRef="#ctx0" brushRef="#br0" timeOffset="53">16309 8828 7569,'-5'-11'166,"4"6"0,-2 5 0,4 7 0,3 7 0,-1 7 100,-2 4 1,3 4 0,0 7 0,-2 1 0,-1 2 0,-1 2 0,0 2 0,0 0 0,0 0-262,0-1 1,0 0 0,0 2 0,-1-2 0,-1-4 0,-2-2 0,1-3-160,2-3 0,1-3 1,0-7-1,0-2 1,1-2-1,3-2 236,4-1 1,2-3 0,1-2-1,1-4 1,-1-3 0,1-1-1,0-1 271,3-3-581,3-3 0,1 0 0,-1-1 0,0-1 0,-2-1 0,1-1 228,-3-1 0,-2-4 0,0-2 0</inkml:trace>
  <inkml:trace contextRef="#ctx0" brushRef="#br0" timeOffset="54">16263 8885 7569,'-6'-17'70,"3"0"1,11 6 0,7 1 0,6 1 0,1 1 0,1 0 0,0 2-212,0 2 0,5-1 0,2 1 0,2 2 0,0 1 1,-4 1 140,-4 0 0,1 5 0,-7 1 0</inkml:trace>
  <inkml:trace contextRef="#ctx0" brushRef="#br0" timeOffset="55">16629 9022 7760,'18'6'172,"-3"2"0,-3 5 0,0 4 0,-1-1 0,1 2 0,-1 0 0,2 3-64,2 5 1,-2-2 0,3 2 0,-1 0 0,1-1 0,-2 2 0,-2-3 0,-1-3-1079,-4-2 620,3-5 0,-5 3 1,4-6 349,-1 1 0,-1-1 0,5 1 0</inkml:trace>
  <inkml:trace contextRef="#ctx0" brushRef="#br0" timeOffset="56">16949 8965 7569,'-12'-5'120,"1"4"1,-1-2-1,2 6 1,1 5-1,3 3 1,-2 6-1,-1 4 1,-3 6 70,-1 2 0,-1 1 0,0 3 0,-1 0 0,0 0 0,-1 3 0,1-1 0,1 0-909,2-5 0,0 2 0,1-7 718,-1-3 0,1 1 0,-1-6 0</inkml:trace>
  <inkml:trace contextRef="#ctx0" brushRef="#br0" timeOffset="57">16971 8897 7569,'-6'-12'234,"4"1"0,4 1 0,6 1 0,2 3-154,1 1 1,4-1-1,2 4 1,1-2-1,2 2 1,2 0 0,0 2-1,1 0 1,0 0-187,0 0 1,-5 0-1,-3 0 1,-2 0-1,-2 0 1,-1 2-1,-2 1 224,-4 5 1,-4 3 0,-4 5 0,-2 3 0,-2 4-1,0 2 1,-1 3 73,-1 1 0,3-2 1,0 3-1,2 1 0,3-1 1,0-1-1,2-1 0,2-1-228,1 1 0,0-4 1,3 2-1,1-1 1,-1-3-1,2 0 1,-1-2-1,0-2-85,-2-1 0,2 2 0,-2-4 0,0-1 0,1-2 0,-4 0 237,-1-1 0,-6-1 0,-2-1 0,-5-1 0,-3 1 0,-4 0 0,-4 0 1,-4-2 0,0 0 1,-5 1-1,3-1 0,2-2 1,4-3-1,4 0-1758,3-2 1641,5 0 0,6-5 0,5-2 0</inkml:trace>
  <inkml:trace contextRef="#ctx0" brushRef="#br0" timeOffset="58">17520 8634 7569,'-17'-5'263,"4"-1"1,6 2 0,3 8-1,4 10 1,3 7 0,0 7-1,1 6 1,1 7 0,0 5-1,2 3 1,-2 5 67,0 1 1,-1 6 0,-4-1 0,0-3 0,0-4-1,0-2 1,0-3 0,0-2 0,0-4-591,0-4 0,0-4 0,-2-3 0,0-5 1,-3-3-1,0-3 0,-2-2-321,1-1 0,2-3 1,-2-5-1,-1-2 580,1 2 0,-1-4 0,-5 0 0</inkml:trace>
  <inkml:trace contextRef="#ctx0" brushRef="#br0" timeOffset="59">17999 8851 7569,'-11'-11'204,"1"-1"1,3 2 0,7 3-1,8 4 1,6 4 0,6 4-1,6 2 1,4 2 0,2 1 35,-2 1 0,7 1 0,-3-2 0,2-1 0,-1-2 0,-2 2 0,-2 0 0,-5 0-301,-1-1 1,-4-2-1,-2 3 1,-4-2-1,-3 2 15,-5 1 0,-1 2 1,-8-2-1,-2-1 1,-4-2-1,-6 1 1,-7 0-1,-4-1 7,-6 2 1,-5-2 0,-4 0 0,1 1 0,0-2 0,2-1 0,1-1-1666,2 0 1704,5 0 0,1 1 0,5 1 0</inkml:trace>
  <inkml:trace contextRef="#ctx0" brushRef="#br0" timeOffset="60">18502 9239 7569,'-8'-6'381,"1"1"1,-2 1 0,-1 0-1,-3 2-69,-2 1 0,-4 2 0,-8 1 0,-4 4 0,-3 0 0,-4 3 1,-2 1-1,-2 3 0,1 1-752,2 1 1,4 0 439,5-4 0,5 6 0,-3 1 0</inkml:trace>
  <inkml:trace contextRef="#ctx0" brushRef="#br0" timeOffset="61">20820 9114 7569,'-7'-12'-257,"-1"1"399,0 5 1,2-4 0,1 3 0,1 0 0,2 1-1,2 5 1,3 6 0,4 5 0,2 6 0,1 3 47,1 2 1,-3 2 0,-1 0-1,2 1 1,1 1 0,2 2-1,-1-2 1,-1 0 0,-1-3-190,-1 1 0,0 0 0,2-1 0,-1-3 1,-3-4-1,0-2 0,-1-2 278,0 0 1,-1-5-1,-4-6-221,0-7 0,0-8 1,-1-4-1,-2-4 1,-2-4-1,-1-3 0,-2-3 1,1-1-232,-1-1 1,6 0 0,-2-2 0,3-2 0,1-1-1,0 0 1,0 1 0,1-1 15,3 3 1,2 3 0,5 4-1,1 3 1,-1 3 0,2 2-1,2 3 229,4 4 1,8 2-1,3 2 1,5 1 0,1 2-1,5 4 1,2 2 0,7-1-122,4 0 1,1-3-1,6 4 1,-4-2 0,-5 2-1,-6-1 1,-8 0-134,-7 0 1,-8-1-1,-8 4 1,-2 0-1,-4 0-934,-5 0 1116,-11 0 0,-15 0 0,-8 0 0</inkml:trace>
  <inkml:trace contextRef="#ctx0" brushRef="#br0" timeOffset="62">21094 9102 9217,'0'7'114,"0"3"0,0-2 0,0 2 0,0 1 0,0 1 0,0-1 0,2 0 0,0 1 0,3-1 0,0 1 1,0-1-1,-1 0-71,1 1 1,-3-1 0,1 1 0,0-2-164,1-2 0,-2-5 0,5-6 166,-2-5 0,4-2 0,-2-3 0,3-1 0,2-2 0,0-2 0,4-2 0,1-1-71,1 2 1,2-1 0,-4 5 0,-2 1 0,-2 2 0,0 3 0,-1 3-1,1 1 26,-1 2 0,-1 3 0,-1 4 0,-1 5 0,-1 4 0,1 3 1,-2 2 33,-1 2 0,0 2 0,-2 1 0,2 0 0,0-1 0,0 1 0,-1-1-83,1-3-115,-4-3 1,8 0-1,-5-1 1,0-1-1,0-1-756,-1-2 1,6-5 918,-1-2 0,2-3 0,1-1 0</inkml:trace>
  <inkml:trace contextRef="#ctx0" brushRef="#br0" timeOffset="63">22008 9160 7569,'0'-12'198,"0"1"1,0-1 0,0 1 105,0-1 1,-5 6-1,-3 2 1,-3 3-1,-4 2 1,-4 3 0,-3 4-1,-1 3 1,0 4-120,1 4 1,4 3 0,3 1 0,2 0 0,3-1 0,1 0 0,2-2-250,2-1 0,2-3 0,3 1 0,1 0 0,3-4 0,3-3 0,3-4 0,3 0-59,2 1 0,3-5 1,5 2-1,0-4 1,0-4-1,-1-3 0,1-3 1,0-2 39,0 1 1,-4-2-1,-1-2 1,-2-3 0,-2-1-1,-2 0 1,-5-1-59,-3-2 0,-3-1 0,-1 0 0,0 2 0,-1 2 1,-3 4-1,-5 2-295,-5 1 603,2 1 1,-9 1-1,6 2 1,1 4-23,2 3 1,5 6-1,5 3 1,4 2-1,7 1 1,5 1-1,5-1 1,3-1 31,1-2 0,4 1 0,4-5 1,2-2-1,1 0 0,-1-2 0,-1 0-353,-2 0 1,-6-2-1,1 0 1,-6-2 0,-3 0-2018,-2-1 2193,-6 4 0,-13-4 0,-8 5 0</inkml:trace>
  <inkml:trace contextRef="#ctx0" brushRef="#br0" timeOffset="64">20363 9194 7569,'0'-8'1199,"2"2"0,1 1-1199,5 2 0,-3 2 0,0 1 0</inkml:trace>
  <inkml:trace contextRef="#ctx0" brushRef="#br0" timeOffset="65">19073 8657 7569,'1'-6'117,"2"1"0,0 0 1,1-2-1,0 0 0,0-1 1,-2-1-1,0-1 242,-2-2 1,0 5 0,-2 1-1,-1 0 1,-5 4 0,-2 1-313,-2 1 1,1 0-1,0 1 1,-2 3 0,-1 2-1,-1 2 1,-1-1 0,1 2-1,0 0-24,1-1 1,1 2 0,3-3 0,1 2-1,3 0 1,0-1 0,1 1-138,-1 1 0,3-3 0,3 1 1,1 1-1,3 1-48,3 2 0,4-6 0,0-1 0,0-1 0,1 0 0,-1-2 0,1-1 96,-1-1 0,-3 0 0,-1 0 1,2 0-1,1 0 196,2 0 0,-7 0-27,-5 0 1,-5 0 0,-7 0 0,1 2 0,-2 0-1,-1 3 1,-1 2 0,1 0-2,1 0 0,2 3 1,0-3-1,-1 2 1,2 0-1,1-1 1,3 1-145,1 1 0,1-3 0,4 1 1,0 1-1,1 0 0,3 0-77,4-2 1,2-4 0,1 1 0,2-3 0,1-1 0,1 0-1,0 0-188,2 0 1,-5 0 0,4 0 0,-4 0 306,0 0 0,4 0 0,2 0 0</inkml:trace>
  <inkml:trace contextRef="#ctx0" brushRef="#br0" timeOffset="66">18707 9125 8167,'13'0'58,"1"0"0,3 0 0,0-1 1,5-2-1,2 0 0,3 0 0,-1 1 1,1-1-1,0-1 0,-2 2 1,-1-1-1,-2 1 0,-2-2 0,-2 1 1,-2 2-1,-3 0-1208,-4-3 0,1 3 1150,-2-3 0,-3 8 0,0 2 0</inkml:trace>
  <inkml:trace contextRef="#ctx0" brushRef="#br0" timeOffset="67">18902 9354 7569,'-2'-7'-20,"0"2"0,-3 1 237,-2 1 0,0 0 1,-5 7-1,0 4 1,-2 2-1,-2 1 0,2 1 1,2-1-270,0 0 0,1 5 1,-1 0-1,1 1 1,1 0-1,1 0 1,3-1-121,1-2 1,-3 3-1,4-2 1,2-1-1,0-1 124,2-2 1,2 1 0,1-2 0,5-3 38,2-3 1,2-3 0,-1-2 0,0-1-1,1-4 1,-1 0 0,2-1 0,1-2-120,1-3 0,0 3 0,-3-7 0,-1 1 1,-1-2-1,-1 1 0,-2-1-19,-2 3 1,-1-2-1,-4 0 1,0 2 0,-2 2-1,0 0 717,-2 1 1,-1 3-367,1 1 0,4 0 0,0 0 0,6 3 0,5 3 0,0 1 0,2-2-80,2-1 1,-1 1 0,4-1-1,-1 1 1,0 2 0,1 0 0,-2 0-1,1 0-325,-3 0 1,-2 0-1,0 0 201,-1 0 0,-10 5 0,-2 2 0</inkml:trace>
  <inkml:trace contextRef="#ctx0" brushRef="#br0" timeOffset="68">19278 9171 7292,'2'-6'199,"1"3"1,4 6 0,0 4 0,1 3 0,0 2 0,-1-1 0,0 1-1,-1-1 1,-1 0 0,1 1 0,-1-1 0,1 1-89,-4-1 1,3 1-1,-1-1 1,0 0 0,0 1-1,1-1 1,0 1 34,0-1 0,0-5-12,-1-2 1,-3-8-1,3-4 1,-3-5 0,-1-4-1,0 0 1,0-4 0,0 0-229,0-2 1,-1-5-1,-2-2 1,-1-3-1,2-3 1,2-1-1,2 0-56,2 4 0,5 0 0,-1 7 0,1 0 0,0 4 0,-2 3 0,2 2 172,1 1 0,3 3 1,1-2-1,2 2 1,2 3-1,4 1 1,2 1-1,5-1-29,4-1 1,-1 3 0,4-1 0,-3 0 0,-3 2 0,-2 1-1,-4 1 1,-4 0-577,-5 2 0,-2 1 583,-2 1 0,-9 5 0,-4 1 0</inkml:trace>
  <inkml:trace contextRef="#ctx0" brushRef="#br0" timeOffset="69">19530 9102 7117,'-7'2'2831,"4"2"-2792,1 2 1,2 5-1,0 1 1,0-1-1,0 1 1,2 0-1,0 2-61,2 1 1,0 1 0,-3-5 0,1 0 0,4 0-64,0-4 1,-2 2-1,3-5 1,1-3 0,0-3 139,-1-6 1,1-2 0,3-2 0,2 1 0,1-2 0,1-1 0,-1-2 0,-1-1 46,-2 1 0,2 1 0,1 3 0,1 2 0,-2 1-12,-4 2 1,-3 5 0,-4 2 0,2 8 0,0 5 0,0 2 16,0-1 0,3 2 0,-3 1 0,0-1 0,0 2 0,0-1 0,-1-1-140,2-2 0,-3-1 1,2-2-1,-2 1 0,1-1 1,0 0-2140,0 1 2172,-2-1 0,-1-4 0,0-2 0</inkml:trace>
  <inkml:trace contextRef="#ctx0" brushRef="#br0" timeOffset="70">22522 8257 7569,'-8'-4'278,"3"1"1,4 0 0,6 2 0,4 1 0,4 0 0,2 1 0,4 3 80,2 4 1,6 6 0,0 2 0,-1 3-1,2 4 1,2 4 0,-1 2 0,-1 4 0,-2 2-162,1 3 0,5 5 0,-3-1 0,0 3 0,-2 0 0,-3 1 0,-1 1 0,-2 1-237,-2 2 1,-2 3-1,-6-3 1,1-2 0,-2-1-1,-3-2 1,-3 1-103,-3 0 1,-1-2-1,0-2 1,-1-3 0,-3-1-1,-3 1 1,-3-3 0,-3-1 98,-2-5 0,2-2 1,-4-6-1,2-2 0,-1-2 1,-1-2-1,-1-2 62,1-1 1,3-2 0,-1 1 0,2-2 0,1-1-1,1-2-947,0 2 9,4-4 1,7 0 917,8-5 0,2 0 0,1 0 0</inkml:trace>
  <inkml:trace contextRef="#ctx0" brushRef="#br1" timeOffset="71">19998 8646 7569,'-4'-12'-330,"0"1"0,1-1 430,3 1 0,0-1 0,0 1 0,0 0 1,0-1-1,0 0 0,0-2 0,0-2 1,-2 1-1,0 0 0,-2 0 0,0 1 1,-1 0-1,-3 0 0,0-1 0,-1 1 1,1 1 173,-1 1 1,-1 1-1,-1 0 1,-2-1-1,-1 1 1,-1-1 0,-1 1-1,0 0 1,-3-1-1,-3 2-182,0 2 1,-3-1-1,0 4 1,-4 0 0,-2 0-1,-3 3 1,0 0-47,-3 2 0,0 0 0,3 0 0,0 0 1,-2 2-1,-1 2 0,-1 3 0,2 3-26,0 2 1,-2-1-1,0 2 1,1 1 0,3 2-1,3 2 1,3 2 0,1 2 21,-4 1 0,3 0 0,1-1 0,3 1 1,2 1-1,-1 2 0,0 2-19,0 1 1,-2-2 0,1 2 0,2 0-1,2 0 1,2 3 0,3 0 0,2-1-24,2 0 1,3-1-1,2 4 1,-1 1-1,2-1 1,0 0-1,3 0-46,0 1 0,-2-5 0,1 1 1,0-1-1,2 1 0,1-2 1,0 0-1,0-1 47,0 0 0,0 4 0,1-3 0,3 1 0,4 1 1,3 0-1,3 1 30,1-1 1,5 0-1,-2-3 1,1 1-1,0 2 1,2-2-1,0-1 1,1-1-11,-3-1 0,5 1 0,-4-4 0,2 0 0,2-2 0,1-1 0,1-2 62,-2-1 1,0-2 0,1-4 0,2-1 0,0-1 0,-1-2 0,2-2-49,1-3 1,-2 0 0,2-2 0,-1 0-1,-1-2 1,-1-2 0,2-3 0,1-5-33,3-3 0,-3 1 0,2-5 0,2-1 0,2-2 0,3 0 1,-1-3-44,-1-1 0,-2-3 0,0-6 0,-1 0 1,-2-2-1,-5-1 0,-2 0 101,-1-1 0,-5-2 1,-3-5-1,-2 1 0,-3-2 1,-2 0-1,-4-2 1,-4 2 73,-4-1 1,-3-5 0,-7 1 0,-3-1 0,-7-1 0,-6 1 0,-4 1-465,-3 2 0,-3 5 0,5 3 0,6 4 0,5 4 0,5 3 0,5 4-2175,5 3 2504,-1 7 0,9 5 0,-4 7 0</inkml:trace>
  <inkml:trace contextRef="#ctx0" brushRef="#br1" timeOffset="72">19804 10062 7569,'0'-12'292,"0"1"1,1 2 0,2 5 0,0 8 90,0 5 1,-2 4-1,-1 2 1,0 4-1,0 2 1,0 2 0,0 0-1,0 1-312,0 3 1,-4 2 0,1 5-1,-1 1 1,0-2 0,0-2 0,2 0-1,0-1-208,2-1 0,0-1 1,0-5-1,0 0 1,2-1-1,1-3 1,5-4-247,2-2 313,7-7 1,-5 3-1,5-5 1,-2-2 0,2-1-1,-1-1 1,1 0-339,-3 0 1,-3-1-1,-2-3 1,-3-3-1,-1-3 1,-2-3 407,-2-2 0,-1-3 0,0-5 0</inkml:trace>
  <inkml:trace contextRef="#ctx0" brushRef="#br1" timeOffset="73">19610 10313 8586,'19'0'264,"0"0"0,2 0 0,5 0 1,3 0-1,3 0 0,2 0 135,5 0 1,4 0 0,2 0 0,-3 0-1,-6 0 1,-4 0-400,-5 0 0,-8 0 0,-3 0 0</inkml:trace>
  <inkml:trace contextRef="#ctx0" brushRef="#br1" timeOffset="74">20809 9708 7569,'-7'-7'850,"2"-3"-224,5 9-391,0-9 0,0 10 0,0 0 10,0 6 0,4 6 0,1 2 0,0 2 71,0 2-256,-1 1 1,-4 2 0,0 0 0,0-4-1,0 0 31,0-3 0,0 2-46,0 0 0,0-1-134,0-4 0,0 1 1,0-1-1,0 1 96,0-1 0,5-5 0,3-2 0,2-4 0,3-2 0,2-3 0,4-2 79,3-2 0,2 0 0,2 1 0,5 1 0,2 2 0,2 1 0,2 1-78,1-1 0,9 0 0,0 3 0,4-2 1,3-1-1,2 2 0,3 0 0,0 2-127,2 0 0,4 0 0,-3-1 0,0-1 0,0-2 0,-2 0 1,-2 0 57,0 0 1,-1 1-1,-3 1 1,-3 0-1,-5-2 1,-3 1 0,-4 2-1,-3 1 87,-5 0 1,-4-4 0,2 1 0,-2 0 0,-4 2 0,-4 1-1,-3 0 1,0 0 77,0 0 1,-7 0 0,2 0 127,-1 0 0,-6-1 0,-4-3-164,-6-4 1,0-2 0,-2-1 0,-1-1 0,0 1 0,0-1 0,2 1-1,-1-2-260,2-2 0,-3 6 1,4-1-1,0 2 0,-2 3-1202,1 0 0,0 3 1394,-2 5 0,-2 9 0,4 6 0</inkml:trace>
  <inkml:trace contextRef="#ctx0" brushRef="#br1" timeOffset="75">21483 10404 7569,'-5'-6'0,"-1"-4"346,-1 2 44,-3-2-91,3 4 1,-4 1-38,0 5 1,3 0 65,0 0 0,-2 5-203,-1 2 1,-7 7 0,7 3 0,-2 1 0,0 2-110,2 2 1,3 0-1,2 1 1,1 0 0,2 0-1,2 0 1,1-2 0,1 0-152,3-2 1,-1-5-1,4 1 1,2-4 0,1-2-1,3-3 1,1 0-1,2-4 132,2-1 0,-3-2 1,4-1-1,0-4 1,-1 0-1,-3-3 0,-2-2 167,-2-4-168,1 2 1,-6-9 0,-2 3 0,-3-2 0,-1-2-186,0 0 1,-5-5 110,-2-2 1,-7 2-54,-2 1 1,-3 4 175,4 4 1,-4-1-103,4 5 1,0 1-11,3 6 1,1-1-108,-1 5 322,6-4 1,1 5 0,6-3-1,4 1 1,6 2 0,5 2-1,6 1 1,4 0 0,3 0-33,2 0 1,-1 0 0,3 0 0,-1 0 0,-1 0 0,-1 0 0,-1 0-18,-2 0 1,-4 0-1,-3 0 1,-2 0-1,-2 0 1,-2 0-1760,-1 0 1660,-7 0 0,-6 0 0,-6 0 0</inkml:trace>
  <inkml:trace contextRef="#ctx0" brushRef="#br1" timeOffset="76">21802 10599 7586,'2'-7'263,"0"5"1,3 3 0,0 4 0,2 1 0,-2 5 0,1 1 0,-1 3-1,2 1 1,-1-1 0,3 1 1094,1 2-1405,1-4 1,1 6 0,-1-4 0,1-2 0,-1-2 0,0 0 0,0-1 0,-2-1-499,-2-2 426,1 2 1,-1-7 63,1 4 1,-4-4-300,3 1 160,-4-3-627,2-1 561,-5 0 0,-5-5 1,-1-2-1</inkml:trace>
  <inkml:trace contextRef="#ctx0" brushRef="#br1" timeOffset="77">22042 10564 7569,'0'-11'788,"-1"1"-360,-3 2 0,-2 12 0,-7 7 0,-1 5 0,-2 3 1,-2 3-1,-2 3 0,-2 0-256,-1 2 1,2-3 0,0 2 0,4 0 0,0-2 0,3 0 0,1-4-536,2-2 414,0-3-326,-1-3 1,5-2-390,-1-3 0,4 0 664,-3-3 0,-1-3 0,-4 4 0</inkml:trace>
  <inkml:trace contextRef="#ctx0" brushRef="#br0" timeOffset="78">12631 11706 7569,'-5'-6'306,"4"-4"1,-3 2-1,4-1 1,3 1 65,1 0 0,-6 5 0,-5 1 0,-3 4 0,-2 5 0,1 0 0,-2 1 0,-1 1-303,-1 1 1,-5 1-1,1 1 1,-3-1-1,-2 1 1,-1-1-1,-2 0 1,0 1-128,-1-1 0,4-1 0,-2-1 0,1-1 1,4 1-1,1 0 0,2 0 0,1-3-93,3-1 1,3 0 0,2-2-1,3 2 79,1 1 0,6 0 0,6 3 0,4-2 0,0-2 0,0-1 0,2-1 1,1 1 99,1-1 1,6 2 0,-2-1 0,2-2 0,2-1 0,1-1 0,3 0-87,3 0 0,2 0 1,0 0-1,-4 0 0,-3 0 1,-3 0-1,-3 2 0,-4 0-955,-4 2 1,-2 0 1012,3-4 0,-6 5 0,-1 1 0</inkml:trace>
  <inkml:trace contextRef="#ctx0" brushRef="#br0" timeOffset="79">12209 12106 7569,'11'4'178,"1"1"0,0 0 0,2 1 0,3-1 1,1 1 166,2-4 0,2 3 0,0 0 0,1 0 0,1 0 0,0-2 0,1-2 0,-5-1 0,-1 0-280,-1 0 1,-4 0-66,1 0 0,-2 0 0,-2 0 0</inkml:trace>
  <inkml:trace contextRef="#ctx0" brushRef="#br0" timeOffset="80">13648 11261 7569,'-11'-5'251,"3"2"1,0-4 0,1-2-1,0-1 1,4 1 0,1 5-1,2 8 18,0 5 1,0 6 0,0 1-1,0 1 1,0 1 0,0-1 0,0 4-1,2 0-370,1 2 1,-1-4-1,1 0 1,-1 0 0,-2 0-1,0-1 1,0 0 0,0-2-351,0 1 0,0-1 0,0-2 0,0 2 0,0-3 451,0 0 0,0-1 0,0-1 0</inkml:trace>
  <inkml:trace contextRef="#ctx0" brushRef="#br0" timeOffset="81">13397 11832 10438,'11'0'88,"1"0"1,0 0 0,3 0-1,6 0 1,4 0 0,6 0 0,2 0-1,1 0 1,0 0 0,2 0-1,0 0 1,4 0 351,0 0-509,-3-5 1,8 2 0,-5-3-1,1 0 1,-3 1 0,-4 0 0,-2 1-384,-2-1 0,-6 3 0,1-1 0,-6 1 0,-3 2 452,-2 0 0,-1 0 0,-2 0 0</inkml:trace>
  <inkml:trace contextRef="#ctx0" brushRef="#br0" timeOffset="82">13591 12129 7569,'-1'-6'223,"-2"3"0,-1 6 0,2 4 0,0 3 0,2 3 0,-1 2 106,-3 4 0,2 3 0,-5 1 0,1 1 0,1 1 0,-1 2 1,-1 0-1,0-1-316,0 1 1,1 1 0,3-3 0,0 2 0,0-1 0,2 1 0,1 0 0,0-2-178,0-1 1,0-2 0,0-2 0,1-2 0,2-2 0,2-2 0,1-1 122,3-2 1,1 0 0,2-4-1,-1-2 1,0-1 0,1 0-1,-1-2 1,1 0-123,-1-2 1,1 0 0,-1 0 0,-1-2 0,-1-1 0,-1-4 0,-1 0-920,0-1 0,1 0 1082,-4-3 0,0 0 0,-4-1 0</inkml:trace>
  <inkml:trace contextRef="#ctx0" brushRef="#br0" timeOffset="83">13545 12506 7569,'-5'-6'847,"4"-1"-511,-3 3 0,8 3 1,3-3-1,4 3 1,0 1-1,2 0 0,1 0 1,2 0-466,2 0 0,0 0 0,2-1 1,-2-2-1,-1-1 0,0 2 1,-1-1-1,0 1 129,0-2 0,-3-5 0,3 3 0</inkml:trace>
  <inkml:trace contextRef="#ctx0" brushRef="#br0" timeOffset="84">13876 12186 7569,'0'-18'126,"0"2"1,0 4 0,2 2 0,0 1 0,3 2 0,2-2 82,1-1 1,3 2 0,0 2-1,0 1 1,1 2 0,-1 2 0,1 1-1,-1 1-130,1 3 1,-2-2 0,-1 6 0,-3 1-1,-1 1 1,-2 2 0,-1-1-112,2 0 1,-3 2 0,3 1-1,-4 1 1,-3 0 0,-2 1-1,0-1 1,0 0-26,3 2 0,-3-5 0,1 4 0,3-4 1,3-2-1,6-1 250,2-1-101,6-6 0,2 4 0,5-6 0,1-2 0,1-2 1,3-3-1,2-3-274,1-2 0,-3 5 0,0 0 182,0 2 0,-4-4 0,4 3 0</inkml:trace>
  <inkml:trace contextRef="#ctx0" brushRef="#br0" timeOffset="85">12003 14162 7569,'0'-8'118,"0"1"1,2-1 0,1 2 0,5 2 0,2 3 0,2 1 0,-1 0 0,0 0 0,1 0 160,-1 0 0,5 0 0,0 0 0,2 0 0,2-2 0,3 0 0,4-3 0,2 0 0,1-2-410,1 1 0,-2 2 0,3-2 1,-3-1-1,-3 2 0,-3-1 1,-4 1-1265,-2 0-691,-2 1 2086,-4-1 0,-14 9 0,-5-3 0</inkml:trace>
  <inkml:trace contextRef="#ctx0" brushRef="#br0" timeOffset="86">12038 14367 7569,'11'0'263,"2"0"1,2 0-1,5 0 1,6 0-1,4 0 1,3-1 0,3-1 29,2-2 1,-3-4-1,3 3 1,-2 0 0,-3 0-1,-4 2 1,-5 2-1,-5 1-292,-2 0-1,-7 0 0,0-5 0,-4-1 0</inkml:trace>
  <inkml:trace contextRef="#ctx0" brushRef="#br0" timeOffset="87">13545 13659 7569,'-11'-6'45,"3"-3"1,2 4 0,-1 0 0,2-1 0,-1 1 0,0-1 0,-3 3 0,-1-1 0,-2 0 0,1 2 0,-1 0-1,0 4 1,-2 1 0,-3 5 891,-1 2-911,4 2 1,-2-1 0,5 2 0,0 2 0,3 3 0,0 1 0,0 0 0,2 1-46,2 2 1,3 0 0,1 1 0,0-1 0,0-2-1,0-2 1,1-2 0,3-2 0,2-1-34,1-2 0,3 1 1,-1-2-1,3-2 1,5-3-1,-1-1 1,2-1 57,0 0 1,1-3 0,4-4-1,0-2 1,-2-2 0,-2 0-1,-4-2 1,-2-2 1,-1-4 0,-5 0 0,0 1 0,-2-3 0,-3-1 0,-1 0 1,-2-1-116,-3-2 1,2-1 0,-6 0 0,-1 2 0,-1 2 0,-1 3 0,-1 4 0,1 2-55,-1 2 1,2 2 0,1 3 295,2-1 1,11 1-1,2 3 1,8 0-1,4 0 1,2 0-1,2-2 46,0-2 0,1 3 0,0-3 0,0 2 1,-1-1-1,-2-1 0,-1 1-156,1-2 0,2 3 0,-1-1 0,0 0 0,-4 0 0,0 0 0,-3 0-983,-1 2 0,-10 1 958,-6 0 0,-9 0 0,-11 0 0</inkml:trace>
  <inkml:trace contextRef="#ctx0" brushRef="#br0" timeOffset="88">13911 13397 7569,'10'-5'-23,"0"-3"0,0-1 0,3 0 0,1 2 0,1-1 0,0 0 0,0 2 0,1 1 172,-1 2 0,4-2 0,-4 2 0,-1 1 0,-1 4 1,-3 3-1,-1 0 0,-3 1 0,-1 0-78,-2 3 0,-1 1 1,1 2-1,1-1 1,-2 1-1,-1-1 0,-2 1-109,-3-1 0,2 0 0,-6 1 0,-1-1 0,0 1 0,1-1 0,1 0 32,2 1 1,1-5-1,4 1 1,2 0-1,1-2 1,5-1-1,2-1 73,2 0 1,-1 0-1,2-4 1,2 0-1,4 0 1,3 0-1,0 0-139,1 0 1,0 0-1,-1 0 1,-2 0 71,-1 0 0,-5 5 0,2 1 0</inkml:trace>
  <inkml:trace contextRef="#ctx0" brushRef="#br0" timeOffset="89">12940 14208 7169,'1'-7'182,"3"3"1,4 3-1,2 1 1,1 0-1,1 0 1,-1 0 0,2 0-1,1 0 1,2 0-1,1 0 1,0 0-1,1 0 1,4 0-6,3 0 1,-1 0 0,3 0 0,-2 0 0,2 0 0,3 0 0,3-1 0,3-2-215,2 0 1,1-3-1,4 4 1,1-3 0,2 0-1,5-2 1,1 2 0,0-1-39,3 0 0,-2 2 1,8-3-1,-4 2 1,-4 3-1,-3-1 1,-3 1 75,-1-2 1,-1 0-1,0 3 1,-3-2-1,-3 0 1,-1-1 0,1 0-1,1 0 4,-1 2 1,-2-3 0,-5 1-1,-3 1 1,0 1 0,-1-1 0,-2-1-1,-3 2-33,-2 1 1,-7 1 0,1 0 0,-3 0-371,0 0 1,-7 0-1,-6 0 398,-9 0 0,-7 0 0,-6 0 0</inkml:trace>
  <inkml:trace contextRef="#ctx0" brushRef="#br0" timeOffset="90">13260 14493 7569,'6'-1'-439,"-2"-3"1462,-3-4 1,-1 2-855,0-2 1,-1 6-1,-3-2 1,-4 4-1,-2 3 1,-1 2-1,-2 0-154,-2 0 1,2 4-1,-3-2 1,0 2 0,1 0-1,1-1 1,2 1-65,0 1 0,2 1 1,1 1-1,3-1 1,1 0-1,2 1 1,2-1-23,1 1 1,0-5-1,1 0 1,2-1-1,2-1 1,1 1-1,3 0 1,1-1-20,2-3 1,-1-1-1,2-1 1,1 0-1,1 0 1,-1 0 35,-1 0 1,-6 0 81,1 0 1,-7 0-1,-1 0 1,-6 0-1,-4 2 1,-2 1 48,1 5 1,-5 2-1,1 2 1,1-1-1,0 0 1,2 2 0,-1 1-1,3 1-8,0-1 0,1-1 0,1 0 0,3 1 0,1 1 0,0-1 0,2-1 0,1-2-56,1 0 1,3 1 0,3-2 0,0-1-1,1-2 1,1 1 0,0-2 51,1-2 1,5-3-1,2-1 1,2 0 0,1 0-1,0 0 1,-1 0-58,-2 0 1,3-1 0,-4-1-1,-1-3 1,-1 0 0,-2-2-1,1 2-670,-1 0 0,-4-4 0,-4 2 0,-1-4 662,-2 0 0,-10 0 0,-3-1 0</inkml:trace>
  <inkml:trace contextRef="#ctx0" brushRef="#br0" timeOffset="91">13477 14390 7569,'0'-11'71,"1"-1"1,3 1 0,2 0 0,2 0 0,-1 3 0,2 0 0,1 0 0,2 2 0,-2 1 0,-1 1 0,-2 0 0,2 2 0,1 1 59,2 1 0,-5 1 0,0 3 1,-2 3-1,-3 3 0,0 2 1,-2-1-1,0 1 0,-2 0-150,-1 4 0,-4-4 0,-3 5 0,1-2 1,2 0-1,-1 0 0,2 1 0,1-1 44,-1-1 0,5-5 0,-3-2 0,4 2 0,4 0 0,4-1-17,2-5 1,3-1 0,1-2-1,2 0 1,1 0 0,-1 0 0,-1-2-66,2-1 0,-4 1 0,2-3 0,-3 2 0,0-1 57,-1 1 0,-4 2 0,-2 1 0</inkml:trace>
  <inkml:trace contextRef="#ctx0" brushRef="#br0" timeOffset="92">13785 14687 7569,'1'-7'959,"3"0"-1080,4 2 121,-3 1 0,-5 4 0,-7 0 0</inkml:trace>
  <inkml:trace contextRef="#ctx0" brushRef="#br0" timeOffset="93">14071 14584 7569,'-7'-7'809,"3"2"-614,3 3 0,1 6 1,0 10-1,0 3 0,0-1 1,0 2-1,0-1 1,1 0-1,2 0-143,1-1 1,0 3 0,-4-2 0,1-1 0,1 1 0,2-3 0,-1-2 25,-2 0 59,-1-1 0,0-6 0,0-5 0,0-6 1,0-4-1,0-3-107,0-2 0,5 1 0,3-4 0,2 0 0,2 1 0,2-4 1,3 0-181,1-2 1,1 1 0,4 2 0,-2 2-1,-1 2 1,-2 3 0,-1 3 0,-3 4 82,-2 1 0,0 1 1,-1 4-1,1 0 1,-1 0-1,0 1 1,0 3 242,-4 3 0,2 4 0,-4 1 0,0 4 0,0 3 0,-2 2 0,-2 2-56,-1 0 1,4 0 0,0-1 0,-2 1 0,0-1 0,-2-2 0,0-2 0,0-2-688,0-2 1,1-5 0,1-1 566,2 1 0,-5-9 0,-5-1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3:42:50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2595 715 7145,'0'-8'-72,"5"0"93,0 3 21,0 3 70,-5-4 1,0 4-169,0-3 1,5 2-4,0-7 182,-1 7 28,-4-10 4,0 5-71,0-6-14,0-1 0,0 0 1,0 1 1,0 4-9,0 0 1,0 6 48,0-6-61,0 0 0,0-4-5,0-1 1,-1 2-19,-4 3 0,3-3-4,-3 4 0,-1 0-17,1 0 0,-6-1-10,1-5 0,2 6-40,-2-1 1,2 5 58,-2-5-12,-3 1-31,5-6 11,-6 1 0,-1-1-5,1 0 0,4 6 23,0-1 1,5 2-22,-4-2 20,-1-3 0,-6 5-5,-4-6 1,4 1 2,-3 3 0,-2-3 1,1 3 0,-4-3 0,4-1 0,-4 4 0,5 0 0,-2 1 1,1-6 0,4 2 0,-3 3 47,2-3 1,3 7-45,-1-4 0,1-1-4,-1 6 0,2-2 1,3 3 1,-3 2-2,4-3 1,-4 3-1,-2 2 1,1 0-3,-1 0 1,-4 0 2,-1 0 1,-4 0-3,4 0 0,-6 0-7,2 0 1,2-4 4,-3-1 1,1 0 21,-5 5 1,4 0-19,1 0 1,5-2 94,-6-3 1,6 4-53,-5-4 0,4 3 5,-4 2 0,5-5-17,-6 1 0,3-1 14,-3 5 1,-1 0 44,7 0-65,-7 0 1,10 0-10,-4 0 0,4 0-12,2 0 0,-6 0 0,1 0 0,1 0 0,0 5 13,-1-1 0,2 3-5,-2-2 1,-2-4 30,2 4 0,-6 2 3,6-2 1,-6 4-18,6-4 1,-5 5-6,4-5 1,-4 6-31,5-1 0,-2-2 19,1 2 1,-1-1-5,-3 6 1,-4 0 30,4-1 0,1 2-4,-1 4 1,1-4 13,-1 3 0,-2 2 7,7-1 0,-6-1-20,6-4 0,-5 4-2,4 1 1,-6-1 33,2-4 1,1 4-31,-1 1 0,1-1-2,-1-4 0,-4 4 4,4 1 1,-2-1-9,2-4 1,-2 4 6,7 0 0,-1 1 5,6-6 1,1 6-20,3-1 0,-3 6-2,3-6 1,2 7-10,-2-2 1,7-1-18,-2 1 0,-1 0-6,1 6 1,-5-6 10,5 0 0,-4 1-11,4 4 1,-7 0 27,3 0 1,-3 0 0,3 0 0,-4 0 34,3 1 0,-3-1-40,-2 0 0,1-5 35,-1 1 0,1-1 2,-1 5 1,2-6 8,3-4 1,-1 2-44,6-1 0,0 4-12,5-5 0,0 6-11,0-6 0,0 5-8,0-4 0,0 6-54,0-2 1,0-1 73,0 1 1,0-1-53,0 1 1,0 3 20,0-2 0,5-3-4,0 3 1,0-3 17,-5 3 1,5 1 1,0-7 0,4 5 5,-4-4 1,5 4 3,-5-4 0,6 4-11,-1-5 1,-2 6 5,2-6 0,-2 2 19,2-2 0,3-2-40,-4 2 1,4 2-8,2-1 1,4-1 15,1-4 1,1-1-4,-2 1 1,-1-1-5,6 1 0,1 4-2,4 1 0,-2-1-34,-2-4 0,2-1 36,-3 1 1,-1 0-76,1-1 0,-1 1 40,1-1 0,2 1-7,-6-1 0,6-1 23,-2-3 1,2 3-4,-2-3 0,4-4-9,-4-1 1,2 2 0,-2-3 1,2 3 59,-6-2 0,1-4-50,-2 4 0,-3 2 51,4-2 0,-3-1-38,3-4 1,-4 5 68,4 0 1,1 0-44,-2-5 1,5 0 3,-4 0 1,6 0-2,-2 0 0,2 0 0,-2 0 0,4 0 19,-4 0 0,2 0-21,-2 0 1,2 0 12,-6 0 0,4 0-10,-5 0 1,2-5 0,-1 0 1,-4 0-3,3 5 1,4-4-1,1-1 0,-1-5-9,1 5 1,-1-5-2,1 6 0,4-8 9,-4 3 0,2-3-2,-2 3 0,2-4 24,-6 3 1,4-3 1,-5-2 0,6 1 4,-6-1 1,2 1-23,-1-1 1,1 0 2,3 1 1,2-1-7,-7 1 0,6-1-1,-6 1 1,7-1-4,-2 0 0,-1 1 9,1-1 1,-4 1-81,4-1 1,-1 0 59,1 1 0,2-1-5,-7 1 0,4-1 16,-8 1 0,7 4 0,-7 0 1,1 0 73,-6-4 1,3-1-76,-4 1 1,4-1 33,2 1 1,-5-3-23,-1-2 1,1 3-3,5-4 1,-1-1-6,1 2 0,4-6-1,1 6 1,-1-5-4,-4 4 1,-1-4-5,1 5 0,0-2 2,-1 1 1,1 4-6,-1-4 0,1-1 22,-1 2 0,1-7-13,0 2 1,-6 1 74,1-1 1,-2-1-31,2-4 0,3 2 14,-4 3 0,3-4 10,-2 4 0,3-4 13,-4-1 1,-2 0-45,-2 0 1,1 0-12,-1-1 1,0 1 44,-5 0 1,1 0-24,4 0 0,-3 0-30,3-1 1,-4 3 11,-1 3 1,-6-2 5,-4 6 0,2 1-59,-2 4 1,-1-4-118,-8-1 0,2 6 7,-2 4 1,-2 0-228,1-4 0,1 4-282,4 0 0,1 7-22,-1-2 663,7-3 0,-5 7 0,5-6 0</inkml:trace>
  <inkml:trace contextRef="#ctx0" brushRef="#br0" timeOffset="1133">2974 2479 7569,'-9'-2'0,"-1"-3"0,2 2-12,-2-7 40,-3 7 1,5-8 120,-7 6 0,2-1-51,4 1 1,-4 3 23,3-3 0,-3 4-109,-2 1 0,1 4 40,-1 1 0,-1 7 43,-3-3 1,4 9-91,1 2 0,-1 1 56,5-2 0,2-1-14,-2 6 0,7-4-20,-2 4 1,2-1-98,-2 1 1,4-1 67,-4-4 1,5-3-8,5 4 0,1-4 11,4-2 0,4-4 17,1 0 0,0-7 104,4 2 1,-1-3 2,1-2 1,-3 0-21,4 0 0,1-5-42,-2 0 1,1-6 15,-6 1 1,1-8-3,0-1 0,-1-7-5,1 1 1,-6-2-94,1-2 1,-5-2 50,5-3 0,-7-3-155,2-7 0,-4 0-34,-1 0 0,-1 1-32,-4-1 0,2 5 88,-7 0 0,0 5 16,-4-5 0,-1 7 53,1-2 1,-3 5-57,-2 4 1,8 4 131,-4 7 1,5-1-60,1 1 1,-3-1 75,7 1 0,0 4-34,5 0-36,0 7-33,0-10 9,0 11 1,2-4 16,3 6-14,-3 0 148,11-7-95,-5 6 1,1-6 185,1 7-168,0 0 0,6 0 86,3 0 0,-2-5-62,2 1 1,2-1 7,-1 5 1,4 0-8,-5 0 0,7 0-7,-1 0 1,0-2-2,0-3 1,2 4-5,-2-4 0,0 1-70,0 0 0,1 2 27,-7-3 0,1-1-87,-6 1 0,6-2 73,-1 2 1,-1 2-159,-8-7 43,3 7 1,-7-5 89,4 3-142,-4 4 0,-12-6 78,-4 7 1,-8 0-887,-1 0 978,-7 7 0,-3 7 0,-9 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41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15167 12940 7569,'-6'-5'0,"-5"3"-36,4-1 0,0 0 0,0 1 0,-2-2 0,-2 1 0,-3 2 0,-2 1 1,2 0-1,2 0 0,2 1 0,1 2 0,1 2 161,-1 1 1,3-2 0,-2 4 0,-1-1 0,-1 1 0,-1-1 0,-1 2-1,0 2 1,-2 0 0,-3 2-26,-1 2 1,3-2 0,-4 3 0,-1 1 0,0 2 0,-1 2 0,2 2 0,0 0 0,0-2-40,0-2 0,4 4 0,-3-1 0,2 3 0,2 1 0,1-2 0,2-1-11,-1-1 0,2 1 0,2 0 1,5 0-1,1 0 0,2 0 1,0-1-1,0 1-44,0 0 1,0 0 0,2 0 0,1 0 0,5 0 0,1-1 0,0 0-1,0-2-30,3-1 0,0-4 0,4 3 1,-1-1-1,1-3 0,-1-2 0,1-1 44,3-4 0,4 2 0,3-5 0,0-2 0,1 0 0,1-2 1,2 0-1,2-2 42,-1-1 1,2-4 0,-3-4-1,3-1 1,0 1 0,-3-2-1,-2-1-8,0-1 0,-5-5 0,1 1 0,-5-3 0,-1-1 0,-2-1 0,1-2 1,-3-4-49,-1 1 0,-3-4 1,-3 3-1,-2-3 1,-1-3-1,-1-1 1,-4-1-1,-6 2-167,-3 0 0,-8-2 1,-5 1-1,-6 3 1,-5 3-1,-4 5 1,-4 4-255,-2 6 0,-3 8 1,-3 4-1,-1 6 1,3 5 414,6 8 0,6 11 0,1 3 0</inkml:trace>
  <inkml:trace contextRef="#ctx0" brushRef="#br0" timeOffset="1">14744 13922 7107,'0'-8'289,"0"1"0,0-2 86,0-1 0,-1 3 0,-3 6 0,-5 6-300,-5 7 0,0 3 0,-5 0 0,0 5 0,0 6 0,0 4 0,-1 3 0,-2 3-67,0 2 1,-1 4 0,0 6-1,0 3 1,0 1 0,0 2 0,-1 2-1,-1 1-68,-2 0 0,1 0 0,4 1 0,2-1 0,1 0 0,-2 0 1,0 0-31,-2 0 1,4-4-1,1-2 1,0-3-1,2-3 1,-1-2-1,5-2 1,3-3-6,5-3 1,-1-6-1,1-2 1,2-4 0,2-3-1,2-2 1,2-2 0,0-2 202,1-1 1,0-2-1,4 1 1,-2-2 158,2-2 1,-2 0 0,0-2 0,2-1-1280,1 0 1012,-3-1 0,3-4 0,-4 0 0</inkml:trace>
  <inkml:trace contextRef="#ctx0" brushRef="#br0" timeOffset="2">11661 16126 7569,'-5'-6'41,"2"-3"1,-3 4 0,-1 0 0,1 0 0,-3 2-1,-1 1 1,-1-1 0,-1-1 0,1 2 0,-1 1 0,1-1-1,-1 0 1,1-2 0,0 1 0,-1 2 0,1 1-1,-1 1 89,1 3 0,-4 3 0,0 4 1,1 0-1,0 1 0,0-1 1,-2 1-1,2 0-156,2 4 0,0-4 0,2 5 1,1-2-1,3 0 0,1-1 1,2-1-1,2-2-63,1 1 1,1-2 0,4-1 0,6-2 0,4 1 0,4 0 0,4-1 36,2 2 1,3 0 0,-3 0 0,2-2 0,-2 2 0,-1 2 0,-2 0-1,-2 0 43,-1 1 0,-6-1 0,0 2 1,-6 1-1,-2 2 0,-2 1 1,-3 1-1,-5-2 39,-6 1 1,-2-1 0,-6-2 0,-3 1 0,-3-1 0,-4-1 0,-2-2 21,1 1 0,1-5 0,-2 0 1,6-2-1,3-3 0,4 0 0,3-4-852,5-1 800,4 1 0,11-8 0,1 4 0</inkml:trace>
  <inkml:trace contextRef="#ctx0" brushRef="#br0" timeOffset="3">11832 16709 7569,'0'-12'36,"0"1"0,0-1 0,0 1 0,0 0 1,1-1 175,3 1 0,-3-1 0,4 0 0,-1-2 0,1-3 0,0-1 0,2-2 0,-1-1-192,3-2 1,-4 0 0,0 0 0,-1-1 0,1-1 0,0-3 0,0 0 0,-2 0-88,-2 2 0,0-1 1,2-1-1,1 0 1,-2 0-1,-1 4 0,-1 2 167,0 3 1,0 9-1,0-2-69,0 2 0,0 14 0,0 5 1,0 6-1,0 7 0,2 2 1,1 4-39,5 1 1,2 1-1,2 5 1,-1-1 0,0 0-1,1 1 1,-1-1 0,2-1-113,2-3 1,-2 2 0,3-5 0,0-2 0,-1-2 0,-1-4 0,-1-4-233,-2-2 1,-1-2 0,-1 1 0,-1-2 0,-1-1 350,0-2 0,-2 1 0,-5 3 0</inkml:trace>
  <inkml:trace contextRef="#ctx0" brushRef="#br0" timeOffset="4">11763 16674 7569,'-3'-11'32,"-1"0"0,1-1 0,5 1 0,5 1-56,8 2 1,11-2 0,4 2 0,5-2 0,3-1 0,3-1 0,3 2 0,-2 1-688,-4 2 711,-3 4 0,-1-7 0,1 4 0</inkml:trace>
  <inkml:trace contextRef="#ctx0" brushRef="#br0" timeOffset="5">12312 16674 7569,'0'-16'79,"0"3"0,0-2 0,0 1 0,0 0 0,0-2 0,0-2 0,0-2 0,0-2 162,0-1 0,0-1 1,0-1-1,0-3 1,0 0-1,0-1 0,-2-1 1,0 0-243,-2 1 0,-1-3 1,1 4-1,-2 0 1,-2 2-1,2 4 0,1 6 1,1 4-151,-1 4 1,4 1 0,-3 7 0,3 5 102,1 4 1,5 2 0,2 1-1,5-1 1,2 1 0,2-1-1,2 0-50,2 1 0,2-5 1,2 0-1,1-2 0,2-3 1,-2 0-1,-1-2 1,-2 0-8,-3 0 1,-1-4 0,-4-1 0,0-2-1,-3 0 1,-3-1 0,-2 2 264,0 1 0,-3-4-21,1 1 1,-3 8 0,-1 4 0,0 5 0,0 4 0,0 2 0,0 4-127,0 2 1,1 2 0,2 0 0,2 0 0,1 0 0,2 0-1,0 0 1,-1-1-212,2 1 0,-3 0 1,1-1-1,-1-2 0,-1-2 1,0-2 197,-2-2 0,3 4 0,0 0 0</inkml:trace>
  <inkml:trace contextRef="#ctx0" brushRef="#br0" timeOffset="6">12928 16195 7569,'-22'-12'-34,"4"1"1,4 2-1,5 5 1,5 8 0,3 6-1,1 5 1,0 4 192,0 3 1,1 2-1,2 3 1,1 3-1,-2 3 1,1 2-1,-1-2 1,2-3-226,-2-3 0,0-1 0,-2-2 0,0-3 0,0-4 0,0-3 1,0-1-394,0-1 1,-2-5-1,-1-1 459,-5 0 0,-2 2 0,-2-1 0</inkml:trace>
  <inkml:trace contextRef="#ctx0" brushRef="#br0" timeOffset="7">12837 16206 7569,'0'-11'86,"1"-1"1,3 1 0,4 1 0,2 1 0,1 1-1,2-1 1,2-1 0,4 0 119,3 2 0,1 0 1,1 3-1,1-1 0,3 0 1,0 1-1,0 0 0,-1 2-243,0 2 0,-7 6 1,-1 3-1,-5 3 0,-4 4 1,-3 5-1,-3 1 1,-5 2-171,-7 0 0,-4 0 1,-11-1-1,-3 1 1,-3-1-1,-5-2 1,-2-2-1,1 0-128,1-1 1,4-3-1,5 0 1,5-3 334,4-4 0,-1 1 0,-1 3 0</inkml:trace>
  <inkml:trace contextRef="#ctx0" brushRef="#br0" timeOffset="8">13385 16172 7569,'-11'-9'70,"1"5"0,2 8 0,3 6 0,1 4 98,0 1 1,-1 6-1,3-1 1,-2 4-1,1 4 1,2 0-1,1 1 1,0-1-129,0 0 1,0-1 0,1-5 0,3 0 0,4-3-1,2-4 1,3-2 0,1-3-153,1-2 1,4 1 0,-3-6-1,2 0 1,2-2 0,2-1 0,1 0-644,0 0 0,0-1 755,-1-3 0,6-2 0,2-6 0</inkml:trace>
  <inkml:trace contextRef="#ctx0" brushRef="#br0" timeOffset="9">13716 16081 7569,'-1'-25'51,"-1"6"1,-2 8-45,1 7 0,2 3 0,1 11 0,1 4 0,3 3 0,2 4 0,2 4 0,-2 5 29,-1-1 0,3 4 0,-4-4 1,0 2-1,0-2 0,-1-1 1,0-3-1,-2-1-966,-1-1 930,0-5 0,0 3 0,0-3 0</inkml:trace>
  <inkml:trace contextRef="#ctx0" brushRef="#br0" timeOffset="10">13956 16161 7569,'-10'-18'55,"4"4"0,5 6 0,4 8 0,2 8 123,0 6 0,1 0 0,-4 6 0,3 3 0,0 4 0,0 0 0,-2 3 0,-2-2-197,-1-1 0,0-1 0,0-6 0,1-2 0,2-2 0,1-2-102,-2-1 1,-2-3 0,-2-3-1,-3-7 169,-2-7 1,4-3 0,-5-1 0,-1-1 0,0 0 0,0-4 0,2-1 0,-2-4 133,-1-2 0,-1 3 0,3-7 1,1 2-1,1 1 0,1 0-204,0 2 1,1 7 0,5 1 0,4 5 0,5 8 0,6 6-108,1 6 1,6 8-1,5 0 1,1 3-1,2 1 1,-1 1-1,-1 1 1,1 2 24,-1-2 1,-4 0 0,2-4 0,-3-1-1,-1-2 1,-2-3 0,0-3 0,-4-5 185,0-1 0,-2-3 1,-3-3-1,-2-1 0,-1-3 1,-2-3-1,1-5 266,-2-3 1,3 1 0,-5-6-1,-2-3 1,0-3 0,-2 0-1,-2-1 1,0-1-252,-2-1 0,-5 4 1,3-3-1,-2 1 1,2 0-1,0 2 1,0 2-1376,1 4 1,2 3 0,3 7 1277,0 5 0,5 10 0,1 12 0</inkml:trace>
  <inkml:trace contextRef="#ctx0" brushRef="#br0" timeOffset="11">14813 16115 7569,'-12'-28'118,"1"5"0,1 7 0,1 4 0,1 5 1,-1 3-1,-1 2 0,-2 2 0,-2 2 60,-2 2 1,-3 2 0,3 7 0,-2 2-1,-2 5 1,0 4 0,-1 4 0,3 0-186,2 0 1,-3 2 0,4-2 0,1 0 0,1 1 0,3-1 0,2 0 0,5-2-189,1-2 1,2-5-1,2-1 1,1-2-1,5-2 1,3-1-1,5-2 98,3 1 0,2-6 1,3-1-1,2-1 0,2 0 1,0-2-1,-1-1 0,-1-1 102,-2 0 1,-1-3-1,-2-2 1,0-2 0,-4 0-1,0-1 1,-3 0 161,-1-1 0,-7 3 1,-2-1-1,-4-1 1,-4 2-1,-5 2 1,-6 2-347,-8 2 179,-5 11 0,-6-4 0,-1 10 0</inkml:trace>
  <inkml:trace contextRef="#ctx0" brushRef="#br0" timeOffset="12">11684 16960 7569,'0'-5'100,"0"5"0,0 6 0,-2 4 1,0 2-1,-2-1 0,1 1 1,2 0-1,1 2 0,0 2 1,1-1-1,3 0 0,5 0 1,5-1-27,5-1 0,3-2 0,0 1 0,1-1 0,0 1 0,0-2 1,1-1-1,2-2 0,0 1-312,0-2 0,-2 3 0,-2-5 1,1 0-1,0-1 0,0 1 0,-1-1 238,-3-2 0,2 4 0,-3 2 0</inkml:trace>
  <inkml:trace contextRef="#ctx0" brushRef="#br0" timeOffset="13">11718 17234 7569,'-17'-11'103,"5"-1"1,4 1 0,4-1 0,5 2-14,6 3 1,3 2-1,3 3 1,3 0-1,7-2 1,6 0-1,5 0 1,3 1-215,1 0 1,0 2 0,-3 1 0,-2 0-1,-3 1 124,-3 3 0,2-3 0,0 4 0</inkml:trace>
  <inkml:trace contextRef="#ctx0" brushRef="#br0" timeOffset="14">11638 17040 7569,'-12'-18'77,"2"2"0,4 6 0,6 1 0,8 2 0,6 2 0,5 1 1,3 1-1,6-2-167,7-2 1,6 1-1,11-3 1,6 1 0,-1 1-1,-3-1 1,-4 2 89,-3 1 0,-2-4 0,1 2 0</inkml:trace>
  <inkml:trace contextRef="#ctx0" brushRef="#br0" timeOffset="15">12346 16926 7569,'-4'-12'388,"0"1"-283,2-1 1,1 12 0,1 8 0,0 9-1,0 4 1,0 2 0,1 1 0,3 1-225,3 2 0,0 4 0,-1-4 0,-1 1 0,-1 0 0,0-2 1,-1-3-1,0-3-1024,-2-1 1143,-1-5 0,0 2 0,0-4 0</inkml:trace>
  <inkml:trace contextRef="#ctx0" brushRef="#br0" timeOffset="16">12357 16926 7569,'0'-18'29,"2"3"0,1 2 1,5 2-1,3 0 1,3 3-1,3 0 1,1 0 51,2 2 0,2-3 1,2 4-1,1 0 1,2 0-1,-2 2 1,-1 2-1,-2 1-116,-3 0 0,-3 5 1,-6 4-1,-2 5 1,-4 5-1,-4 3 0,-4 0 1,-5 1-13,-5 0 1,-7 4-1,-7-1 1,-1 1-1,-2 0 1,2-2-1,2-2 1,4-3 58,4 1 0,0-5 0,8 1 0,5-2 0,3 0 0,4-1-67,3-1 1,8-2 0,7-1 0,3-1 0,5-3-1,4 0 1,2-4 0,1-1-725,0-1 779,0 0 0,1 0 0,-1 0 0</inkml:trace>
  <inkml:trace contextRef="#ctx0" brushRef="#br0" timeOffset="17">12940 16960 7569,'-12'-23'82,"2"5"1,1 3 0,3 2 0,1 2 0,2 0-1,2 2 115,1 5 1,1 14-1,2 13 1,1 2-1,0 2 1,-1 1-1,1 1-314,-1 3 1,-2 0-1,-1-2 1,1-3-1,2-3 1,1-3-1,-2-2-667,-1-3 0,-1-4 784,0 0 0,5-1 0,2 1 0</inkml:trace>
  <inkml:trace contextRef="#ctx0" brushRef="#br0" timeOffset="18">12906 16857 7569,'3'-15'-4,"4"0"0,2 2 1,5 3-1,2 2 1,4 1-1,2-1 0,1 2 30,0 1 0,-1-3 0,3 4 0,0 2 1,2 0-1,-3 2 0,-3 2 0,-3 1-84,-1 5 0,-3 2 0,-7 3 0,-3 2 0,-4 4 0,-5 3 1,-7 1-1,-5-1 44,-5 1 0,-5 4 0,0 0 0,-1-2 0,0-1 0,4-1 0,3 0 45,6 0 1,4-4 0,3-2 0,4 0-1,3-3 1,1-1 0,1-3 0,3-1-70,4-2 1,7-4 0,4 1-1,2-4 1,2-3 0,0-2-1,0-1 1,0-3 27,0-1 0,-6-2 0,-1 1 0,-4 1 0,0 1 211,-1 1 0,-4 7 0,-5 1-115,-4 6 0,0 6 0,-2 2 1,3 1-1,1-1 0,3-2 0,3 0-120,6-1 1,3-3 0,0-2 0,5 1 0,4-2 0,3 0 0,-2-3 0,0-2 0,-3-4 0,2 2 1,2-6-1,-1-1 1,-2-2-1,-3-3 1,1-2 153,0-2 0,-3 3 0,-3-3 0,-3 0 0,-5 1 0,-3 0 0,-3-1 0,-2-2 0,-3-2 0,-11 3 1,-9 1-1,-5 3 1,-6 4-1,-3 3 0,0 3-341,3 2 1,-1 7 0,11 5 0,3 4 219,6 2 0,3 5 0,2-2 0</inkml:trace>
  <inkml:trace contextRef="#ctx0" brushRef="#br0" timeOffset="19">13716 16914 7569,'-3'-11'-35,"0"1"0,4 2 1,4 6 169,2 4 1,-1 4 0,-3 7 0,0 1-1,1 3 1,0 0 0,0 4 0,-2 0-1,0 2-197,-2 0 0,0 0 0,0 0 0,0-1 0,0 1 0,0-1 0,0-2 62,0-1 0,-5-5 0,-2 3 0</inkml:trace>
  <inkml:trace contextRef="#ctx0" brushRef="#br0" timeOffset="20">13739 16880 7569,'0'-24'97,"2"0"0,3 11 0,5 3 0,4 1 0,0 1 1,-2 1-1,0-1 0,-1 1 0,2 0 37,2 2 0,3-2 0,5 3 0,0 1 0,-1 3 0,1 3 0,0 2 0,-1 2-259,-3 6 0,-3-1 0,-6 4 0,-2 1 0,-4 0 0,-3 2 1,-2 0-1,-4 2 87,-7 0 0,-4 6 1,-8 0-1,-3-2 1,-3 0-1,-3 1 1,0 0-1,3 0 38,8-2 0,1-3 0,9 0 0,3-3 0,2-2 0,5-2 1,3-1-70,7-2 1,2-3 0,13-2 0,5-1-1,3-2 1,5-2 0,1-1 0,1 0 111,-1 0 0,1 0 1,-3 0-1,-3 0 0,-3 0 1,-5 0-44,-4 0 0,2 5 0,-4 1 0</inkml:trace>
  <inkml:trace contextRef="#ctx0" brushRef="#br0" timeOffset="21">17325 12951 7569,'-24'-5'11,"-1"-1"1,10-6-1,1 2 1,2 1-1,3 2 1,2-2-1,-2 0 1,0 0-1,0 3 1,2-1-1,-2 2 1,-1-1-1,-2 1 1,-1-1-1,-2 1 1,-4-1-1,-2 4 156,-2 1 1,0 1 0,0 0 0,-1 1 0,-3 3-1,-3 3 1,-3 5 0,-1 2 0,-2 2 0,-1 1-92,-1-1 0,0 4 0,5 0 0,3 1 0,2 2 0,1 0 0,0 1 0,2 1 12,1 2 1,2 3 0,3-2 0,4 3 0,2 3-1,2 3 1,1 1 0,2 0-84,4 0 1,3 1-1,1-1 1,1 3-1,3 1 1,4-1-1,3-1 1,5-1-98,3 1 1,2-2 0,2-5 0,0-4 0,1-5 0,3-4 0,3 0 0,3-3 91,1-1 0,2-9 1,2-3-1,4-3 0,2-1 1,2 0-1,0-1 0,-2-3 38,-2-3 1,1-9 0,-5-3-1,-1-2 1,0-3 0,-2-3 0,1-4-8,-3-2 0,-7-1 0,1-1 0,-4-3 0,-4-4 0,-4-3 0,-2-2-97,-2-2 1,-4-3 0,-4-5 0,-1 1 0,-5 1 0,-4 3 0,-10 2 0,-8 3-105,-10 3 1,-4 10-1,-9 10 1,-4 8-1,-7 8 1,-3 8-1,30 3 1,0 2-534,-1 1 1,2 3 702,-26 11 0,29-4 0,0 1 0,-24 19 0</inkml:trace>
  <inkml:trace contextRef="#ctx0" brushRef="#br0" timeOffset="22">17131 14082 7569,'-4'-23'41,"-1"3"1,0 3 0,-1 7 0,0 4 0,-3 3 0,-1 2-1,-3 1 1,-1 0 0,-3 1 0,0 2 0,-2 2 0,1 1-1,3 3 1,2 1 0,3 2 0,2-1 183,4 1 0,4 4 0,5 3 1,7 3-1,7 2 0,6 2 1,6 6-1,2 4 0,0 3-214,-3 2 1,6 0 0,-5 6 0,1 3 0,0 3-1,-2 3 1,0 1 0,-1 0-63,0 0 1,-4 2-1,2-1 1,-3 0-1,-1-3 1,0-2-1,0-2-28,-1 0 1,-3-5 0,-1-6-1,0-2 1,-1-5 0,-1-5 0,-2-4-1,-3-2 62,-3-3 0,2-3 0,-4-4 0,1-1-844,-3 1 861,-3-1 0,-11 0 0,-3 1 0</inkml:trace>
  <inkml:trace contextRef="#ctx0" brushRef="#br0" timeOffset="23">18296 15886 7569,'-11'-11'19,"1"0"1,1-1-1,2 1 1,1 1-1,0 1 1,-3 1-1,-1 0 1,-3 2 0,-1 2-1,-1 3 1,0 1-1,-1 0 1,0 1-1,-1 3 163,1 4 1,-3 2 0,4 1 0,1 1-1,1 0 1,3 4 0,1 1 0,3 2-182,1 0 1,1 1-1,4 4 1,0 1 0,1 2-1,3-2 1,3 0 0,5 1-72,3 0 0,-1 0 1,5-6-1,1-2 1,2-2-1,2-3 0,1-3 1,3-3 31,2-2 1,-5-2-1,3-4 1,-2-1-1,0-3 1,-3-2 0,-4-2 25,-3-1 1,-2-1 0,-5-1-1,-3 1 1,-1 0 0,-2-1 78,-2 1 0,-2 4 0,-3 4 1,-2 3-83,0 3 1,0 4 0,6 4 0,0 2 0,2 1-1,3 1 1,5-1 0,5-1-110,3-2 0,6-5 0,6-2 1,3-3-1,2-1 0,-1 0 0,2-1 76,2-3 1,-2-2 0,5-5-1,-3-1 1,-4 0 0,-3-2-1,-5-3 1,-3 1 73,-2-1 1,-9-3 0,1 2 0,-5-1 0,-5 0 0,-4 0 0,-6 1 0,-9 3-3,-7 2 0,-6 3 0,-10 2 0,-5 5 0,-5 3 0,0 5 0,1 5-69,2 4 0,0 6 0,12-1 1,6 1-1,5 1 0,7-2 1,3 0-1,7 0 45,3 0 0,3-5 0,0 2 0</inkml:trace>
  <inkml:trace contextRef="#ctx0" brushRef="#br0" timeOffset="24">19084 15898 7569,'-23'-12'-295,"11"4"0,5 4 0,7 8 383,4 4 0,4 9 0,-3 2 0,0 3 0,1 2 0,-1 1 1,2 3-1,-2 0 0,0 0 44,-3-3 1,1 3 0,-1-3 0,2-2 0,-1-4-1,-2-2 1,-1-3-126,0-2 1,0-6 0,0-6 94,0-7 1,-4-4 0,-1-3 0,-1-3 0,-3 0 0,0-5 0,0-2 0,2-4-26,-2-1 0,0 2 0,0-2 1,3 1-1,1 3 0,1 2 0,0 4-22,0 4 1,2 3-1,7 6 1,5 7-1,5 8-91,3 5 0,1 6 1,4-1-1,0 3 1,1 2-1,2 1 0,3 3-61,1 1 1,-1-3 0,-4 0-1,3-3 1,0-4 0,0-3-1,-3-4 1,-2-2 110,-4-2 1,2-3 0,-6-5 0,-1 0 0,-2-2 0,0-5-1,-2-6 1,-2-3 309,-5-4 0,-1-2 0,-4-1 1,-1 0-1,-5-1 0,-2-1 0,-2-3-327,1-1 1,3 3-1,2 0 1,0 3 0,1 4-1,0 4 1,2 2-994,2 2 0,2 6 1,3 5 995,3 6 0,9 4 0,1 1 0</inkml:trace>
  <inkml:trace contextRef="#ctx0" brushRef="#br0" timeOffset="25">19735 15909 7569,'-11'-18'-272,"1"3"0,2 3 456,4 0 1,3 7 0,1 5-1,0 8 1,0 4 0,0 5-1,0 1 1,1 3-68,3 5 1,-3-1 0,3 4 0,-3-1 0,-1-1 0,2-1 0,0 1 0,3-2-283,2 0 0,-5-3 1,3 0-1,0-3 1,2-4-1,0-2 1,1-3-409,1-2 1,-3-3 0,2-5 572,1 0 0,-4-5 0,0-2 0</inkml:trace>
  <inkml:trace contextRef="#ctx0" brushRef="#br0" timeOffset="26">19655 16103 7569,'-11'0'53,"6"-3"0,5-1 1,7 1-1,7 2 0,7 1-44,4 0 0,8 0 0,6 0 0,1 0 0,-1 0 0,-1 0 0,-1 0 0,-2 0-172,-2 0 0,-7 0 0,-2-1 1,-5-2 162,-3-1 0,0-4 0,-5 1 0</inkml:trace>
  <inkml:trace contextRef="#ctx0" brushRef="#br0" timeOffset="27">19724 15898 7569,'-12'-5'-113,"7"0"1,7-4 0,6 2-1,8 2 1,1 3 0,5 1 0,3 1 72,6 0 1,2 0 0,2 0 0,3-2 0,3 0 0,0-2 39,-3 1 0,-8-3 0,-2 0 0</inkml:trace>
  <inkml:trace contextRef="#ctx0" brushRef="#br0" timeOffset="28">20295 15864 7569,'-12'0'8,"2"1"1,3 3 0,3 3 0,3 5 0,1 3 0,0 3 0,0 2 0,0 2 0,1 2 0,3 0 0,3 0 0,3-1-1,2 0 0,-1-1 1,-1 0-1,-1-2 1,-2-2-1,-2-1 0,-3-3 1,0-2-1,-2 0-1032,0-1 1024,0-5 0,0 5 0,0-5 0</inkml:trace>
  <inkml:trace contextRef="#ctx0" brushRef="#br0" timeOffset="29">20500 15864 7569,'0'-12'-1,"2"1"0,2 1 0,3 2 0,2 5 159,-1 6 1,2 7 0,-4 8 0,2 2 0,-1 6 0,1 1 0,0 5 0,-2 1-176,-1 1 0,-1-1 0,-4-1 0,0-3 0,0 1 0,0-4 0,0 0 0,0-6-358,0-2 1,0-3-1,0-4 375,0 1 0,-5-1 0,-2 1 0</inkml:trace>
  <inkml:trace contextRef="#ctx0" brushRef="#br0" timeOffset="30">20523 15852 7569,'-6'-18'16,"2"3"0,9 6 0,5 3 0,6 1 0,1 2 0,4 2 0,2 1 54,3 0 0,7 0 0,6 1 1,1 2-1,0 2 0,-1 1 0,-3 3 1,-4 3-1,-3 2-135,-3 1 0,-7 5 0,-5-2 0,-6 2 1,-4 2-1,-5 2 0,-7 1 22,-7 3 1,-14 0-1,-7 4 1,-3-2-1,-3 1 1,2-1-1,2-1 1,3-2 46,5-5 1,3-1 0,8-6 0,5-1-1,5-1-1011,6-2 1007,6-4 0,9-2 0,6-5 0</inkml:trace>
  <inkml:trace contextRef="#ctx0" brushRef="#br0" timeOffset="31">21106 15944 7569,'-5'-18'407,"0"-3"0,-4 6 0,1 4-210,-1 6 0,4 6 0,0 10 0,1 2 1,0 2-1,2 4 0,1 3 0,1 2-226,0 3 0,1 1 1,3 3-1,3-1 1,5-3-1,2-1 1,1-2-1,0-1-215,2 0 1,-1-6-1,4-3 1,0-3 0,0-5-1,0-1 1,0-3 0,-1 0-214,2-2 0,-3 0 0,-1-2 0,0-1 457,-3-5 0,4-2 0,-1-2 0</inkml:trace>
  <inkml:trace contextRef="#ctx0" brushRef="#br0" timeOffset="32">21037 16149 7569,'-18'-5'109,"3"-3"0,5-2 0,6 0 0,8 2 0,6 5-202,5 1 0,5 2 1,7-1-1,6-1 1,5-3-1,2-1 1,0 0-1,0 1-1003,-1 0 1096,-6 1 0,0-1 0,-4-1 0</inkml:trace>
  <inkml:trace contextRef="#ctx0" brushRef="#br0" timeOffset="33">21106 15886 7569,'-15'-12'19,"1"-2"0,3-1 1,6 1-1,5 2 1,4 3-1,4 3-8,2 1 1,3-3 0,2 3-1,5-1 1,6-2 0,4 2-1,2 2 1,-1 3 0,0 1 32,1 0 1,-4 0 0,-2 1 0,-2 2 0,-1 2 0,-1 0 0,-3 1-16,-4 0 1,-2-2 0,-3 4 0,-1 1-1,-3 1 1,-1 3 0,-2 1 39,-2 1 1,-1 5 0,0-1 0,0 3-1,1 1 1,2-1 0,1 2 0,-2 2-71,-1 1 0,3-1 1,0-3-1,0 0 0,1 0 1,1 0-1,2-2-112,-1-2 1,0-2 0,2-7 0,-2-3 218,2-3 0,-4-4 0,-1-5 0,-4-5 0,-3-4 0,-2-1 1,0-2 23,0-2 0,-4 1 0,3 1 0,0-1 0,1 0 0,1-1 0,0 0 0,1 1-292,2 2 0,1 1 1,0 3-1,1 2 44,3 2 1,3 10 0,4 8 0,2 4 0,2 1 0,3 2 0,2 0 0,2 2 91,2 0 1,6-1 0,2 2 0,3-2 0,3 0-1,-1-3 1,-1-1 137,-2-4 1,-1-6 0,-2 0-1,-6-3 1,-5-2 0,-5-3-1,-3-3 1,-3-4 73,-2 0 1,-5-4 0,-2-2 0,-7-1-1,-3-2 1,-3 0 0,-2 0 0,-3 2-338,1 1 1,0 2 0,6 4 0,1-1 0,2 1 0,4-1 0,3 1-437,1 0 0,1 0 0,3 4 0,5 2 0,4 1 587,2 0 0,5 0 0,-2 4 0</inkml:trace>
  <inkml:trace contextRef="#ctx0" brushRef="#br0" timeOffset="34">22419 15864 7569,'0'-8'74,"0"0"1,0-1-1,-1 1 1,-4 0 0,-5 4 144,-4 3 1,-7 1-1,2 0 1,-3 1 0,-4 4-1,-2 5 1,0 6-1,0 1-110,3 4 0,1-2 0,2 2 0,3 3 0,5 1 1,5-1-1,6-2 0,1 1-210,2 0 1,2-1 0,3-2-1,6-2 1,7-2 0,5-2 0,3-1 17,5-2 0,1-4 0,-1-3 1,0-3-1,-1-1 0,1 0 1,-2-1-1,-1-2 45,-3-1 1,-1-5 0,-1 2 0,-1-5 0,-2-2 0,-2-1 0,-3 1 144,-5 1 1,0-2 0,-6 0-1,-1 1 1,-2 1 0,-1 2 0,-1 1-41,-3 2 0,-3 3 0,-4 6 0,0 3 1,-1 4-1,2 2-107,2 1 1,0 2-1,4 1 1,1 2-1,3 1 1,4 1 0,5-1-1,4 3-32,2-3 0,9 5 1,-1-4-1,2-1 1,3-1-1,3-4 1,2 0-67,1-1 0,-4-1 1,1-1-1,-1-2 1,-1-1-1,-2-1 0,-3 0 1,-2-2-284,-3-2 0,-3-1 0,-4 0 1,-2-1 420,-3-3 0,-2-8 0,-5-5 0</inkml:trace>
  <inkml:trace contextRef="#ctx0" brushRef="#br0" timeOffset="35">22602 16195 7569,'-9'-4'31,"5"0"0,8 2 0,5 0 1,4 2-1,2 0 0,4 0-27,2 0 0,7-1 0,3-1 0,1-2 0,-1 0 0,-2 0 0,-1-1 1,-4 0-259,-3 0 0,-1 1 0,-5 3 254,-1-3 0,-1-2 0,-2-6 0</inkml:trace>
  <inkml:trace contextRef="#ctx0" brushRef="#br0" timeOffset="36">22659 15989 7569,'0'-11'107,"1"-1"1,3 1 0,4 0 0,3 0-1,3 2 1,4 2 0,2-1-61,4 2 1,3-3 0,-2 5 0,3 2 0,1-1 0,2 1 0,-2-2 0,-2 3-1193,-3 3 1145,-1 4 0,-6 6 0,0-1 0</inkml:trace>
  <inkml:trace contextRef="#ctx0" brushRef="#br0" timeOffset="37">18856 16674 7569,'-12'0'56,"1"0"0,1 2 0,2 2 0,4 3 0,3 3 0,1 2 0,0-1 0,0 1 0,0-1 0,0 2 0,0 2 0,0 4 163,0 3 0,0-3 0,0 0 0,1 1 0,2 0 0,2 0 0,0 0 1,1 0-1,1 0-316,2-1 1,2 1 0,4-4 0,3-2 0,2-3 0,2-3 0,2-4 0,1-3-104,3-1 0,-2 0 1,3 0-1,-1 0 1,-3-1-1,-2-3 0,-3-3-528,-1 1 0,-6-4 728,-1 2 0,-1-2 0,-5-1 0</inkml:trace>
  <inkml:trace contextRef="#ctx0" brushRef="#br0" timeOffset="38">18844 16926 7569,'-11'-5'3,"5"-2"1,4-3 0,9 3 0,8 3 0,5 2 0,3 2 0,0 0-84,0 0 1,5-1-1,1-1 1,1-2-1,0 0 1,-3 0 0,-2 0 79,-5 2 0,1-4 0,-3-1 0</inkml:trace>
  <inkml:trace contextRef="#ctx0" brushRef="#br0" timeOffset="39">18959 16732 7569,'-5'-23'104,"3"1"1,0 3-1,6 5 1,7 4-1,7 2 1,3 0-1,2-1 1,0 0-1,0 2-136,0 2 1,5-2 0,2 2 0,2 0 0,0-1 0,-2 4 0,0 1 0,-2 1-70,-5 0 0,0 0 0,-5 1 0,0 3 1,-4 3-1,-6 4 0,-4 1 104,-3 3 0,-1-1 0,0 5 0,0 2 1,0 0-1,0 2 0,0 0 0,2 1 30,2 3 0,-2-3 0,4 3 1,1-3-1,-2-2 0,0 1 0,-3-1-191,0-3 0,2 1 0,-1-5 0,0-1 0,-2-1 158,-1-1 0,-5-1 0,-1 0 0</inkml:trace>
  <inkml:trace contextRef="#ctx0" brushRef="#br0" timeOffset="40">19404 16640 7569,'0'-21'-81,"0"0"1,0 4-1,0 0 1,3 3-1,3 1 1,5 3 0,3 1 302,3 2 0,1 4 0,3-1 0,-1 3 0,-1 1 0,2 1 0,0 3 0,2 5-226,0 5 1,-5 0-1,-3 5 1,-4 3 0,-3 2-1,-4 2 1,-3 0 0,-1-2-143,0-1 0,-5 0 0,-4-1 1,-3 0-1,-5-2 0,1-1 1,-2 0-1,0 0 123,-2 0 1,3-1-1,2 2 1,4-2 0,2-1-1,2-2 1,2 0 30,3 0 1,3 1-1,5-5 1,7 1-1,3-2 1,5-1-1,0-3 1,3-1-174,3-2 1,-3-2 0,3-1 0,-4 0 164,-4 0 0,2 0 0,-3 0 0</inkml:trace>
  <inkml:trace contextRef="#ctx0" brushRef="#br0" timeOffset="41">19884 16652 7569,'-12'-28'77,"2"5"1,4 8 0,6 7 0,5 8-36,1 6 0,1 5 0,-5 2 1,3 5-1,2 6 0,0 3 1,1 2-1,-1-1 0,1 1-81,-2 0 1,3 1-1,-5 1 1,-1-1-1,-2-4 1,-1-3 0,0-4-290,0-2 0,0-2 1,0-4-1,-1-1 328,-3-2 0,2 2 0,-3-3 0</inkml:trace>
  <inkml:trace contextRef="#ctx0" brushRef="#br0" timeOffset="42">19895 16663 7569,'4'-22'83,"1"2"0,1 2 1,3 2-1,1 2 1,2 1-1,1 3 1,2 2 62,4 5 0,2-2 1,1 1-1,-2 1 0,-1 2 1,2 1-1,-1 0-191,-1 0 1,1 0 0,-5 1 0,-1 3 0,-2 4 0,-5 3 0,-3 4 0,-2 4-36,-2 3 0,-3 1 1,-3 1-1,-7 1 0,-4 2 1,-3-2-1,-1-1 0,-1-2 54,3-3 0,0 1 0,6-4 0,3-1 0,1 0 0,3 0 0,2-1 89,3-1 0,2-2 0,3-1 0,5-1 0,3-2 0,5-1 0,-1-1 0,2 0-30,0-2 1,0-2-1,2-1 1,-1 0-1,1-1 1,2-3-1,1-4 35,0-2 1,-6-1 0,0-1 0,-2 1 0,0-1 0,-1 1-21,-1 0 1,-2 0-1,0 5-70,-4 6 0,-2 5 1,-5 8-1,0 1 0,0 1 1,2-1-1,0 0 7,2 1 0,6-2 0,0 2 0,5-2 0,3-2 0,2-1 0,3-1 0,4-2-48,3-2 1,0-1 0,0-4 0,2-2 0,1-2-1,1-3 1,-1-5 103,-3-3 0,-3 1 1,-7-4-1,-2 1 1,-3-1-1,-4-2 0,-6-2 1,-4 0-34,-1 3 0,-12-5 0,-7 4 1,-10 0-1,-8-1 0,-4 4 1,-4 3-1,0 5-127,-1 5 0,1 3 0,4 2 0,4 3 1,6 3-1,8 5 0,7 2-569,3 1 0,7 4 688,2-4 0,3 6 0,1-4 0</inkml:trace>
  <inkml:trace contextRef="#ctx0" brushRef="#br0" timeOffset="43">21003 16709 7569,'-10'-22'289,"2"6"0,4 8-274,3 11 1,1 5 0,0 5 0,0 2 0,1 4 0,2 3 0,2 1 0,0 0 119,0 0 1,-1 3 0,-4 2 0,1 0 0,2 0 0,1-3 0,-2-1 0,-1-1-424,-1 0 1,-1-5-1,-1-3 1,-2-2-666,1-2 1,2-6 952,1-5 0,0-10 0,0-8 0</inkml:trace>
  <inkml:trace contextRef="#ctx0" brushRef="#br0" timeOffset="44">20992 16674 7569,'0'-22'5,"0"3"0,1 1 0,4 1 0,6 5 0,7 1 0,4 5 0,0 1 77,1 3 1,0-4 0,0 3-1,-1 0 1,-2 3 0,-2 4 0,-2 4-1,-2 3-64,-1 4 0,-3-1 0,-2 5 0,-5 1 0,-1 2 0,-4 1 0,-3 0 0,-5 0-29,-4-1 0,-6-3 1,2 0-1,-1 1 1,1-1-1,1 0 1,1 1-1,2 0 149,4-1 0,6 2 0,1-5 0,3 1 0,5-1 0,7-2 0,11-3 30,10-3 1,8-3-1,10-5 1,7-1-1,-25-1 1,1 0-1,3-1 1,1 0-1,1-1 1,1 0-1,0 0 1,1 0-149,1 0 0,0 0 0,-3 0 0,0 1-20,3-1 0,0 1 0,-3-1 0,1 0 0,2-2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45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1884 5653 7569,'-1'-10'-51,"-3"3"176,3-4 1,-4 9 0,4-4 0,-2 2 0,-1 6 0,2 7-1,1 6 1,1 3 0,0 2 16,0 2 1,3 1 0,1 1-1,-1 1 1,-1 3 0,1 0-1,1 0 1,-1-1 0,1-1-1,0 1-207,-1-2 1,-2 0 0,-1-4 0,0-1 0,1-2 0,2-1 0,0-3 0,0-2 129,-2 0 1,-1-5 102,0 1 0,0-11 1,0 0-1,0-6 1,2-4-1,1-2 1,5-4-1,2-4-213,2-4 1,-1 2 0,2-6 0,1 1 0,2 0 0,2 0-1,2 2 1,0 3-103,0 1 0,1 2 1,-2 3-1,1 4 1,1 4-1,-3 2 137,-2 1 0,-1 6 0,-3-2 0,-1 4 1,0 5-1,1 5 0,-1 5 0,1 3 41,-1 2 0,1 2 1,-1 2-1,0 3 1,1 2-1,-2 1 1,-1 0-1,-3-1-46,-1 0 0,3-4 0,-4 2 0,0-3 0,-1-2 0,1-2 1,-1-2-1,-2-1-124,-1 1 0,4-4 0,0 1 0,-1-2-1552,2-1 1691,-3-6 0,13-1 0,-2-5 0</inkml:trace>
  <inkml:trace contextRef="#ctx0" brushRef="#br0" timeOffset="1">2924 5745 8184,'7'0'224,"1"0"0,0-2 1,-1 0-1,1-2 1,2 2-1,3 0 1,3 2-1,1 0 0,0 0-85,1 0 0,1 0 0,4-1 0,-1-2 0,-2 0 0,-2-1 0,-1 0 0,0-1-847,-1-1 0,0 3 0,-5-1 1,1 2 707,-1-2 0,0 3 0,1-4 0</inkml:trace>
  <inkml:trace contextRef="#ctx0" brushRef="#br0" timeOffset="2">2992 5950 7569,'8'0'476,"-1"0"0,2 0 0,2 0 0,1 0-16,3 0 1,4 0 0,8 0 0,4 0-1,2-1 1,1-2 0,-1-2 0,-1 0-383,-2 0 1,-1 0 0,2 3 0,-5-2 0,-3 1 0,-4 2-1,-2 1-78,-1 0 0,-3 5 0,3 1 0</inkml:trace>
  <inkml:trace contextRef="#ctx0" brushRef="#br0" timeOffset="3">4751 5174 7569,'-5'-7'70,"0"-3"0,-4 4 0,1-1 0,0 4 0,-3 1 0,0 4 0,-2 1 0,-1 5 0,-2 3 0,-2 5 0,-2 4 0,-1 4 99,2 3 1,-1 5-1,4-2 1,-1 2 0,1-1-1,3-1 1,3-1 0,3-1-210,2 0 1,2-2-1,3-4 1,0-2-1,1-2 1,3-2-1,5-3 1,4-3 0,7-2 1,1-6 0,2 2 0,0-3-1,0-2 1,1-3 0,1-3 0,2-3 55,-2-2 1,-2 0 0,-3-2 0,-2-3 0,-3-1 0,-3-2 0,-5 0-14,-2 1 0,3-4 0,-4 1 0,-2-3 0,-2-2 0,-2 1 0,-3-1-33,-2 2 1,0 0-1,-3 4 1,1 1 0,1 2-1,1 1 1,-1 3 0,0 3 152,-1 3 0,4 2 0,3 5-87,4 1 0,6-3 0,7 8 0,4-1 1,3 1-1,1 0 0,-1 0 0,1-2-45,0-2 0,0-1 1,-1 0-1,-2 1 1,-2 2-1,-2 1-233,-2-2 1,-1-1 0,-2-1 0,1 0-1,-1 0 241,0 0 0,-4 6 0,-2 0 0</inkml:trace>
  <inkml:trace contextRef="#ctx0" brushRef="#br0" timeOffset="4">5196 4934 7569,'2'-12'7,"2"1"0,2 3 0,5 1 0,1-1 0,0 1 0,2 0 0,3 1 0,-1 1 161,1 0 1,2 1 0,-4 4 0,-1 0 0,-1 0 0,-2 1 0,1 2 0,-2 2-111,-3 1 1,2 2-1,-5 3 1,-1 1-1,-2-1 1,-1 0-1,0 2 1,-1 1-73,-3 1 0,-3 2 1,-4-3-1,-2 1 1,-1-1-1,-1 0 1,1 0-1,2 1 27,0-1 1,5-1-1,0-2 1,2 1 0,3-1-18,0 0 0,4 0 1,1-3-1,5-1 1,3-1-1,5-1 1,3 0-1,2-2-76,2-2 1,0-1-1,1 0 1,1 0 0,2 0-1,-2 0 1,0 0 0,-3 0-1117,1 0 1196,-5 0 0,-2 5 0,-4 1 0</inkml:trace>
  <inkml:trace contextRef="#ctx0" brushRef="#br0" timeOffset="5">4089 5927 7569,'-5'0'142,"5"0"1,6 0 0,5 0 0,5 0 0,4 0 0,4 0 115,3 0 1,6 0-1,0 0 1,5 0-1,4 0 1,3-1-1,6-1 1,6-2 0,-25 2-1,1 0-177,1-1 1,2 1-1,3 1 1,0-1 0,1-1-1,-1-1 1,3-1 0,0 1-1,0-1 1,1 0 0,-1 0-1,1 0 1,-1 0 0,0 1-101,0 0 0,1 0 0,-3 1 1,1 0-1,1-2 0,0 1 1,-1 0-1,0 0 0,0 0 1,1 1-1,-1-1 0,0 0 1,-2 1-1,-1 0 0,-2 0 1,-1 1-83,-1 0 1,-2 1-1,23 0 1,-2 0-1,-6-2 1,-5-1-1,-4 2 1,-4 0-1,-3 2-467,-4 0 1,-5 0 0,-3 0 0,-3 0 567,-4 0 0,-10 5 0,-4 2 0</inkml:trace>
  <inkml:trace contextRef="#ctx0" brushRef="#br0" timeOffset="6">4351 6293 7569,'-7'0'109,"-1"0"1,-1 0 0,-1 0 0,-1 0 0,-1 0-1,1 0 1,-2 0 0,-3 0 0,-6 0 0,-3 0-1,-2 1 1,0 3 0,1 2 0,0 2 195,2 0 0,3-1 0,2 5 0,3-1 0,4 0 0,0 1 1,2-1-1,3 1-447,3-1 1,2 1 0,2-1 0,0 0-1,2 1 1,2-1-73,3 1 1,3-5 0,2 0-1,-1-2 1,1-2 0,-1 1 0,2 0 166,2-1 0,-6-2 0,2-1 0,-1 0 1,1 0 54,0 0 1,-5 1-1,-2 3 1,-3 4 0,-2 2-1,-1 1 1,-4 1 12,0-1 1,0 2 0,-3 1-1,3 2 1,0 1 0,3 0-1,-1 0-14,0-1 0,0 0 1,4-4-1,2 2 1,1 0-1,5-2 0,2-3-32,2-1 1,0 1-1,2-1 1,3-3 0,0-1-1,4 0 1,0-2-1,2-2-272,0-4 1,0 2 0,0-6 0,0-1 296,-1-1 0,1-6 0,0-2 0</inkml:trace>
  <inkml:trace contextRef="#ctx0" brushRef="#br0" timeOffset="7">4511 6202 7569,'7'-23'78,"-4"1"0,0 2 0,2 2 0,5 0 0,4 2 0,1-1 0,1 3 0,-1 2 190,-1 0 0,2 2 0,-1 2 0,-1 5 0,-1 1 0,-1 2 0,-2 2 0,-3 1-221,-3 5 0,1 2 1,-1 3-1,-1 2 0,-3 4 1,-4 3-1,-4 1 0,-2 1-144,-1 2 0,-1-2 0,2 2 1,1-5-1,3-2 0,-1 0 0,2-1 49,0-3 1,1-2 0,4-1 0,2-2 0,2-1 0,3-3 159,3-1 1,3-1-1,1-4 1,2 0 0,2 0-1,3 0 1,-1 0 0,1 0-235,2 0 1,-2-4 0,4 0 0,-4 2 0,-1 0-1,0 2 122,1 0 0,2-5 0,0-1 0</inkml:trace>
  <inkml:trace contextRef="#ctx0" brushRef="#br0" timeOffset="8">5436 6521 7569,'-3'-11'262,"-1"-1"0,0 2 1,0 1-1,0 2 0,0-1 1,-1 1 65,-2-1 1,-3 4 0,-3-2 0,-1 1 0,-2 2-1,-4 2 1,-2 1 0,-4 1-169,1 3 0,-3 2 0,1 6 1,2-1-1,1 2 0,2 1 0,2 2 1,2 1-224,2-1 0,2 5 0,5-4 1,2 2-1,2-1 0,3-1 1,1-2-1,2 0-201,3 0 1,3 1 0,7-6 0,3-3 0,1-3-1,2-3 1,1-1 187,2 0 1,1-1-1,2-3 1,-1-3-1,-2-5 1,-3-2-1,-1-1 146,-1 1 1,2-2-1,-4-1 1,-4-1-1,-2-2 1,-3-1 0,-2-2-1,-1 0-45,1 0 0,-4-5 0,2-1 0,-5-2 0,-3 1 0,-1-2 0,-3-1 1,-1 0-107,-2 3 1,1 2 0,0 6-1,0 3 1,3 4 0,1 2-1,2 2 391,3 0 0,2 4 0,5 3-242,6 3 1,6 1 0,5 0-1,2 1 1,3 2 0,4 2-1,2 0 1,2 0-26,3-2 0,-2-2 0,2-1 1,-3 0-1,0 0 0,-2 0 1,-2 0-1,-2 0 229,-1 0 0,-5 0 1,-5 0-1,-1 0-507,-4 0 0,-5 1 0,-5 3 235,-6 4 0,-18 7 0,-10 3 0</inkml:trace>
  <inkml:trace contextRef="#ctx0" brushRef="#br0" timeOffset="9">7275 5768 7569,'-8'-2'88,"1"0"0,-1-3 1,2-2-1,3 0 0,6 0 1,5 4 99,2 1 1,5 2 0,1 0-1,2 0 1,2 2 0,2 0-1,1 2 1,0-2 0,1 0-1,1-2-252,2 0 1,-2 0 0,-4 0-1,-4 0 1,0 0 0,-3 0 0,-2 0-2311,0 0 2374,-1 0 0,-9 0 0,-4 0 0</inkml:trace>
  <inkml:trace contextRef="#ctx0" brushRef="#br0" timeOffset="10">7264 5950 7438,'-10'12'73,"3"-2"0,7-3 1,7-1 215,3-1 1,6-4-1,3 3 1,3-3-1,2-1 1,1 0-1,3 0 1,0 0-105,0 0 0,2-1 0,-3-2 1,-1-1-1,-1 1 0,-1-1 0,0-1 1,-2 0-601,-1-1 1,-4 3 0,-2 3 414,-2 0 0,-2 0 0,1 0 0</inkml:trace>
  <inkml:trace contextRef="#ctx0" brushRef="#br0" timeOffset="11">8931 5756 7569,'-6'-5'227,"2"-3"1,3-2-1,1-1 1,1-1 0,2 1-1,2-2 1,0-1-1,1-2 1,-1-2-9,0-2 0,4-2 0,-1-1 0,1 1 0,-1-1 0,-1-1 0,-1-3 0,-1-2-264,0 0 1,3-4-1,-4 2 1,-1-3-1,1-3 1,0-2-1,-1-1 1,-2 2-8,-1 5 1,0 0 0,0 7-1,0 0 1,0 3 0,0 4 33,0 4 0,0 5 0,0 6 0,0 8-63,0 5 0,0 7 0,1 2 1,2 1-1,2 0 0,1 2 1,3-1-48,1-1 0,2 1 0,-1-5 1,0-1-1,1-1 0,-1-2 1,1 0 24,-1-4 0,1 2 1,-1-4-1,0 0 1,1 0-1,-1-2 1,1-2-1,-1-2 68,0-3 0,1 2 0,-1-6 0,1-1 0,-2-1 0,-1-3 0,-2-1 0,1-1 178,-2 1 1,1 1-1,-5 2 1,2 0 0,0 0-4,1 4 0,-4-1 1,3 8-1,-3 5 1,-1 5-1,0 6-97,0 3 0,-1 6 1,-2 3-1,0 1 0,0 3 1,2 1-1,1 0 0,1-1-349,3-2 0,-2-1 0,5 2 1,-2-5-1,-1-2 0,-1-2 1,3-3 305,0-4 0,-4-2 0,4-2 0</inkml:trace>
  <inkml:trace contextRef="#ctx0" brushRef="#br0" timeOffset="12">9970 4797 7569,'-5'-18'161,"4"2"1,-3 4-1,2 2 1,-1 4-1,-2 6 1,-1 6-1,-3 5 78,-1 5 0,-2 5 0,1 7 0,-1 1 1,0 3-1,-2 2 0,-1 3 0,1 2-214,1 2 0,3 1 0,1 4 1,3-2-1,-1-1 0,2-2 0,0-2 1,3-2-160,0-2 1,2-4 0,0-2 0,0-1 0,0-4 0,2-2-1,0-5 1,3 1-246,1 0 1,1-4-1,2 0 1,-2-4-1,2-2 379,1 0 0,2 3 0,-1 0 0</inkml:trace>
  <inkml:trace contextRef="#ctx0" brushRef="#br0" timeOffset="13">10199 4900 7569,'-12'-6'222,"1"6"0,1 0 0,1 8 0,3 6-13,1 5 0,-3 4 0,4 5 0,0 5 0,1 5 0,-1 3 0,1 2 0,2 1-447,1 2 1,1-2 0,2-3 0,1-6 0,-1-4 0,1-3 0,1-4 237,2-4 0,5 2 0,6-5 0</inkml:trace>
  <inkml:trace contextRef="#ctx0" brushRef="#br0" timeOffset="14">10404 5288 7569,'0'-12'136,"2"2"1,1 1 0,5 3-1,2 0 1,3 1 0,1-2-1,1 2 1,0 0 0,2 3 0,1 0-1,1 2-1633,0 0 1497,0 0 0,4 0 0,-1 0 0</inkml:trace>
  <inkml:trace contextRef="#ctx0" brushRef="#br0" timeOffset="15">10770 5779 7569,'-4'-11'189,"0"-1"1,0-3 0,6-2 0,0 1 0,3-2-1,0 0 1,2-2 0,-1-3 64,3-3 0,0 1 1,0-2-1,-2-1 1,2-3-1,0-2 1,0 0-1,-3 1-331,-1 2 0,4 0 0,-2-5 0,-1 2 0,-1 2 1,-1 1-1,0 2 0,-2 3-8,0 1 0,-2 6 0,0 3 0,0 2 273,0 2 1,0 6 0,0 5 0,0 7 0,-2 6-193,-2 2 0,3 4 1,-3-2-1,3 1 0,2 1 1,3-2-1,4 0 0,2-2-110,1 0 1,5-3 0,0-6-1,1-1 1,0-2 0,0-2 0,1-1-1,-2 0 81,1 0 0,-1-1 0,-2-3 1,1-4-1,-1-2 0,-2-1 113,-5-1 1,2 1 0,-4-1-1,0 1 1,0 0 86,-2-1 1,-2 7-1,-2 5 1,-2 8-105,0 6 1,-5 3 0,4 6-1,2 1 1,0 3 0,2 2 0,0 2-1,2-1-328,1 2 1,0-4 0,5 0 0,-1-2 0,1 0 0,-1-5 264,2-4 0,1 1 0,2-1 0</inkml:trace>
  <inkml:trace contextRef="#ctx0" brushRef="#br0" timeOffset="16">11181 4751 7569,'-6'-16'378,"2"4"0,8 1 0,3 6 1,5 3-1,3 4 0,4 1 1,3 6 17,0 5 1,3 5 0,0 8 0,3 3 0,0 5 0,0 3 0,-3 4 0,-2 3 0,-4 4-491,-4 0 1,-3 2 0,-5-2 0,-3 2 0,-3 0-1,-1-4 1,-1-2-526,-3-1 1,-3-3-1,-9 1 1,-3-4-1,-4-1 619,-3 1 0,-8-2 0,-7 3 0</inkml:trace>
  <inkml:trace contextRef="#ctx0" brushRef="#br0" timeOffset="17">8657 5996 7569,'-13'0'199,"-1"-1"0,-1-2 0,1-1 0,1 2 0,3-1 42,3-1 0,8-1 0,10-2 0,7 3 0,5 3 0,5-1 0,5 0 1,6-2-1,4 0 0,6 0-179,1 1 1,5-2 0,6 2-1,-29 1 1,1 0 0,1 1-1,0 0 1,1 0 0,1 0-1,1 1 1,1 0-108,1 0 1,1 0 0,-1 1 0,0-2 0,5 1 0,0-1 0,1 0 0,0 0 0,1-2 0,1 1 0,1-1 0,1-1 0,2 0 0,0-1-27,3 0 0,0 0 0,-3 1 0,-1 1 0,0-1 1,-1 1-1,-1 1 0,-2-1 0,-1 1 0,0 0 0,-1 0 1,0 1-1,-2-1 0,0 0 0,-2 0 0,1 1 63,-1 0 1,0 1 0,0-1 0,0 1 0,0-1 0,0-1-1,-1 0 1,0 0 0,0 0 0,-2 0 0,0 0 0,-1-1-1,-2 0 1,0 0 0,-1-1 0,0 0 2,0 1 0,-1-1 0,28-3 0,1-1 1,-4 0-1,-4 0 0,-5 1 0,-3 0-55,-3 2 1,-7 0 0,1 3 0,-6-2 0,-3 1 0,-4 2 0,-4 0-317,-3-3 0,-1 3 0,-3-3 376,-1 3 0,-20 6 0,-5 1 0</inkml:trace>
  <inkml:trace contextRef="#ctx0" brushRef="#br0" timeOffset="18">9673 6361 7569,'-11'0'159,"1"-1"1,1-1 0,3-3 0,-1-1 0,1 1-1,-3 3 1,-1 1 0,-1 1 0,-2 0 0,-1 0 0,-3 1-1,1 1 113,-1 2 0,-2 5 0,3-1 0,-2 2 0,-2 3 0,-1 0 0,1 3 0,1-2-226,-1-2 0,3 4 1,2-1-1,2-1 0,3-2 1,3 0-1,3-1-171,3 1 0,3-2 1,4-1-1,6-3 1,2-1-1,1-2 1,2-2-1,0-1-19,4 0 0,-5-1 0,1-2 0,-3-2 0,-2 0 0,-2 0 154,1 2 1,-6 1-1,-3-1 1,-4 0-1,-6 1 1,-3 5 38,-5 4 0,-1 4 0,-5 1 1,2 3-1,1 3 0,0 1 0,1 0 1,3 2-59,2 0 1,7 1 0,2-2 0,3-1-1,3 0 1,4 0 0,7-1 0,4-2-92,3-2 0,2-2 1,0-3-1,1-3 1,0-1-1,0-2 0,-2-2 1,0-1-310,-2 0 1,-1-5 0,2-1 0,-1-2 408,1 0 0,2-4 0,1-6 0</inkml:trace>
  <inkml:trace contextRef="#ctx0" brushRef="#br0" timeOffset="19">9799 6213 7569,'0'-15'85,"0"-1"0,0 3 1,1 0-1,4 1 0,6 1 1,3 0 223,0-1 1,-2 2-1,0 1 1,-1 3 0,2 1-1,1 2 1,1 2-1,-1 1-264,-1 0 1,-2 1 0,0 2 0,0 2-1,-3 1 1,-1 3 0,-2 1 0,-3 3-133,0 2 1,-4-2 0,-1 3 0,-5-1 0,-3 2 0,-3-1 0,-2 2 0,1-1 134,-1-1 1,4-1 0,0-3-1,4-1 1,3 1-56,2-1 1,3-3-1,4-2 1,4-1 0,3-2-1,4-2-332,4-1 1,4 0 0,3 0 0,0 0 0,0 0 0,-2 1 0,-1 2 338,-1 1 0,6 4 0,2-1 0</inkml:trace>
  <inkml:trace contextRef="#ctx0" brushRef="#br0" timeOffset="20">10404 6578 7569,'-1'-7'193,"-1"-1"0,-3 1 0,-2 0 0,-3 2 234,-4 0 1,1 4 0,-3-3-1,-1 3 1,-2 1 0,-2 1 0,-2 3-1,0 3-265,0 4 1,0 4 0,2 1 0,2 1 0,4 1 0,3-2 0,3 2 0,3 0-355,1 2 1,1-4 0,4 0 0,1-2 0,3 0-1,4-1 1,3-1 0,3-4-14,1-3 1,6-2-1,-4-3 1,2-1 0,0-3-1,2-3 1,-1-3-1,0-3 281,-1-2 0,-5 1 0,2-7 1,-4-1-1,-2-5 0,-1-2 0,-2-3-2,-2-1 0,-1-3 1,-4 0-1,0-4 1,0 1-1,-2-2 1,-3 2-26,-6 0 1,-1 4 0,-3 6 0,2 3 0,2 3 0,0 4 279,-1 2 1,8 7-1,8 8 1,10 4-1,9 6-237,7 2 0,2 1 1,10 1-1,0-2 0,-1-1 1,-3-3-1,-3-1-266,-1-2 1,-4 2 0,-4-1 0,-3-1-1,-4 1 1,-4 0-1224,-2-1 1,-8-1 1396,-5 2 0,-15 2 0,-9 6 0</inkml:trace>
  <inkml:trace contextRef="#ctx0" brushRef="#br0" timeOffset="21">13203 5573 7569,'1'-11'238,"1"0"1,2-1-1,-3 2 1,-3 2-1,-6 5 36,-2 1 1,-6 7 0,-3 3 0,-3 2 0,-2 2 0,-3 0 0,-3 2 0,-4 1 0,-3 1 0,-3-1-197,0 0 1,7 2 0,-1-3 0,2 1 0,4-1 0,4-3 0,6-2 0,4-1 0,4-1-117,0 0 1,5-1 0,2-2 0,6 2 0,6 0 0,4 0 0,7-3 5,1 1 1,3 4 0,3-4 0,3-1 0,3 1 0,0 0-1,-1-1 1,-2-2-87,2-1 1,-3 0-1,1 0 1,-4 0 0,-3 0-1,-4 0 1,-2 0 0,-3 0-442,-2 0 1,-4 0 0,-2 1 0,-2 2 0,-7 0-1311,-7 0 1869,-1 3 0,-16 1 0,3 4 0</inkml:trace>
  <inkml:trace contextRef="#ctx0" brushRef="#br0" timeOffset="22">12757 5962 7569,'-10'5'224,"2"2"0,6 2 18,4-1 0,5-2 1,4-3-1,2 1 1,3-1-1,6 1 1,5 0-1,2-1 53,2-2 1,0-1 0,1 0 0,1 0 0,-2 0-1,1 0 1,-3 0 0,-3 0-476,-6 0 1,0 0 0,-5 0 179,-1 0 0,-6 5 0,-3 1 0</inkml:trace>
  <inkml:trace contextRef="#ctx0" brushRef="#br0" timeOffset="23">14447 4842 9341,'-1'12'91,"-1"1"0,-2 1 0,1 2 0,2 2 0,1 3 0,0 3 1,0 3-1,0-2 0,0 1 0,0-1 0,0 2 0,1-2 0,2-1 1,1-1-1,-1 0 0,1 0-283,0 0 1,0-4 0,-4 0-1,0 0 1,0 0 0,0-1 0,0-1-1,0 1 192,0 2 0,-5 2 0,-2 1 0</inkml:trace>
  <inkml:trace contextRef="#ctx0" brushRef="#br0" timeOffset="24">13659 5733 7569,'-11'0'77,"3"0"1,2-1 0,2-2 0,5 0 0,6 0 0,4 2 92,4 1 0,8 0 0,10 0 0,8 0 0,10 0 0,8 0 0,-25 0 0,1 0 0,2 0 0,2 0-125,2 0 1,0 0 0,5-2 0,0-1-1,3-1 1,1 0 0,1-1 0,1 0 0,0 0-1,1 0 1,1 0 0,0 1 0,0 0 0,1 0-1,0 0 1,-1 1-62,-1 0 1,-1-1 0,0 1 0,-2 0 0,-5 2 0,-1 0 0,-1-2 0,0 0 0,-2 1 0,-1-1 0,-1 1 0,0-1 0,-4 1 0,1 0-56,-2 0 1,-1-1 0,25 2 0,1-4 0,-6 1 0,-4-1 0,-4 0 0,-6 0 0,-3 2-10,-2 2 1,-5 0-1,-2-2 1,-4 0-1,-4 0 1,-4 2-956,-2 1 1035,-2 0 0,-5 0 0,-1 0 0</inkml:trace>
  <inkml:trace contextRef="#ctx0" brushRef="#br0" timeOffset="25">13991 6019 7569,'17'-10'80,"-1"2"0,-8-1 0,0 4 0,1 0 0,1 0 0,0 1 0,-2 2 0,-6 0 0,-4 5 0,-6 2 246,-2 4 1,-1 2-1,-1 3 1,1 3 0,-2-1-1,-1 2 1,-1 0 0,1 2-218,1 2 1,2 0 0,-1 1 0,2 0 0,1-1 0,3-2 0,0-1-1,1 0-239,0-1 1,1 0 0,4-4 0,0 1 0,0-1 20,0-2 0,5-1 0,4-3 1,3-1-1,5-2 0,1-3 1,2 0-168,2-2 0,0 0 0,1 0 1,-1 0-1,-2 0 0,-2 0 1,-2 0-1,0 0-1777,0 0 2053,-8 0 0,7 0 0,-9 0 0</inkml:trace>
  <inkml:trace contextRef="#ctx0" brushRef="#br0" timeOffset="26">14173 6293 7569,'0'-6'1793,"0"11"0,0 4-1733,0 10 1,4 0-1,0 3 1,-2 1-1,0 1 1,-2 2-1,0 0 1,0 1-183,0 1 1,0-4 0,0 3 0,0-4 0,0-3 0,0-2-1,0-2 1,0-2-676,0-1 0,0-2 0,0 1 797,0-1 0,5 0 0,1 1 0</inkml:trace>
  <inkml:trace contextRef="#ctx0" brushRef="#br0" timeOffset="27">14642 6281 7569,'0'-11'179,"0"0"1,0-1 0,-2 1 0,-2 1 246,-3 2 1,-3 3 0,-2 5-1,0 0 1,-2 1 0,-3 3 0,1 5-388,-1 5 1,-3-1-1,2 3 1,-1-1-1,1 1 1,3-1-1,4 0 1,3 0-272,3-1 1,-3-1-1,5-2 1,1-1-1,5-1 1,4-2-1,4-2 111,0-3 0,0 0 1,1-2-1,-1 0 1,1 0-1,-1 0 1,0 0 163,1 0 0,-4 0 70,-1 0 1,-6 1-1,-1 3 1,-6 4-1,-4 5 1,-2 2-1,1 1-28,0 0 1,-1-2-1,1 5 1,-1 1 0,2 1-1,1-1 1,3-2 0,1-2-103,2-2 1,2-1-1,2-2 1,3 1-1,4-2 1,3-1 0,4-3-126,5-1 1,1-1 0,2-4 0,0-1 0,0-2 0,-1-2 0,1-1-686,0-3 1,-4-1 826,0-2 0,0-4 0,4-2 0</inkml:trace>
  <inkml:trace contextRef="#ctx0" brushRef="#br0" timeOffset="28">14756 6042 7569,'0'-19'192,"0"1"1,0 1 0,1 3 0,2 2 0,3 0 0,2 1 29,0-1 1,5 2 0,-5 1-1,3 3 1,3 1 0,1 2-1,1 2 1,-1 1-165,0 0 0,0 1 0,-3 2 0,-2 3 0,-1 3 1,-3 4-1,-1 0 0,-2-1-206,-2 0 0,-5 3 0,-2 1 1,-3 2-1,-4 2 0,0 2 0,1 0-45,0-3 0,1 1 1,1-5-1,2 0 0,4 1 1,3-1 154,1-1 0,1-5 0,3-3 1,4-1-1,3-2 0,3-2 0,3-1 1,0 0-131,4 0 1,0 0-1,2 0 1,0 0 167,0 0 0,5-5 0,1-1 0</inkml:trace>
  <inkml:trace contextRef="#ctx0" brushRef="#br0" timeOffset="29">15418 6476 7569,'-6'-12'198,"-3"1"0,4 1 1,0 1-1,-2 2 0,1 1 1,-3 1-1,-2 0 1,-3 2 145,-1 2 0,-6 1 0,4 0 1,-2 1-1,-1 3 0,1 4 0,0 3 1,2 3-312,0 1 0,2 2 0,3-2 0,1 3 1,1 1-1,2-1 0,4-1 0,3 0-247,1-1 0,0 0 1,1-5-1,5 1 0,4-2 1,5-1-1,3-3 1,2-1 137,2-2 1,0-7-1,1-4 1,0-3 0,-1-3-1,-2-3 1,-2 1-1,-2-2 189,-2 0 0,-1-1 0,-3-4 1,-1 0-1,-3 1 0,-1-2 0,-2-3-159,-2-4 1,-2-2-1,-2-1 1,-3 0-1,-3-2 1,-4 1-1,-1-2 3,-2 0 1,-1 9-1,-2-2 1,4 6-1,3 5 1,0 3 299,1 4 0,6 5 0,6 4 0,9 3 0,9 3 0,8 5 0,7 2-13,7 2 0,3-5 0,0 1 0,0 1 0,-3 0 0,1-2 0,-1-2 0,-3-1-432,-2 0 0,-7 0 0,-3-4 0,-4 1 1,-6 2 187,-4 0 0,-8 11 0,1-1 0</inkml:trace>
  <inkml:trace contextRef="#ctx0" brushRef="#br0" timeOffset="30">16629 5642 7569,'1'-6'375,"3"2"-264,-3 2 0,5 2 1,-3-1-1,2-1 1,1-2-1,3 1 1,1 2-1,2 1 1,1 0-1,1 0 1,2-1-1,2-2 1,1-1-1,0 2 1,0-1-1,0 1-137,-1-2 1,2 0-1,-3 4 1,-1-1-1,0-2 1,-2 0-1,-2-1 1,-3 0 25,-2 0 0,-4 0 0,2 4 0</inkml:trace>
  <inkml:trace contextRef="#ctx0" brushRef="#br0" timeOffset="31">16697 5745 7569,'16'0'315,"-1"0"0,0 0 1,0 0-1,2 0 1,0 0-1,4-2-180,0-1 0,2 1 0,0-1 0,0 1 0,0 2 0,-2 0 0,0 0-135,-2 0 0,0 0 0,4 0 0</inkml:trace>
  <inkml:trace contextRef="#ctx0" brushRef="#br0" timeOffset="32">18433 4808 7569,'-4'-11'96,"2"1"0,2 3 1,2 7-1,1 7 1,-2 4-1,-1 4 1,0 4-1,0 3 1,0 1-5,0 0 1,0 1-1,0 1 1,0 2-1,2-1 1,0 1-1,2 0 1,0-1-577,1 2 1,-3-5 0,5 1 483,-2-4 0,9-1 0,-2 4 0</inkml:trace>
  <inkml:trace contextRef="#ctx0" brushRef="#br0" timeOffset="33">17600 5596 7569,'5'-6'109,"2"2"0,3 3 0,3 1 0,1 0 0,3 0 0,3-1 0,6-2 0,9-1 0,5 2 0,6 0 0,6 2 0,6-1 0,-24 0 0,0 0-17,2-1 0,0 0 0,2-1 0,1 1 0,3 0 0,0 1 0,2-1 0,1-1 0,2 1 0,0-1 0,2 0 0,1 0 0,0 0 0,0 1 0,1-2 0,1 1-122,1 0 0,1 0 0,-1 0 0,0 0 1,6-2-1,0 1 0,-1 0 0,0 0 0,-2 0 1,1-1-1,-1 0 0,1 0 0,-2-1 0,1 1 1,-1-1-1,-1 0 9,-3 0 1,-1 1 0,-4 1-1,-1 1 1,-6 1 0,-2-1 0,-1 1-1,-1 1 1,-2-1 0,-1 0-1,26-1 1,-4 2 94,-4 1 1,-5 0 0,-7 0-1,-3 0 1,-2 0 0,-4 0-1,-4 0 1,-6 0-644,-3 0 1,-4 0 0,-6 1 568,-1 3 0,-11 2 0,-7 6 0</inkml:trace>
  <inkml:trace contextRef="#ctx0" brushRef="#br0" timeOffset="34">17737 5882 7569,'-5'-7'255,"2"0"0,-3 8 0,-1 7 0,1 6 1,-2 3-1,1 2 0,-1 2 0,-1 0 0,-1 3 1,-1 1-199,-1-1 1,1-2 0,1 0 0,1-2 0,2-1 0,2 0 0,3-1-1,1-3-202,1-2 0,0-1 0,1-1 0,3-1 0,3-1 0,3-3 0,3 1 0,2-2-155,4 0 0,-1-1 0,1-4 0,0 0 0,-1-2 0,-3 0 0,-2-3 0,-2-2 300,1-1 0,-1-3 0,1 0 0</inkml:trace>
  <inkml:trace contextRef="#ctx0" brushRef="#br0" timeOffset="35">17794 6190 7381,'-12'-1'0,"1"-2"329,-1-1 0,5 1 0,0 4 1,2 3-1,3 3 0,1 5 1,-1 3-132,-1 4 1,1 3 0,-2 0 0,3 1-1,2 0 1,2 0 0,2 1 0,0 1-324,0 2 1,3-4 0,-3-4 0,0 0 0,0-1 0,-1-3 0,0-2 0,-1-2-701,0 1 0,-2-5 825,-1 1 0,0-6 0,0 3 0</inkml:trace>
  <inkml:trace contextRef="#ctx0" brushRef="#br0" timeOffset="36">18308 5688 7569,'0'-12'149,"0"5"1,0-1-1,-2-1 1,-1 0 0,-5 2-1,-1 4 1,0 6 0,2 5 134,-2 6 0,-1 4 1,-2 6-1,1 3 1,-1 3-1,1 5 0,1 3 1,1 2-250,1 1 1,1 3 0,-4-2 0,3 3 0,1 0 0,2 1 0,3-2 0,0-2-153,2-4 0,0-6 0,2-1 0,1-1 0,5-1 0,2-2 0,2-3 0,-1-1 19,0 0 0,1-2 0,-1-2 0,1-4 0,-2-2 0,-1-1 0,-2-2 1,1-1-353,-2-2 1,4-4 0,-3 2-1,0-1 450,1-1 0,-5-4 0,2-5 0</inkml:trace>
  <inkml:trace contextRef="#ctx0" brushRef="#br0" timeOffset="37">18593 5779 7569,'-5'-6'178,"4"-2"0,-3 8 1,3 6-1,2 7 0,2 6-19,0 3 0,1 0 0,-4 1 0,1-1 0,2-2 1,1-1-1,0 0 0,-1 0-380,1 0 1,4-3 0,-3 1 0,0 0 0,0-3-1,-1-2 221,1 0 0,-4 4 0,4 2 0</inkml:trace>
  <inkml:trace contextRef="#ctx0" brushRef="#br0" timeOffset="38">18342 6224 8749,'11'0'45,"2"0"1,1 0 0,4 0 0,2-1 0,7-1 0,3-2 0,6 0 0,0 0-6,4 0 0,-3-5 0,3 3 0,0-2 1,-2 2-1,0 0 0,-1 1 0,-3 0 0,-4 1-373,-2-1 0,3 4 0,-5-5 0,-2 3 1,-3-1 332,-6 1 0,3 2 0,-1 1 0</inkml:trace>
  <inkml:trace contextRef="#ctx0" brushRef="#br0" timeOffset="39">18502 6373 7569,'-10'-1'562,"1"-2"0,1-1 1,-1 2-163,-1 0 0,5 2 1,5 0-1,6 0 0,5 0 1,1 0-353,3 0 0,-2 0 0,2 0 1,-1 0-1,0 0 0,2 0 1,-3 0-172,0 0 0,-5 5 0,-2 3 0,-1 2 0,-2 2 0,-3-1 0,-4 1 0,-2-1 1,-7 2-1,-1 1 1,-3 1-1,1 0 1,-1 0 66,3 1 0,-2-1 0,2-4 1,3 1-1,3-1 0,2 0 93,-1 1 1,5-5 0,-1 0 0,6-1 0,4-1-1,4 0 62,0-2 1,0-2-1,2-1 1,2 0-1,4 0 1,3 0-1,-1 0 1,0 0-211,-2 0 1,-4 0-1,3 0 1,-2 0-1,-2 0 1,-1 0 0,-2-1-1224,1-3 0,-1 3 1334,1-3 0,-6 3 0,-1 1 0</inkml:trace>
  <inkml:trace contextRef="#ctx0" brushRef="#br0" timeOffset="40">18867 6441 7569,'-4'-7'122,"-1"0"0,-1 2 0,-3 3 0,0 2 0,0 4 55,2 3 0,3 3 0,-4 2 0,1 0 0,0 2 0,4 2 1,1-1-1,2 0-183,0 0 0,0 4 0,0-3 1,2-2-1,1-2 0,5 0 0,3-2 1,3-3-72,2-3 0,0 1 1,-2-1-1,3-1 0,-1-3 1,1-3-1,-2-2 0,-1-1 70,-3-3 1,3-1 0,-8-2 0,1 0 0,-3-2 0,-3-3 0,-1-1-1,-1-2-112,-3-2 0,-8 1 0,-7 1 1,-3 2-1,-4 1 0,-2 3 1,-1 3-575,-3 3 0,3 3 693,-1 5 0,4-5 0,-2-1 0</inkml:trace>
  <inkml:trace contextRef="#ctx0" brushRef="#br0" timeOffset="41">18936 5813 7569,'-7'-11'381,"4"-1"1,3 1 0,3 1-66,5 2 0,-2 7 0,1 6 0,-1 1 0,-1 3 0,2 3 0,-1 2 0,4 2 0,3 1-154,2-1 0,5 4 0,-2-1 0,1 3 0,0 1 0,1 0 0,2 1-116,1 2 1,-2 0 0,0 3 0,-4 0 0,0-1-1,-3 1 1,-1-1 0,-2 1-126,0 1 0,-3-1 0,-2 3 0,-1-2 1,-2 2-1,-2-1 0,-1 1 0,-1-3-197,-3-1 0,-2 3 0,-4-5 0,1 0 0,1-2 0,-1-3 0,-1 0-150,-1-2 1,3-5 0,1 0 0,-2-4 0,0-3 0,0 1 425,1-2 0,1 5 0,-5-5 0</inkml:trace>
  <inkml:trace contextRef="#ctx0" brushRef="#br0" timeOffset="42">19210 5768 7569,'0'-12'268,"1"1"1,2-1 0,2 2 0,1 3 0,3 3-66,1 2 0,-3 8 1,-2 0-1,-2 1 0,1 1 1,-1 1-1,-2 1 0,-2 3-204,-3 2 0,1-1 0,-3 4 1,0 0-1,1-2 0,-2 1 1,2-4-1,0 0-22,3-1 0,0-1 1,4 0-1,1 0 1,5-4 12,2-3 0,2 1 0,0-1 0,2-2 0,3 0 0,-1-2 0,2 0-189,0 0 0,0 0 0,2-2 1,-2 0-1,-1-2 0,0 2 199,-1 0 0,0 2 0,-5 0 0</inkml:trace>
  <inkml:trace contextRef="#ctx0" brushRef="#br0" timeOffset="43">19484 6361 7569,'-5'0'877,"5"0"0,5 2-877,1 1 0,-1-1 0,-5 3 0</inkml:trace>
  <inkml:trace contextRef="#ctx0" brushRef="#br0" timeOffset="44">19884 5825 7569,'0'-12'138,"0"1"1,0-1 0,0 1 0,0 0-1,0-1 1,1 2 0,3 2 130,3 5 1,-2 6 0,1 5 0,-3 2-1,1 3 1,0 2 0,0 3 0,0 1-396,-2 0 1,3 0-1,0 2 1,0 0-1,2-2 1,-2 1-1,1 0 1,-1 1-1118,0-2 1,3-4 1242,-4 4 0,0 0 0,-4 4 0</inkml:trace>
  <inkml:trace contextRef="#ctx0" brushRef="#br0" timeOffset="45">19770 6224 7569,'15'-6'194,"0"2"0,-1 3 1,0 1-1,1-1 0,5-2 1,5-1-1,2 2 0,4 1 1,3 1-1,3 0-135,0 0 0,-2-2 0,1 0 0,1-2 1,1 1-1,-3 2 0,-2 0 0,-5-2 0,-2-1-637,-5 2 1,-6-1 0,1 1 0,-4-2 577,0 2 0,-6 0 0,-1 2 0</inkml:trace>
  <inkml:trace contextRef="#ctx0" brushRef="#br0" timeOffset="46">19861 6361 7569,'-10'2'57,"2"1"1,4 5-1,3 2 37,1 2 0,0-1 0,0 2 0,0 1 0,0 2 0,1 2 0,2 1 1,1 0-1,-2-1-102,-1-2 1,3 3 0,0-3 0,-1-2 0,-2-2 0,-1 0-798,0-1 805,5 1 0,1-1 0,6 0 0</inkml:trace>
  <inkml:trace contextRef="#ctx0" brushRef="#br0" timeOffset="47">20089 6453 7569,'-5'-7'345,"-2"5"1,-2 4-132,1 6 1,3 2 0,5 3 0,0 1 0,0 1 0,0 0-1,0 1 1,0 0-262,0 2 0,5-4 1,3 2-1,3-1 0,3-1 1,3-2-1,0-5 1,5-1-28,3-4 1,-1-1 0,4-1-1,-1 0 1,0-1 0,-3-3-1,-4-3 1,-5-3 54,-2-2 1,-2-1 0,0-2 0,-4-3-1,-3-2 1,-4-1 0,-4-4 0,-5 1 8,-5 0 0,-7 3 0,-7 2 0,-1 3 0,-3 5 0,-2 3-26,-4 5 1,6 1 0,-1 4 0,4 1-1,3 5 1,3 2 35,4 2 0,3 4 0,5 2 0</inkml:trace>
  <inkml:trace contextRef="#ctx0" brushRef="#br0" timeOffset="48">20832 5551 7569,'1'-7'102,"3"3"0,3 3 0,3 0 0,3-2 0,1 0 0,3-1 0,-1 0 1,2 0-1,0 2 0,2-1 0,2 0 0,-1 0 0,-1 0 0,-2 1 0,0-1-116,0-1 0,-3 0 0,3 4 0,-2 0 0,-2 0 0,-2-1 0,-4-1 14,0-2 0,-5 0 0,2 4 0</inkml:trace>
  <inkml:trace contextRef="#ctx0" brushRef="#br0" timeOffset="49">20877 5722 7930,'12'0'230,"4"0"0,5 0 0,3 0 1,2 0-1,1-1 0,1-2 1,1-1-1,2 2 0,-2-1 2,-1-1 0,-2 3 0,-4-3-232,-3 3 0,2 1 0,-3 0 0</inkml:trace>
  <inkml:trace contextRef="#ctx0" brushRef="#br0" timeOffset="50">21997 5334 7569,'-12'-6'147,"1"1"0,1-3 1,1 1-1,2 3 1,2 6-1,3 5 0,0 7 1,2 5-1,2 4 1,0 4-1,2 3 0,-1 4-21,-2 5 1,3-3-1,1 5 1,0 0-1,1-2 1,-1 0-1,2-2 1,-2-3-1,0-2 1,-3-3-441,0-1 1,-2 3 0,0-5 0,0 0 0,0-4 0,0-1 0,0-4 0,0 0 313,0-3 0,0 4 0,0-1 0</inkml:trace>
  <inkml:trace contextRef="#ctx0" brushRef="#br0" timeOffset="51">22419 5619 7569,'-6'-5'237,"-4"0"1,2-1 0,-2 6-1,-2 7 1,0 7 0,-3 5-54,-4 3 1,1 2-1,0 3 1,1 3-1,4 3 1,1 1-1,5 0 1,3-1-375,2-2 0,2 1 0,2-6 0,1-2 1,6-2-1,4-4 0,4-2 0,0-3 71,4-4 0,0-4 0,3-5 0,2 0 1,2 0-1,0-3 0,-1-3 0,-1-7 233,-2-3 0,-1-3 0,0-5 0,-2-3 0,-2-5 1,-4-3-1,-3-5 0,-5 0-41,-3-3 0,-5 0 1,-7 1-1,-9 2 0,-11 4 1,-10 3-1,-7 7-112,-4 8 1,6 7 0,-3 3 0,3 6 0,3 6 0,6 7 0,6 7-467,4 3 0,10 3 505,3 3 0,7 2 0,-1 6 0</inkml:trace>
  <inkml:trace contextRef="#ctx0" brushRef="#br0" timeOffset="52">23002 5676 7569,'-12'-11'586,"1"-1"1,-1 2-1,1 3 1,0 4-273,-1 6 0,1 4 0,-1 8 0,1 4 0,-1 3 0,1 2 1,1 2-1,2 1-556,4 3 0,3-4 1,1 3-1,1-1 1,3-2-1,5-2 0,4-1 1,2-2-6,-1-2 0,0-2 0,0-7 1,2-1-1,2-3 0,1-1 0,0-2 1,0-3 390,2-4 1,0-6 0,2-7-1,0 0 1,-2-5 0,-2-3 0,-3-6 112,-4-2 0,-1-2 0,-4-2 0,-3-3 0,-5 1 0,-7 0 0,-8 3-281,-9 5 1,-4 3 0,-5 7 0,1 5 0,1 6 0,3 3 0,0 5 0,2 2-600,3 4 1,3 7 0,7 8 0,0 4 622,3 4 0,0 2 0,5 5 0</inkml:trace>
  <inkml:trace contextRef="#ctx0" brushRef="#br0" timeOffset="53">23584 5733 7569,'0'-11'429,"-4"-1"1,-1 2 0,-1 3 0,-3 4 0,0 6 0,-1 4-250,-1 3 0,0 7 1,-8 3-1,-2 4 0,-3 6 1,-3 1-1,2 5 0,2-1-184,4 1-105,-3-2 1,9-1 0,0-1 0,4-3 0,5-1 0,3-3-1,2-2 53,3-4 1,3-2 0,8-6 0,5-1 0,2-2 0,4-4 0,2-3 0,1-2 223,3-3 1,-3-4 0,1-6-1,2-2 1,0-3 0,-1-5-1,-1-6 1,-1-3 10,0-1 0,-7-5 0,-2-2 0,-5 1 0,-6 2 0,-4 2 1,-8 3-60,-7 3 0,-11 2 0,-10 6 0,-3 3 0,-4 5 1,-4 5-1,-1 5-634,1 3 0,-2 4 0,3 4 514,0 9 0,-3 9 0,3 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51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2421 9673 7569,'-11'0'26,"1"2"0,2 2 131,4 3 0,-1 3 26,1 2 1,1 4-101,3 3 0,0 3 83,0 1 0,0 5-114,0 2 1,0 3 85,0 1 1,0 2-25,0 2 0,0-3-133,0 4 0,0 0 53,0-1 1,-2 0-82,-2-4 1,3-1 35,-3-2 1,2 0-22,-2-4 1,3 0 68,-3-4 1,-1-6-285,1-1 71,0 1 1,4-4-330,0 2-84,0-7-324,0-3 913,0-5 0,5 0 0,2 0 0</inkml:trace>
  <inkml:trace contextRef="#ctx0" brushRef="#br0" timeOffset="1">2844 9845 7569,'-7'-12'-9,"-3"1"-1,4 5 289,0-5 98,1 10 0,-1-3-118,-1 8 1,-3 4 62,-2 7 0,0 4-130,-4 8-71,4 2 0,-6 5-12,3 0 0,3 4-126,1 1 1,1 2 160,6-2 1,-4-1 52,4-4 0,2-1-320,6-3 1,2-2 29,5-5 1,2-1-382,2-3 1,2 0 233,2-8 0,6-2 79,-2-9 0,4 0 141,-1 0 1,-1-9 14,1-2 1,2-8 72,-1 0 1,-1-4-100,-3-4 0,-1 2 174,-3-6 0,0 5-38,-8-5 1,2 1-29,-9-5 0,0-3-65,-4 0 1,-3-4-8,-5 4 1,-2 2-5,-13 5 1,2 3-11,-10 5 0,1 7-129,-4 4 1,3 6 84,1 6 1,6 1-230,1 3 0,5 6 95,7 6 1,4 0 186,4-1 0,6 3 0,4 5 0</inkml:trace>
  <inkml:trace contextRef="#ctx0" brushRef="#br0" timeOffset="2">3438 9890 7569,'-2'-11'201,"-1"0"191,-4 4-208,1 2 0,0 5 62,2 0 0,1 0-113,-4 0 0,-2 5-26,-6 3 0,1 3 39,-5 5 1,1 1 14,-1 6 0,-3 5-202,3 3 113,3 2 0,-5 1 35,6 0 1,1 0 35,6 1-27,-2-1 1,9 0 10,-3 0 1,3-4-120,1-4 1,5-2 53,3-1 1,3-5-95,4-3 0,3-3-31,5-5 1,1-2 48,3-5-820,2 0 552,0-5 1,4-5 100,-2-5 1,2-9 171,1 1 1,-5-3 6,-2 4 0,-3-1 48,-1 0 1,-4-1 123,0-3 0,-5-2-94,1-5 0,-8 2-18,-3-2 1,-2 2-120,-2-6 85,-6 2 23,-5 2 1,-3 5-129,-5 2 31,0 8 1,-8 3-167,1 4 1,-5 6 56,5 2 0,-4 8-315,8 4 0,-3 2 30,10 1 444,0 1 0,9 4 0,1 2 0</inkml:trace>
  <inkml:trace contextRef="#ctx0" brushRef="#br0" timeOffset="3">3997 9856 7569,'-5'-11'701,"4"4"-389,-9-3-26,9 9 1,-8-3-130,5 8 1,-5 4 40,1 7 0,-6-1-77,-1 5 0,0 5-12,4 6 0,-1 3-193,1 2 60,-1-1 47,1 0 0,-1-1-83,1-2 26,5 2 1,1-8-142,5 5 101,0-9 0,0 4 7,0-10 1,5 1 10,2-5 1,3 0 18,2 1 1,1-5 37,2 1 0,-1-5 94,5 0-105,0-1 9,-1-2 1,3-5 39,-2-3-39,3-7 0,1 2 18,-1-2 0,0-3-8,-3-1 3,3-2 1,-6-2 0,3 0 1,0-4 39,-7 1 1,4-7 5,-8-2 1,3 0-61,-7-7-317,0 5 334,-4-2 0,-5 6-144,-3 2 139,-7 8 1,-8 4-100,-7 8 0,-7 2 55,-1 9 1,-9 5-1076,1 3 1107,3 7 0,5 3 0,7 5 0,7-3 0,8-5 0,6-5 0</inkml:trace>
  <inkml:trace contextRef="#ctx0" brushRef="#br0" timeOffset="4">5688 9765 7569,'-12'0'0,"6"0"-202,1 0 205,5 0 1,0 5 428,0 3 0,0 5 292,0 3-489,0 4 0,0-1 28,0 8 1,-2-2-66,-1 6 1,1-1-150,-1 4 0,-2 1 125,1-1 0,0-4-263,4 1 0,0-5 67,0 5 0,0-6-276,0 2 0,0-7-3,0-1 0,0-4-571,0 4-521,0-5 742,0 3 651,0-11 0,-5 4 0,-2-3 0</inkml:trace>
  <inkml:trace contextRef="#ctx0" brushRef="#br0" timeOffset="5">6133 9708 7569,'0'-12'178,"0"1"0,0 3 209,0 1-24,0 4 100,-5-2-232,4 0 1,-9 4-87,2-3 0,-2 8 11,-2 3 1,0 3-35,-4 2-73,-1-1 0,-6 6 77,0 2 1,0 1-138,0-1 0,0 3-63,1-3 0,4-1 66,3 1 1,3-5-90,5 1 1,1-3 96,6 0 0,6-1-84,1 1 1,5-1 45,3 1 0,6-5-2,6 1 0,1-1 13,-1 5 1,1-5 12,2 1 1,2 0-222,-6 3 224,1-5 1,-4 5-17,0-4 0,-2 3-5,-2 2 0,-2-1 18,-6 1 0,1-3-6,-1 2 1,-5-2 2,-2 6-4,-3-2 1,-3 2 51,-6 0 0,-1 4-50,-10-4 0,-5 6 20,-6-2 0,-3 1-7,-1-1 0,1 1-19,2-4 1,3-2 12,5-7 1,2 0-362,2-4-84,2-1 6,11 3 451,1-5 0,5-5 0,0-2 0</inkml:trace>
  <inkml:trace contextRef="#ctx0" brushRef="#br0" timeOffset="6">7275 9673 7569,'-6'-6'703,"1"-4"-286,5 9 45,0-4-166,0 5-159,0 5 1,0 5 82,0 5 1,0 7 0,0 1 0,0 4-146,0 8-38,0-1 1,0 1 117,0 4 0,-2-3-140,-1 6 1,1-4 13,-1 4 1,1-5-152,2 1 1,2-6-185,1-2 225,9-4 1,2 0-133,5-7 210,5 3 0,1-9 18,6 2 1,-5-8 18,5-3 1,-6 1-32,2-1 1,1 0 9,-2-4 0,1-4-226,-4 0 5,0 0 212,-6-1 1,0 3-660,-6-6 307,-4 6-47,-2-8 1,-5 3-784,0-4 1178,-5 4 0,-7-8 0,-5 3 0</inkml:trace>
  <inkml:trace contextRef="#ctx0" brushRef="#br0" timeOffset="7">7149 10096 7569,'12'-6'435,"1"1"573,2 5-742,3-5 1,4 3-26,1-2-164,0 3 1,5 1 78,2 0 0,0 0-125,0 0 1,-1 0-79,2 0 1,-3 0 114,-5 0 1,-1 0-450,1 0 0,-5 0 127,-3 0 0,-7-1-1109,-4-3 1363,2 3 0,-10-9 0,3 3 0</inkml:trace>
  <inkml:trace contextRef="#ctx0" brushRef="#br0" timeOffset="8">7172 9788 7569,'0'-18'0,"5"3"-371,3 7 233,7-2 0,4 7 108,8-4 1,-2 0 294,6 0 1,3-2 20,4 5-202,0 0 1,0 1 29,0-1 1,0 0-118,-3 4 0,-1 0 104,0 0 0,-1 0-56,-2 0 0,-3 0-108,-6 0 0,0 0-39,-3 0-64,3 0 0,-10 0 111,3 0 13,-7 5 1,-3-2 214,-5 4 1,0-3-76,0 4 0,0-1 57,0 5 1,0-1-77,0 0 1,-4 2 219,1 2 1,-3 3 132,3 5-258,1 0 0,-3 0-18,5-1 1,0 1-44,0 0 1,0 4-18,0-1 0,0 1-141,0-4 1,0 0 73,0 0 1,2-4-46,1 0 1,-1-5 6,1 1-204,4-2 247,-6-2-3,4-5 143,-5-1 235,0-5-183,0-5-181,0-6 1,-4-3 57,1-5 1,-5 0 13,4-4 1,0 0-68,4 0 0,0-3-4,0-1 1,0-1-361,0 1 218,5 8 0,-3-6 9,1 10 0,3 0-32,-3 3 0,2 6-22,-1 2 1,-1 3 63,4 1 1,0 5 5,0 2 17,9 9 0,-9 7-31,8 7 78,3-2-27,0 5 0,5-4-206,0 5 211,-1-4 1,1-3-85,0-4 1,0-1-104,0-3 240,0-3 0,-1-5 115,1-4 1,-1-2-136,-3-5 496,3 0-343,-10 0 1,5-5 75,-6-2 1,1-5 105,-1-3 0,-5 1 52,-2-5-202,-3-5 0,-1-2 30,0-4 0,-5 0-42,-2-5 1,-3-3-241,-2 0 57,1-5 1,-1 7-31,1-2 1,5 4-167,2 4 1,2-1 87,2 8-697,0-2 540,0 12 0,0 1-13,0 4-882,0 5 723,0-2 1,6 5-578,1 0 673,-2 0 1,9 5 346,-2 3 0,2 7 0,-3 3 0</inkml:trace>
  <inkml:trace contextRef="#ctx0" brushRef="#br0" timeOffset="9">8611 9788 7569,'-7'-4'151,"-1"0"0,6 0 551,-4-1-402,6 4 0,-1-4 66,-3 5 0,2 0 54,-6 0 1,4 0-132,-3 0 1,-1 6-107,-3 6 1,-1 0 20,1 7-125,0 5 0,-1 1 55,1 1 1,1 3-88,2 2 1,3 1-270,5-2 134,0 3 68,0-9 0,6 4-490,6-5 372,-1-5 1,12 1-18,0-8 0,5 2 70,6-9 0,0-1 27,0-3 0,1-5-11,-1-2 1,0-7 79,0-1 1,-4-6 10,-4 2 1,-2-2 141,-1-2 0,-5-1-83,-3-3 1,-2 2 67,-2-6 1,-4-3-326,-3-4 0,-10 0 77,-5 4 1,-11-1-57,-8 1 0,-9 6 46,-7 5 0,-1 7-1684,-6 8 1538,5 3 0,-2 8 255,8 4 0,0-2 0,5 11 0,3 1 0,1 4 0,3 1 0</inkml:trace>
  <inkml:trace contextRef="#ctx0" brushRef="#br0" timeOffset="10">9160 9708 7569,'-7'0'88,"-3"0"275,9-5-47,-4 3-41,5-3 85,0 5-177,0 5 1,-4-1 153,0 8 1,-5-2-81,2 9 1,0 5-84,0 6 1,3 0-78,-4 0 1,6 0-108,-2 5 1,3-1 23,1 0 0,5-3-148,2-1 1,5-4 81,3 0 1,3-3 17,5-4 0,-1-2-81,1-6 0,0-1 9,0-2 1,1-3 189,3-5 0,-3 0-78,2 0 0,2-7 39,-1-4 0,0-2 16,-5-6 1,0 3 5,-3-7 1,1 1 46,-4-8 1,-1 2-73,-4-6 1,-4 1-32,-4-9 0,-1 4 36,-2-4 0,-2 0-171,-1-4 1,0 10 16,-5 1 0,1 9-66,-5-1 1,5 8-92,-1 4 0,4 3-566,-3 5 298,4 2 1,-1 6-870,8 3 1401,3 2 0,9 6 0,2-1 0</inkml:trace>
  <inkml:trace contextRef="#ctx0" brushRef="#br0" timeOffset="11">10176 9548 7569,'-11'-17'570,"-1"10"-192,1-8 228,4 8-228,-3 1 1,4-3-129,-6 5 1,1 0 31,0 4 0,-5 5-92,1 3 1,-6 5-24,-2 6 0,-1 1-135,-7 10 30,6 1-45,-8 8 0,9-2-41,-3 5 0,4-1-161,4 0 0,-1 3-91,5-6 1,3 1 49,5-1 0,4-6-25,-1 2 1,3-7-57,1-1 190,5-7 52,1 3 0,10-11 60,-1 1-75,5-1 1,-2-10 238,5 3 1,1-2-182,3-2 1,-3-6 130,2-1-39,-2-3 0,-5-3-34,0-2 1,-5 1 107,2-5 0,-5 0-107,-3-4-23,-3 5 1,-5-2 30,0 5-58,0-6 36,0 9 1,-1-9 102,-3 6 0,-3 1-8,-4 7-56,0-4 1,4 9 255,3-6-351,-2 6-83,5-3 1,-4 6-224,5 3 190,5-3 73,1 9 0,7-9-56,2 3-45,3-3 114,10-1 0,-4 0-135,2 0 1,2-1 137,-1-3 0,0-2-11,-4-5 0,-1-1 39,1 1 1,-1-4 144,-3-1 1,1 0 74,-5 1-110,1-3 1,-9-1-12,1 0 75,-6 0-54,3 1 0,-5-2 77,0 4-65,0 1 0,0 4 3,0-1 1,0 5 113,0-1 0,-1 6-169,-3-2 1,3 4-120,-3 4 0,3 7 40,1 8 26,0 3 0,0 6 81,0 2-210,0 3 64,0 1 0,0-2-315,0 2 225,0-7 0,4 10 12,0-11 0,3 1-38,-3-4 1,1-2-31,-1-2 1,-3-2-508,3-6-199,2-4 284,-4 3 638,3-9 0,0-1 0,1-6 0</inkml:trace>
  <inkml:trace contextRef="#ctx0" brushRef="#br0" timeOffset="12">10747 9434 7569,'-13'0'1460,"-1"6"-1638,11 5-113,-6 11 217,7 2 0,-8 10 810,3 1-296,2-1-214,-6 10 0,10-3 71,-3 5 1,3-2-187,1-2 0,0 2-117,0-2 0,0-3 77,0 0 0,1-9-58,3-3 1,1-3-235,3-1 121,2-6-20,-4 0-728,6-6 253,-1 1-974,-4-6 843,3-1 726,-9-10 0,4-1 0,-5-6 0</inkml:trace>
  <inkml:trace contextRef="#ctx0" brushRef="#br0" timeOffset="13">10279 9925 7569,'11'-7'3,"6"2"0,2 5 370,7 0-147,4 0-88,4 5 1,0-2 340,0 5-243,1-6 1,-6 7-983,-3-5 470,4 0 0,-10-4 78,3 0 198,-3 0 0,3 0 0,0 0 0</inkml:trace>
  <inkml:trace contextRef="#ctx0" brushRef="#br0" timeOffset="14">7081 10713 7569,'5'-7'353,"1"2"0,10 7-212,-1 1 0,5-1 11,-1 2 1,3-3-74,1-1 47,4 0 1,6 0 15,6 0 0,0 0 40,-1 0 1,3 0-133,4 0 0,5 0-181,-1 0 0,5-4 180,-5 0 1,9-3 47,-1 3 1,-22 0-1,0-1-103,1 1 1,1 0 0,2-1-1,0 0-186,3-1 1,0 1 0,3-1-1,1 2 217,4 0 1,-1 0-1,2-1 1,-1 0-304,-1 1 1,1 0 0,0 1 0,0 0 293,-2-1 0,-1 0 0,1 2 0,-1 0-19,-1-1 0,0-1 0,1 2 0,-1 0 33,0-2 1,0 0 0,1 1 0,0-1 36,-3-2 1,-1 0 0,0 2 0,1 1-20,-1-1 1,1 0-9,0 1 0,0-2 0,0 0 0,-1-1 13,1 0 0,0 1 0,-3 1 0,-1 0-53,0 0 0,0 0 26,1 3 1,-2 0 0,-6-4 0,-1 1-41,0 2 1,0 0-1,27-2-480,-6 4 554,-2 0 0,-5 0 81,-1 0 0,-3 0-124,0 0 1,-5 0 384,1 0 1,-3-1-392,0-3 0,-2 3 615,-3-3 0,1 2-760,-9-2 161,4 3 0,-14-4 462,4 5 0,-4-2-454,0-2 213,-6 3-181,4-4-80,-8 5-119,3 0-35,-5 0 1,-5 0-268,-3 0 1,-7 0-704,-4 0 1137,-8 5 0,-2 2 0,-5 4 0</inkml:trace>
  <inkml:trace contextRef="#ctx0" brushRef="#br0" timeOffset="15">12277 9342 7569,'0'-7'-248,"0"-1"155,0 6 0,0-5 249,0 3 470,-5 3-270,4-4 64,-4 5-173,5 0 1,-4 1-46,0 3-110,1 2 1,-2 11 88,-3 2 1,-2 4-39,-2 3 1,1 0-97,-1 4 0,-3 1 89,0 3 0,-4 4-124,4 0 1,0 0 98,3-4 0,2 2-61,2 2 0,3-5-6,5 5 1,0-6-113,0 2 1,0 0 0,0-3 0,5-2 59,3 1 0,2-4-53,2 1 0,0-3 81,3-2 0,-2 0 30,2-3 0,2 1-15,-2-4 0,4 3 10,-4-4 0,2 0-10,-2-3 52,-2-1-62,3-5 1,-4 3 33,-1-5 1,1 4 25,-1-5-353,0 1 214,1-4-711,-1 0 534,-4 0 1,-1 0-515,-2 0 0,-3-1 745,3-3 0,2-2 0,0-6 0</inkml:trace>
  <inkml:trace contextRef="#ctx0" brushRef="#br0" timeOffset="16">12746 9536 7569,'0'-11'-1375,"0"0"1318,-5 4 562,3-3-328,-3 9 1,4-4 358,-3 5-346,3 0 1,-8 6 116,5 6 0,-3 0-67,3 7-110,0 5 1,4 6-14,0 4 1,0 0-96,0 0 1,1-1-118,3-2 1,-1 4 52,4-4 1,0 3-112,0-7 1,3-1 57,-2-3 1,-2-4 22,2 0 1,-4-5-30,3 1 0,-4-6-140,1-1 1,-2-6-407,2 2-379,-3-2 1026,4-2 0,-10-6 0,-6 0 0,-7-5 0</inkml:trace>
  <inkml:trace contextRef="#ctx0" brushRef="#br0" timeOffset="17">12631 9605 7569,'0'-11'-372,"0"-1"-332,0 1 690,0-1 0,6 5 141,1-1 0,3 2 8,2-2 0,-1-2 80,1 2 1,0 2-85,3-2 0,2 5 14,2-5 1,3 5-155,-3 0-8,-3 1 1,4 2 95,-4 0 0,3 2-59,-4 1 1,0 2-123,-3 3 1,-6 6 26,-2-3 1,-2 3 5,2-2 1,-3-1 29,3 1 1,-4 3-49,-4 0 0,2 0 71,-6-3 0,1-1-4,-5 1 0,1-1 35,-1 0 0,1-3 6,-1 0 0,1-2 127,0 2 0,-1 1-83,1-6 0,1 2 144,2-1 1,2-2 113,2 1-283,3 4 0,-4-5 14,5 6 1,1-4-118,3 3 0,3-3 89,8 4 1,-1-1-99,5 5 0,0-5 44,4 1 1,0 0 31,0 3 0,-1 0-56,-3 1 0,1-1 35,-5 1 1,0-1-37,-3 0 0,-6 1 45,-2-1 0,-3 1-63,-1-1 0,-1 4 58,-3 1 0,-6 0-6,-5-1 0,-11-2-50,0 2 0,-2 2 38,-3-2 0,2-1-205,-1-6 206,-3 2 1,9-8-25,-3 6 0,8-6-73,4 2-230,2-3 203,2-6 0,6 3-41,5-6 1,5 1 194,6-5 0,5-4 0,2-2 0,5-5 0</inkml:trace>
  <inkml:trace contextRef="#ctx0" brushRef="#br0" timeOffset="18">13145 9628 7569,'-7'-9'-292,"-1"-3"74,6 4-113,-3-3 185,5 5 1,-2 0 516,-2 2 195,3 3 0,-4 2-231,5 3 1,0 6-134,0 5 0,0 5-169,0-1-28,5 3 1,-2 5 86,4-1 1,-3 5-71,4-5 1,-1 2-130,5-1-89,-1-8 0,4 8 71,1-8 1,-1-7-47,-4 0 0,5-3 186,-1 2 0,5-5-53,-1-2 1,-1-2 142,1-2 1,0-2-69,4-2 1,-2-3 140,-2-8 1,2 2 44,-6-2 0,0-3-89,-3-1 1,-5-3 28,1 0 0,-6-3-53,2-1 0,-3-3-192,-1-6 0,0 2 96,0 3-97,0 2 1,0 5-217,0 0 0,0 5-209,0 3-257,0 3 52,0 5 161,0 2 72,0 5 480,0 5 0,6 7 0,0 5 0</inkml:trace>
  <inkml:trace contextRef="#ctx0" brushRef="#br0" timeOffset="19">13751 9456 7569,'0'-11'-449,"0"0"1,0 3 150,0 0 164,0 6 718,0-3 1,0 15-220,0 5 0,0 5-74,0 3 0,4 5-220,-1 3 0,1 2 89,-4 1 0,4 0-170,0 0 0,0 1-66,-4-1 1,3-4-70,1 1 0,0-7 150,-4-1-192,0 0 31,5-11-3,-4 5 1,6-9 1,-4-1-239,-1-4 22,3 2 1,-5-10 88,0-3 0,0-3 285,0-5 0,0 4 0,-5-10 0,-2 4 0</inkml:trace>
  <inkml:trace contextRef="#ctx0" brushRef="#br0" timeOffset="20">13557 9456 7569,'5'-6'-164,"2"2"183,3-2 0,8 5 233,5-3 1,1-1 182,7 1 0,0-1-138,7 1 0,3 2-73,5-6 1,-4 0-129,-1-3-36,-4 0 0,-1 3-34,-6 0 1,-6 2-428,-1-2-523,0-2 924,-15 9 0,7-4 0,-9 5 0</inkml:trace>
  <inkml:trace contextRef="#ctx0" brushRef="#br0" timeOffset="21">14733 9365 7569,'0'-11'-264,"0"4"723,0-3-12,-5 9-50,4-9-213,-5 9 257,1-5-68,4 6 0,-4 2-185,5 2 1,0 3-86,0 8 0,0 4 45,0 8 0,4 3-12,0 9 1,3-4-153,-3 3 94,5-2-30,-8-2 0,9 0-262,-2 0 134,-3-4 1,1 1-30,-2-4 71,-2-5 0,6-5 80,-4-1 1,0-8-12,-4 4 0,1-4-67,3-1 76,-3-2 121,4-5-60,-5 0 0,-5-9-90,-2-2 1,-2-4 1,1-1 1,-2-1-17,2-6 0,-2-4 38,-1 1 1,-1-6-117,1 1 0,0-2 62,-1-1 0,5-1-115,-1-3 0,5 6 77,0-2 0,1 7 31,2 0 0,0 8 66,0 4 13,0 2-82,0 7 0,5 1 19,3 5 1,4 4 17,3-1 1,-1 6-15,5-1 0,-2 3-26,3 5 0,1-4-6,-2 4 1,-2-4-12,-2 0 1,1-2 8,0-3 1,-1 2-50,-4-5-10,1 5 77,-1-8 0,0 4 7,1-5 1,-4 0-6,-1 0 0,-1-5 32,2-2 1,1-4 106,-5 0 1,3-2-10,-3-2-44,5 2 0,-6-8-26,4 2 1,0 2 9,0 2 183,3-3-161,-8 6 10,8 0-45,-9 7 0,4 12 91,-5 4 0,4 5-36,0 7 1,0 5 19,-4 3 1,3 2-103,1 1 1,4 0-108,-4 0 0,1-3-333,-2-1 1,0 0 197,5 0 0,-6-1-333,2-2 1,-2-7 197,2 3 1,-2-7-338,1 3 1,-1-5 703,-2 2 0,0-4 0,0 0 0</inkml:trace>
  <inkml:trace contextRef="#ctx0" brushRef="#br0" timeOffset="22">15293 9845 7569,'6'-12'94,"-1"1"1,-5 0 258,0-1 1,0 1-74,0-1 1,0 0 145,0-4 0,0-1 177,0-6-373,0 0 0,0 0 209,0 0-302,0-5 1,0-1 29,0-5 1,1-2-24,3-2 1,-3 3-40,3-3 1,1 2-95,-1 2 1,1 5 60,-1 2-162,-3 3 1,8 6-150,-5 3 58,0 7 33,-4 3 1,3 6 68,1 3 0,5 4 21,-1 7 1,2 3 35,1 5 0,1 5 46,-1 2 1,2 3-40,2 1 0,-1 4-113,5 1 1,-4-1 37,4-4 1,-3-1-111,3-3 1,-4-2 75,4-5 0,-5-5-96,1-3 1,2-2 29,-2-2 0,0-3 34,-4-1 1,-3-4-350,0 1 1,-5-3-14,5-1-277,-5 0 795,2 0 0,-5 0 0</inkml:trace>
  <inkml:trace contextRef="#ctx0" brushRef="#br0" timeOffset="23">15361 9685 7532,'0'-6'1194,"1"-1"-975,3 3 1,2 3-56,6-3 0,1 2-101,2-2 1,1 1-173,3-4 1,3 0-202,-3 0 202,3-3-132,0 3 1,-3-4-174,0 0 0,-3 3 62,3 0 0,-7 1 351,0-5 0,-1 1 0,-4-1 0</inkml:trace>
  <inkml:trace contextRef="#ctx0" brushRef="#br0" timeOffset="24">15658 9331 7569,'0'-6'-183,"0"-5"303,0 10 202,5-4 1,-2 5 207,4 0-121,-4 0-246,7 0 0,-2 5-40,7 3 1,-3-2-261,4 2 0,0-5 83,-1 5 0,6-2-276,-2 2 1,2-2 56,2-2 82,0-3 1,-4 5-127,0-6 1,-1 0-3,1 0 137,2 0 1,-8-6-146,2-1 379,-2 2-24,-2-5-47,-4 8 0,2-8 106,-5 3 1,1 0 101,-2 0 113,-1-1 1,3 0 234,-5 1-166,0 4 1,-2-2 65,-1 5-242,1 5 1,-8 3 225,3 7 0,-4 3 71,0 5-329,0 0 0,3 4-14,0 4 0,2 2-15,-2 1 1,-2 2-139,3 2 0,0-3-459,0 3-191,4-7 623,-7 2 0,9-9-504,-3 3 319,3-3 106,1-7 0,0 4-230,0-6-215,0 0-308,5-3 343,-4-6 520,4-1 0,-1-1 0,0 0 0,0-1 0</inkml:trace>
  <inkml:trace contextRef="#ctx0" brushRef="#br0" timeOffset="25">16309 9274 7569,'-6'-7'-108,"1"7"1,5 8 220,0 7 1,0 3 461,0 5 1,0 5 40,0 2-404,0 3 1,0 1-80,0 1 1,0-5 11,0 1-186,0-1 0,0-1-153,0-2 1,0-3 139,0-1 0,3-2-53,1-1 1,0-4-121,-4-5 1,1-3-693,3 0-246,-3-6 1165,4 3 0,0-5 0,2 0 0</inkml:trace>
  <inkml:trace contextRef="#ctx0" brushRef="#br0" timeOffset="26">16138 9354 7569,'0'-18'-112,"5"1"1,-3 10 176,6-1 1,3 4 139,5-3 0,3 3 572,-4-4-315,5 6-272,-2-8 1,9 7-25,-1-4 1,5 3-75,-5-4 0,1 4-143,-4-3 0,-2 4 79,-2-1 0,-2 3-190,-6 1 184,1 0 1,-2 1-120,-3 3 1,-1 2-248,-6 6 159,0-1 54,0 1 1,-2-1-1,-2 1 1,-2-1 73,-5 0 0,-4 5-8,-1-1 0,-3 0 51,4-3 1,0-2 8,3-3 1,1 3-5,0-2 0,3 1 88,0-1 0,6 2 41,-2-3-111,3-2-11,1 6 0,1-9 233,3 6-96,2-6-28,6 8 1,0-8 32,3 1 0,2 3-125,2-3 0,5 5-1,-5-4 1,5 5-148,-5-2 166,3 3 1,-1 2 26,-2-1-212,-2 1 172,-6-1 12,1 1 0,-2 3-13,-2 0 1,-3 1 23,-5 0 0,0-2 90,0 5 0,-3-4-71,-5 4 1,0-4 94,-11 4 0,-4-4-98,-4 4 7,-5-5-18,3 3 1,-1-7-159,-1-2-37,6 2 128,-3-9 0,5 8-105,0-5 0,5 0-204,3-4-430,3 0-19,5 0-458,2 0 1235,10-5 0,7-7 0,5-6 0</inkml:trace>
  <inkml:trace contextRef="#ctx0" brushRef="#br0" timeOffset="27">16777 9365 7569,'-5'-11'1427,"-1"-1"-1060,-1 6 1,2 2 9,5 8 0,-3 2 437,-1 6-520,-5-1 0,4 6 97,-3 2 1,-2 6-104,2 2 1,2 4-230,-2 0-11,6-3 0,-7 3-22,5-4 1,0 4-106,4-5 0,0 1 90,0-4 1,7-4-105,4 0 0,1-5-369,3 1 272,3-7 57,-1 2 1,6-8-381,0 6 281,0-6-1,0 4 0,0-6-133,-1 0 1,1-4 64,0 0 1,-4-4-113,0 4 1,-1-4 111,1 0 0,1-2-57,-4-2 0,-1 1-478,-4 0 417,1-1 117,-6 1 302,-1-1 0,-5 1 0,0-1 0</inkml:trace>
  <inkml:trace contextRef="#ctx0" brushRef="#br0" timeOffset="28">16720 9639 7750,'-6'0'907,"1"-1"-682,5-3 1,4 2-82,-1-6 1,7 2-67,2-2 0,4-2-251,7 2 103,0-2 71,5-1 1,-3 3-158,6 0 126,-6 1-190,-2 0 0,-3-3-218,-4 3 1,-1 0 173,-4 0 264,1-1 0,-6-3 0,-1-1 0</inkml:trace>
  <inkml:trace contextRef="#ctx0" brushRef="#br0" timeOffset="29">16709 9217 7666,'11'-5'146,"1"-2"1,0 0 619,3-1-246,3 5-229,5-7 0,0 5 93,0-2 1,0-2-213,-1 5 1,1-5-135,0 1 1,0 2-114,0-2 0,-2 6-268,-2-2 0,2 3 343,-6 1 0,5 0 0,-2 0 0</inkml:trace>
  <inkml:trace contextRef="#ctx0" brushRef="#br0" timeOffset="30">17622 9297 7569,'-10'-8'333,"3"0"137,-4 6-194,10-3-139,-4 5 1,5 5 30,0 2 1,0 9 26,0 3 0,0 7-150,0 5 0,0 2 96,0 1 0,1-2-112,3 2 0,1-2 106,3 6-102,2-8 1,-7-1-109,4-2 1,-3-3-28,4 3 65,-6-8 1,3 1-51,-5-5 0,0-3-69,0-5 105,0-4-37,0 7 146,0-9-27,-5-6 1,3-2-32,-6-8 0,2-3 9,-2-1 1,-2-3-22,2-1 26,-2 0-4,-1-4 1,3 1-18,0-4 17,6-1-38,-8 2 1,9-1-7,-3 7 1,2-1 93,2 8 1,0 1 102,0 4 0,2 4-87,2 4 1,2 1-16,5 2 0,1 2-218,-1 1 198,1 4-10,4 9 1,-2-2-62,5 5 61,0 0 0,4 8 28,0 0 1,3-1-29,1-3-49,0 0 0,-1 0 23,1 0 1,0-2-12,-5-2 0,1 2 11,0-6 1,-5-1-14,-3-7 23,-2 3 13,-2-8 150,1 8-12,-6-9-66,-1 4 0,-5-6 151,0-3 0,0-2-54,0-6 1,-1-3 115,-3 0 0,-1-7-59,-3 0 1,-2-1-34,3-4 0,0-2-272,0-2 62,4 3 57,-2-4 0,1 2-726,0-4 326,1 0 119,3 5 1,0 2-115,0 8 1,0 2-435,0 6-551,0 0 153,0 4 467,5 2 1,1 9 691,5 0 0,6 10 0,1-2 0</inkml:trace>
  <inkml:trace contextRef="#ctx0" brushRef="#br0" timeOffset="31">18228 9399 7569,'-5'-16'267,"3"8"541,-8-7-493,9 14 0,-5-4 30,2 5 1,-1 9 134,-3 2-331,-2 8 0,4-1 102,-6 5 1,1 1 100,-1 2 1,2-1-271,3 1 0,-2 2 75,5-1 1,0-1-220,4-3 1,5 0 109,3 0 1,2-2-76,1-1 1,6 0 19,2-5-273,2 0 217,2-8 1,1-2-77,3-5 75,-3 0 15,4 0 111,-5 0 1,0-5 8,0-3 1,-2-2-31,-2-2 1,-2-3 15,-6 0 0,-1-5-64,-2 1 0,-3-3-117,-5-1 1,0-5-2,0-2-35,-5 2 161,-7-5 1,-3 9-568,-8-3 235,-2 3 64,-9 1 1,3 7-199,1 4 0,1 6 45,-2 6 0,3 1-68,5 3 1,4 0-36,0 7 523,10-2 0,-6 13 0,9-5 0</inkml:trace>
  <inkml:trace contextRef="#ctx0" brushRef="#br0" timeOffset="32">18662 9354 7569,'0'-18'334,"0"1"599,0 6-173,0 5-337,0-4 0,0 10-223,0 0 30,0 10-93,0 7 1,0 8 301,0 1-302,0 3 1,0 6 181,0-1-182,0 0 1,1-3-62,3-1 0,-3-3-127,3 3 1,1-8-66,-1 1 1,0-4-242,-4 0 0,1-4-660,3-7 538,-3 2 53,4-9-945,-5 4 1064,0-5 0,-5-5 0,-1-1 0</inkml:trace>
  <inkml:trace contextRef="#ctx0" brushRef="#br0" timeOffset="33">18399 9251 7569,'0'-12'32,"0"6"1,10-3-20,5 5 1,7-1 1629,5 2-1042,2 1 0,10-3-1,3 5-273,2-5-1416,2 4 1121,0-4 1,-6 1-139,-2 0 0,-7-3 156,-4 3 0,-5 0-634,-3 4 584,-2 0 0,-6-5 0,1-1 0</inkml:trace>
  <inkml:trace contextRef="#ctx0" brushRef="#br0" timeOffset="34">19747 9274 7487,'0'-12'-201,"-5"1"83,3-1 0,-4 6 1160,2 2-363,3 3-253,-4 1 1,4 1 117,-3 3-371,2 2 1,-3 11 45,5 2 1,0 6-16,0 2-138,0 5 72,0-3 0,2 4-12,1-3-52,-1 3 1,3-8-154,-5 1 0,4-2 45,-1-1-17,1-5 1,-4-2-183,0-4 407,0-1-87,0 1-54,0-6 255,0-1 299,0-5-311,-5-5 0,4-1-159,-3-6-3,3-4 1,-3-2-28,0-5 1,-3 0-162,3 0 1,-1-3 51,1-1 1,1-3-105,-4 3 0,4-2-55,-1 6 41,3-2 79,1 12 0,0-4 10,0 6 0,0 3-48,0 1-118,0 4 122,5 3 1,2 10-118,4 6 1,0 4 133,1-1 1,4 6 30,3 2 1,3 3-85,1-3 64,0 5 4,-1-8 1,1 4 109,0-5-101,0 0 0,0-4 129,0 0 0,-2-5-66,-2 1 1,2-4 85,-6-3 1,0 1-76,-4-5 0,1-1 291,-1-3-170,-4 0 0,2-1 634,-6-3-519,1-2 0,-4-9 155,0-1-145,0-4-63,0 2 1,-1-8-223,-3-1 38,-2-5 1,-6 4 59,1-2 1,3-2-94,1 6 0,0-5-128,0 4 0,2 1-305,5 3 1,0 5-821,0 3 645,0 2-504,0 2 283,0 5 0,1 0 306,3 6 0,-2 0-721,6 0 1258,-6 6 0,9 5 0,-5 7 0</inkml:trace>
  <inkml:trace contextRef="#ctx0" brushRef="#br0" timeOffset="35">20261 9262 7569,'0'-11'341,"0"-1"-1,0 6 82,0 1 192,0 0-283,0 4-226,0-4 1,-2 6 46,-1 3 0,1 3 89,-2 9 0,2-2-23,-2 5 0,3 3-99,-3 5 0,3 5-74,1-2 0,0-1-21,0 2-67,0-1 23,0 5 0,1-5-177,3 0 0,2-4 55,6 1 1,-5-5-35,1-3 1,1-1 96,6-3 1,-2-3 12,2-1 0,-2-1-34,-2-6 0,4 0-99,0-4 0,4 0-552,-3 0 499,-1 0 1,0-1-175,0-3 0,1-2-30,-5-6 456,0 1 0,1-6 0,-1-1 0</inkml:trace>
  <inkml:trace contextRef="#ctx0" brushRef="#br0" timeOffset="36">20192 9536 8005,'12'-5'219,"-1"4"107,0-3 1,5 3-314,-1 1 59,5 0 1,-2-4-235,5 0 110,5-4 0,-4 5 15,2-5 1,-1 2-88,-3-2 1,1-2-41,0 3 1,-5 0-614,-3 0 777,-2-1 0,-2-3 0,1-1 0</inkml:trace>
  <inkml:trace contextRef="#ctx0" brushRef="#br0" timeOffset="37">20295 9194 7591,'5'-12'11,"-4"6"1,9-4 201,-2 2-93,2-2 0,2 2 254,-1 1-193,5-1 1,1 1-72,2-1 1,3 2-126,-3-2 1,2-2-42,2 2 0,0 2-220,0-2 0,-2 6-770,-2-2 1046,3 3 0,-4-4 0,5-2 0</inkml:trace>
  <inkml:trace contextRef="#ctx0" brushRef="#br0" timeOffset="38">20969 9137 7569,'-12'-13'0,"1"-1"766,-1 10-291,6 0-217,-4 4 1,4 0 45,-6 0 0,-1 7-156,-2 4 0,-3 2-61,-4 6 1,3 1 46,0 7 0,3-2-139,-3 6 0,2-5 181,-2 5 0,2-1-50,6 5 1,0-1-81,4 0 0,-2-3-15,5-1 1,0-5-45,4 2 0,2-7 111,1-1 0,4-5-46,4 2 1,2-5-164,2-3-878,3-3 667,5-5 1,0 0 213,-1 0 1,5-5 235,0-3 1,3-2 75,-3-2-118,-1-4-8,-3 3 1,0-8 146,0 2-130,0-3-86,-5-6 1,2 3-50,-5-6 1,2 5 51,-2-5 0,-6 2-117,2-1 1,-6 3 317,3 8-30,-6-3-165,3 10 0,-5-1 188,0 5 22,0 6-237,-5-3 55,-1 5 0,-2 5 3,1 2 0,0 9-2,0 3 0,-2 2-10,5 2 1,0 0-27,4 0 1,0 3-13,0 1 1,2 1-103,1-1 0,0-3 3,5 2-15,-1-7 97,5 3 1,0-8-2,4 5 1,0-9-16,3 1 0,3-3-9,-3 0 0,-2-3-36,2-5 1,0 0-90,4 0 0,-1 0-324,-3 0 231,3 0 97,-10 0 1,9-4-761,-6 0 412,0-5 117,-9 3 0,3-2 395,-5 1 0,5-6 0,-3-5 0</inkml:trace>
  <inkml:trace contextRef="#ctx0" brushRef="#br0" timeOffset="39">21026 9548 7569,'0'-7'-25,"0"-3"1,1 8-139,3-6 1,6 6 880,5-2-322,6-2-260,-4 4 0,7-4-16,3 2 1,-2-1-152,6-3 1,-6-2-5,2 3 1,0 0-26,-5 0 1,3 0-109,-10 0 0,0-2-773,-4 5 941,-4-5 0,3 3 0,-4-6 0</inkml:trace>
  <inkml:trace contextRef="#ctx0" brushRef="#br0" timeOffset="40">21117 9182 7569,'12'-11'0,"-1"0"105,0-1 0,6 2 234,2 2 0,3-2-136,0 3 0,-3-4 11,0 0 0,0 3-110,4 1-114,0-1 148,0 2 0,0-3-648,0 5 310,0 0 151,-1 4 49,1 0 0,0-5 0,0-1 0</inkml:trace>
  <inkml:trace contextRef="#ctx0" brushRef="#br0" timeOffset="41">21894 9057 7569,'-12'-4'202,"1"0"76,5-5 135,-5 8 1,5-4-112,-5 5 0,-5 0 47,1 0 0,-5 5-233,1 3 1,-3 2-82,-1 1 0,1 4-91,-1 1 52,5 4 1,-2-6 214,5 5-365,-1-5 127,10 7 0,1-8-37,5 2 0,0 2-3,0-2-1,5 0 1,5-3-63,5-1 0,6 1 86,-2-1 1,2 0-95,2 1 1,0-1 35,0 1 0,0-2 1,-1-3 1,0 4 94,-3-4-35,3-2 51,-10 5 0,5-3 0,-6 4 0,1 1-19,-1-1 0,-5 0 14,-2 1 0,-3-1 26,-1 1 1,-2-1 9,-6 1 1,-1 0 65,-10 3-106,-5-2 10,-5 4 0,-6-2-192,-3 0-755,7 0 736,-12 2 0,18-4-279,-6 2 1,7-3 478,5 0 0,0-2 0,5 0 0,3-1 0,0 0 0,4-1 0</inkml:trace>
  <inkml:trace contextRef="#ctx0" brushRef="#br0" timeOffset="42">22339 9068 7569,'-6'-11'0,"-4"-1"87,2 1 0,2 1 462,-2 2 38,1-2-47,-5 4-131,1-1-372,-1 2-1,1 5 45,-1 0 0,1 0 38,0 0 0,-1 1-6,1 3 0,-4-1-19,-1 4 0,1-3 13,4 4 1,-1-1-114,1 5 0,-1-1 8,1 1-49,5-1 47,-5 1 1,10-1-101,-3 0-47,3 1 135,1-1-2,0 1 1,5-1-18,3 1 1,7 3 6,4 0 0,6 1 18,2 0 1,4-2 8,-5 5 0,1-4-137,-4 4 134,0-5-1,-6 8 0,0-9-1,-6 6 0,-1-3-17,-2 3 1,-3-1-5,-5 1 0,0 1 7,0-5 1,-9 5-3,-2-1 0,-10-2 1,-1-2 1,-4-1 7,-8 1 0,2-6-186,-6 3 6,-2-3 168,4 2 0,2-5-601,7-2 285,8 2-227,3-4-363,4 3 193,6-5 734,16 0 0,9 0 0,15 0 0</inkml:trace>
  <inkml:trace contextRef="#ctx0" brushRef="#br0" timeOffset="43">22385 9639 7569,'0'-7'0,"0"-1"0,0-1 773,0-6-294,0 2-208,0-8 0,0 4 84,0-2 1,1-4-119,3 0 0,-1-1-31,4-6 1,-3-1-14,4-3 0,-1 0-24,5 0 1,-1-4-120,0-1-374,1 1 484,-6 9 1,4 1-147,-2 5-31,-3 1 90,0 4 1,-1-2-79,0 4 0,0 5 108,-4 3-263,0 6 143,0-8-231,5 8 208,-4 2 1,4 8-125,-5 7 116,5 8 21,-4 6 0,9 5 174,-2 1-194,7 4 1,-1 4-40,5 3 0,-1 1 5,1-9-7,3 0 1,-8-5-11,5-3 0,-5-2 13,1-5 0,-2-1-79,-2-3 1,-1-3-77,-2-4-47,2-6 207,-9 4 0,5-9-750,-2 3 350,-2-2-251,3-2-174,-5 0 905,-5 0 0,-7-6 0,-6 0 0</inkml:trace>
  <inkml:trace contextRef="#ctx0" brushRef="#br0" timeOffset="44">22328 9479 7569,'-12'0'1052,"6"0"-978,1 0-122,5 0 7,5 0 423,1 0-171,6 0-123,4 0 0,6-1-73,5-3 1,8-1-10,-1-2 0,3-4-3,-3 4 1,1-2-130,-1 1 1,-1-2-228,-3 3 0,2 0-515,-5 0 396,-6-1 234,1 2 0,-9-5 238,2 4 0,3-8 0,-1-3 0</inkml:trace>
  <inkml:trace contextRef="#ctx0" brushRef="#br0" timeOffset="45">22967 9045 7569,'0'-11'117,"0"-1"177,0 1 123,0 5 46,0 1 0,0 15 29,0 5-101,0 5-275,0 8 1,-3 1-53,-1 6-78,0 4 15,4-3 0,0 7-155,0-5 1,0 1 117,0-1 0,1-4-102,3 1 0,-3-2-66,3-7 1,-3-3-184,-1-4 1,4-5-482,0 1 447,0-7 62,-4 2 359,0-9 0,0 5 0,0-6 0</inkml:trace>
  <inkml:trace contextRef="#ctx0" brushRef="#br0" timeOffset="46">22945 9080 7569,'0'-18'0,"5"1"0,1 6 184,5-1 1,1 5 310,-1-1 0,4 4-44,1-3-267,4 4-136,-2-2 0,5 5-170,-1 0 1,1 0 171,0 0 1,-1 0 48,-3 0 1,-2 5-59,-1 3 1,-7 2-127,2 1 0,-7 5 12,0-1 0,-3 5 26,-1-2 1,-10 5-174,-6 0 113,-4 5 31,-8-4 1,-1 4 37,-5-6 0,3 5 70,1 0 1,8-3-2,0-1 0,6-3-50,1 7 0,6-4 18,2-4 0,4 1-162,-1-5 174,8 0 1,2-3-32,6-1 0,0-1-188,4-2 165,-4-3 0,10-5-18,-3 0 1,3 0-1,0 0 1,1-1-15,0-3 1,-1-2 33,-3-6 1,1 1 5,-5-1 0,4-3-135,-4 0 129,6-5 8,-9 2 0,5-5-90,-6 0 60,6 0 64,-4-5 1,3 4-12,-4-2 0,-2 1 14,-3 3 0,2 3 112,-5 0 1,0 5 15,-4-2 328,0 4 120,0 0-318,0 6 70,0-4-84,0 9-61,0-5-144,-5 6 0,3 6-133,-1 1 1,1-1 84,2 2 0,0 0-123,0 3 0,5 1 51,3-1 0,2 0-66,2 1 1,-1-2-88,0-2 219,6-3-32,-4-5 0,4 0 77,-1 0-67,-4 0 37,5 0 0,-2-2 3,0-1 0,1 0 31,-5-5 0,4 0 104,0-8 0,1 4-87,-5-4 1,4 0 8,0 1 0,1-4 170,-5 3-201,1 1 40,-1 4 140,0-1-153,-4 1-25,-2 5-9,-5 0 1,0 9-13,0 5 1,-5 4-7,-3 11 0,-7 6 81,-4 6 1,1 0 102,-1 7 1,5-4-242,-1 4-937,-3 0 1023,5-2 1,-2 4-343,8-6 78,-4-5 92,10-5 0,-4-6-30,5 1 1,0-1 31,0-3-35,0-3 1,4-8-361,0 0 538,5-6 0,-4 2-10,2-8 0,1-1 0,-3-5 0,3-2 0,-1-1 0</inkml:trace>
  <inkml:trace contextRef="#ctx0" brushRef="#br0" timeOffset="47">23847 8748 7569,'5'-11'0,"1"5"167,6 2-151,4 3 187,2 6 1,3 1 233,-2 5 1,3 10-121,-3 2 0,4 8 123,4 4 1,-3 4 338,2 7-1689,-2 4 1150,-1-3 1,-5 4 129,-3-5-1059,-7-1 826,-3 1 1,-1-4-375,0 0 192,-1-5 83,-3 7 0,-5-8-90,-2 2 0,-3 1 124,-2-1 0,-1-2-8,-2-2 1,1-4-88,-5 5 1,4-5 475,-4-3 1,4-3-742,-4 2 166,5-7 406,-8 3 1,8-5-601,-5 2 1,4-2 205,-4-1 0,5-4-852,-1 3-145,2-2-230,2-1 1337,-1-6 0,6 4 0,1-4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55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2901 5048 7569,'0'-6'0,"0"-4"106,0 2 1,-4 2 0,0-2 0,2-1 0,-1 0 0,1 0 0,-2 2 0,1-2 198,2-1 1,1 8 0,0 6 0,0 6 0,0 4 0,0 3 0,0 2 0,0 4-300,0 2 0,0 7 0,0-2 1,0 3-1,1 1 0,2-1 0,2 0 1,0 0-173,0 3 1,0-3-1,-2-4 1,1 0-1,-2-1 1,-1 0-1,1-2 1,0-4-1,2-3 1,0-2 0,-4-6 0,0 1 0,0-1 0,0 1-477,0-1 0,0-6-67,0-5 709,-5 0 0,3-15 0,-3 2 0</inkml:trace>
  <inkml:trace contextRef="#ctx0" brushRef="#br0" timeOffset="1">2924 5128 7569,'0'-11'185,"-2"-1"0,0 1 0,-2-1 1,0 1-1,1-1 416,-1 1 1,0 6 0,5 5 0,3 6-591,4 4 0,2 6 1,2 0-1,4 1 0,1 0 1,1 0-1,-1-1 1,-1 0-263,3 0 1,-2-4-1,-2 0 1,-1-3 0,0-1-1,1-2 1,-1-2 183,-1-3 1,2-1 0,0 0 0,-1-1 0,0-3 0,0-4 0,1-3 0,-1-3 243,-1-1 1,-5-2-1,-2 3 1,0-1 0,-1 1-1,0 2 1,-2 0-1,-2 1 461,-1-1 1,0 1 0,0 2-664,0 5 0,0 11 0,0 12 0,0 3 0,0 5 1,0 3-1,0 3-94,0 2 1,0-1 0,1 0 0,2 1 0,2-1 0,0-1 0,2-1-131,-1-2 1,-4-5 0,3 1 0,-1-5 0,1-3-1,0-1 1,2-2 0,-2 0-892,0 0 1,0-1 1139,-1-6 0,2 7 0,6-2 0</inkml:trace>
  <inkml:trace contextRef="#ctx0" brushRef="#br0" timeOffset="2">3495 5653 7569,'0'-11'211,"0"-1"1,0 1-1,0 0 1,0-2-1,0-1 1,0-3 0,0 0 83,0-4 0,5-5 1,1-3-1,2-3 0,-1 0 1,2-2-1,1 0 0,2-3 1,-1 3-248,1 2 0,-1 1 0,-1 6 0,-1 2 0,-2 0 1,-2 4-1,-2 0-20,2 1 0,-3 5 0,2-3 1,-3 4-1,0 1 58,3 4 1,-2 3 0,5 8 0,-1 5-173,0 5 1,2 9 0,4 7-1,-1 3 1,0 2 0,1 2-1,0 3 1,4-1-120,3 0 1,1 2 0,0-6 0,-1-3 0,0-3 0,0-5 0,-1-2 12,-1-3 0,-2-5 0,-4 1 0,1-2 0,-1-2 0,1 0 0,-1-3-804,0 0 0,1-4 996,-1 3 0,-4 1 0,-2 3 0</inkml:trace>
  <inkml:trace contextRef="#ctx0" brushRef="#br0" timeOffset="3">3518 5573 7569,'0'-11'509,"1"0"0,3 0 0,3 4 1,3 2-1,3 0 0,2-3 0,6-2-346,4-2 1,4 1 0,7 0-1,1-1 1,1 2 0,-2 1-1,0 3 1,-3 1-164,-3 2 0,3 2 0,-3 1 0</inkml:trace>
  <inkml:trace contextRef="#ctx0" brushRef="#br0" timeOffset="4">4317 5094 7569,'-11'-7'95,"-1"2"1,1 5 0,-1 0 0,1 0 0,0 2 0,0 1 0,4 5 0,3 2 0,3 2-1,1 0 1,0 3 0,1 6 0,2 3 0,2 4 77,1 1 0,2 0 0,3 3 0,-1-3 0,-1-1 1,-1-3-1,-1-1 0,1-2 0,-2-2-357,-1-1 0,-1-5 0,-4 2 0,0-4-126,0 0 1,-5-6 0,-3-3 0,0-6 0,-1-5 309,1-2 0,0-1 0,-3-1 0</inkml:trace>
  <inkml:trace contextRef="#ctx0" brushRef="#br0" timeOffset="5">4214 5117 7569,'0'-18'55,"0"0"1,0 4 0,2-1 0,1 1-1,5 1 1,2 2 0,3-1 0,2 1-1,4-1 172,3 1 1,1 0 0,1 1 0,2 2 0,3 4 0,3 3 0,0 1 0,1 0-279,-1 0 1,-6 9 0,0 2-1,-6 3 1,-5 3 0,-3 2 0,-5 2-79,-3 2 1,-4 4 0,-4 1 0,-5 1 0,-5 2 0,-6 2 0,-5 2 0,-6-2 97,-2-3 1,0 2 0,2-4 0,1-2 0,2 0 0,3-6 0,2-1 127,4-1 1,4-4 0,7 1 0,5-2-1,1-2 1,5 1 0,3-2 5,6-3 0,8 2 1,1-5-1,6 0 1,2 0-1,3 0 1,1-2-1,0-1-154,-3-1 1,2 0-1,-5 0 1,-2-1 0,-2-1-1,-3-2 1,-2 1 50,-1 2 0,3 1 0,-2 0 0</inkml:trace>
  <inkml:trace contextRef="#ctx0" brushRef="#br0" timeOffset="6">5025 5014 7569,'0'-12'148,"-4"-3"1,1 0 0,0 1-1,2 4 1,1 6 0,0 9 0,0 8-1,0 7 1,0 4 0,0 5-1,0 3 45,0 4 0,0 0 1,0-1-1,1-2 0,2-2 1,0 0-1,0-1 0,-2-1-569,-1-2 1,0-4 0,0-3 0,0-2 0,0-1 341,0-4 1,5-5 0,3-4-1,2-4 1,1-5 144,1-7 0,4 0 0,3-7 1,3-3-1,1-2 0,0-4 1,-1-1-1,3-3-166,1-1 0,-3 4 0,1 4 0,-5 4 1,-2 6-1,-3 2 103,-2 2 1,-1 6 0,-4 5 0,-3 6 15,-3 4 1,-6 6-1,-2 0 1,-5 3-1,-2 4 1,-2 2-1,-1 1-117,1-2 0,0-1 0,6 0 0,1-1 0,3 1 0,1-1 0,2-3 0,2-4-103,1-2 1,0-2 0,1-1 0,3-1 0,4-2 0,3-2 0,3-3 0,3-1 65,1-1 0,1 0 1,3-1-1,1-3 1,-1-2-1,-2-3 1,-1-1-1,0-3 74,-1 1 0,2-1 0,-5 1 1,-1 1-1,-1 0 0,-3-1 1,-1 2 1297,-1 2-1048,-6-2 1,3 10-1,-5 0 1,0 7-1,-1 3 1,-1 2 0,-2 2-305,1 2 0,2 3 1,1-3-1,1 1 1,3-1-1,4-1 1,3 1-1,3-1-174,1-1 1,7-5 0,-1-3 0,5-1 0,0-2 0,1-2 0,1-2 227,1-3 1,-3-2 0,1-6 0,0-1-1,0-1 1,-2-2 0,-2-1 206,-4 1 0,1-4 1,-4 1-1,-4-4 1,-2-3-1,-3-1 1,-2-1-1,-4-2 22,-3 1 1,-10 4 0,-8-1 0,-6 6 0,-5 6 0,-6 5 0,-5 5-1,-1 4-379,1 4 0,0 6 0,7 7 0,4 1 0,6 2 166,7 2 0,-1 6 0,1 1 0</inkml:trace>
  <inkml:trace contextRef="#ctx0" brushRef="#br0" timeOffset="7">6236 5105 7569,'-7'-11'395,"-1"3"0,4 0 1,0 1-1,0 2 0,0 6 1,3 8-1,2 6 0,4 4 1,0 4-276,1 2 1,2 3 0,0-2 0,2 2 0,2 0 0,-1-1 0,0-1 0,1-2 0,-1-2 0,1-3-279,-1-4 0,1 0 1,-1-2-1,-1-3 1,-1-1-1,-1-2 433,1 1 1,-3-5 0,1-1-1,1-4 1,0-6 63,-1-2 0,-3-7 0,4-2 0,1-4 1,1-3-1,1-5 0,1-3 0,-1-3-351,0-1 0,5-5 0,-1 2 0,-1 1 0,-1 3 0,-2 5 0,-1 7 0,-1 5-1157,-1 4 1,-6 7-1,2 4 1169,-3 4 0,4 9 0,2 9 0</inkml:trace>
  <inkml:trace contextRef="#ctx0" brushRef="#br0" timeOffset="8">8897 4740 7569,'0'-8'87,"0"3"0,-1 2 1,-2 7-1,-1 4 1,2 6-1,0 4 1,2 6-1,0 5 1,0 5-1,0 4 69,0 4 0,0 2 0,0 3 0,0 0 0,2 2 0,0-2 0,2 1 0,0-3 0,0 0 0,1-4-174,1-2 0,-2-5 0,2-5 1,1-1-1,-2-4 0,0-2 1,-1-4-1,-1-2-3,1-2 0,0-1-275,-4-2 1,-1-6 0,-2-5 0,-3-6 0,-3-5 295,-4-5 0,-6-7 0,1-6 0</inkml:trace>
  <inkml:trace contextRef="#ctx0" brushRef="#br0" timeOffset="9">8726 4831 7569,'3'-13'71,"1"-1"1,0-1 0,1 2 0,3 3 0,2 3 0,2-2 159,4-1 1,-2-2 0,6 1 0,3-1-1,5 2 1,3 1 73,5 2 0,2 4-29,0-1-274,-2 3 0,4 2 0,-4 4 0,-1 6 0,-3 3 0,-3 1 1,-5 1-137,-3 3 0,-6 3 0,-7-1 0,-5 1 0,-1 0 0,-4 2 0,-3 0 0,-6 0 104,-7-1 0,-9 1 0,-4 1 1,-6 2-1,-6-3 0,-4-2 1,-1-5-72,3 0 0,5-2 0,8-5 0,5-2 0,8-4-1687,5-3 1788,8-1 0,6 0 0,6 0 0</inkml:trace>
  <inkml:trace contextRef="#ctx0" brushRef="#br0" timeOffset="10">9811 4648 7569,'-6'-23'374,"4"6"1,-4 1 0,-1 4 0,1 2-127,-3 2 1,3 3-1,-1 6 1,1 3 0,0 5-1,-3 6 1,-1 7 0,-3 4-113,-2 4 0,2 1 1,-2 6-1,1 4 1,0 2-1,-3 4 1,1 0-194,-1 0 0,-2 3 0,5 4 0,3 2 0,3-1 1,3-1-1,3-5 0,0-3-65,2-4 0,2-3 0,1-6 0,5-2 0,2-5 0,3-3 0,1-3 0,1-2 99,-1-1 1,3-2 0,-1-4 0,1-1 0,0-1-1,0-2 1,1-1 0,-2-1-135,1 0 0,2-1 0,-4-4 0,-1 0 0,-1 0 157,-2 0 0,-5-5 0,-1-2 0</inkml:trace>
  <inkml:trace contextRef="#ctx0" brushRef="#br0" timeOffset="11">10130 4865 6675,'0'-7'358,"-1"0"0,-1 5 1,-4 6-1,0 7 1,-2 6-1,1 3-157,-1 1 0,6 6 1,-3 1-1,1 1 1,0 3-1,1 1 0,2 0 1,1-1-1,0-3 1,0 0-235,0 0 0,0-3 1,0-1-1,0-4 1,0-3-1,0-1 1,0-3-1,0-2-194,0 0 1,0-1-1,0 1 1,0-1-1,0 0-2411,0 1 2638,0-6 0,-5-1 0,-1-5 0</inkml:trace>
  <inkml:trace contextRef="#ctx0" brushRef="#br0" timeOffset="12">10096 4911 7569,'0'-11'334,"0"-1"0,0 1 0,1 1-121,3 2 0,-1 8 1,4 8-1,3 3 1,3 4-1,4 4 1,-1 4-1,2 2-129,0 2 0,-1 5 0,4-3 0,-2 1 0,1 1 0,2-1 0,0 1-99,1-1 0,0-4 1,-1 0-1,-2-2 0,0-2 1,2-2-1,1-2 0,-2-1 102,1-3 0,-4-2 0,-1-2 0,0-1 0,-3-2 244,-1-2 0,-3-4 0,-3-7 0,-4-7 0,-4-4-96,-3-3 1,-5-3 0,1-3 0,-3-6 0,-3-4 0,-1-3 0,1-2-283,1-2 1,3 3 0,1-1 0,3 3 0,-1 4 0,2 3 0,0 5-529,3 4 0,0 3 0,2 5 1,0-1-1,2 2-653,1 4 0,8 5 0,5 8 1228,2 4 0,6 2 0,5 1 0</inkml:trace>
  <inkml:trace contextRef="#ctx0" brushRef="#br0" timeOffset="13">10998 5002 7569,'-11'-15'817,"1"0"1,2 1-553,4 1 0,4 3 1,4 2-1,5 6 1,6 4-1,7 5 0,4 0-310,4 1 1,-4 0 0,5 3 0,-1 0 0,-1 0 0,-2-2 0,-3-2 0,-1 1-50,0-2 0,0 3 1,-1-5-1,0 0 1,-2-1-1,-2 1 1,-1-1 185,-3-2 0,-7 0 0,-3 3 0,-4 2 32,-4 1 1,-7 3-1,-10-2 1,-4 2 0,-7 1-1,-3 2 1,-4 1-210,-2 1 0,0 0 0,-1-3 0,6-1 0,4 0 1,5 0-1,4-2 0,6-2-1433,5 2 0,2-3 1518,6 2 0,-5 0 0,3 3 0</inkml:trace>
  <inkml:trace contextRef="#ctx0" brushRef="#br0" timeOffset="14">11010 5391 7443,'-5'6'2732,"3"-1"-2587,-3 0 0,10-4 1,4 3-1,5-3 0,7-1 1,3 0-1,5-1 0,1-3-202,2-3 1,4 0 0,-7 1 0,1 0 0,-1 1 0,1-2 0,-3 2 0,1-1-1825,-2 0 1881,-2 3 0,-1-7 0,0 4 0</inkml:trace>
  <inkml:trace contextRef="#ctx0" brushRef="#br0" timeOffset="15">11741 4808 7569,'0'-15'237,"0"0"0,1 2 0,3 7 0,2 8 0,0 10 1,-2 5-1,-3 8 0,1 4-27,2 4 1,-3 2 0,3 3 0,-3 4 0,-1 1 0,0 0 0,0-2 0,0-2-363,0-2 1,0-3 0,1-2 0,2-3 0,1-2 0,-2-5 0,-1-5 0,1-1-878,1-1 0,0 0 1029,5-4 0,-6 1 0,3-1 0</inkml:trace>
  <inkml:trace contextRef="#ctx0" brushRef="#br0" timeOffset="16">12140 5025 7569,'-6'-19'600,"1"1"0,1 2-351,0 2 1,1 8-1,1 7 1,0 9-1,-3 8 1,0 5-1,-2 3 1,2 5-230,0 2 0,-3 1 1,5-1-1,0-3 1,2-2-1,1-1 1,1-2-1,3-2-216,4-2 0,2-8 1,1 3-1,2-4 1,2-1-1,4-4 0,3-3 96,0-3 1,1-1 0,0 0-1,0-1 1,-1-4 0,-2-5-1,-1-4 1,0-1 153,-1-2 0,-2-1 0,-4-6 0,-2-2 0,-3-5 0,-3-2 0,-3-1 0,-3 0-81,-6-1 0,-4 2 1,-14 3-1,-3 4 0,-6 6 1,-4 6-1,-1 5 0,2 6-843,2 1 0,1 9 870,8 4 0,6 11 0,4 7 0</inkml:trace>
  <inkml:trace contextRef="#ctx0" brushRef="#br0" timeOffset="17">12700 5105 7569,'-5'-13'321,"-3"1"0,-2 0 0,-1 7 1,-1 7-1,1 6 0,-1 5 0,0 5-111,-3 3 1,-2 1 0,-2 7-1,4 0 1,2-1 0,2 1-1,1-1 1,2 0 0,4-2-383,3-2 0,1-3 0,1 0 0,4-4 0,5-1 0,6-5 0,3-3 94,5-3 0,0-1 0,5-4 0,0-2 0,-1-1 0,1-6 0,-1-4 255,0-2 0,-1-6 0,-6 1 1,0-4-1,-4-4 0,0-1 0,-3-3 1,-3-2-40,-3-4 1,-3 2 0,-6-2-1,-4 3 1,-5 3 0,-7 4-1,-3 6 1,-6 5-507,-2 3 1,-6 6 0,-4 4 0,1 4 0,3 3-1,4 3 1,3 3 367,3 4 0,1 11 0,0 0 0</inkml:trace>
  <inkml:trace contextRef="#ctx0" brushRef="#br0" timeOffset="18">12906 4591 7569,'0'-28'168,"0"8"1,1 0 0,4 4 0,5 8 0,4 1 0,0 5 0,-1 0-1,-2 2 1,2 0 0,2 2 0,4 3 0,3 7 0,2 10 180,2 7 0,2 5 1,3 5-1,-5 2 1,-1 4-1,-4 1 1,-1-1-1,-2 1-245,-1 0 1,-3 2-1,-5 0 1,-3-1-1,-1 2 1,-3 0-1,0-1 1,-2-5-306,0-2 1,-5 1 0,-3-4-1,-2-2 1,-3 0 0,-1-3-1,-2-1 1,-2-3-395,-2-1 0,-1-2 1,1-3-1,1 0 595,-1 0 0,3 0 0,1 0 0</inkml:trace>
  <inkml:trace contextRef="#ctx0" brushRef="#br0" timeOffset="19">14390 4900 7612,'-1'-7'191,"-3"3"0,-3 3 0,-4 2 0,-1 3 0,-3 4 0,-5 2 0,-1 1 0,-2 1 0,-1 1 0,-1 0 0,-5 3 35,-3-2 1,5 2 0,-6 1-1,1-1 1,2 2 0,0-2-1,4 1 1,3-3 0,3-1-273,2-2 1,-2 0 0,6 1-1,2-1 1,3-1 0,4-1-1,1-1-31,2 1 0,3-3 0,5 2 1,6-1-1,5 1 0,4 0 1,7-1-1,3 1 53,6-1 1,6-4 0,-1 2 0,-1-1 0,-1 0 0,0-2-201,-1-1 0,-5 1 0,-7 0 0,-3 2 0,-4-1 0,-4-2-1061,-2-1 1,-8 1 1284,-5 3 0,-15-3 0,-9 4 0</inkml:trace>
  <inkml:trace contextRef="#ctx0" brushRef="#br0" timeOffset="20">13796 5391 7569,'0'7'66,"2"0"1,1-2 0,5-2 0,4 1 0,1 1 0,4 0 0,1 1 239,2-4 0,3 3 0,4 0 0,3 0 0,3 0 0,0-1 0,-1 0-335,-2 0 1,-1 0-1,3-3 1,-3 1 0,-1 2-1,-2-1 1,-2-2 28,-1-1 0,4 5 0,3 1 0</inkml:trace>
  <inkml:trace contextRef="#ctx0" brushRef="#br0" timeOffset="21">15327 4546 7569,'0'-23'188,"-4"5"0,-1 3 1,0 5-1,1 6 1,4 8-1,4 6 0,1 6 1,1 7-1,1 6 1,0 4-73,0 1 0,1-1 0,-2-1 0,-1-3 0,1-1 0,-1-2 0,0-2 0,-2-1-427,-2-1 0,3-3 0,0-1 0,-2 0 311,-1 0 0,-1-4 0,0 2 0</inkml:trace>
  <inkml:trace contextRef="#ctx0" brushRef="#br0" timeOffset="22">14824 5208 7569,'0'-12'227,"2"5"0,1 1 1,6 0-1,5 4 1,7 1-1,4 1-50,5 0 0,10-4 0,4 0 0,7 1 1,5 1-1,6-1 0,-29 2 0,0-1 1,2 0-1,0 1 0,0 0 0,-1 1-227,1 0 1,-1 0 0,2-2 0,-1 0-1,28-2 1,1 0 0,-3 1 0,-4-2-1,-2-2 1,-5 0-225,-3 0 0,1-2 0,-7 6 0,0 0 0,-6 0 1,-7 1-1,-9-2 0,-5 2 274,-2 0 0,-6 12 0,-1 3 0</inkml:trace>
  <inkml:trace contextRef="#ctx0" brushRef="#br0" timeOffset="23">14973 5436 7790,'-7'-1'182,"2"0"0,2 1 0,-1 5 0,1 5 1,2 5-1,1 4 0,0 3 13,0 1 0,0 0 0,0 1 1,0 1-1,0 3 0,0 0 0,0 1 1,0 0-1,0 2-347,0-2 1,4-1 0,0-5-1,-1-2 1,1 0 0,0-4 0,-2 0-1,0-3-1055,-2-2 0,1-4 1207,3 0 0,2-1 0,6 5 0</inkml:trace>
  <inkml:trace contextRef="#ctx0" brushRef="#br0" timeOffset="24">15281 5539 7569,'-1'-10'355,"-2"1"0,0 4 0,0 4 0,0 6 1,1 5-1,-2 5-148,2 4 0,0 3 0,2 1 0,0-1 0,0 1 0,0 1 0,0 2 0,0-1-316,0-3 0,2 1 0,1-6 0,5 1 0,2-3 1,2-3-1,0-3 76,3-2 0,-1-4 0,5 1 0,3-3 0,2-2 1,2-3-1,-4-4 79,-1-2 1,-2-1 0,2-2 0,-2-2 0,-3-4 0,-5-3 0,-2-2 0,-3-3-127,-1-3 0,-2-2 0,-7 0 0,-5 3 0,-5 3 0,-5 3 0,-2 5 0,-4 4-288,-1 4 0,2 6 0,-3 2 0,4 3 1,4 4-1,4 1 0,2 4-1085,2 4 1453,-1-1 0,6 9 0,1-5 0</inkml:trace>
  <inkml:trace contextRef="#ctx0" brushRef="#br0" timeOffset="25">15784 5596 7569,'0'-11'562,"-2"1"0,-1 2 0,-5 4 0,-2 3-247,-2 1 1,1 1 0,0 4 0,-1 5-1,-1 6 1,-1 1 0,-1 4 0,1 0-411,2 2 0,1 1 0,3 0 1,1 2-1,2-3 0,3-1 1,2-3-30,3-1 1,4-3 0,5-3 0,4-1 0,3-1 0,2-2-1,2-4 1,0-3 210,0-1 0,3-1 0,1-2 0,-2-2 0,0-1 0,-3-3 0,1-1 1,-1-3 19,-3-2 0,1 1 0,-5-5 0,-2-3 0,-3-3 0,-3-4 0,-2-2 1,-5 1-241,-7-2 1,-3 8 0,-13 1-1,-5 3 1,-3 3 0,-4 6-1,1 6-1952,0 4 2085,-5 1 0,3 10 0,-3 3 0</inkml:trace>
  <inkml:trace contextRef="#ctx0" brushRef="#br0" timeOffset="26">3266 7241 7569,'-7'-4'-215,"-1"0"1,4-5 387,-3 2 0,4 0 1,-2 0-1,0-2 1,-3-1-1,0-2 1,-1 1-1,1-1 1,-2 2-1,-3 1 0,-2 3 1,0 1-1,-2 2 1,-1 2 2,1 1 0,-5 0 0,3 1 0,-1 3 1,-1 4-1,4 2 0,0 3 0,2 2 0,0 4 1,0 3-261,1 0 0,1 3 0,1 1 0,2 5 1,1 0-1,3 1 0,1-3 0,2 0-123,2 1 1,1-5 0,1 2-1,3-3 1,4-1 0,1-2 0,1-1 145,1 0 1,-2-7 0,8 3-1,-2-4 1,1 0 0,2-1 0,1-1-1,0-1 72,0-1 0,0-6 1,4 2-1,0-2 1,1-2-1,2 0 1,0-2-71,0-2 1,1-2-1,1-7 1,2-2-1,0-4 1,1-2-1,-2-2 1,-1-1-2,-3-3 1,-2-1-1,-4-4 1,-4 3 0,-2 0-1,-3 1 1,-1 0 197,-2 3 1,-4 2 0,1 3 0,-3 2-1,-1 1 1,0 3 972,0 2 0,0 0-843,0 1 1,0 6 0,0 5-1,0 6 1,0 6 0,0 3-103,0 4 0,0 7 0,0 5 0,0 3 0,0 3 0,0 2-241,0 2 0,0-4 1,0 1-1,0-4 0,0-4 1,0-3-1,0-4 1,0-4-1019,0-4 1,0-2 0,0-2 0,1-1 1092,3-2 0,2-3 0,6-5 0</inkml:trace>
  <inkml:trace contextRef="#ctx0" brushRef="#br0" timeOffset="27">3803 7252 7569,'-10'-5'1630,"2"-2"1,3 7-1444,5 3 1,0 11 0,0 7-1,2 4 1,0 4 0,2 3 0,-2 1-311,0 2 0,2 4 0,-1-4 0,0 1 0,-2-5 0,-1-2 0,0-3 0,0-2-337,0-1 1,0-5 0,0-3 0,0-2 0,0-2 0,-1-1 459,-3-2 0,-2 2 0,-6-4 0</inkml:trace>
  <inkml:trace contextRef="#ctx0" brushRef="#br0" timeOffset="28">3483 7709 7569,'-5'0'908,"5"0"0,8 0 0,6 0-634,5 0 0,8-4 0,3-1 0,4-1 1,3-3-1,2-1 0,1-2 0,-1 2-653,-2 3 1,-2-4 378,0 4 0,-6-3 0,-1-2 0</inkml:trace>
  <inkml:trace contextRef="#ctx0" brushRef="#br0" timeOffset="29">4214 7287 7569,'-17'0'162,"0"-4"1,6-1 0,0-2 0,3 0-1,3 0 1,2 5 0,6 4 0,2 7-1,2 4 110,0 2 0,3 7 0,-4 1 0,0 6 0,-2 4 0,-3 1 0,-1 0 0,0 1-310,0-1 1,0 0-1,0 0 1,0-1-1,0-1 1,0-3-1,0-2 1,0-4-119,0-3 1,6-2-1,1 1 1,3-4-1,2-4 1,-1-2-1,1-2 112,-1-2 0,2-1 1,1-4-1,2 0 1,2 0-1,1 0 1,0-2-1,0 0-271,1-2 1,-2-5 0,0 3-1,-2-2 1,-2 0 314,-1 0 0,-7-8 0,-1-1 0</inkml:trace>
  <inkml:trace contextRef="#ctx0" brushRef="#br0" timeOffset="30">4237 7629 7569,'-10'-7'426,"2"-1"1,-1 4 0,6-4-250,0 0 0,8 3 0,5 1 0,7 2 1,3 2-1,4 0 0,2-1 0,0-1-361,1-2 1,2 0 0,-5 3 0,-2-2 0,-2-1 0,-1 2 0,-1-1 183,-2 0 0,0-4 0,-5-4 0</inkml:trace>
  <inkml:trace contextRef="#ctx0" brushRef="#br0" timeOffset="31">4226 7412 7569,'-10'-5'79,"2"-3"1,3-2 0,5-1 0,1-1 0,3 1-1,4-2 1,3 1 0,4-1 8,4 3 0,4 0 0,4-4 0,2 0 0,1 2 0,0 3 1,-1 1-1,-1-3-92,0 0 1,2 5 0,-3 1 0,-3 1-1,-3 0 1,-2 1 0,0 2 0,-1 1-62,-3 0 0,-2 4 0,-1 1 1,-1 1-1,0 5 0,1 1 1,-1 5-1,1 0 54,-1 4 0,1 2 1,-2 2-1,-1 3 0,-2 0 1,2 1-1,0 0-58,-1 3 0,0-4 0,-4 0 0,0-2 0,0 0 0,0-3 0,-1-4-244,3-3 0,-5 3 1,3-4 312,-3-1 0,-1-1 0,0-1 0</inkml:trace>
  <inkml:trace contextRef="#ctx0" brushRef="#br0" timeOffset="32">4660 7321 7569,'-4'-12'27,"0"1"1,2 0-1,2-1 1,3 1-1,5-1 1,2 0 159,2-4 0,4 4 1,3-4-1,4 4 1,2 0-1,3 1 1,0 1-1,1 1 0,1 3-118,1 0 1,-3 4 0,-1 6-1,-4 3 1,-4 3 0,-4 2-1,-2-1-134,-2 1 0,-3 3 1,-2 1-1,-1 2 1,-2 3-1,-3 0 0,-4 2 1,-5 0-38,-5 0 0,0-1 0,-6 1 0,-3 0 0,-3 0 0,1 0 0,1-2 0,1 0 177,0-2 1,2-5-1,2 1 1,3-4 0,5-2-1,2-2 6,2-2 1,4 0-1,0-3 1,7 2 0,8-1-1,7-3 1,6-3 25,6-1 1,2-3 0,2 2-1,1-2 1,-1 0 0,-3-1-1,-3 2 37,-4 1 0,-2 1 0,-4 4 1,-2 0-1,-2 0 0,0 0-104,-1 0 0,-2 5 0,-5 2 0,-3 4 1,-3 1-1,-1 2-59,0 1 0,-1 1 1,-4-4-1,-6 2 1,-7 3-1,-5-1 1,-4 1 36,-3-3 0,-4 2 0,-4 0 1,-3-3-1,-1 0 0,0-3 1,0-1-1,2-2-237,2-2 0,7 2 0,6-3 1,3-1-1,4-2 219,2-1 0,16-5 0,8-2 0</inkml:trace>
  <inkml:trace contextRef="#ctx0" brushRef="#br0" timeOffset="33">5334 7207 7569,'-16'-12'600,"1"1"1,2-1-154,5 1 1,2 6-1,8 5 1,2 7 0,3 7-477,3 5 1,3-1 0,1 1 0,2 2-1,1 0 1,-1 1 0,-2-3 0,0-4-151,2-2 0,-4-2 0,3-1 0,-2-2 0,-1-4 1,-1-3-1,0-1 77,1 0 1,3-1 0,0-3-1,-1-4 1,-1-2 0,-2-1 0,1-1 152,-1 1 0,-1-1 0,-1 1 0,-2 0 0,-1 0 205,0 4 1,-4 3 0,-2 9 0,-7 6 0,-3 8 0,-1 7-47,-1 4 0,1 5 0,-2 3 1,-1 2-1,-1 2 0,0 0 0,-1 0-351,1-2 1,4 0 0,3-7 0,1-3-1,0-3-501,3-3 0,3-6-81,1-3-83,0-2 0,5-3-7,3-3 813,-3 4 0,10-10 0,-2 4 0</inkml:trace>
  <inkml:trace contextRef="#ctx0" brushRef="#br0" timeOffset="34">6144 7321 7569,'-6'-17'182,"1"5"0,5-4 0,0 4 0,0 0 0,1 2 1,2 1-1,1 2 0,-2-2 0,-1-1 151,-1-2 0,-5 6 0,-2 2 0,-3 3 1,-3 1-1,-1 1 0,-3 3 0,-2 3-220,-5 4 1,0 1-1,-5 2 1,1 1-1,3 1 1,1-1-1,2 1 1,3 1-112,4-1 1,2 1-1,2-3 1,0 1-1,4-1 1,3-1-152,3-2 0,2-3 0,3-1 0,5 2 0,5 0 0,5 0 0,2-1 1,3-1 47,3 0 1,-2 1 0,5-2-1,-2-1 1,-3 1 0,-2 0-1,-4 2 1,-4 0 87,-2-1 1,-2 1-1,-1 3 1,-2 1-1,-4-1 1,-3 2-1,-2 1 1,-4 2 22,-7 2 1,-4 1-1,-8 4 1,-4-2-1,-5 0 1,-4-2-113,0 1 0,3-3 1,3-2-1,5-3 1,3-1-1,4-3 0,4-1-1507,2-2 1609,7-1 0,11-4 0,7 0 0</inkml:trace>
  <inkml:trace contextRef="#ctx0" brushRef="#br0" timeOffset="35">6259 7264 7569,'-12'-12'1128,"2"1"-893,2-1 0,3 7 0,5 7 0,2 8 0,1 9 0,4 7 0,0 9 0,1 7-421,1 6 1,1 1-1,0 2 1,-1-5-1,-3-4 1,1-4-1,-2-5 1,0-4-350,-3-4 1,4-2-1,-3-4 1,1-4 534,1-2 0,2 4 0,4 0 0</inkml:trace>
  <inkml:trace contextRef="#ctx0" brushRef="#br0" timeOffset="36">6476 7275 7569,'0'-11'1322,"0"-1"1,0 1-837,0-1 1,0 7 0,0 7-1,0 8 1,0 8 0,1 4 0,1 6-571,2 7 0,4 0 1,-3 7-1,0 0 0,1 0 1,-1-2-1,2 0 0,-2-5-565,0-3 0,3 0 0,-5-6 0,0-2 1,-2-2-1,-1-4 649,0-2 0,0-1 0,0-3 0</inkml:trace>
  <inkml:trace contextRef="#ctx0" brushRef="#br0" timeOffset="37">6236 7709 7569,'-7'-5'531,"4"-3"0,4-2 1,5 0-1,7 1-321,3 2 1,5-1 0,5-3-1,6-1 1,5 2 0,4 1 0,0 1-1,0 0-618,-2-3 0,2 4 1,-6 0-1,-2 1 408,0 0 0,0-2 0,2-3 0</inkml:trace>
  <inkml:trace contextRef="#ctx0" brushRef="#br0" timeOffset="38">6853 7321 7569,'-12'-5'2570,"4"2"-2203,1-4 1,4 9 0,0 2 0,1 7 0,2 7 0,0 6 0,0 4 0,0 4-465,0 1 1,2 1-1,1 0 1,4 1-1,0-2 1,1-2 0,1-1-1,1-3-389,1-1 1,5-6-1,0-2 1,2-3-1,2-3 1,2-5 0,1-2-1,-1-2-114,1-2 0,0-1 1,1-1 599,3-3 0,2-7 0,5-7 0</inkml:trace>
  <inkml:trace contextRef="#ctx0" brushRef="#br0" timeOffset="39">6795 7641 7569,'-5'-6'227,"5"0"1,7 0-1,3 2 1,1 1-130,1 0 1,4-2 0,3-4 0,3 1 0,2-1 0,1-1 0,2-1 0,0-1-618,0 1 1,-2-1 0,0 2 0,-3 1 518,-3 2 0,-5-1 0,2-3 0</inkml:trace>
  <inkml:trace contextRef="#ctx0" brushRef="#br0" timeOffset="40">6944 7275 7569,'-10'5'753,"3"-5"0,7-6-417,7-4 0,4 2 0,4 2 0,4-1 0,3 2 0,2 0 0,1 1 1,2 1-289,-1-1 1,-2 0 0,-2 4 0,3-1 0,-1-2 0,0-1 0,-4 2 0,-2 1-84,-4 1 0,-1 0 0,-2 0 0,-1 1 0,-1 4 0,-3 5 0,1 5 84,-1 3 0,-3 2 1,2 7-1,-2 2 1,1 2-1,-1-1-105,-2 2 0,3-3 1,0 1-1,-2 1 0,1-1 1,-1-2-1,3-2 0,0-5-152,0 1 1,3-6 0,-3 0 0,2-5 0,1-2 0,3-3 447,0-1 1,-3-5 0,-1-6-1,2-3 1,1-5 0,3-4-1,1-6 135,1-5 0,2 0 1,-3-2-1,1-2 1,-1-2-1,-2-4 1,0-2-239,-1-2 0,1-2 0,-1 0 0,-1 0 0,-2 3 0,-4 6 0,-3 5 0,-1 8-677,0 7 0,0 3 1,-1 3-1,-3 4 1,-4 8 539,-2 12 0,-6 4 0,-2 10 0</inkml:trace>
  <inkml:trace contextRef="#ctx0" brushRef="#br0" timeOffset="41">9365 6955 7569,'0'-11'248,"-1"-1"0,-2 1 0,-2 0 0,-1 0 0,-2 5 0,2 7 1,2 10-1,3 8 4,1 6 0,0 5 1,0 7-1,0 3 0,0 0 1,0 3-1,0 3 1,0 2-1,1 2-370,3-2 1,-3-1 0,4-1 0,-1-2 0,0-1 0,0-2 0,-1-3-23,1-5 1,4-1 0,-3-8-1,0-3 1,1 0 0,-1-4 0,1-2-434,-4-2 254,-1-1 1,-6-7 0,-1-5-1,-2-8 319,1-6 0,-1-9 0,-3-6 0</inkml:trace>
  <inkml:trace contextRef="#ctx0" brushRef="#br0" timeOffset="42">9228 6990 7569,'-5'-17'215,"0"4"0,-3-2 0,4 2 1,4 2-1,4 0 0,4-1 0,3 1 46,5-1 1,1-3 0,7 0 0,3 1-1,5 1 1,5 2 0,3 1 0,2 2-241,0 4 0,-7-1 0,1 1 0,-4 3 0,-2 4 0,-1 4 0,-3 3 0,-6 2-168,-5-1 0,-2 4 0,-3 2 0,-2 1 0,-4 1 0,-4 0 0,-4 0 107,-4 1 1,-8 6 0,-6 0 0,-6 1 0,-5-1 0,-6 1 0,-4-1 34,-3-2 0,0-2 1,2 0-1,3-3 0,7-4 1,7-2-1,7-2 1,5 0-487,2-4 0,8-2 0,6-5 491,10 0 0,5 0 0,7 0 0</inkml:trace>
  <inkml:trace contextRef="#ctx0" brushRef="#br0" timeOffset="43">10233 6738 7569,'-5'-11'1003,"4"3"0,-4 2-621,0 1 1,-2 1 0,-3 5-1,0 4 1,0 7 0,-4 7 0,-3 6-1,-3 7-214,-2 5 0,0 3 1,-1 7-1,0 2 1,1 1-1,2 2 0,2 2-286,2-2 0,-3 7 1,4-2-1,2 2 1,4-1-1,5-2 1,3-3-1,1-3-115,0-3 1,5-8 0,4-5 0,4-6 0,3-4 0,1-2 0,0-3 0,1-4 258,2-2 1,-2-3 0,0-1 0,-2-3 0,0 1 0,-1-2 0,0 0-81,-1-3 0,-1 1 1,-2-1-1,1 2 1,-1-1-1221,0-2 1274,-4-1 0,-2-5 0,-5-1 0</inkml:trace>
  <inkml:trace contextRef="#ctx0" brushRef="#br0" timeOffset="44">10656 7024 7569,'-7'-12'226,"2"2"0,1 4 1,1 7-1,0 9 0,2 9 1,1 5-1,0 6 1,-1 1-1,-2 6-24,-1 3 0,0-2 1,4 2-1,0 0 0,0-4 1,0 0-1,0-3 0,-1-3-323,-3-3 1,3-3-1,-3-1 1,3-1-1,1-3 1,0-4-1,0-3 1,0 0-717,0-1 0,0-3 837,0 0 0,0-6 0,0 3 0</inkml:trace>
  <inkml:trace contextRef="#ctx0" brushRef="#br0" timeOffset="45">10633 7104 7569,'0'-8'759,"1"3"-538,3 4 0,2 8 0,7 12 0,2 3 0,3 1 1,1 1-1,0 3 0,1 2-188,2 0 1,1 3-1,-2-6 1,0 0 0,-2-2-1,0-1 1,0-2 0,-2-2-62,0-3 0,-1-4 1,-2 0-1,2-2 1,-2-3-1,-3-1 0,-2-3 1,-1 1 266,0-1 0,-1-2 0,0-2 0,1-3 0,-2-5 0,-2-4 134,-3-2 1,1-7 0,0 1 0,2-6 0,-1-3 0,-2-4 0,-1-5-243,0-1 1,-1-1 0,-2-2 0,-1 4 0,0 2-1,1 4 1,-1 1-191,1 3 0,-2 2 0,1 8 0,2 4 0,1 2 0,1 2-1049,0 0 0,1 4 0,4 3 1,8 4 1107,8 4 0,7 8 0,6 5 0</inkml:trace>
  <inkml:trace contextRef="#ctx0" brushRef="#br0" timeOffset="46">11467 7332 7569,'-8'0'246,"2"-1"1,2-2 0,5 0-1,5 0 34,5 2 0,-4 1 0,2 0 0,2 0 0,3 0 0,2 0 0,0 0 0,3 0-186,3 0 1,2 0-1,3 0 1,2 0 0,1-1-1,1-2 1,0-1 0,1 0-99,-1-1 1,-1 4-1,-6-4 1,-4 1-1,-2 0 1,-4 2-1,-1 1-1094,-2 1 1098,-4 0 0,-7-6 0,-7 0 0</inkml:trace>
  <inkml:trace contextRef="#ctx0" brushRef="#br0" timeOffset="47">12392 7012 7569,'6'-5'-9,"-2"-2"0,-4-2 0,-3 0 1158,-1 1 0,1 7-968,3 1 0,0 10 0,0 9 1,0 3-1,0 1 0,0 1 0,0 2 1,0 4-55,0-1 1,0 4 0,-2-4-1,0 1 1,-3 0 0,-2-1-1,0-1-140,0 0 1,-1-3 0,2-5 0,1-2 0,0-1 0,3-3 0,1-2-2,1 0 1,0-1 87,0 1 0,5-6 1,2-2-1,3-3 1,3-1-1,2 0-35,4 0 1,2 0-1,0 0 1,1 0 0,2-1-1,0-2 1,0-1-151,-1 2 1,0-3-1,-2 1 1,-2 1-1,-3 1 1,-4-1-1,0-1-1207,-1 2 1,-1-1 1317,-2 0 0,-8-4 0,-6-4 0</inkml:trace>
  <inkml:trace contextRef="#ctx0" brushRef="#br0" timeOffset="48">12380 7366 7569,'7'-11'150,"-1"3"0,-2 1 0,5-1 0,3 1 0,4 0 0,-1 1 0,1 0 99,3-3 1,3 2-1,1 1 1,0 0-1,-1 1 1,1-1-1,-1 3 1,-2-1-455,-1 0 1,-4 0-1,3 4 1,-1-1-1,-3-2 1,-2 0 204,0 0 0,-6-3 0,-1-1 0</inkml:trace>
  <inkml:trace contextRef="#ctx0" brushRef="#br0" timeOffset="49">12403 7070 7569,'5'-12'5,"3"1"0,7-1 0,4 1 1,3 1-1,2 0 0,2 1 0,5-2-23,2 3 1,0-1 0,-1-1 0,-3 2 0,-1 4-1,-4 2 1,-3-1 0,-3-1 17,-1 2 0,3 0 0,-2 2 0</inkml:trace>
  <inkml:trace contextRef="#ctx0" brushRef="#br0" timeOffset="50">12951 6898 7569,'-1'-6'518,"-2"1"0,0 2 1,1 5-361,5 6 0,-2 8 0,4 8 0,-1 2 1,1 5-1,0 2 0,0 1-120,-2 0 0,-2 4 1,-1 2-1,0-1 0,0 0 1,0-2-1,0-1 1,0-3-121,0-3 1,0 2 0,0-7 0,-1-2 0,-2-4 0,-1-2 0,2-3 0,-1-2 278,0 0 0,1-5 0,-3 1-18,0 1 0,5-4 0,0-1 0,7-3 0,4-1-327,4 0 1,-1-1-1,5-2 1,1-2 0,2-1-1,0-2 1,-3 1-496,-4-1 0,1 2 0,-2-3 1,-2 1 642,-3-1 0,-7-1 0,3-1 0</inkml:trace>
  <inkml:trace contextRef="#ctx0" brushRef="#br0" timeOffset="51">12974 6887 7569,'6'-15'15,"0"-1"1,0 4 0,4 1 0,5 4-1,2-1 1,1 1 0,-2 0 0,1 2-68,-4 3 0,1 0 0,0 2 0,2 0 0,-1 0 0,0 2 52,0 1 0,1 9 0,-5 6 0</inkml:trace>
  <inkml:trace contextRef="#ctx0" brushRef="#br0" timeOffset="52">13351 7070 8957,'0'11'86,"0"0"0,0 2 1,0 2-1,0 4 1,0 3-1,0 2 1,0 3-1,0 3-71,0 3 1,0-2 0,0-2 0,0-1 0,0-4-1,0-3 1,0-3 0,1-1-569,3-3 1,-3-6 421,3 0 1,-3-10 0,-1-2 0,0-5-1,0-4 1,0-2 0,-1-3 0,-1-1 129,-2 0 0,0-1 0,4-6 0,0 0 0,0 0 0,0 2 1,0 3-1,0 0 349,0 2 1,0 9 0,0-1-1,0 1-146,0-1 1,5 11 0,3 7-1,2 7 1,3 2 0,0 2-175,3 0 0,0 1 0,-2 2 0,3 0 0,-1-4 0,1 0 0,-2-3 0,0-3 18,0-3 0,2 1 0,-3-5 0,1-2 0,-1-1 0,-1-1 1,-3-1 179,-3-3 0,2-2 0,-5-7 0,0-1 0,0-1 0,0 0-92,-2-2 1,-1 0 0,-1-5 0,-1 1 0,-1-1 0,-4-2 0,0 0-355,-3 0 1,3 1-1,0-1 1,-1 0-1,2-1 1,0 5-1,3 2 1,0 4-1380,2 2 1,-4 4 1598,1 0 0,4 11 0,5-2 0</inkml:trace>
  <inkml:trace contextRef="#ctx0" brushRef="#br0" timeOffset="53">13705 6887 7569,'6'-12'165,"-1"1"0,1 1 1,0 1-1,1 3 1,1-1 116,1 1 0,1 2 1,2-2-1,-1-1 1,2 2-1,1-1 1,1 1-1,-1 0-118,-1 2 1,-2 2-1,0 0 1,1-2-1,-1-1 29,1 2-124,-1 1 0,-5 6 0,-2 2 0,-3 3 0,-1 3 0,0 2 0,0 4 0,0 4-88,0 4 1,0-2 0,0 4 0,0 1 0,0-2 0,2 1 0,0 0 0,2 1-95,-1 0 0,2-1 0,-2-4 0,0 2 0,0-2 1,-1-1-1,2-1 0,-2-1 79,0-3 1,-2 2 0,0-3-1,0 0 1,0-3 0,0-2 0,-2-1 68,-1 4 0,0-5 1,-5 2-1,-2-4 1,-2 0-1,-5 1 1,1 0 139,-1-3 0,-3 2 1,1-5-1,-1 0 0,-1 0 1,3 0-1,2-2 0,2-1-286,1-1 0,2 0 0,1-1 0,2-3 0,4-3 0,6-3 111,5-2 0,1 1 0,8-1 0</inkml:trace>
  <inkml:trace contextRef="#ctx0" brushRef="#br0" timeOffset="54">14265 6727 7569,'0'-29'255,"0"2"1,1 4 0,3 4 0,2 4 398,0 2 0,1 7 1,-3 5-1,3 8 1,2 12-1,0 9-452,-1 5 0,-5 10 1,4 4-1,-2 3 1,-3 2-1,0 0 1,-2 2-1,0 2-227,0 1 1,0-1-1,0-3 1,0-3-1,0-4 1,-2-4 0,0-6-1,-2-3-192,1-2 0,1-6 1,-1 1-1,0-5 0,0-3 1,2 0-1,1-2 1,0 1-203,0-3 1,-4-2 0,0 0 0,0-1-740,-1 1 1158,-1-6 0,-5-1 0,-1-5 0</inkml:trace>
  <inkml:trace contextRef="#ctx0" brushRef="#br0" timeOffset="55">10336 6853 7569,'0'-8'280,"0"0"123,0 6 1,1-3 571,3 5-382,-3 0 0,4 2-14,-5 6 0,0 5-260,0 9 1,0 6-83,0 3 0,0 7-59,0 4 1,0 2-67,0 2 0,0 3-86,0 1 1,0-1-172,0-3 1,0 0 126,0-1 0,0-5-32,0-6 1,0-1-11,0-6 1,2-1 139,1-3 0,-1-5-75,1-3 1,0-2 185,1-2-79,-3 1-6,4-1-971,-5-5 427,0-1-201,0-5 0,-10-5 0,-3-1 0</inkml:trace>
  <inkml:trace contextRef="#ctx0" brushRef="#br0" timeOffset="56">14950 7001 7569,'-8'-8'645,"2"1"1,1-2-293,2-1 1,3 8-1,5 6 1,6 5 0,4 3-1,3-1 1,2-1-1,1-1-222,2-1 1,4-1 0,1 3 0,1-1-1,1-2 1,0-1 0,-2-1 0,-2 1-167,1 1 1,-6-3 0,-4 2-1,-3 0 1,-1 1 0,-5 1-1,0 1 46,-2-1 1,-4 2-1,-4-2 1,-8 2-1,-7 1 1,-6 1-1,-4-1 190,-3 1 1,-8 3 0,-4 0 0,-3-1 0,0-1 0,-1-2 0,3 1-284,5-1 1,2-5 0,13-2 0,6-3 0,3-1 0,5 0-1106,5 0 1,11 0 1186,16 0 0,10 0 0,8 0 0</inkml:trace>
  <inkml:trace contextRef="#ctx0" brushRef="#br0" timeOffset="57">15944 6750 7569,'-4'-8'250,"0"1"0,1-2 1,2-2-1,1 0 1,1 1-1,2 1 160,1 1 0,0 7 0,-4 1 0,-2 8 0,0 6 1,-3 5-1,-2 4 0,-2 3-228,-1 5 1,0 2 0,1 1 0,2 0 0,-1 0 0,0 1 0,2-1-203,1 0 1,-4 4 0,3 2 0,-2-1 0,2 0 0,1-2 0,2-3 0,2-2-178,1-1 0,0-6 1,1 2-1,3-5 1,4-1-1,2-3 1,1-2 146,1-2 1,0-1-1,2-3 1,3-1 0,0-3-1,4-1 1,0-2-1,2-2-117,0-1 0,0 0 0,-2 0 0,0-1 1,-3-2-1,-2-2 0,-2 0-1290,-1 0 1,-7-4 1456,-2 1 0,-3-2 0,-1-1 0</inkml:trace>
  <inkml:trace contextRef="#ctx0" brushRef="#br0" timeOffset="58">15772 7229 7569,'0'-11'197,"1"1"0,2 1 0,2 3 0,1 1 1,3 1-1,3 0 0,3 0 0,4 0 54,3-1 0,5 3 0,4-5 0,2 2 0,0 3 0,-3 0 0,-2 2 0,-1-1-364,0-3 1,-5 3 0,-4-3 0,-1 3 112,-3 1 0,-2 5 0,0 1 0</inkml:trace>
  <inkml:trace contextRef="#ctx0" brushRef="#br0" timeOffset="59">16709 7115 7569,'6'-11'123,"-2"3"0,-7 1 0,-2-1 0,0 0 0,-1 1 0,-1-2 1,-1-1-1,-3 0 0,0 2 0,0 4 0,-1 3 0,1 1 1,-2 0 249,-2 0 0,-2 5 1,-4 4-1,-1 5 1,-2 5-1,0 2 1,0 2-1,2 0-312,3 0 1,3 0-1,4 1 1,2 1-1,1 2 1,3-2-1,1-1 1,2-2-164,2-3 1,6 1-1,4-5 1,4 1 0,3-2-1,2-2 1,4-3-1,2-2 32,2-5 0,2-1 0,-2-2 0,0-3 0,1-3 0,-2-3 0,-1-2 33,-2 1 1,-7-1-1,0 0 1,-2-2-1,-3-3 1,-1-1-1,-2-2-32,-2-1 1,-2 1 0,-3 0 0,0-3 0,0-1 0,-1 1 0,-3 3 0,-3 1 38,-3 1 1,-1 2 0,3 4 0,0 1 0,-1 1 0,0 1-1,0 3 399,2 0-330,-1-2 0,7 6 0,5-1 0,6 1 0,6 2 0,6 0 0,4 0 1,4-1 74,1-3 0,-1 3 0,0-3 0,0 2 1,0-1-1,-5-1 0,-3 2-132,-3 0 1,-5 2-1,1 0 1,-2-1 0,-2-1-1534,0-2 0,0 1 1551,-4 7 0,-7 2 0,-6 6 0</inkml:trace>
  <inkml:trace contextRef="#ctx0" brushRef="#br0" timeOffset="60">17280 6567 7569,'-5'-14'493,"-2"3"1,1 0 0,1 3 0,1-1-39,0 1 0,6 11 0,6 0 0,5 6 0,4 4 1,0 2-1,4 4 0,2 3 0,2 1-305,2 0 0,3 3 1,-2 2-1,1 0 1,3 1-1,0 0 1,-1 3-1,-1 1-167,-3 1 1,3 2 0,-6 1 0,-3 2 0,0 2 0,-4 1 0,-3-1-174,-5 1 0,0-1 1,-5 1-1,-2-4-45,0-3 1,-2 0 1,0-1 1,-5-4 3,-3 1 1,-2-6 114,-2 2 1,0-3 52,-3-1 0,2-2 113,-2-2 0,2-2-118,1-6 1,1 1-4,0-1 0,3-1-33,0-2 1,5 1-398,-5-5-984,5-1 1483,-2-3 0,10 0 0,2 0 0</inkml:trace>
  <inkml:trace contextRef="#ctx0" brushRef="#br0" timeOffset="61">19130 6898 7569,'0'-7'445,"0"-1"0,-1 0 0,-3 3 0,-4 4-45,-2 4 1,-3 5-1,-1-1 1,-2 2 0,-3 1-1,-4 3 1,-4-1 0,0 2-328,-1 1 0,-4-2 1,1 4-1,0-2 1,0 0-1,5-1 1,1-1-1,4-2-56,2 1 0,2-2 1,7-1-1,1-3 1,3 0-1,1 1-134,2 1 0,7-1 0,4-1 0,3 1 0,6-2 1,4 1-1,6-1 27,2 0 0,2-1 1,3-4-1,-1 0 0,-1 0 1,-3 0-1,-1 0 0,-4 0-345,-4 0 0,0 0 0,-4 0 1,-2 0-1,-2 0-2501,0 0 2936,-6 0 0,-11 5 0,-8 1 0</inkml:trace>
  <inkml:trace contextRef="#ctx0" brushRef="#br0" timeOffset="62">18639 7287 7569,'0'11'233,"1"-1"1,3-1-1,4-3 25,2-1 1,7 0-1,5-2 1,5 1-1,2-2 1,3 0 0,1-2-1,1 0-305,0 0 0,0 0 0,-1 0 0,-2 0 0,-5 0 0,-1 0 0,-3 0 0,1 0 47,0 0 0,-5-5 0,-2-2 0</inkml:trace>
  <inkml:trace contextRef="#ctx0" brushRef="#br0" timeOffset="63">20021 6533 7569,'-5'-23'515,"3"5"1,-1 3 0,1 2-231,2 2 0,0 7 1,0 7-1,0 8 0,0 7 1,0 6-1,0 4 0,0 2 1,-1 1-155,-3 0 1,3 2 0,-4 2 0,1-1-1,0 0 1,2-1 0,1-1-409,1-2 1,1 0 0,3 0-1,2-5 1,2-3 0,-2-4-1,0-2-764,1-2 1,-4-1 0,4-2 1040,-2 1 0,-1-1 0,-4 1 0</inkml:trace>
  <inkml:trace contextRef="#ctx0" brushRef="#br0" timeOffset="64">19690 7207 7569,'6'-6'210,"4"5"1,-2-3 0,2 3 0,3 0 0,2-2 0,5 0 0,5-1 84,6-1 0,7 2 0,5-3 0,3-1 0,2 2 1,-2-1-1,-1 1 0,-1-1-454,0-1 1,-1 3 0,-1-2 0,-4 0-1,-4 1 1,-2-2 0,-3 2 0,-1-1-878,-3 0 0,-2 3 1036,-4-1 0,3 3 0,-4 1 0</inkml:trace>
  <inkml:trace contextRef="#ctx0" brushRef="#br0" timeOffset="65">19975 7389 7569,'-10'-2'945,"1"2"0,3 6-680,1 7 0,1 1 1,3 5-1,-2 2 1,-1 3-1,0 4 1,1 0-1,-2 1-247,-2 1 0,3-1 0,-3 3 0,-1-3 0,1 0 0,0-1 0,1 0 0,1-3-147,0-1 0,1-2 1,4-3-1,0-3 0,0 0 1,0-1-1,1-1 151,3-1 0,2-7 0,6-1 0,-1-1 0,1 0 0,-1-2 0,0-1-329,1-1 0,-1 0 0,1-1 0,-1-1 0,1-4 0,-2 0 307,-3-3 0,3-6 0,-3-3 0</inkml:trace>
  <inkml:trace contextRef="#ctx0" brushRef="#br0" timeOffset="66">19838 7721 8624,'1'-7'252,"3"3"0,4 2 0,3-1 0,3-1 0,3 2 0,0-1-249,4 0 1,4 0 0,2-3-1,-2-1 1,-1 2 0,-1-1-1,-1 1 1,-2-1-1420,-1-1 0,-5 3 1416,1-3 0,3-1 0,0-3 0</inkml:trace>
  <inkml:trace contextRef="#ctx0" brushRef="#br0" timeOffset="67">20272 7389 7569,'0'-11'147,"1"3"0,3 1 0,4-1 0,3 0 0,3 2 0,0 0 0,-3 1 331,-2 0 0,-1 0 1,3 2-1,1-1 1,-1 2-1,-1 2-519,-2 3 1,-3 4 0,-5 4-1,-1 2 1,-4 2 0,-7 4 0,-5 3-1,-5 1-42,-1-1 1,0 1-1,0 0 1,2 0 0,1 0-1,2 0 1,3-2 0,3-2 148,3-4 0,7-2 0,-2-1 0,4-1 0,5 0 0,6 0 0,8-4 173,7-3 0,3 1 0,5-1 0,2-2 1,1-2-1,1-3 0,-2-4-333,0 1 1,-7-3 0,-2 4 0,-4 0 0,-4 0 93,-4 2 0,-2-3 0,-2 0 0</inkml:trace>
  <inkml:trace contextRef="#ctx0" brushRef="#br1" timeOffset="68">12460 7995 7569,'-11'-12'219,"-1"1"15,6 4 0,0-1 0,3 2 0,-1 0 0,2-3 0,2-1 1,4 0-1,4 1 0,6 3 0,7-1 26,4 1 1,4 2 0,7-2 0,2 0-1,5 0 1,5 0 0,6 1 0,3-1 0,4-1-1,-29 4 1,0-1-183,2 1 0,0-1 0,3 0 1,2-1-1,-1 3 0,1 1 1,0-1-1,-1 0 0,1 0 1,0 0-1,-2 0 0,-1-1 1,0 0-1,-2 1 0,-1-1 1,-1 1-102,30-1 0,-2-2 0,-7 1 0,-3 1 0,-5-1 0,-2 0 0,-2 1 0,-3 1-87,-5-2 0,-1 3 0,-9-3 0,-6 3-100,-3 1 1,-17 0-1,-10 0 1,-10 0 0,-7 0 209,-3 0 0,-12 5 0,-2 1 0</inkml:trace>
  <inkml:trace contextRef="#ctx0" brushRef="#br1" timeOffset="69">13203 8417 7569,'-4'-18'356,"0"3"0,1 2 0,2 2 0,0 1-125,-3 2 1,3 4-1,-3 8 1,4 4-1,2 2 1,2 3-1,-1 1 1,-2 2-1,-1 2-149,0 2 1,0 6-1,0 2 1,0 1-1,0 2 1,0 1-1,0 0 1,0-2-55,0 2 1,0-3 0,0 0 0,0 1 0,0-2 0,0 0 0,0-3-1,1-1-59,3-1 1,-1-4 0,3-1 0,-1-2 0,-1-2-1,0-1 1,1-3 172,1-2 0,-3-2 0,1-5-9,-3-1 1,-1-2 0,0-10 0,0 1 0,0-1-674,0 1 540,0 5 0,0-5 0,0 5 0</inkml:trace>
  <inkml:trace contextRef="#ctx0" brushRef="#br1" timeOffset="70">16263 7960 7569,'-5'-11'196,"4"3"0,-4 1 1,1-2-1,0-1 1,3 0-1,4 2 1,4 4-1,5 2 54,3-2 0,4 2 0,7-1 0,5 1 0,2 2 0,1 0 0,2 0 1,2 0-1,4 0-274,2 0 0,1 0 1,-2 0-1,-1 0 0,-1 0 1,0 0-1,-3 0 0,-4 0-43,-3 0 1,-3 0 0,-7 0-1,-2 2 1,-3 0 0,-4 2 0,0-1 8,-1-2 0,-3-1 62,-1 0 1,-5 0-1,-2 0 1,-7 0 0,-4-1-1,-4-2 1,-6-1-1,-4 2-118,-6 0 1,-4 2 0,-6 0-1,-4 0 1,-2 0 0,0 0 0,0 0-1,-3 0 51,-3 0 0,6 0 1,1 0-1,3 0 0,3 2 1,3 0-1,5 2 102,5-1 1,5-2 0,3-1 0,5 1 0,6 2 102,8 0 1,8 3-1,13-3 1,12 4-1,13 0 1,8 1-1,9 0-46,-31-5 0,2 0 0,-2 0 0,0-1 0,32-1 0,-2 2 0,-4 1 0,-3-2 0,-7-1 0,-5-1-163,-5 0 1,-7-3 0,-6-1 0,-8 1-1,-16 2 67,-19 1 0,-19 0 0,-15 0 0</inkml:trace>
  <inkml:trace contextRef="#ctx0" brushRef="#br1" timeOffset="71">16652 8429 7569,'-5'-7'321,"2"1"1,-3 2 0,2-2 0,4 1 0,2 6 0,1 8 53,-2 5 1,-1 6 0,0-1-1,0 3 1,0 2 0,0 1 0,0 4-1,0 3 1,0 2-341,0-2 0,0 2 0,0-3 1,0 1-1,0-1 0,0-2 0,1-2 1,2-4-1,2-4-104,1-3 0,-2 0 1,3-7-1,-2-6 250,-3-6 0,-1-8 0,-1-3 0,-1-2 0,-3-2 0,-3-2 0,-3-2 0,-2-1-255,1 1 1,-1-6-1,2-3 1,1-2 0,3-1-1,1 0 1,2 1-2921,2 2 2994,1 3 0,5 6 0,2-1 0</inkml:trace>
  <inkml:trace contextRef="#ctx0" brushRef="#br2" timeOffset="72">14856 7564 7569,'-7'0'-453,"2"0"703,5 0 0,5 0 1,3 0-1,2 0 1,1 0-1,1 0 1,-1 0-1,0 0 1,2-1-1,1-2 1,2 0-1,2-1-46,2-1 1,-1 2 0,2-3 0,3 0 0,1 1-1,2-2 1,1 1 0,-1-2-237,1 2 1,2 0-1,-3 3 1,-3-2 0,-3 0-1,-3-1 1,-2 1-131,-2 0 0,-5 0 0,-4 2 0,-4 0 0,-7 0 162,-7 2 0,-4 1 0,-6 0 0</inkml:trace>
  <inkml:trace contextRef="#ctx0" brushRef="#br2" timeOffset="73">9356 9617 7569,'-12'0'-319,"1"1"450,0 3 0,-1-2 0,1 5 1,1-1-1,2 0 0,6 3 0,4 0 1,6-2-1,2-2 0,2-1 1,4 0 21,2-1 1,8-2-1,0-1 1,1 0-1,-1 0 1,1 0 0,-2 0-1,-1 0 1,-2-1-1,0-2-530,-3-1 1,1 0 0,-5 4 0,-1 0-1979,-2 0 2355,-5 0 0,-7 0 0,-7 0 0</inkml:trace>
  <inkml:trace contextRef="#ctx0" brushRef="#br2" timeOffset="74">9322 9832 7661,'-12'7'288,"7"-2"1,5-5 0,8 0-1,6 1 1,4 1 0,4 2 0,1-1-90,-1-2 1,6-1-1,2 0 1,3 0 0,0 0-1,-2 0 1,-2 1 0,-1 2-1,-3 0-612,-1 0 1,-2-2 412,-4-1 0,-1 5 0,-6 2 0</inkml:trace>
  <inkml:trace contextRef="#ctx0" brushRef="#br2" timeOffset="75">10422 9571 7569,'0'-6'40,"0"-1"1,0 7-1,0 5 1,0 5-1,0 5 1,0 4 0,0 3-1,0 5 929,0 3 0,0 4 1,0 5-927,0 7 0,0 3 0,0 5 0,0-3 0,1 1-101,3 0 0,-2-1 0,6 2 0,-1-3 1,1-5-1,-1-4 0,2-3 0,0-4-120,-1-3 0,0-4 0,-4-5 0,0-3 0,0-4 1,-1-3-82,0 0 1,-3-2 0,-4-3-1,-3-4 1,-5-6 258,-3-4 0,-2-3 0,-6-2 0</inkml:trace>
  <inkml:trace contextRef="#ctx0" brushRef="#br2" timeOffset="76">10285 9696 7569,'4'-15'45,"1"-1"0,2-1 0,1 1 0,2 2 0,2 1 0,0 2 0,4 0 0,2-1 185,4 1 1,1 0 0,-1-1 0,2 2-1,1 3 1,3 3 0,0 3 0,0 1-139,-3 0 0,-1 6 0,-3 5 0,-2 6 0,-4 2 0,-4 0 0,-3 2-216,-4 4 0,-3 0 0,-2 4 0,-4 0 1,-7 0-1,-6 3 0,-8 1-5,-4 1 1,-3-2 0,-2-1-1,-2-5 1,0-2 0,3-3 0,5-2-1,7-4-472,5-2 0,5-3 601,5-2 0,4-3 0,-2-5 0</inkml:trace>
  <inkml:trace contextRef="#ctx0" brushRef="#br2" timeOffset="77">11249 9333 7569,'-11'-11'341,"0"-4"0,-1 1 0,1 4 0,0 5-40,-1 4 0,5 6 0,-1 3 0,-1 8 0,-1 7 0,-2 10 0,-2 8 0,-3 4-196,0 4 0,-1 3 0,-1 6 0,4 1 1,3 3-1,0 1 0,7-31 0,0 1 1,1 0-1,1 0-155,0-1 0,2 0 1,0 32-1,1-5 1,0-1-1,1 0 1,3-3-1,3-5-134,3-3 1,2-7 0,-1-4 0,0-3 0,1-4 0,-1-2 0,0-5 0,1-3 27,-1-2 1,0-2 0,1-4 0,-1-1 0,0-1 0,1-3-1267,-1-1 1422,-5-1 0,4-9 0,-3-1 0</inkml:trace>
  <inkml:trace contextRef="#ctx0" brushRef="#br2" timeOffset="78">11590 9776 7569,'-8'-9'484,"2"-3"0,1 0-217,2-1 1,2 8 0,1 5 0,0 8 0,0 6 0,0 6-1,0 6 1,-1 7-132,-3 3 1,1 11 0,-3 0 0,0 2 0,1 1 0,0-3 0,1-3 0,0-4-223,0-1 1,1-5 0,3-6 0,0-3 0,0-5 0,0-2 0,0-4-1168,0-1 1,1-3-883,3-3 2135,2-7 0,0-11 0,-1-7 0</inkml:trace>
  <inkml:trace contextRef="#ctx0" brushRef="#br2" timeOffset="79">11578 9832 7569,'0'-11'78,"0"0"1,0-1-1,2 2 96,1 3 0,4 2 0,4 6 0,0 4 0,1 5 0,0 6 0,2 6 0,2 5 13,2 5 1,0 3-1,2 3 1,-2 2-1,-2 2 1,-2-2-1,-2-1 1,0-3-195,-1-5 0,0 1 0,1-7 0,-1-3 0,0-3 0,1-4 0,-1-3 141,0-3 1,1-3 0,-1 1 0,0-4-1,1-4 1,-2-6 0,-1-1 195,-2-5 0,1-6 0,2 0 0,-1-3 0,-3-5 0,-1-3 0,-1-3-181,1-1 0,-4-5 1,3-3-1,-3-2 0,-1 0 1,0 1-1,0 4 1,0 3-496,0 3 0,0 7 1,0-1-1,0 4 1,0 5-2707,0 2 3052,0 9 0,0 2 0</inkml:trace>
  <inkml:trace contextRef="#ctx0" brushRef="#br2" timeOffset="80">12395 9991 7569,'-12'0'180,"1"0"0,-2 0 1,0 0-1,-3 0 0,5 0 1,6 0-1,10 0 1,9 0-1,9 0 0,6 0 1,2 0-1,2 0 41,1 0 0,-3-4 1,7-1-1,-4 0 0,-3 0 1,-4 1-1,-2 1 0,-2-1-3276,-5 1 3055,-4 2 0,-3 1 0,0 0 0</inkml:trace>
  <inkml:trace contextRef="#ctx0" brushRef="#br2" timeOffset="81">12950 10660 7569,'-6'-1'55,"2"-3"0,3-4 0,1-2 1,0-1 331,0 0 0,0-6 0,0-2 0,1-3 0,2-5 0,2-3 1,0-3-1,1-2 0,-1-3-216,0-3 1,3-5 0,-4-2 0,-1-1 0,1 0 0,1-1 0,0-1-224,0 3 0,-1 1 0,-3 10 0,2 3 0,1 5 0,-2 4 0,-1 5-17,-1 2 0,0 3 0,0 6 0,0 5 39,0 8 1,0 6 0,0 5-1,0 4 1,2 3 0,2 0 0,3 2-110,3 3 1,3-5-1,1 2 1,2-5 0,2-2-1,2-5 1,1-3 40,2-5 1,-4-3 0,-2-1-1,0 0 1,-3-1 0,-2-3 0,0-4-1,-1-2 129,0-1 0,1-4 0,-1 0 0,-1 0 0,-1 0 0,-3-1 0,0 4 0,0 2 100,-1 2 1,0 6 0,-3-1 0,2 6-1,-2 4 1,0 8-1,-2 4 1,0 3 0,0 2-1,0 2 1,0 4-127,0 3 0,0 4 1,0-1-1,0 1 1,0 2-1,0-1 1,0-3-1,1-5-437,3-2 1,-3-6 0,4-4-1,-1-2 1,1-3 0,0-3-1,1-4 432,0-1 0,-3-1 0,2-4 0</inkml:trace>
  <inkml:trace contextRef="#ctx0" brushRef="#br2" timeOffset="82">13699 9526 7569,'-14'-24'919,"3"9"0,4 12-539,5 15 1,3 8-1,3 9 1,2 7 0,2 10-1,-1 4 1,1 4 0,-1 3-301,1 4 1,-5 0 0,-2-28 0,1 0 0,0 29 0,-2-3 0,0-5 0,0-2 0,0-6-252,0-3 1,0-5-1,0-8 1,0-3 0,0-5-1,0-2-1318,0-1 1,-2-5 1488,-1 1 0,-4-7 0,-4-3 0</inkml:trace>
  <inkml:trace contextRef="#ctx0" brushRef="#br2" timeOffset="83">11306 9639 7569,'-5'-6'271,"-1"1"1,-2 1 0,2-1 0,0 0 0,1 3 0,0 7-1,2 10 2440,2 9-2621,1 5 0,0 10 0,0 2 0,0 5 0,0 2 1,-2 2-1,0 0 0,-2 1-124,2-3 0,0-2 1,2-3-1,0-4 1,0-5-1,0-2 0,0-4-132,0-6 0,0 0 1,0-6-1,2 0 0,0 1 1,3-3-436,2-2 1,-4-4 0,5-2 600,1-1 0,1-1 0,1-4 0</inkml:trace>
  <inkml:trace contextRef="#ctx0" brushRef="#br2" timeOffset="84">14300 9730 8465,'1'-6'107,"3"2"0,4 3 0,3 1 0,4 0 0,4 1 0,4 2 0,2 0 0,2 1 0,2 0 0,3 0 0,1 0 0,1-1 0,0 1 1,0-1-1,-1-2 0,-3 0-27,-4 3 1,-3-3-1,-4 4 1,-4-1 0,-2 1-1,-3 1 1,-3 3-108,-3 1 1,-4 2 0,-4-2-1,-5 0 1,-5 0 0,-6 2-1,-5 1 1,-5 0 11,-3-2 0,-5 2 0,-1-1 1,1 1-1,2-3 0,3-1 0,2-2 1,3-1-359,5 0 0,6-3 1,8-3-416,5 0 0,13 0 0,11 0 788,0 0 0,0 0 0,3 0 0</inkml:trace>
  <inkml:trace contextRef="#ctx0" brushRef="#br2" timeOffset="85">14810 10014 7569,'5'1'328,"-5"1"1,-6 3 0,-5 2-101,-5 2 0,-1-1 0,-6 1 0,-1-1 0,-2 1 1,-4 1-1,-3 1 0,-1 0-245,0 1 1,1-1 0,3-1 0,3-1-1,3-3 1,3 1 0,2-2-2247,4 0 2263,7-2 0,8 2 0,7 2 0</inkml:trace>
  <inkml:trace contextRef="#ctx0" brushRef="#br2" timeOffset="86">15683 9673 7569,'0'-11'38,"0"-1"1,0-2-1,0-1 1,0 1-1,0 1 1,-1 0 0,-3 0-1,-3-2 1,-3 1 209,-2 1 0,-4 3 0,-3 1 1,-2 3-1,-2 1 0,0 2 0,1 2 1,-1 2-52,0 3 0,3 4 1,0 7-1,-1 4 1,0 2-1,1 3 0,3 2 1,0 5-210,1 1 1,7 2-1,-1-1 1,4-1-1,3-2 1,3 0 0,4-1-1,5-2-235,5-3 1,3-7-1,6-2 1,0-3-1,-1-5 1,1-3-1,0-4 134,-1-4 0,0-2 0,-2-5 0,-2-2 0,-1-1 0,0-2 0,-1-1 1,-3 0 199,-5-1 0,2 3 0,-3-3 1,0 2-1,0 2 0,-2 2 113,-3 0 0,-1 7 0,-1 6 0,0 8 0,0 6-106,0 3 1,-3 1-1,-2 5 1,0 2 0,-2 5-1,2 1 1,-1 4-86,0 1 0,-1-1 1,-2 3-1,3-1 0,1-1 1,1 0-1,1-3 0,-1-4-236,1-3 0,2-1 0,1-3 1,0-4-1,0-3 0,1-1-871,3-1 1,-1-6 1097,4-5 0,1-1 0,3-2 0</inkml:trace>
  <inkml:trace contextRef="#ctx0" brushRef="#br2" timeOffset="87">16194 9707 7569,'6'-22'91,"-1"0"1,-5 3 0,1 3-1,2 1 1,1 0 0,-2 1 0,-1 1 198,-1 2 1,-5 4 0,-2 0 0,-5 2 0,-3 3 0,-4 0 0,-2 4 0,-2 0-106,1 2 0,-5 5 0,1 0 0,1 3 1,2 3-1,3 0 0,3 1-210,5-1 0,-1 4 0,8-3 0,0 2 0,1 0 0,4 0 0,5-1 1,5-2-258,7 0 1,-1-4-1,3-3 1,1-1-1,3 0 1,1-4-1,0-3 1,-3-3 179,1-5 1,-2 0 0,0 0 0,-2-3 0,-2 3 0,-2-2 0,-2 0 355,0-2 0,-2 5 0,-1 0-76,-2 2 0,-4 7 1,0 5-1,-1 4 1,-4 6-1,-1 5 1,-6 7-1,-4 4-7,-2 1 0,0 5 1,4 2-1,-2 0 0,-1 1 1,-1 1-1,1-1 0,3 0-182,3-4 1,-2-3-1,4-2 1,-2-3-1,2-3 1,1-5 0,3-3-363,0-4 1,2-2-1,0-2-1449,0 1 1822,0-6 0,0-1 0,0-5 0</inkml:trace>
  <inkml:trace contextRef="#ctx0" brushRef="#br2" timeOffset="88">16681 10025 7569,'0'-11'101,"0"-1"1,0 1 0,0 0 0,0-1 0,-1 2 0,-3 3 0,-3 3-1,-5 3 1,-1 2 0,-4 3 0,0 4 0,-2 5 0,0 3 0,1 3 1858,2 5-1919,1-1 0,3 6 0,1-4 0,1 2 0,2-2-55,4-1 0,3-2 0,1 1-100,0 0 0,1-4 1,3-2-1,4 0 1,2-5-1,3-2 1,0-3 54,2-2 1,4-1 0,-2-4-1,-1-2 1,1-2 0,-4-3-1,0-4 1,-2-3 104,1-1 0,-5-6 0,0 3 1,-2-4-1,-3-2 0,-1-1 1,-1-3-1,-1 1-119,-3-1 0,-1-2 0,-4 3 0,2 2 0,-2 2 0,-1 3 0,-1 2 153,-1 2 0,6 7 0,3 9-9,6 7 1,5 3-1,7 1 1,4 0-1,3 1 1,3-2-1,3-1-71,1-2 0,0-1 0,3 2 0,-3-4 0,0-3 1,-2-1-1,0 0 0,-5 0-130,-1 0 1,-8 0-1,3 0 1,-4 0-590,0 0 0,-6-1 0,-4-2 719,-4-1 0,-4 1 0,-6 3 0</inkml:trace>
  <inkml:trace contextRef="#ctx0" brushRef="#br2" timeOffset="89">17146 9333 7569,'-6'-5'-113,"1"4"218,5-9 283,0 9-101,0-9 655,0 8-594,0-8 1,5 9-138,3-3 1,-2 3 7,1 1 0,2 5-12,6 2 1,-2 4-34,2 0 0,1 2 21,0 2 0,4-2-77,-1 6 1,3 0 76,5 4 0,-2 3-52,5 1 0,-5 4 21,2 0 1,-3 1-154,-2 2 0,0 0 4,-3 0 0,1 2-25,-5 2 0,-4-2-29,-3 6 0,-2-1 38,2 5 0,-3-1-127,-5 0 0,0-3 54,0-1 0,-5 0-38,-3 0 0,-2 2 62,-1-5 0,0 4-159,-1-5 1,-3 4 3,0-7 0,-1 5-21,0-9 1,4 4 89,-3-7 0,2-1 19,2-3 0,-1-4 164,1-1 0,1-4-91,2 1 0,0-6 104,4-1-506,0-1-883,-1 0 1329,4-2 0,-4-10 0,5-2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64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9833 11878 7569,'7'-5'0,"-2"2"-297,-5-5 264,0 6 287,0-3 2364,0 5-2286,0 5-174,-5 1 0,-2 6-85,-4-1 1,-2 1 14,-2-1 0,1 2 36,-5 2 1,-4 1-154,-3 3 1,-5 2 48,4-6 1,0 4-89,0-4 0,3 2 49,-3-2 0,3-2 42,1 2 1,2-4 24,2-3 1,-2 2-4,6-2 1,0-2-31,3 2 0,2-5 31,3 5 0,-4-4-35,4 3 0,2-3 92,1 4-162,-2-6 110,4 9-27,-3-10 0,5 5 73,0-2-2,0-3-30,0 4 1,2-1-31,1 0 0,0 0 14,4-4 0,5 4 0,3-1 1,5 1-22,-1-4 0,7 1-17,1 3 0,0-2-1,0 1 0,-2 0-19,6 1 1,-6-3-10,2 3 0,-3-2-68,-1 2 0,-4-3 59,0 3 0,-5-1-182,1 1 0,-6-3-93,-1 3-148,-6-3-278,8-1 182,-8 5 0,-2-4 51,-8 3 0,-3-3-94,-5-1 0,4 4 589,-4 0 0,-1 5 0,-1-3 0</inkml:trace>
  <inkml:trace contextRef="#ctx0" brushRef="#br0" timeOffset="1">9342 12483 7569,'-11'11'-412,"-6"-4"1021,5 3 31,0-9-64,2 4-227,9-5 1,-3 0-2,8 0 1,2 0-74,6 0 1,-1 0 82,0 0 0,2 0-109,2 0 0,3 0-29,5 0 1,0 0-59,0 0 1,1 0-1,2 0 1,-1 0-133,1 0 0,-3 4 72,-4 0 1,1 1-149,-4-1 0,3-3 49,-4 3 0,-4-2-254,-3 2 0,-4-3 11,3 3-679,-4-2-163,2 3-576,-5-4 1058,0 4 600,-5-5 0,-2 0 0,-4 0 0</inkml:trace>
  <inkml:trace contextRef="#ctx0" brushRef="#br0" timeOffset="2">10941 11467 7569,'0'-7'-430,"-5"2"727,4 5 636,-4 0-203,0 0-448,3 0 1,-4 4-49,2 0 0,3 6-32,-3 1 0,3 2-121,1 6 0,-4-4 72,0 4 1,1 0-31,3 4 1,0-4 47,0 0 1,0 0-239,0 4 0,0-1-9,0-3 1,1 2-42,3-2 1,-3-2 54,3-2 0,1 2-116,-1-2 1,3 0-204,-3-4 0,4 1-33,-5-1-611,6 1 730,-7-1 1,4-1-427,-2-2 721,-3-3 0,4 0 0,-5 1 0</inkml:trace>
  <inkml:trace contextRef="#ctx0" brushRef="#br0" timeOffset="3">10484 12220 7569,'-7'0'318,"-1"0"115,1 0-307,0 0-22,2 0 330,5 0-217,0 5 0,5-3 71,3 1 1,-1-1-59,5-2 0,-2 0-6,9 0 0,0 0-41,4 0 1,5 0-28,2 0 0,7-2-17,1-1 1,7 0-12,0-4 0,6 3-231,6-4 0,1 4 57,3-3 0,3-1-177,-30 3 1,0-1-1,0 0 1,0 0 223,-2 0 0,0 1 1,30-3-12,-4 1 1,-3-1-132,-1-3 1,-5 3 210,-7 0 0,-4 2-18,-7-2 1,-1-1 1,-7 6 1,1-1 167,-9 4 0,-3-4-166,-5 0 94,-4 0-312,2 4 1,-6 0-421,-3 0 0,-4 0 167,-7 0 1,1 4 414,-5 0 0,0 5 0,-4-3 0</inkml:trace>
  <inkml:trace contextRef="#ctx0" brushRef="#br0" timeOffset="4">10964 12609 7578,'-6'-8'316,"2"0"0,3 5 96,1-5-154,0 5 109,-5-7-240,-2 4 1,-4-2 12,-1 1 0,1 4-89,0-1 0,-6 3 1,-2 1 0,1 0-97,-1 0 0,0 0-33,-4 0 1,0 5 56,1 3 0,0 2-39,3 1 1,-1 2 88,4 2 0,5-2-261,3 2 1,2 2 10,-2-2 1,3 0 27,5-3 0,5-1 95,3 0 0,2 1 25,2-1 0,4-4 108,3-4 1,3-1-74,1-2 1,-1 0 150,1 0 0,0 0-41,0 0 0,-1-5 24,-3-3 1,-3 2 8,-4-2 1,-2 0 81,-3-3 0,2 3 68,-5 1 0,0-1-79,-4-3 1,-2 3 18,-1 1 0,0 4-62,-4-1 0,3-1-142,-4 1 0,4 0 120,-3 4 0,4 2-85,-1 2 1,3-1-26,1 9 0,0-2-89,0 9 1,0 0 47,0 4 1,0 5-69,0 2 0,5 3-55,3 1 1,2 1 35,1-1 1,-3 0-39,0 1 1,-1-2 63,5-3 1,-2-6 287,-3-5 0,2-5 118,-5 1-240,5-2 175,-8-2-92,4 1-319,-5-6 205,0-1 0,-1-5-853,-3 0 341,3 0-246,-4 0 0,5-1 724,0-3 0,5-2 0,1-6 0</inkml:trace>
  <inkml:trace contextRef="#ctx0" brushRef="#br0" timeOffset="5">11444 12597 7569,'-2'-12'388,"-1"-4"1,1 4 169,-1-4-149,1 4-169,2 0 0,-6 2-59,-5 3 0,-3 1-167,-9 6 1,2 0 72,-5 0 0,-2 2-171,1 2 0,-5 6-22,2 5 0,2 0-18,1-3 0,1-1 13,3 0 0,-1 5 101,9-1 0,1 0-152,6-4 0,3 1 31,5-1 1,0 1-40,0-1 1,6-1 60,6-2 0,4 1 58,7-5 0,0-1 15,0-3 1,3 0 73,1 0 0,-2-5 138,-6-2 0,3-3-64,-3-2 0,-1 5 3,1-1 0,-5 0-43,1-3 1,-6 1 119,-1 2 1,-5-2 166,5 2 180,-5 3-10,2-5-334,-5 9 1,0-3-217,0 8 1,0 0 93,0 7 1,-4-1 30,0 9 0,-1 0 7,1 4 0,3 5-69,-3 3 0,3 2 49,1 1 1,0 0-188,0 0 1,0 1-89,0-1 0,0-4-94,0 1 1,0-10 121,0 2 1,1-8 79,3 1 1,-3-4 138,3 0-126,-3-6 0,0 3-165,3-5 94,-2 0-352,3-4-72,-5 0 0,-5-11 0,-2-1 0</inkml:trace>
  <inkml:trace contextRef="#ctx0" brushRef="#br0" timeOffset="6">11524 12426 7569,'0'-17'0,"1"1"374,3-3-219,7 2 0,2 2 17,2 0 1,-6 0 115,-1 3 0,-6 5-28,2-1 0,1 4 132,-1-3 1,5 4-180,-2-1-56,-2 3 1,6 1-152,-4 0 1,-1 0 144,2 0-172,0 0-1,2 5 53,-3 3 1,2 2-74,-5 1 0,0 1 16,-4-1 1,4 2-76,0 2 1,-1 2-21,-3 2 0,0 2 28,0-2 0,-3 1-77,-1 0 0,-1-4 31,1-5 1,1 1 299,-4-1-183,4 1 199,-2-1 1,5-3 42,0-1-30,0-4 0,6 3 45,6-2 0,1-3 13,6 3 1,0-3-67,3-1 0,-2 0 0,-1 0 0,0 0-64,3 0 1,-3 0 8,1 0 1,-7 0-140,3 0 1,-4 0 165,0 0-1084,-6 0 201,-1 0 0,-15 2 729,-5 1 0,-11 4 0,-3 4 0</inkml:trace>
  <inkml:trace contextRef="#ctx0" brushRef="#br0" timeOffset="7">9319 14116 7569,'-11'0'0,"3"0"80,1 0 1,3 0 378,-4 0-41,6 0-235,-3-5 1,5 3-83,0-6 0,0 4 44,0-3 1,0 3-12,0-4 0,0 4 10,0-3 0,5 3-106,2-4 0,0 1-25,0-5 0,1 1 4,3-1 1,5 5-41,-1-1 123,0 1-44,2-5 0,-5 5-56,4-1 0,-4 4 45,0-4 0,-1 6-77,0-2 0,1 3 55,-1 1 0,-3 0-11,0 0 1,-2 1-24,2 3 0,0-2-111,-4 6 1,4 0 19,-4 3 0,3 1 11,-3-1 1,1 4-41,-1 0 1,-2 4 79,6-3 0,-2-1-33,2-4 44,2 1 30,-3-1 0,4 1-9,0-1 1,2-5 43,2-2 0,-2 1 127,2-1 1,2 0 199,-2-4-202,0 0-45,-3 0 0,-1-1 176,0-3-21,6 3-223,-4-10 0,3 9 6,-4-6 0,-1 4 4,0-3 1,-3 0-133,0 0 0,-5-3 97,5 2 0,-5 2-101,0-2 0,-1 4-443,-2-3 253,0 4-4,0-7-407,0 9 1,-2-4 18,-1 5 671,-4 0 0,-9 0 0,-2 0 0</inkml:trace>
  <inkml:trace contextRef="#ctx0" brushRef="#br0" timeOffset="8">9377 14447 7569,'-12'7'0,"1"-3"156,-1-3-181,6-1 6,-4 0 0,9-1 723,-3-3-53,2 2-254,2-8 0,2 4-231,2-5 0,1 3-27,2 0 1,3 2-23,-2-2 0,2-2 34,2 3 0,0 0-114,3 0-75,-2 4 69,4-2 1,-6 1-108,0 0 0,1 1 67,-1 3-92,1 0 1,-1 0 2,1 0-48,-1 5 1,-1 1-41,-2 5-18,2 1 189,-9-1 1,6 5-181,-4-1 136,-1 0 5,8-4 1,-8 1-28,6-1 1,0 1 68,3-1 0,-3-3 4,-1-1 1,1-4-5,3 1 1,2 1 96,2-1 0,-2-1 73,2-3 0,3-3-47,1-1 0,-3-4 16,0 4 0,-4-5-48,0 2 0,-1-2 109,1 1 0,-5-2-169,1 3 0,-6 0 12,2 0-202,-3 4 1,-6-2-343,-2 5 0,-3 0-1190,-2 0 803,1 0 900,4 5 0,-3 1 0,4 6 0</inkml:trace>
  <inkml:trace contextRef="#ctx0" brushRef="#br0" timeOffset="9">10701 13945 7569,'-11'0'85,"0"0"1,3-4 138,0 0 0,6-1 115,-2 1-165,-2 3 1,-1-4-16,-4 5 1,-1 5-27,1 3 1,0 2-84,-1 1 0,1 1 78,-1-1 1,1 6-99,-1 2 1,1-2 34,0 2 0,-1 2-105,1 5 1,3-1 53,1 1 0,0 2-78,0-1 1,2 1 84,5-2 1,0-2-24,0 3 1,0-3-21,0-1 1,1-4 43,3 0 0,2-5-165,5 1 1,2-2-34,2-2 23,-2-4 65,9 3 1,-9-9 75,7 3 0,-1-3-9,3-1 0,-3-1 13,0-3 0,4-3 9,4-9 1,-2 2 9,-6-5 1,3 4-27,-3-4 1,-1 0 252,1-4-104,-5 0-11,-3-5 0,-1 4 66,-2-2 0,-3-2-129,-1 1 0,-3-3 11,-1 3 1,-5-1-53,-3 1 1,-3 3-115,-4-2 1,-2 7-146,-2 3 0,-2 4 80,2 0 0,-3 6-24,-1 2 0,2 3-109,2 1 0,2 4-97,6-1 1,-1 10 23,1-1 0,4 2 366,4-3 0,-4 5 0,1 2 0</inkml:trace>
  <inkml:trace contextRef="#ctx0" brushRef="#br0" timeOffset="10">11067 14459 7569,'-7'0'378,"-1"-1"114,4-3 1,0 1 155,4-4-175,0 4-230,0-2-2276,0 5 1541,0 5 492,0-4 0,5 9 0,1-3 0</inkml:trace>
  <inkml:trace contextRef="#ctx0" brushRef="#br0" timeOffset="11">11546 13945 7569,'-3'-12'96,"-1"1"0,0 0 197,4-1 1,0 5 173,0-1-164,-5 5-300,4-2 0,-9 5 45,2 0 0,-2 5-82,-2 3 1,-3 2 89,0 2 1,-5 4 1,1 3 0,1 3-165,-1 1 54,5-1 32,-8 6 0,10-4-29,-4 3 0,7 1 39,2-1 0,4 1-88,0-2 1,1-2 23,2 3 1,5-4 21,3-4 0,3 1 10,5-5 1,0 1-11,3-5 0,6-5 51,-2-2 0,3-3 7,-3-1 1,1 0 144,2 0-161,-7 0 34,8-5 1,-11-1 4,4-5 0,0-1-32,-5 1 164,0-1-149,-3 1 0,-1-4 45,1-1 0,-5 0 10,1 1 0,-6 1-28,2-5 0,-3 0 2,-1-4 0,-5 4-117,-2 0 1,-5 0 63,-3-4 0,1 4-104,-5 0 0,5 5-63,-1-1 0,-3-1-162,-1 5 0,3-2 22,0 10 1,4-1-137,0 4 1,5 0 455,-1 0 0,5 0 0,-2 0 0</inkml:trace>
  <inkml:trace contextRef="#ctx0" brushRef="#br0" timeOffset="12">12209 13956 7569,'-12'0'0,"1"0"61,5 0 0,-4 0 149,2 0 0,3-1 515,1-3-441,-2 3 0,3-4 455,-4 5-114,4 0-429,-7 0 0,4 4-28,-6-1 1,1 6-1,-1-1 1,-3 2 14,0 2 1,-2 3 11,2 0 0,1 2-331,-5-2 1,5 1 100,-1 3 0,2 3-106,2-3 1,1 2 19,2 2 1,3 0 14,5 0 1,0 0 47,0 0 0,1-2-44,3-2 1,2 2 55,6-6 1,3 4-36,0-4 0,6-1-81,-2-6 1,1 2 81,-1-3 0,3-2 11,-3-1 0,2-2 43,2-2 1,0 0 2,0 0 1,-1-6 21,1-1 0,-4-3 16,0-2 1,-1 0 5,1-4 1,-2 2 14,-6-5 1,-3 0 159,-1-3 1,-4 2-51,1 1 0,-3 0-69,-1-3 0,-1-1-98,-3 0 1,-2 0-103,-6 0 0,-3 0-64,0 1 1,-6 2-257,2 1 1,-2 5-261,-2-1 1,4 3 276,0 0 1,5 6-391,-1 2 317,2 3 499,7 1 0,-5 5 0,5 1 0</inkml:trace>
  <inkml:trace contextRef="#ctx0" brushRef="#br0" timeOffset="13">12711 13956 7569,'-6'-5'177,"1"3"275,5-6-407,0 6 1,-1-4 165,-3 6-250,3 0 83,-4 0 1,3 0 29,-1 0 154,1 0-77,-8 6 0,4 0-85,-6 5 1,1-3 178,-1 0 0,5-1 23,-1 5 0,1-1-70,-5 0 1,5 1-153,-1-1 0,4 2 18,-3 2 0,0 2-93,0 2 0,-4 2 46,4-2 0,0-1-67,0 1 1,3-1 39,-4 1 1,6 1 4,-2-5 1,3 4-78,1-3 1,0 3 49,0-4 1,5 0-75,3-3 0,3-1 60,4 0 1,-1 0-44,5-4 0,0 2 72,4-5 0,0 4-2,0-5 1,0 1-2,-1-4 1,3-4 4,1 1 1,-2-6 50,3 1 1,-4-2-51,-4-2 1,2 0 82,-2-3-78,-2 2 16,-1-9 1,-8 8 150,0-5 1,-5 2-41,5-3 0,-5-1 83,0 2 0,-6-3-204,-5-1 0,-6 1 5,-1-1 0,-6 1 2,2 3 0,-2-1-119,-2 5 0,0-1-308,0 5 1,2 1 183,2 2 0,-2 3-371,6 5 1,4 0-415,3 0 81,6 5 943,-3 2 0,0 4 0,-2 0 0</inkml:trace>
  <inkml:trace contextRef="#ctx0" brushRef="#br0" timeOffset="14">13123 13888 7569,'-7'0'2259,"2"0"-924,5 0-1126,0 5 0,0 1-23,0 6 0,0-1-45,0 0 1,4 1-88,0-1 1,0 2 39,-4 2 1,3-1-51,1 5 0,1-1 15,-1 1-101,-3 3 117,9-5 0,-4 2-90,1 0 1,2-1 19,-5 1 1,3 2-65,-3-6 1,1 4 83,-1-4 0,-3 5-74,3-1 0,-2-1 13,-2 1 1,0-5-88,0 1 0,0 2 80,0-2 1,-2 0 3,-2-3 0,3-1 52,-3 1 0,3-5-70,1 1 224,0-1-178,0 5 29,0-6 21,0 4-3,0-8-11,0 3-3178,0-5 3153,0-5 0,-5-2 0,-1-4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66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16994 5071 7569,'-6'0'-1263,"-4"0"1010,8-5 273,-8 4 0,8-5 114,-6 6-70,6 0-1,-9-5 1,9 4 3,-6-3 15,6 3 0,-5 1 22,4 0 1,0-1 75,-5-3 165,6 3-202,-8-4 1,7 5 340,-4 0-73,4 0-285,-2 0 378,5 0-327,0-5-79,0 3 0,5-3-18,3 5 1,6 0-14,1 0 0,1 0 13,0 0 0,1 0-125,6 0 0,0-4-22,0 1-52,0-1 172,0 4 0,3-4-136,1 0 107,0-5 1,-5 8-121,1-3 0,-1-1 62,-3 1 1,2-1-111,-2 1 0,-2 3-19,-2-3 0,-2 2-21,-2-2 1,1 3-218,-1-3-286,-5 3-232,0 1 919,-6 5 0,-11 1 0,-1 5 0</inkml:trace>
  <inkml:trace contextRef="#ctx0" brushRef="#br0" timeOffset="1">16960 5219 7569,'-6'0'440,"-5"0"-280,10 0 0,-3 4 67,8 0 0,-1 0 12,4-4 0,-3 0 249,4 0-351,-1 0 1,5 0 57,-1 0 1,6 0 22,2 0 1,2-2-135,2-1 0,1 0 66,3-4 1,2 3-181,5-4 0,-2 2 48,2-2 1,-6-2-10,7 2 0,-9 2 12,1-2 1,-3 5-137,-1-5 1,-5 5-229,-3 0 121,-2 1 1,-6 2-798,1 0 744,-6 0 0,2 0-915,-8 0 1190,-2 0 0,-5 5 0,-1 2 0</inkml:trace>
  <inkml:trace contextRef="#ctx0" brushRef="#br0" timeOffset="2">18319 4854 7524,'-6'-5'70,"1"4"0,3-6 206,-1 3-93,1 3-45,-3-4 0,4 5 159,-3 0-113,3 0-12,-9 0 0,7 0 23,-4 0 1,3 0-60,-4 0 1,1 5-73,-5 3 1,1 2 38,-1 1 0,-3 6-125,0 2 0,-2 0-171,2 4 136,2-3 0,-3 8 0,4-5 1,1 3 71,0 1 0,0 4-118,4-5 0,2 5 13,5-5 1,0 1-65,0-4 1,5 0 20,2-1 1,5 0 92,3-3 0,-2 1 139,2-4 1,3-5-88,1-3 0,2-6 174,2 2 1,4-3-58,0-1 1,0-1 5,0-3 1,1-2-66,3-6 1,-4-3 68,-4 0 0,4-4-59,0 4 1,-5-6-4,-3 2 1,-5-2 19,2-2 1,-5-1-10,-3-3 1,-3 2-189,-5-6 0,-3 1 105,-4-4 1,-2-1-73,-10 1 0,-2 1 61,-5 3 1,-3 2-175,-6 5 1,-4 5-62,-3 3 0,-1 7-57,1 4 0,4 3-41,8 1 0,3 1-146,8 3 1,6 4 484,6 7 0,4 3 0,-2 5 0</inkml:trace>
  <inkml:trace contextRef="#ctx0" brushRef="#br0" timeOffset="3">18719 5379 7569,'0'7'1158,"0"-2"-685,0-5-149,0-5-3,0 3-425,0-3-1065,0 5 1067,0 5 102,0-3 0,0 3 0,0-5 0</inkml:trace>
  <inkml:trace contextRef="#ctx0" brushRef="#br0" timeOffset="4">19313 4957 7569,'-7'-5'-502,"2"3"215,5-8 166,0 9 0,-1-5 233,-3 2 31,3 2 1,-5-6 688,2 4-590,2 0 1,-8 4-36,3 0 0,0 0 6,0 0-97,-1 0-15,-3 0 0,-2 0 111,-2 0-94,2 5-33,-8 1 1,7 6 77,-5-1-74,5 1 1,-7-1-122,6 0 108,-5 6 1,6-3-25,-5 5 0,5 0-124,-1 4 1,2 0-161,1 0 166,6-1 1,-3 1 21,5 0 0,1 2-89,3-2 1,5 1 41,2-8 1,5 3 62,3-4 12,3 0 0,5-3 2,-1-1 0,3 0 39,1 1 0,0-6 10,4-2 0,0-3 236,5-1-154,-1-5 0,-4 3 22,1-6 1,-6 0-39,2-3 0,-3-6 0,-2 5 117,-3-3 1,1-3-77,-5-1-78,-5-3 11,0-1 0,-8-1-4,2-2 1,-4-2-79,-4-3 0,-6-1-437,-6 6 218,-9-1 127,6 4-1056,-14 0 905,9 6 1,-9 0-84,2 6 1,2 3-160,-1 1 0,4 4-38,0-1-173,7 3 703,2 1 0,7 0 0,0 0 0,1 0 0,0 0 0,2 0 0</inkml:trace>
  <inkml:trace contextRef="#ctx0" brushRef="#br0" timeOffset="5">19724 4854 7569,'-5'-6'508,"3"0"0,-4 6 103,2 0 119,3 0-526,-9 0 1,9 2-60,-3 2 1,-1 2-90,1 5 93,0 6 0,4-1-104,0 3 0,0 7 47,0-3 1,0 3-131,0 1 1,4-3 23,0 3 1,3 1-72,-3-2 0,4 2-85,-4-1 8,4-3 195,-6 4 1,7-7 34,-6-2 1,3 3 82,-3-3 0,-1-3-79,1 0 1,0-4-33,1 0 1,-3-1 30,3 1 41,-3-1 117,-1 0-36,0 1 0,0-4 61,0-1-117,0-4 3,0 2-599,-5-5 225,4 0-592,-4 0 745,5 0 0,0-5 0,0-2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0:45:30.19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13705 10450 7569,'-11'-8'174,"-1"1"0,5 4 353,-1 0 0,4-3 1,-2 1-1,1 2 1016,2 1-1578,2 5 0,1 8 0,0 1 0,1-1 1,2 1-1,2-1 0,0 0 0,1 1-68,1-1 0,-4 1 1,5-1-1,1-1 0,1-1 155,1-1 0,1-6 0,1 2 0,1-3 0,2 1 0,2 0 0,2 2 1,2-2-33,1 0 1,-1-2 0,1 0-1,1 0 1,2 0 0,2 0-1,1 0 1,3 0-23,1 0 1,1 0 0,0 0 0,2 0-1,0 0 1,5 0 0,2 0 0,5 0 13,3 0 1,2 0-1,3 0 1,0-2-1,0 0 1,2-2-1,1 2-40,-1 0 0,-5 2 0,-1 0 1,0 0-1,-1 0 0,0 0 0,-2 0-35,2 0 0,-8 0 1,3 0-1,-3 0 1,-2 0-1,-2 0 0,-2 0 1,-2 0-12,-2 0 0,-1 0 0,1-1 0,-1-2 0,-2 0 0,2 0 0,1 2 0,0 0 30,-3-3 1,2 3-1,-5-5 1,-3 3 0,-2-1-1,-5 0 1,0 0 187,-3 0 1,-2 1 0,0 3 0,-1-2-1,1 0-53,-1-2 1,1 0-1,-1 4 1,0 0-1,1 0-285,-1 0 1,1 0 241,-1 0 0,-1-1 0,-3-2 461,-7 0-565,-6-1 1,0-1-1,2-3 66,3-2 0,1-1 0,0-1 1,0 1-1,0-1 0,0 1 233,0-1 1,1-3 0,2 0 0,1 1 0,-1 1 0,1 2 62,0-1 1,0 1-2068,-4 0 1761,0 4 0,0 2 0</inkml:trace>
  <inkml:trace contextRef="#ctx0" brushRef="#br0" timeOffset="1">4431 11227 7650,'0'-7'1481,"0"2"-1412,0 5 0,0 5 1,0 3-1,0 2 0,0 2 1,0-1-1,0 0 0,0 1 1,2 1-1,0 0 0,2 4 1,0 1-1,0 2 1,1 0-1,0 1-63,0-2 0,2-2 0,-3 4 0,0-2 0,0 0 0,0 0 0,-2-1 0,-1-2 0,-1-2-372,0-1 0,0-2 0,0 1 1,0-1-1,0 0 366,0 1 0,0-1 0,0 1 0</inkml:trace>
  <inkml:trace contextRef="#ctx0" brushRef="#br0" timeOffset="2">4877 11272 7569,'-2'-6'-1,"-1"2"1,-4 4 212,1 4 1,-4-1 0,3 4 0,0 3 0,-1 4 0,-1 4-1,-1 2 1,-1 3-159,-1 5 1,0 0 0,-2 3-1,-2 0 1,3 2 0,0 1-1,1 1 1,1-1-162,0 0 1,-1-3-1,2-2 1,1-1 0,1-3-1,0-2 1,-1-3 0,0-2-180,1-1 0,4-3 0,-2-6 0,1 0 286,2 1 0,-3-4 0,0 0 0</inkml:trace>
  <inkml:trace contextRef="#ctx0" brushRef="#br0" timeOffset="3">5059 11478 7569,'7'-11'171,"-2"-2"0,-5-1 1,0-1-1,-1 2 1,-2 3-1,-2 3 30,-1 2 0,-2 2 1,-3 3-1,-1 0 1,1 0-1,-1 1 1,0 3-1,-2 3-135,-2 3 1,1 6 0,4-1-1,-1 0 1,1 0 0,1 2 0,2 1-1,4 2-141,3 1 1,1-1 0,0-1 0,1 0 0,3-2 0,5 0 0,4-3-61,2-3 0,5 3 1,-1-7-1,3-1 0,1-2 1,0-3-1,1-1 1,0-1 90,-1-3 1,1-2 0,-8-6 0,1 1 0,-1-1 0,-3 0 0,-3-2 0,-4-2-174,0 2 0,-3-2 0,-4-1 1,-3 0-1,-5-2 0,-3 2 0,-5 4 217,-1 5 0,1 5 0,-4-1 0,2 3 0,0 6 0,-4 1 0</inkml:trace>
  <inkml:trace contextRef="#ctx0" brushRef="#br0" timeOffset="4">4945 11706 7569,'0'12'116,"0"-5"0,0 1 0,-1 1 1,-2 1-1,0 1 0,-1 1 129,-1-1 1,2 1 0,-3-1 0,1 1 0,2-1 0,2 2-1,1 1 1,0 1-230,0-1 0,0 2 0,0 0 0,1-2 0,3-2 0,4-2 0,2-1 0,1-2-76,1-2 1,0 2 0,4-3 0,3-1-1,2-3 1,2-3 0,0-2 0,0-1 197,0-3 1,-1-5-1,1-3 1,0 1-1,-1-2 1,-3-1 0,-4-4-94,-2-2 1,-7-3 0,-2 1 0,-4-2 0,-5 0 0,-7 2 0,-7 4 0,-6 4-448,-6 4 0,-7 8 0,-4 3 0,-1 2 0,3 4 0,4 2 402,4 3 0,7 13 0,-3 5 0</inkml:trace>
  <inkml:trace contextRef="#ctx0" brushRef="#br0" timeOffset="5">7355 11158 7038,'0'-7'1635,"-1"0"-1405,-3 2 0,3 3 0,-3 5 0,3 5 0,1 2 1,0 2-1,0 0 0,0 4-246,0 3 1,0-2 0,0 1-1,0 0 1,1-2 0,1 2-1,2-1 1,-1-1-236,-2-2 0,-1 0 1,0 0-1,0 1 0,0-1 1,0-1-1893,0-2 2143,0 1 0,-5-1 0,-1 1 0</inkml:trace>
  <inkml:trace contextRef="#ctx0" brushRef="#br0" timeOffset="6">7686 11090 7569,'0'-8'473,"-1"2"1,-3 1-327,-3 2 0,-4 8 0,0 7 0,-2 5 0,-1 6 0,-1 3 0,0 1 0,0 3-197,-1 1 1,1 2 0,4 2 0,-1-2 0,1-2-1,0-1 1,-1-3 0,1-1-249,-1-2 1,5-5 0,-1-1 0,0-2 0,2-2 297,2-1 0,-2-2 0,0 1 0</inkml:trace>
  <inkml:trace contextRef="#ctx0" brushRef="#br0" timeOffset="7">7858 11272 7569,'0'-17'48,"0"0"1,0 6-1,0-1 1,0 1 146,0-1 1,-2 6 0,-2 2 0,-3 3 0,-3 2 0,-2 3 0,0 4 0,-2 3-121,-2 4 0,-3 3 0,4 5 0,2 0 0,3 0 0,4-1 0,1 1-151,2 0 1,2-1-1,2-3 1,3-3 0,4 0-1,3-3 1,3-1-1,1-4-3,-1-3 0,3 2 1,-1-3-1,2-1 1,2-3-1,1-4 1,-1-4 131,-1-2 0,-1-1 0,1-2 1,-4-2-1,-2-3 0,-2-1 0,-1 0 1,-2-3-142,-4-3 0,-3 1 0,-2-4 1,-3 1-1,-5 2 0,-5 2 0,-4 5 1,-1 4-443,0 4 0,0 6 1,-2 0-1,2 4 530,3 4 0,-1 3 0,-1 4 0</inkml:trace>
  <inkml:trace contextRef="#ctx0" brushRef="#br0" timeOffset="8">7778 11409 7569,'-2'8'-11,"0"0"0,-3 1 1,-2 1-1,0 1 0,-1 2 81,1 2 0,3-2 0,-3 2 1,1-2-1,1-2 0,0 0 1,1 2-1,0 1-49,0 1 0,1 1 0,3-5 1,0 0-1,0 1 0,1-1 0,3-1 1,2-1 54,0-1 1,8-2 0,-1 2 0,2-4 0,3-3-1,0-1 1,2 0 0,2-1 68,1-3 0,1 1 0,1-4 0,0-2 0,-2-3 0,-4-2 0,-1-2-67,0-2 1,-8 3 0,0-4 0,-4-1-1,-3-2 1,-3-1 0,-4 0 0,-5 1-223,-5-1 0,-3 5 1,-8 3-1,-1 3 1,-3 5-1,-2 3 1,2 4-1718,1 4 1861,7-3 0,-1 14 0,4-2 0</inkml:trace>
  <inkml:trace contextRef="#ctx0" brushRef="#br0" timeOffset="9">14413 10896 7569,'0'-8'136,"0"3"1,-1 2-1,-2 7 1,0 4-1,0 4 1,2 2-1,1 3 1,1 2-1,2 2 1,0 2-2,0 0 0,2-4 0,0 0 0,0 0 1,0 0-1,-2-1 0,-1-1 0,1-2-416,1 1 1,-1-3 0,-3 2 0,0-2 0,0-2-1439,0 1 1719,0-6 0,0 4 0,0-3 0</inkml:trace>
  <inkml:trace contextRef="#ctx0" brushRef="#br0" timeOffset="10">14767 10861 7569,'0'-7'216,"-1"0"1,-3 3-34,-4 6 0,-2 3 0,-2 8 0,-2 2 0,-3 5 1,-1 4-1,-1 4 0,2 0 0,0 2-187,1 3 0,3-5 0,-2 7 1,2-4-1,2 0 0,0-2 1,3-1-196,0-3 1,4 3 0,-2-2 0,1-4 0,2-3 0,2-1 0,0-1 0,-2-1-397,-1-2 1,0-5 594,4-1 0,0-1 0,0 5 0</inkml:trace>
  <inkml:trace contextRef="#ctx0" brushRef="#br0" timeOffset="11">14961 11090 7569,'0'-19'78,"0"1"1,0 1 0,-1 5 0,-4 3 93,-6 5 1,-1 4 0,-4 5 0,0 5 0,0 5 0,-1 3 0,0 3 0,0 0-150,1 2 0,2 1 0,5 1 1,2 1-1,2-3 0,3-4 1,1-2-1,2 0-88,3-1 0,2 0 0,7-6 0,1-3 0,2-3 0,2-3 0,2-1 107,2 0 0,1-1 0,1-1 0,0-3 0,0-2 0,-4-2 0,-2-1 0,-4-2-117,-1-4 0,-2 2 1,-1-5-1,-2 0 1,-4 0-1,-3 0 0,-2-1-393,-3-2 0,-4 1 1,-7 2-1,-4 4 468,-3 2 0,0 1 0,-1 1 0</inkml:trace>
  <inkml:trace contextRef="#ctx0" brushRef="#br0" timeOffset="12">14756 11341 7635,'-2'10'6,"0"-1"0,-2-1 0,0 0 0,1 3 171,-1 0 0,0 0 1,4 1-1,0-1 0,0 1 1,1-1-154,3 1 1,-1-1 0,3 0 0,0 1-1,1-2 1,1-1 0,1-2 0,0 1 67,-1-2 0,3 3 0,6-4 0,-1 0 0,2 1 1,0-4-1,2-1 0,0-1 70,-1 0 1,7-5-1,-3-1 1,-1-2-1,0-1 1,-4-2-1,-2-3-160,-2 0 0,-1-4 0,-3-1 0,-2-2 0,-4-2 0,-4 0 1,-6 0-173,-5 0 0,-7 2 0,-8 3 0,-5 5 0,-3 6 0,-3 2 0,0 2 0,3 3-1658,2 4 1828,7 7 0,-8 2 0,4 3 0</inkml:trace>
  <inkml:trace contextRef="#ctx0" brushRef="#br0" timeOffset="13">4454 12414 7569,'-5'-11'289,"4"3"0,-3 3 0,3 5 1,1 8-1,0 5 0,0 2 0,1 1-76,3 3 0,-3-1 0,4 1 0,-1 2 0,0 0 1,0 2-1,-1 1 0,2 1 0,2 2-358,2-2 1,-3 0 0,0-3 0,1 0 0,-1-2 0,2-2 0,-1-1 0,1-3 0,0-2 71,-2 0 1,4-1 0,-2-1-1,2-1 1,1-3 0,1 0-1,0-4 139,4-1 0,-3-1 1,7 0-1,0 0 0,1 0 1,2-1-1,1-3 0,2-2-114,0 0 0,1-3 0,-5 4 0,-2 0 0,-2-2 0,-2 2 1,-2-1-1723,-1-1 1770,-7 5 0,-11-3 0,-8 5 0</inkml:trace>
  <inkml:trace contextRef="#ctx0" brushRef="#br0" timeOffset="14">4523 12677 7569,'6'-7'222,"0"0"1,2 2-1,3 1 1,3 1-1,3-1 1,2 1 15,2 2 0,2 1 0,0 0 1,0 0-1,0 0 0,0 0 0,-2 0 1,0 0-509,-2 0 1,-5 0-1,1 0 1,-3-1-1,0-2 1,-2-2-1,-2-1-2496,-5-3 2766,-1-1 0,-7-7 0,-2-1 0</inkml:trace>
  <inkml:trace contextRef="#ctx0" brushRef="#br0" timeOffset="15">4534 12403 7569,'-18'0'140,"2"-1"1,6-3 0,2-4 0,6-1 0,4 1 0,7 0 31,5-1 0,4 0 0,6 0 0,2 2 0,5-1 1,3 0-1,3 2-397,1 1 142,0 1 0,-5 4 0,-2 0 83,-5 0 0,-2 0 0,-1 0 0</inkml:trace>
  <inkml:trace contextRef="#ctx0" brushRef="#br0" timeOffset="16">5105 12574 7569,'5'12'41,"-2"-5"1,3 1-1,0 0 1,1 1-1,0 1 1,0 2 0,-3 2-1,-3 3 258,-1 2 1,0 2 0,0 2 0,0 0 0,0 1 0,0 2 0,0 0 0,0-2-244,0-3 0,0-1 0,1-4 0,2 1 0,0-1 1,1-2-371,1-1 0,2-7 0,4-2 314,0-2 0,1-2 0,-1 0 0</inkml:trace>
  <inkml:trace contextRef="#ctx0" brushRef="#br0" timeOffset="17">7492 12129 7677,'1'-10'201,"2"3"1,1 7 0,-2 7 0,0 4 0,-2 4 0,0 4 0,0 3 0,0 1 0,0 0-60,0 0 1,0-1-1,0 1 1,1-1-1,1-2 1,3-1-1,2 0 1,2 0 0,2-1-221,4-1 1,-1-2 0,4-4 0,0-1 0,0-1-1,2-2 1,1-1 0,2-1 106,0 0 1,0-1 0,0-4 0,-2 0-1,0-1 1,-4-2 0,1-2-445,0-1 0,-4-2 0,0-3 1,-5-1-1,-5 1 0,-4-1 415,-4 1 0,-8-1 0,-5 1 0</inkml:trace>
  <inkml:trace contextRef="#ctx0" brushRef="#br0" timeOffset="18">7538 12346 7569,'-12'0'115,"6"-1"0,3-2 0,7-1 0,6 2 0,6 1 38,1 1 1,8 0 0,5 0-1,2 0 1,-1 0 0,0 0-1,-1-2 1,0 0-657,-4-2 0,-6-1 503,0 1 0,-7-2 0,4-6 0</inkml:trace>
  <inkml:trace contextRef="#ctx0" brushRef="#br0" timeOffset="19">7572 12060 7738,'6'-10'60,"6"1"0,6 3 0,3 0 0,2 1 0,1-2 0,3 2 0,3 0-198,3 3 1,0-1 0,-1 1 0,-3-2-1,-1 1 138,-3 2 0,0 1 0,-3 0 0</inkml:trace>
  <inkml:trace contextRef="#ctx0" brushRef="#br0" timeOffset="20">8017 12369 7569,'-5'6'1341,"0"0"-970,-2-2 1,3-2-1,6 3 1,3-2-1,2 1 1,2-1 0,1-1-311,1 2 1,2-3 0,1 4 0,1-1-1,-1 1 1,-1 0 0,-2 2 0,1-1-261,-1 3 0,-1-3 0,-2 2 0,-3 1 1,-1 1-1,0 1 0,-3 2 0,-4 1 24,-4 1 1,-4 6-1,-1-2 1,-2 2 0,-1 2-1,1 0 1,2-2 133,5-1 1,-2-3 0,5-3 0,1 1 0,2-1 0,2-2 182,3-5 0,4 2 0,6-5 0,2-1 0,2-2 0,4-1 0,2 0 0,4 0-107,1 0 0,-3 0 0,2-1-35,-3-3 0,5 3 0,-6-4 0</inkml:trace>
  <inkml:trace contextRef="#ctx0" brushRef="#br0" timeOffset="21">11352 12380 7569,'7'-10'-114,"3"2"0,5 3 0,3 2 0,1-1 0,-1 1 1,-3 2 113,-2 1 0,-2 0 0,0 0 0</inkml:trace>
  <inkml:trace contextRef="#ctx0" brushRef="#br0" timeOffset="22">12289 12277 7866,'-1'-6'52,"-3"2"0,-4 3 0,-1 2 0,0 3-1812,2 4 1760,4-3 0,-2 5 0,5-4 0</inkml:trace>
  <inkml:trace contextRef="#ctx0" brushRef="#br0" timeOffset="23">12837 12289 7569,'-6'1'2541,"2"3"-2116,3 4-425,1 2 0,5 6 0,1 2 0</inkml:trace>
  <inkml:trace contextRef="#ctx0" brushRef="#br0" timeOffset="24">14276 11992 7917,'0'-8'202,"1"2"0,2 2 0,1 5 1,-2 6-1,1 4 0,-1 4 0,2 4 1,-1 3-1,-2 2 0,-1 2 1,-1 0-110,-3 0 0,3 1 0,-3 0 1,3-2-1,1 0 0,0-1 1,0 0-1,1 0-219,3-3 0,2-1 0,7-1 0,1-4 1,2-3-1,3-1 0,4-4 0,4-2 1,1-1 256,-1 0 0,9 0 1,-3-4-1,0 0 1,-3-2-1,-2 0 1,-2-3-323,-2-1 1,-3-1-1,-2-2 1,-5 2 0,-5-2-1,-5-1-836,-3-2 1,-6 1-1,-4-1 1027,-5 1 0,-3 0 0,-6-1 0</inkml:trace>
  <inkml:trace contextRef="#ctx0" brushRef="#br0" timeOffset="25">14310 12243 7569,'7'-11'220,"3"1"1,5 2-1,3 4 1,2 3-1,2 1-19,1 0 1,3-4 0,2 0-1,0 2 1,1 0 0,-1 1 0,-1-1-1,-4-2-727,-3 1 1,-7 1 0,-1-2 525,-3-4 0,-6-7 0,2-3 0</inkml:trace>
  <inkml:trace contextRef="#ctx0" brushRef="#br0" timeOffset="26">14265 11935 7569,'0'-18'135,"0"3"0,2 2 1,5 3-1,5 1 1,5 3-1,3 1 1,2 1-1,0 0-107,1 0 0,1-1 0,2 3 0,0-2 0,1 1 0,0 2 0,-2 2 1,-2 2-29,-3 1 0,-1 5 0,4-3 0</inkml:trace>
  <inkml:trace contextRef="#ctx0" brushRef="#br0" timeOffset="27">14870 12243 7569,'-11'0'13,"-1"0"1,1 0 0,-1 0 2037,1 0-1877,5 0 0,2 0 0,8 0 1,3 0-1,5 0 0,2 0 1,2 0-172,2 0 0,-3 1 0,4 2 0,0 1 0,-1 0 0,-2-1 0,0 2-24,-1 2 0,-4-3 1,-4 3-1,-1 1 1,-1-1-1,0 1 0,-4 0-66,-3-2 1,-1 4 0,-4-2-1,-2 1 1,-1 0 0,-2-2-1,1 2 1,-1 1 74,1 2 1,1-5-1,1 1 1,1 1-1,1 1 185,0 1 1,-2-3 0,6 0 0,1-1-145,5 0 1,-1-2 0,6-4-1,1 1 1,2 3 0,3 1 0,2 0-1,-1-1-83,1 0 0,-3 3 1,2-3-1,-2 0 0,-3 1 1,-1 0-1,-3 3-56,-1 2 0,-1-4 0,-5 1 0,-3 1 0,-4 1 0,-2 1 0,-2 1-35,-4-1 1,-1 0-1,-6 0 1,0-2-1,1-2 1,2 1 0,1-2-1,0-1-365,1 0 0,2-3 1,4 1 509,1-1 0,5-7 0,0-2 0</inkml:trace>
  <inkml:trace contextRef="#ctx0" brushRef="#br0" timeOffset="28">15178 12243 7569,'-10'-11'183,"3"-1"0,3 1 0,4-1 0,4 2 0,3 1 0,3 3 0,2 0-38,-1-1 0,6 5 0,2-3 0,2 1 0,2 0 0,-1 2 0,-2 0 0,-2 2-237,-2 0 0,-1 0 0,-3 0 0,-1 2 0,-1 1 84,-2 5 1,-3-2 0,-6 2 0,-2 1 0,-2 1 0,-1 1 0,-3 1 0,-1-1 20,-2 1 1,5 3 0,-1 0 0,1-1 0,0 0 0,2 0 0,1 1 65,1-1 1,-1-1 0,3-3-1,-2-1 1,-1-1 279,2 0 0,0 3 0,4 0-244,1 0 1,0 0-1,3-2 1,1-2-1,-1 2 1,2 1-164,-2 2 0,0-1 1,-3 0-1,1 1 1,-2-1-1,-2 1 1,-2-1-49,-2 1 0,-5-1 0,0 0 0,-4 0 0,-3-3 1,-1 0-1,1 0 0,1-1-459,-2 1 1,8-6-1,-1 3 1,3-1 554,0 0 0,5-5 0,-3-6 0</inkml:trace>
  <inkml:trace contextRef="#ctx0" brushRef="#br0" timeOffset="29">15475 12255 7569,'-4'-12'155,"1"1"1,0-1 0,3 1 0,4 1 0,4 1 0,2 3 114,1 0 1,4-1-1,2 3 1,-1 1 0,2 2-1,-1 1 1,0 0 0,0 0-92,-1 0-192,0 0 0,-5 1 0,0 2 0,0 2-181,-4 1 1,-2-2 0,-6 4-1,-3-1-20,-3 0 1,-2 3 160,1-2 1,-2-2 37,2 2 1,-1-1 91,2 5-103,-3-1 1,8 0 40,-1 1 0,1-5-31,2 1 87,0 0 1,0 3-1,0 1 1,2-2 0,1-1-1,5-2 1,1 2-1,0 1 1,-2 2 0,2-1 168,1 0 1,2 1-1,-1-1 1,-1 1-1,-1-1 1,-1 1-1,0-1-115,-2 0 0,3 1 0,-5-1 1,-1 1-1,1-1 0,0 1 0,-3-1 1,-3 0-312,-6 1 1,-3-1 0,-5 1 0,-4-1 0,-4-1 0,-4-1 0,-1-3 185,-3 0 0,-6-3 0,-2-3 0</inkml:trace>
  <inkml:trace contextRef="#ctx0" brushRef="#br0" timeOffset="30">3072 13991 7569,'-1'-8'274,"-3"3"1,-2 4 0,-1 6 0,4 4-1,1 2 1,2 2 0,0 2-130,0 4 1,0 3 0,0 0 0,0 2-1,2 2 1,0 2 0,3 1 0,0 3-206,0 1 1,3-3 0,-3 1-1,0-1 1,2 0 0,-1 0-1,1-2 1,1-3 66,0-1 0,-4-1 1,2 0-1,0-2 0,-1 0 1,2-4-1,-2 0 17,0-3 0,-1-1 0,-3-3 0,1-1 0,2-2 0,-1 2-2538,-2 1 2514,-1-3 0,0-7 0,0-7 0</inkml:trace>
  <inkml:trace contextRef="#ctx0" brushRef="#br0" timeOffset="31">2969 14093 7569,'0'-11'48,"-1"0"0,-1-1 1,-2 1-1,1-1 1,3 2-1,3 1 1,2 3-1,1 0 196,3-1 0,1 1 0,3-3 1,2 1-1,4 1 0,3-1 1,2 2-1,1 1 0,3 1-151,1-1 1,1 4-1,1-3 1,0 2-1,-1 2 1,-1 0 0,-2 0-152,-3 0 1,-2 6-1,-3 0 1,-4 1-1,-2 1 1,-3 2-1,-3 3 1,-3 2-4,-2-1 0,-2 3 1,-2-1-1,-3 1 0,-6 0 1,-7 1-1,-4 2-253,0 2 296,-6-4 1,4 0 0,-4-4 0,1 1-1,0-1 1,2-3 0,1-2-168,1-1 0,4-6 0,1 2 0,2-3 0,2-1-404,1 0 1,8-4-1,5-1 589,6-1 0,10-2 0,1-3 0</inkml:trace>
  <inkml:trace contextRef="#ctx0" brushRef="#br0" timeOffset="32">3895 13762 7748,'-7'-5'1346,"1"4"-1049,2-3 0,1 4 0,-3 4 1,0 3-1,-1 4 0,0 0 0,-1 2 1,1 1-143,-2 1 1,-1 5 0,-2 0 0,1 5 0,-2 2 0,-1 4 0,-2 3-1,-1 4-232,1 3 1,0-3-1,5 4 1,1 1 0,2 1-1,4 2 1,3-2 52,1-2 1,5 2 0,4-6 0,4-2-1,3 0 1,1-2 0,1 0 0,-2-1 173,0-2 0,0-4 1,-5-7-1,1-2 0,-1-2 1,0-2-1,1-3 1,-1-2-508,1-1 0,-5-2 0,1 2 0,0-3 357,-2 0 0,4-4 0,-4 4 0</inkml:trace>
  <inkml:trace contextRef="#ctx0" brushRef="#br0" timeOffset="33">4191 14128 7569,'0'-8'421,"0"3"1,0 4-1,0 7 1,0 5-1,0 6-260,0 1 1,0 1 0,2 5 0,0 1 0,2 2-1,0-2 1,0-1 0,1-1-216,1 0 1,-3 0 0,2-2-1,-1-2 1,-1-3 0,1-4-1,0 0-78,0-1 1,1-1 57,-1-2 1,-3-9 0,3-9 0,-3-4 0,-2-2-1,-2 0 1,-1-3 73,2-3 1,1-1 0,-1-1-1,0-2 1,-2-3 0,1-2 0,2 2-1,1 1 260,0 3 0,0 6 1,0 3-1,0 4-211,0 0 0,1 6 0,3 3 0,4 6 0,2 6 0,3 3 1,1 5-96,1 1 0,5-1 1,-2 4-1,1-2 0,0 0 1,1 0-1,2-1-199,1-2 266,0-1 0,-4-3 1,-2-2-1,1-1 0,-1-3 1,-1-1-1,-2-2 173,-1-2 0,-2-1 0,1-1 0,-2-3 0,-3-4-29,-3-2 1,-3-3-1,-1-2 1,0-2-1,0-3 1,0 1 0,0-1-219,0-1 0,-1-2 1,-1 0-1,-2 1 0,0 3 1,0 4-1,0 2 1,1 2-1420,-2 0 0,2 3 1472,-5 0 0,6 6 0,-3-3 0</inkml:trace>
  <inkml:trace contextRef="#ctx0" brushRef="#br0" timeOffset="34">4877 14139 7569,'-12'-5'474,"5"0"1,0-4-370,2 1 0,0 6 0,1-1 0,-2 6 0,-2 6 0,1 5 0,-2 5-32,-1 2 0,0 6 1,1 0-1,2-2 0,2-1 1,3-1-1,1 0 0,1-2-112,0-2 0,5 2 0,2-6 0,3-1 0,3-1 0,2-3 0,4-3 9,3-3 1,1-3 0,0-1-1,1-1 1,1-4 0,2-5-1,-1-5 1,1-2 66,0 1 0,-6-5 1,-6 2-1,-2-2 1,-3-2-1,-2 0 1,-4 0-1,-4 0-35,-4 1 0,-8-5 0,-7 0 0,-2 3 1,-2 3-1,0 4 0,-1 3-270,-3 4 0,5 6 1,-3 0-1,5 3 0,1 2 1,0 2-1,1 2 268,2 1 0,6 2 0,5 3 0</inkml:trace>
  <inkml:trace contextRef="#ctx0" brushRef="#br0" timeOffset="35">5276 14162 7569,'0'-12'315,"-1"5"0,-1-1 1,-3 1-1,-1 2 0,1 5 11,3 6 0,1 5 1,1 3-1,0 3 0,-2 1 1,0 2-1,-2 1 1,1 2-322,2 0 0,1 0 0,0-2 1,0 0-1,0-3 0,0-2 1,0-2-367,0-1 0,0-2 1,0-2 398,0-5 1,0-2 0,0-11 0,0-2 0,0-4 0,1-3 0,2-2 0,1-3 25,-2-4 0,0 2 0,-2-6 0,0 1 0,0 0 0,1 2 0,1 2-3,2 5-41,0 5 1,-4 0 0,1 6-1,3 2 1,2 7-80,1 7 0,3 3 0,-2 11 0,2 3 0,2 3 0,2-1-248,2-1 0,3 3 163,-4-1 0,5 1 1,-1-4-1,1-2 0,1-1 1,-2-5-1,0-3 1,0-1-102,0-4 1,-5-2 0,1-5 1185,-2 0-788,-7-5 1,0-1-1,-3-7 1,1-2-1,-2-4 1,0-3-1,-2-2 498,0-2-681,0 1 1,0-4-1,1 3 1,1-4-1,2 1 1,-1 3-1,-2 3-480,-1 4 0,-1 2 1,-2 6-1,-2 1 510,-1 2 0,-2-2 0,-3 4 0</inkml:trace>
  <inkml:trace contextRef="#ctx0" brushRef="#br0" timeOffset="36">5745 14071 7569,'0'-17'348,"0"4"0,1-2 0,3 2 1,3 3-1,4 3 0,-1 2-166,-3-1 0,0 6 0,-5 2 0,2 7 0,-1 6 0,-2 4 0,-1 4 0,0 5-244,0 5 0,-1-5 0,-2 6 0,-1-2 0,2-2 0,0 0 0,4 1 0,1-2-145,5-2 1,2-7 0,2-2 0,0-3 0,2-4 0,3-3 0,1-3-1,2-2 157,1-2 0,6-6 0,1-3 0,0-3 1,-1-3-1,-5-1 0,-3-1-507,-2 0 1,-3-1 556,-6-2 0,-3-7 0,-5 2 0</inkml:trace>
  <inkml:trace contextRef="#ctx0" brushRef="#br0" timeOffset="37">5768 14265 7569,'-7'-2'65,"5"0"0,4-3 0,7-2 0,4 0 0,5-1 0,2 1-37,4-2 0,3-1 0,-1-2 1,3 2-1,2 1 0,-3 1 1,-2 1-1,-3-1-28,-1 1 0,2-1 0,-6-3 0</inkml:trace>
  <inkml:trace contextRef="#ctx0" brushRef="#br0" timeOffset="38">5710 14048 7569,'-11'-10'0,"5"2"0,3-7 0,7 2 0,7 2 0,7-1 0,4 1 0,2-1 0,2 1 9,5-1 1,6 2 0,2 1-10,2 2 0,-5-1 0,4-3 0</inkml:trace>
  <inkml:trace contextRef="#ctx0" brushRef="#br0" timeOffset="39">7092 13922 7569,'-12'0'111,"-2"0"0,-2 0 1,3 0-1,0 0 0,1 0 1,1 1-1,0 2 0,-1 2 1,1 1-1,-1 3 0,1 1 1,-1 3-1,1 1 0,0 2 79,-1 2 1,1 1 0,-1 4 0,1 0 0,0 0 0,0 0 0,4-2 0,3-1-248,3 0 0,1-7 0,0 3 0,0-4 0,1 0 1,3-1-1,3 1 0,4-2 70,0-3 1,5-1 0,2-6 0,1 0 0,2 0 0,1-2 0,4-2 26,-1-3 0,-1-3 1,-1-3-1,-1-1 1,-3-2-1,-4-2 0,-4-3 1,-3 0-135,-4-2 0,-3 0 1,-3 0-1,-6 1 1,-7-3-1,-6 1 1,-3 0-1,-1 4-625,-2 2 1,-7 7 0,2 4-1,2 2 719,1 3 0,2 6 0,4 2 0</inkml:trace>
  <inkml:trace contextRef="#ctx0" brushRef="#br0" timeOffset="40">7264 13968 7569,'-12'-5'935,"5"-6"1,0-4-907,2 1 1,1 13 0,4 9 0,0 8 0,0 7 0,0 2 0,-1 3 0,-1 1 28,-2 3 0,0-3 0,4-1 0,1-1 0,2-4 0,1 0 0,-1-4 0,2-2-319,3-3 1,-2-5-1,2-2 1,1-2 0,0-4-1591,-2-4 1851,4-3 0,-10-10 0,4-2 0</inkml:trace>
  <inkml:trace contextRef="#ctx0" brushRef="#br0" timeOffset="41">7218 14093 8632,'15'0'225,"0"0"0,1 0 0,-1-1 0,1-1 1,2-2-1,2 1-223,2 2 0,-3 1 0,-1 0 0,0 0 0,-2 0 1,1-1-1,-3-2 0,-2-2-2,0-1 0,-6-2 0,-1-3 0</inkml:trace>
  <inkml:trace contextRef="#ctx0" brushRef="#br0" timeOffset="42">7252 13876 7569,'-6'-5'289,"2"-2"0,4-2 0,4 0 0,4 3 0,3-1-81,4 1 1,3 3 0,5-2 0,1 1 0,3 1 0,3 0-1,3 2 1,1 1-209,1 0 0,-1 0 0,0 0 0</inkml:trace>
  <inkml:trace contextRef="#ctx0" brushRef="#br0" timeOffset="43">8326 13682 7569,'-12'-6'222,"5"-3"0,0 6 0,2 5 0,3 5 0,1 7 1,1 5-1,0 4 0,-2 4 0,-2 3 0,-2 3 0,-1 2-198,-1-1 1,2-1 0,-2-2-1,4-1 1,3-1 0,1-2 0,1-2-1,3-4-94,4 1 1,3-4 0,3 0 0,2-3-1,2-4 1,2-3 0,3-3 0,3-3 125,0 0 0,6-2 0,-3-2 0,2 0 0,-2-3 0,-2-2 0,-6-1 0,-4-3-787,-5 0 0,-5 0 0,-4-1 1,-4 1 730,-6-1 0,-6-4 0,-10-2 0</inkml:trace>
  <inkml:trace contextRef="#ctx0" brushRef="#br0" timeOffset="44">8212 13979 7569,'7'-1'139,"2"-3"0,4-4 0,5 0 0,3-1 0,2 2 17,0 2 0,3-4 0,2 2 0,0-2 0,0 0 1,-2 3-1,-4-1 0,-1 2-571,-2 0 0,-7-4 0,1 2 0,-5-3 415,-3-2 0,-6 1 0,-6-1 0</inkml:trace>
  <inkml:trace contextRef="#ctx0" brushRef="#br0" timeOffset="45">8292 13637 7569,'2'-12'175,"4"1"1,7 1-1,4 1 1,3 2 0,1 2-1,2 1-206,0-1 1,9 4-1,1-3 1,0 3-1,-3 1 1,0 0-1,-3 0 1,0 1-1634,-5 3 1664,-5-3 0,0 9 0,1-3 0</inkml:trace>
  <inkml:trace contextRef="#ctx0" brushRef="#br0" timeOffset="46">8748 13968 7569,'-1'10'47,"-1"-1"1,-2-2 0,2 2 0,4 1 0,3 2-1,0-1 248,0 1 1,-1 3 0,-4 1 0,0 2-1,0 2 1,0 2 0,0 1 0,0-2-281,0-2 0,0 3 0,0-4 1,0 0-1,1-3 0,2-2 1,0-2-463,0 0 0,2-3 0,0-2 447,1-1 0,-3-1 0,2-4 0</inkml:trace>
  <inkml:trace contextRef="#ctx0" brushRef="#br0" timeOffset="47">8943 14265 7569,'1'-7'510,"3"5"0,2 4-348,0 6 0,-1 2 0,-5 3 0,0 2 0,0 4 0,0 3 0,-1 0 0,-1 1 1,-4 0-415,0 0 0,2-4 0,-3-1 1,-2-2 251,-1-2 0,-2-1 0,1-2 0</inkml:trace>
  <inkml:trace contextRef="#ctx0" brushRef="#br0" timeOffset="48">9274 14162 7569,'-10'-5'827,"3"-2"0,7 1-1012,7 2 0,3 3 185,1 1 0,1 5 0,-1 1 0</inkml:trace>
  <inkml:trace contextRef="#ctx0" brushRef="#br0" timeOffset="49">9491 14128 7569,'7'0'-177,"1"-2"1,1 0-56,1-2 1,-2 0 0,-2 5 231,-1 3 0,4 3 0,-3 4 0</inkml:trace>
  <inkml:trace contextRef="#ctx0" brushRef="#br0" timeOffset="50">9776 14139 8145,'2'-6'3370,"1"2"-4803,4 3 1433,-1 1 0,-1 5 0,-5 1 0</inkml:trace>
  <inkml:trace contextRef="#ctx0" brushRef="#br0" timeOffset="51">10073 14150 7569,'7'-11'220,"-2"0"1,0 0-1,1 5 1,0 6-1,-2 8 1,-3 4 0,-1 5-1,-1 2 1,-3 5 1748,-3 5-1991,2-1-104,-5 5 0,3-7 0,-3 3 0,1-1 0,3-3 0,-1-1 0,2-2-689,0-3 1,2-3 0,3-4 814,0-1 0,-6-5 0,0-1 0</inkml:trace>
  <inkml:trace contextRef="#ctx0" brushRef="#br0" timeOffset="52">10404 13614 7569,'-5'-13'865,"-1"-1"-615,0-1 1,1 10-1,5 9 1,0 7-1,0 7 1,1 6 0,1 4-1,2 3 1,-1 2-151,-2 2 0,3 2 1,0-2-1,-1-2 0,2 0 1,2-1-1,0-2-225,1-3 1,0-3-1,3-1 1,2-2-1,1-2 1,2-3-1,2-5 1,1-3 68,-1-5 1,7-1 0,-2-2 0,1 0 0,0-2-1,-1-1 1,0-5 0,-1-2-382,-3-1 0,-3-1 0,-6 1 0,-2-1 437,-4 1 0,-3-11 0,-1-2 0</inkml:trace>
  <inkml:trace contextRef="#ctx0" brushRef="#br0" timeOffset="53">10347 13945 7569,'2'-10'228,"1"1"0,6 1 0,5-1 0,5 0 0,4 1 0,2 0 0,3-1-49,2-1 1,-4 2 0,3 2 0,1 0 0,-4 1 0,0-2-1,-6 2-179,-2 0 0,2-9 0,-2 1 0</inkml:trace>
  <inkml:trace contextRef="#ctx0" brushRef="#br0" timeOffset="54">10382 13568 7569,'0'-18'-48,"5"2"1,4 6 0,4 1 0,5 2-1,1 1 1,2 1 0,1 0 0,5 2-14,2 2 1,2 2-1,3 3 1,-1 2 60,-3 1 0,3 8 0,-3-2 0</inkml:trace>
  <inkml:trace contextRef="#ctx0" brushRef="#br0" timeOffset="55">10896 13979 7569,'-17'0'2301,"6"-1"-1988,-1-3 0,6-2 0,7-4 0,3 1 0,4 2 0,2 1 0,1 1 0,1 0-366,-1 2 0,0 2 0,2 1 0,1 0 0,1 0 0,-1 0 1,-1 0-92,-2 0 1,1 0 0,-1 0-1,1 0 1,-2 1 9,-3 3 1,0 1 0,-5 4 0,1-1 0,-3 1 0,-4 1 0,-2 0 1,-3-3 0,2 4 0,0-4 0,-2 3 1,0 2-1,0-2 239,1-2 0,6-2 0,-2-2 11,3 3 0,6 2 0,3-1 0,2-3 0,1-1 0,1 1 0,-1 0-132,0 0 1,1 3 0,-1-3-1,1 1 1,-1 3 0,-1 1-1,-1 1 1,-3 1-75,0-1 1,-3 1 0,-3-1-1,-1 1 1,-3-1 0,-3 2 0,-5 1-228,-3 1 1,-3 0 0,-6-3 0,-1-2 0,-1-1 0,5-3 0,4-1 314,5-3 0,-5 5 0,-1-1 0</inkml:trace>
  <inkml:trace contextRef="#ctx0" brushRef="#br0" timeOffset="56">11215 13968 7569,'-11'0'430,"5"-5"0,2-3 0,4-2 0,4 0 0,3 1-248,3 1 0,2 6 0,0-2 0,2 1 0,3 1 0,-1-2 0,2 1 1,-1 2-1,-1 1-217,-2 0 1,-1 1-1,-3 3-105,-2 4 1,-5 2-1,-6 1 1,-4 1 0,0-2-1,0-1 103,2-1 0,0-6 0,3 3 0,-2 0 0,1 3-16,2 2 0,2-2 0,3-2 0,4 0 0,2-1 136,1 0 0,-3 3 1,-2-3-1,-1 1 1,-1 3-1,0 2 1,0 0-24,-2 0 1,-2 1-1,-2-1 1,-3 1-1,-2 0 1,-2 2-1,-1 1 11,-1-1-274,4 4 0,-3-5 1,3 2-1,-2-2 0,0-2 1,3 1-2446,0-1 2648,3-5 0,-2 0 0,-2-6 0</inkml:trace>
  <inkml:trace contextRef="#ctx0" brushRef="#br0" timeOffset="57">11421 14002 7569,'5'-10'60,"1"1"0,2 1 0,0-1 1,0-1-1,3-1 0,0 1 200,0 2 0,1-1 1,-1 4-1,1 0 0,-1 0 1,0 2-1,1 2 0,-1 1-188,1 0 1,-1 0-1,1 0 1,-1 1-1,0 3-158,1 4 0,-2 2 0,-2 1 0,-3 1 15,0-1 1,-4 1-1,3-1 1,-3 1 0,-1-1 47,0 0 1,0 1 0,0-1 0,0 1-1,0-1 1,0 1 0,0-1 0,0 0 90,0 1 1,0-1 0,0 1 0,0-1 0,1 0 0,2 1 0,2-1 0,0 1 63,0-1 1,-1-3-1,-4-1 1,0 2-1,0 1 1,0 2-1,-1-1-68,-3 1 1,-4-2 0,-7-1 0,-5-2 0,-6 2 0,-4 1 0,-3 0 0,-1-1-239,-1-1 0,5-4 1,1 2 173,1-1 0,1-1 0,4-4 0</inkml:trace>
  <inkml:trace contextRef="#ctx0" brushRef="#br0" timeOffset="58">12369 13625 7569,'0'-11'135,"0"-1"1,0 1 0,-1 1 0,-3 2 0,-4 6 0,-3 4 0,-3 7 0,-3 4 0,-1 3 0,-1 3 0,0 4 0,2 4-4,0 2 1,2-3-1,3 4 1,1-2 0,0-2-1,0 1 1,4 0-1,3-3-216,3-4 0,2 0 1,3-5-1,3-1 1,5-1-1,3-3 0,4-2 1,5-4 27,7-3 0,-5-1 1,10 0-1,-2-1 0,2-4 1,-2-6-1,-1-2 0,-5-3 112,-3 0 1,-7-2-1,-4-5 1,-5 0-1,-5-1 1,-3-2 0,-2-5 523,-3-2-587,-2 4 0,-12-4 0,-4 5 0,-3 3 0,-1 4 0,1 6 1,0 4-203,-2 4 1,-1 5 0,4 2 0,0 0 0,4 1-1,2 3 1,4 4 208,1 2 0,2 1 0,-1 1 0</inkml:trace>
  <inkml:trace contextRef="#ctx0" brushRef="#br0" timeOffset="59">13020 13705 7569,'-12'-6'342,"1"-4"0,1-4 0,2 0 0,4 1 1,2 3-359,-2 2 0,-2-1 0,-7 4 0,-1 0 0,-1 0 0,0 3 0,-2 2 0,-2 5 111,-3 6 1,0 2 0,-1 4 0,0 1 0,0 0 0,0 2 0,2 2 0,2 1 94,3 0 0,9-1 0,3 1 0,3 0 0,1 0 0,1-1 0,3-2-272,3-1 0,9-5 0,3 1 0,2-2 1,2-2-1,0-1 0,1-2 0,1-3-936,2 0 1,0-4 1017,-4 3 0,4-8 0,3-2 0</inkml:trace>
  <inkml:trace contextRef="#ctx0" brushRef="#br0" timeOffset="60">13374 13762 7569,'6'-11'123,"-1"-1"1,-1 0 0,1-1 0,0 0 0,0 3 401,-2 0 0,-2 0 0,-1-2 0,-1 2 0,-3 3-372,-4 3 0,-3 3 0,-4 1 1,-3 1-1,-1 1 0,0 3 0,-1 2 1,-2 3-109,-1 4 1,0-1-1,1 3 1,0-1-1,2 2 1,2-1-1,1 2 1,3 0-208,2 2 1,5-3-1,4-1 1,1-1-1,2 2 1,0-1 0,2 1 64,1-3 0,5-2 0,6-1 1,2-3-1,1-1 0,1-2 1,-1-1-1,4 0 48,0-1 1,0 1 0,-1-4 0,2 0 0,-3 0-1,0-1 1,-3-2 0,2-2 68,0-1 0,-3 2 0,3-4 1,-2 0-1,-2-3 0,-1 0 0,-2 1 306,1 2 0,-5-1 0,0 4-349,-2-1 1,-2 5 0,-4 1 0,-1 6-1,-2 4 1,1 2 0,2-1-103,1 0 0,0-3 0,0 0 0,1-1 0,3 1 0,4 0 96,2 0 1,3-3 0,1-1-1,1-2 1,0-2 0,0 0-1,2 0 1,-1 0 203,1 0 1,2-6 0,-4-1 0,-1-3 0,-1-3 0,-2-1 0,0-2 0,0-2 47,-4-2 1,2-2 0,-5-1 0,-2 0 0,0 0 0,-2 2 0,0 1-429,0 0 1,0 7 0,0-4 0,0 2 0,0 0-3210,0 1 3414,0 6 0,0-2 0,0 4 0</inkml:trace>
  <inkml:trace contextRef="#ctx0" brushRef="#br0" timeOffset="61">13979 13568 7569,'-7'0'210,"0"-1"0,2-1 0,3 2 1,0 6-1,1 4 0,-2 5 1,0 4-1,-1 4-30,-1 3 0,4 2 0,-3 4 1,2-1-1,2-1 0,0-1 1,0-2-1,0-3-478,0-1 1,0-4-1,0-1 1,0-2-1,2-2-318,2-1 1,-2-7 615,6-2 0,-6-8 0,3-2 0</inkml:trace>
  <inkml:trace contextRef="#ctx0" brushRef="#br0" timeOffset="62">13831 13568 7569,'0'-11'146,"5"-1"0,2 2 0,4 2 0,0 3 0,2 1 0,1 1 0,2 0 94,2 2 0,1 1 1,4 0-1,0 1 0,-1 2 1,1 2-1,-1 1 0,-3 3-340,-4 1 1,2 2 0,-3-1 0,-4 0 0,-4 1-1,-2-1 1,0 1 0,-3-1-150,-4 1 0,-3-1 0,-5 0 1,-2 1-1,-2-2 0,-3 0 1,0-1 196,3 0 0,1 4 0,0-6 0,0 3 0,3 2 0,3-1 0,3 1 192,2-1 1,2 0 0,1 1 0,1-2 0,3-1 0,5-2 0,5 2-62,5 2 1,1-1-1,1-3 1,-2-2 0,1-1-80,2 0 0,-5 0 0,0-4 0</inkml:trace>
  <inkml:trace contextRef="#ctx0" brushRef="#br0" timeOffset="63">14253 13077 7569,'-11'-29'14,"6"5"1,5 7-1,7 3 1,7 5 0,4 2-1,1 2 1,0-1 248,1 4 0,1 1 0,-1 1 0,-1 2 0,1 5 0,2 5 0,0 5 0,-3 4 0,-3 3 1,1 3 1,-5 1 0,3-1 0,-2 2 0,-1 1 0,-1 1 0,0 0-152,1 2 0,-1 6 0,1-1 0,-1-2 0,1 1 0,-1 0 0,-1 2 0,-2 1-336,-4-1 1,-3 4 0,-1-1 0,-1 2 0,-3 1 0,-3-2-1,0-2-222,-1-2 1,-1-1-1,-5-4 1,-1-1-1,1-1 1,1-3-1,2-2 1,0-4 444,-1-3 0,1-6 0,-1 2 0,1-4 0</inkml:trace>
  <inkml:trace contextRef="#ctx0" brushRef="#br0" timeOffset="64">15133 13568 7569,'0'-11'85,"5"3"1,2 2-1,3 1 1,2 2-1,-1 2 1,1 1-1,-1 0 1,1 0 70,-1 0 0,0 1 0,1 2 0,-1 0 0,2 0 0,1-2 1,1-1-1,-1 0-1023,-1 0 1,-2 0 866,1 0 0,-6 0 0,-1 0 0</inkml:trace>
  <inkml:trace contextRef="#ctx0" brushRef="#br0" timeOffset="65">14950 13774 7569,'24'0'367,"3"0"0,4 0 0,5 0 0,3 0 0,2 0 0,2 0-164,1 0 0,-3 0 0,-3-2 1,-4 0-1,-4-2 0,-8 1 1,-6 1-204,-7-2 0,-9-2 0,-7-6 0</inkml:trace>
  <inkml:trace contextRef="#ctx0" brushRef="#br0" timeOffset="66">15944 13100 7569,'5'-7'116,"1"-1"0,5 4 0,1 0 1,-1 0-1,1 0 0,0 2 0,4-1 1,1 1-1,2-2 0,0 1 1,2 2-1,0 1 0,2 0 0,0-1 1,1-2-1,1-1 0,3 2 71,2 1 1,0-1-1,3 0 1,-1-2-1,-3 1 1,-1 2-1,-3 0 1,-2-2-226,-4 0 0,-2-1 1,-6 4 7,0 0 0,-6 0 1,-3 1-1,-6 2 0,-1 2 31,0 1 0,0 2 1,2 3-1,-2 0 1,0 2-1,-1 1 1,1 3 62,0 0 1,-4 2 0,1 4 0,-1-1 0,0-2 0,2-1 0,-1 0 0,0 0-26,1 0 1,3-4-1,-2 3 1,-1-1-1,2-3 1,0-2 0,3 0-82,0-1 1,2-3 0,0-1 0,0 2-589,0 2 0,2-4 1,1-1-2149,5 0 2778,2-3 0,-3-8 0,-2-1 0</inkml:trace>
  <inkml:trace contextRef="#ctx0" brushRef="#br0" timeOffset="67">16183 13579 7569,'8'0'2121,"0"0"-1886,-1 0 0,1 4 0,-1 0 0,2-1 0,1-2 0,2-1-101,-1 0 1,2 0 0,2 0 0,4 0 0,4 0 0,2 0 0,3 0 0,2 0 0,1 0-203,2 0 1,-2-4 0,-2-1 0,-1 0 0,-3 0 0,-2 2 0,-3 1-543,-1-2 0,-8 3 1,-1-4-1,-5 1 610,-6 0 0,-10 0 0,-6 4 0</inkml:trace>
  <inkml:trace contextRef="#ctx0" brushRef="#br0" timeOffset="68">16378 13739 7569,'0'-7'121,"-2"0"501,-2 2-586,-2 1-27,-5 10 1,-1 0 0,1 5 0,-1 1 16,1-1 1,0 1-40,-1-1 0,1 4 36,-1 0 0,5 2 5,-1-2 0,6-2-7,-2 2 0,-1-2-15,1-2 1,0 1 67,4-1 0,5-1-30,3-2 1,2 1-1,3-6 1,2 0 36,4-2 1,2-1-1,2 0 1,0 0-1,1-1 1,2-3-1,-1-3 1,-2-4 246,-3 0 0,-6 0-309,1-1 1,-3 1 0,-3-2 0,-3-1 0,-1-2 0,-4-2-363,-3-2 0,-5 2 168,-4-1 1,0 6-263,-1 2 0,-4-1 14,-3 5 168,-3 2 45,4-1 1,-3 6-65,2 0 0,1 0 155,-1 0 0,4 4 1,-3 1-1,0 2 1,2 2 118,-1 1 0,2 1 0,3 1 0</inkml:trace>
  <inkml:trace contextRef="#ctx0" brushRef="#br0" timeOffset="69">16206 13911 7569,'7'7'-33,"-2"1"0,-2 1 0,1 1 0,-1 1 102,-2 1 0,-1-1 1,0 1-1,0-1 0,0 0 1,0 1-1,0-1 1,0 2-144,0 2 0,0-2 0,0 2 1,0-2-1,0-1 0,0 2 0,1 2 52,3-2 0,2-6 0,6 0 0,-1 0 0,1-1 0,0 0 0,4-2 0,1-3 240,1 0 0,4-2 0,-4 0 0,1 0 1,-2 0-1,1 0 0,-1-2 0,-1-2 24,-2-3 1,-1 1-1,-3-2 1,-3-1 0,-3-2-1,-2-3 1,-4-2-280,-2 2 1,-2-3 0,-7-1 0,0-1 0,-4 1 0,-1 2 0,-2 2 0,-2 2-307,0 5 1,0-2 0,2 5 0,2 1 342,1 2 0,-3 1 0,2 0 0</inkml:trace>
  <inkml:trace contextRef="#ctx0" brushRef="#br0" timeOffset="70">15921 12997 7569,'-8'0'176,"2"1"0,-1 2 1,2 2-1,-1 0 0,1 1 219,0 1 1,-4 0-1,1 5 1,-2 0-1,-3 2 1,-2 4-1,-3 2 1,-1 6-247,0 2 1,4 2-1,-3 4 1,1 2-1,0 1 1,1 2-1,2 0 1,2 1-252,5-3 1,0-1 0,5 1 0,-2 1 0,3-1-1,3 0 1,6 0 0,2 1-24,1-2 0,1 0 0,1-2 0,0 1 0,3-1 1,-1-1-1,0-3 125,0-3 0,4-2 1,-3-1-1,-1 0 0,0-2 1,0-2-1,1-1 1,-1-1 13,0-1 1,4-2 0,-4-4 0,-1 1 0,-1-1 0,-2 1-1,1-2 1,-2-1-582,-2-2 1,2-4-2146,-3 1 2712,-2-3 0,6-6 0,-5-2 0</inkml:trace>
  <inkml:trace contextRef="#ctx0" brushRef="#br0" timeOffset="71">16720 13100 7569,'0'-18'578,"-4"1"0,1 6 0,0 0 1892,2-1-2354,-4 6 0,3 6 0,-1 7 0,1 4 0,2 0 0,0 0 1,0 2-1,0 1 71,0 1 0,4 6 0,1-2 0,3 2 0,3 3 0,4 2 0,2 2-155,-1 1 1,5 1 0,-2 5 0,1-1-1,0 0 1,-2 0 0,-1 1 0,-3 0-139,-2 3 0,-4-2 0,-2 3 1,-1-1-1,-1 0 0,0 0 0,0 0 1,-2 0-185,0-1 0,-6-2 0,-1-4 0,0-2 0,-2 1 0,2-2 1,-1-1-1,1-2-136,0-5 1,-4 1-1,2-3 1,0 0-1,0-3 1,1-3 0,1-4 7,0 0 1,-4-5 0,2 0 417,-4-1 0,-5-2 0,-2 0 0</inkml:trace>
  <inkml:trace contextRef="#ctx0" brushRef="#br0" timeOffset="72">17074 12826 7569,'-7'-8'180,"0"0"1,2 0 0,1-1 0,1 0-1,-1 1 1,1-1 0,3 0 0,4 2 124,4 3 1,2 3 0,2 1 0,4 0 0,3 0 0,1 0 0,0 0 0,-2 0 0,-1 1-277,-3 3 1,2-2 0,-1 5-1,-1-1 1,-1 0-110,-2 3 0,-4 1 0,-4 2 0,-1-1 1,-2 1-1,-2-2-43,-1-3 1,-2 4 0,-4-5 0,1 2 0,-1-2 0,0 0 0,0-1 30,2 0 0,3 3 0,-4-3 0,1 1 0,-1 2 142,1-2 1,4 1 0,-1-4 0,4 4-1,3 0 1,2 0 0,1-1-33,3 0 1,1 1 0,2 2 0,-1-2 0,1 2 0,-1 1 0,0 2-32,1-1 0,-5-3 0,1-1 0,0 2 0,-2 1 0,-2 2 1,-3-1-33,-1 1 1,-1-1 0,-4 1 0,-7-1 0,-6 0 0,-3 1 0,-2-2-506,0-2 286,0 2 1,4-8-1,2 5 1,0-2 0,3-3-1864,1 0 2127,7-2 0,6 5 0,6 1 0</inkml:trace>
  <inkml:trace contextRef="#ctx0" brushRef="#br0" timeOffset="73">17485 12814 7569,'-6'-5'299,"-3"3"1,5-6 0,2-1 0,-1 0 0,1 0-126,-2 2 0,5 4 0,7-1 0,2 3 0,1 1 0,1 0 0,0 0 0,4 0-199,3 0 0,2 1 1,2 2-1,-1 1 1,-2 0-1,-2-1 0,0 2 14,-1 2 0,-3-1 0,0 3 0,-5-1 0,-5 0 1,-4 3-14,-4 0 1,-2 0 0,-6 0 0,1-2 0,-2-2-1,-1 1 1,-1-1 0,1 1-116,1 1 1,3-3-1,1 1 1,2-1 101,-2 0 0,4-2 1,0 2 43,0-1 1,5-1 0,-2-2 0,6 0-1,3 2 1,1 0 87,3 1 1,0-3 0,0 6 0,1 0 0,-1-1 0,1 1 0,-1-1 0,0 1-154,1 0 0,-4-1 0,-2 5 0,-1-1 0,-3 0 23,0 1 1,-7-4-1,-3-1 1,-2 1 0,-2-2-1,0-1 1,-2-1 0,-1 0-166,1-2 1,-3 0 0,2-2 0,1 0 0,1 0-668,2 0 0,5-2 867,2-2 0,8-7 0,2-7 0</inkml:trace>
  <inkml:trace contextRef="#ctx0" brushRef="#br0" timeOffset="74">17771 12826 7569,'0'-12'121,"4"1"1,1-1 0,1 2 0,2 1 0,-1 2 262,1-2 1,0 4 0,3 1 0,0 3 0,1 1-295,-1 0 1,-3 0 0,-1 0 0,2 0 0,1 0 0,2 1-1,-1 1 1,1 4-78,-1 0 1,1-2 0,-1 3-35,0 2 1,-4 1-1,-3 2-102,-3-1 0,-1-3 0,-1-1 0,-2 2 0,-1 1 91,2 2 0,-3-1 0,1 1 1,3-1 49,3 1 0,1-2 0,4-1 1,1-2-1,-1 2 0,1 1 1,1 2-1,1-1-20,2 1 1,-1-1 0,-1 0-1,-1 1 1,-3-1 0,1 2 0,-2 1-1,0 1 33,-3-1 1,0-1 0,-4-2 0,-1 1 0,-6-2 0,-5-1 39,-5-2 1,-5-4 0,-6 1 0,-6-3-1,-8-1 1,-5 0 0,-3-1-72,-1-3 0,-1-8 0,-3-5 0</inkml:trace>
  <inkml:trace contextRef="#ctx0" brushRef="#br0" timeOffset="75">18353 13716 7569,'-11'-6'165,"-1"-4"0,2 2 0,3-2 0,4 0 0,6 2 1,4 5-1,5 1 0,2 2 0,2 0 47,2 0 1,1 0-1,3 0 1,-2 0 0,-2 0-1,-1 0 1,0 0 0,-1 0-387,-2 0 0,3 0 0,-2 0 0,-1 0 0,-1 0 0,-1 0 0,2 0 0,2 0-941,-2 0 1,-2-1 1114,0-3 0,-1 3 0,1-4 0</inkml:trace>
  <inkml:trace contextRef="#ctx0" brushRef="#br0" timeOffset="76">18308 13854 7569,'7'0'164,"1"0"0,1 0 0,2 0 0,4 0 0,4 0 0,2 0 72,-2 0 1,2 0-1,0 0 1,3 0-1,2 0 1,-1 1-1,-4 1 1,-3 2-587,-2-1 0,3-1 0,-3 1 0,-2 1 350,-2-2 0,0-1 0,-1-1 0</inkml:trace>
  <inkml:trace contextRef="#ctx0" brushRef="#br0" timeOffset="77">19187 13579 7569,'-8'-10'553,"2"1"1,0 3-363,-1 1 1,4 1 0,-5 5 0,-1 3 0,-2 4 0,-5 5 0,-3 4-1,-2 6 1,-2 3-264,0 1 0,2-1 0,2 3 0,3-1 0,5-3 0,3-2 0,4-3-65,3-1 0,2-3 0,3 0 1,5-2-1,5-4 0,6-1 0,6-2 156,4-4 0,8-1 1,4-4-1,3-1 1,0-5-1,0-2 0,-2-3 1,-4-1 34,-3-1 1,-6-5 0,-9 1 0,-5-3 0,-3-1 0,-7-1 0,-3-3 0,-3-2-38,0 0 0,-9-3 0,-4 4 1,-5 2-1,-6 0 0,-4 7 0,-4 4-141,-2 5 1,5 6 0,-6 0-1,0 4 1,5 4 0,2 2-1,5 2 1,4 1-481,2 4 1,7-2 603,7 4 0,-4 3 0,1 0 0</inkml:trace>
  <inkml:trace contextRef="#ctx0" brushRef="#br0" timeOffset="78">19564 13945 7569,'-6'-12'1496,"1"6"1,5 2-1432,0 8-65,0-3 0,0 10 0,0-5 0</inkml:trace>
  <inkml:trace contextRef="#ctx0" brushRef="#br0" timeOffset="79">20089 13522 7569,'-11'-5'202,"-1"0"1,1-2-1,0 3 1,-1 2 0,1 2-1,-1 2 1,1 2-1,-2 4-166,-2 6 1,1 0 0,-4 5 0,1 2 0,0 2 0,1 2 0,2 2 0,2-2 0,3-1-154,2-1 0,4 0 0,-1-2 0,4 0 0,4-4 0,5 0 0,4-3 100,2-1 1,5-6-1,-1-1 1,4 0 0,2-4-1,3-1 1,2-2 0,0-3 102,-1-3 1,-1-3 0,-5-2 0,0 1-1,-2-2 1,-3-1 0,-5-2 0,-6-2-69,-1-3 0,-3-1 1,-3-4-1,-1 0 0,-4-1 1,-5 0-1,-5 2-192,-3 3 1,4 1 0,-3 6 0,1 2-1,-3 4 1,-1 5 173,1 3 0,-3 1 0,4 0 0</inkml:trace>
  <inkml:trace contextRef="#ctx0" brushRef="#br0" timeOffset="80">20489 13614 7569,'6'-13'234,"-2"-1"1,-1 0 0,-1 3-1,2 2 1,-3 1-18,-3 2 0,-1 1 0,-4 6 0,-2 3 0,-1 5 1,-3 3-1,-1 5 0,-1 1-226,1 2 0,2 2 0,3-1 1,3-1-1,1-1 0,3 0 0,0-1 1,2-3-144,0-2 1,7-1 0,3-1 0,5-1 0,3-1 0,3-3 0,5-1 216,4-2 1,-1-6-1,1-2 1,-1-1-1,-1-3 1,-2-2 0,-3-3-1,-5-3 49,-5-1 0,1-1 0,-8-3 0,0-1 0,-2-1 0,-4-2 0,-4-2 0,-5 0-273,-5 1 1,-3 1 0,-8 7 0,0 5 0,-3 4 0,0 4 0,0 1-1012,3 2 1,1 7 1169,1 3 0,0 9 0,0 1 0</inkml:trace>
  <inkml:trace contextRef="#ctx0" brushRef="#br0" timeOffset="81">20957 13728 7569,'-6'-12'2273,"-4"1"-2496,14 5 0,-7 2 0,11 8 0,1 2 0,1 0 223,1-2 0,6 3 0,0-1 0</inkml:trace>
  <inkml:trace contextRef="#ctx0" brushRef="#br0" timeOffset="82">21528 13728 7569,'0'-12'165,"4"1"0,1 1 0,2 1 0,1 3 0,1-1-145,-1 1 0,-4 3 0,-7 1 0,-2 3 0,-1 4 0,-3 2 0,0 1-20,1 3 0,-2 0 0,4 0 0</inkml:trace>
  <inkml:trace contextRef="#ctx0" brushRef="#br0" timeOffset="83">21974 13659 7569,'-17'-5'1321,"8"3"-1854,-2-6 533,7 6 0,9 7 0,8 7 0</inkml:trace>
  <inkml:trace contextRef="#ctx0" brushRef="#br0" timeOffset="84">22533 13477 7569,'-1'-12'-33,"-1"1"1,-4 1 0,0 2-107,-3 4 0,-1 3 269,-1 1 1,-1 0 0,0 0 0,-2 0-1,-2 1 1,2 3 0,2 2 0,0 2-14,1 0 1,-1-1 0,1 5 0,0-1 0,-1 0 0,2 2 0,1 1 0,3 1-127,1-1 0,1 3 0,4-2 1,0-1-1,0-1 0,1-2 1,3 1-37,4-1 1,7-1-1,5-2 1,6-3 0,4-1-1,3-1 1,3 0 0,0-3 162,2-4 0,-1 2 1,-5-6-1,-4-1 0,-3-1 1,-4-3-1,-4-1-59,-3-1 0,-6-5 0,-4 1 0,-4-4 0,-4-3 0,-6 0 1,-8 0-1,-10 2-624,-8 2 1,-2 8 0,-7 3 0,-6 5 0,-2 6 564,-1 6 0,-1 2 0,3 9 0</inkml:trace>
  <inkml:trace contextRef="#ctx0" brushRef="#br0" timeOffset="85">19838 14013 9491,'8'12'102,"-2"-1"0,0 2 1,-1 1-1,0 2 1,-1 1-1,0 1 1,0-2-1,-2 1 1,1-3-1,0-2 0,0 0 1,1-1-1,0 1 1,1-1-71,1 0 1,1-3-1,2-2 1,-2-1 0,2-2-1,3-2 1,1-1 0,4 0-51,1 0 0,2-4 1,7-1-1,4-1 1,6-3-1,5 0 1,4 0-1,3 2-72,5-2 0,5 0 0,3 1 1,2 5-1,-31 2 0,1 0 1,1 1-1,1 0 0,2 0 1,0 0-1,2 0 0,-1 0 20,1 0 0,0 0 1,0 1-1,0 0 0,0 0 1,1 0-1,1 1 0,0 1 1,1 0-1,1-1 0,1 1 1,-1 1-1,1-2 0,-1 1 9,0-1 1,0 1-1,-2-1 1,-1 0 0,2-2-1,1 0 1,-2 0 0,1 0-1,-2 0 1,-1 0-1,-1 0 1,-1 0 0,-1-1-1,-1 0 1,-1 0 0,-1-2 40,1 0 1,-1-1-1,-1 1 1,-1 0 0,30-5-1,-3-1 1,-5 0-1,-5 0 1,-6 2 183,-2-2 0,-7 0 1,-5 0-1,-1 3 0,-3-1 1,-4 1-1,-3-2 0,-2 2 172,-2 2 0,-1-1 1,-2 1-1,0 1 1,-3-1-1,0 0-445,1 1 1,-3 2-1,1 0 1,-1-2 0,0-1-274,3 2 0,-4-1 596,-1 0 0,-3 0 1,-2-3-1,-1-1 1,-4 2-1,1-1 1,0 0 1,-4 3-216,2-1 0,-3-2 0,-2 0 0</inkml:trace>
  <inkml:trace contextRef="#ctx0" brushRef="#br0" timeOffset="86">20866 14482 7569,'0'-8'130,"0"0"1,1 1-1,3-1 1,4 2 0,2 0-1,1 0 1,2 0-1,1 1 1,2 0 0,1 2-1,1 2 1,-2 1-1,1 0 1,-3 0 0,-2 0-70,0 0 1,-2 1 0,-3 3 0,-3 4 0,-3 2 0,-1 1 0,0 2 0,-1 1-269,-3 1 1,-6 4 0,-6-2 0,-2 1 0,-1 2 0,0 0 0,1 0 0,2-2 138,2-1 0,1 2 0,2-4 0,0-1 0,3-1 0,1-2 0,2 0 95,3 1 0,3-4 0,5-2 0,7-1 0,3-3 0,5 0 86,0-2 1,2 0 0,1 0 0,2 0 0,2 0 0,-1-2 0,1 0-114,-2-2 0,-2-5 0,-1 3 0</inkml:trace>
  <inkml:trace contextRef="#ctx0" brushRef="#br0" timeOffset="87">21323 14596 7569,'-12'-5'107,"5"4"1,0-2 0,2 6-1,3 4 1,0 3-20,2 2 0,0-1 1,0 1-1,0 0 1,2 2-1,2 1 1,3-1-1,3-1-138,2-2 0,4-3 0,3-2 0,2 0 0,-1-4 0,-1-1 0,1-2 0,2-3 82,1-3 1,-6-4 0,-1 0 0,-4-2 0,-2-2 0,-2-4-1,-4-2-34,-3-2 1,-6 0-1,-3 0 1,-3 0 0,-5 2-1,-7 2 1,-6 3 0,-4 4-257,-2 0 1,0 6-1,-3 2 258,-4 3 0,2 11 0,1 3 0</inkml:trace>
  <inkml:trace contextRef="#ctx0" brushRef="#br0" timeOffset="88">22979 13340 7456,'5'-6'247,"1"6"1,1 7-1,-4 3 1,-1 1 0,-4 1-1,0 1 1,-2 0-1,1 4 1,1 1 0,-1 1-1,0 0 1,0 0-142,2 1 1,1 0 0,-1 1 0,-2-2 0,-1 0 0,2-1 0,0-3 0,2-2-324,0-2 0,2-3 0,1-2 1,5-1-1,2-1 0,3 0 1,1-1-1,2 0-167,2-2 1,0-1-1,2-1 1,-2-2 0,0 0-1,-2-1 384,1-1 0,-2-2 0,-4-4 0</inkml:trace>
  <inkml:trace contextRef="#ctx0" brushRef="#br0" timeOffset="89">23093 13545 7569,'0'-7'1148,"0"1"0,0 6-970,0 9 0,0 7 1,0 8-1,0 2 1,0 5-1,0 2 1,0 1-1,0 0-1583,0 1 1405,0-6 0,-5 4 0,-1-4 0</inkml:trace>
  <inkml:trace contextRef="#ctx0" brushRef="#br0" timeOffset="90">20489 4660 7569,'-41'-35'135,"7"1"1,11 0 0,8 0 0,2-1 0,3 1 0,1 0 0,3 0 0,0-2 0,1-1-1,-2-2 1,1 0 0,-3-1 0,-1 3 0,-2 2 0,1 1 0,-2 1 0,-2 1 0,-5 3-172,-6 1 0,1 1 0,-7 6 0,-2 2 0,-4 3 0,-3 4 0,-2 0 0,-1 1 0,-2 1 28,0 2 1,-3 3 0,-1 4 0,2-2-1,1-1 1,0 2 0,-2 2 0,-4 4-1,-3 3 60,-1 3 0,0 7 0,-2 2 0,-2 3 0,29-11 0,0 2 0,-1 0 0,0 0 0,-1 3 1,0 0-1,1 1 0,0 2-7,0-1 1,0 2 0,-4 3 0,1 1 0,2-2-1,0 1 1,1 1 0,0-1 0,2 1 0,0-1-1,2 0 1,1 0 0,1 0 0,0 0 0,0 0 0,2 0-28,-1 2 0,1 0 0,-1-1 1,1 0-1,1 2 0,0 1 0,0 1 1,0-1-1,0 1 0,2 1 1,0 1-1,1 0 0,0 1 0,0 0-62,1 1 0,-1-1 1,0 0-1,-1 1 1,2 1-1,1 1 1,-1 1-1,-1 1 0,0 0 1,0 2-1,0 0 1,0 1-1,1 0 1,0 1-1,0 0 1,-1 0 27,0-1 0,2 1 0,2 0 0,1 0 0,-2 0 0,1 0 1,1 1-1,-1 0 0,1 0 0,1 0 0,-1 1 0,0 0 0,1-1 1,1 0-1,0 0 0,0 1 48,1 0 1,0 0-1,1-1 1,0 0-1,1 2 1,0 0 0,-1 0-1,1-1 1,0 0-1,0-1 1,1-1 0,1 1-1,1-1 1,1 0-3,0 0 1,1 0 0,0-1 0,1 1 0,0-2 0,0 0 0,0-2 0,1-1 0,0-1 0,1 0-1,1 0 1,-1 0 0,2 0 0,0 1 14,0 0 0,0 0 0,1 0 0,0-1 1,1-1-1,0 0 0,0 0 0,0 0 0,2 1 1,1 0-1,0 2 0,0-1 0,3 1 0,-1-1 1,1 0-1,0-1-3,1-2 1,1 1 0,-1 0 0,1 0 0,2-3 0,1 0 0,11 30 0,1-1 0,3-2-1,3 0-80,-13-29 0,-1 1 1,19 24-1,0-1 0,2-1 1,2-3-1,2 0 1,2 1-1,-21-25 0,0 0-11,24 20 0,0 2 1,-1-6-1,2 1 1,2-3-1,0-1 1,1 0 49,0 1 1,-1-4 0,4-5 0,3-1 0,2-2 0,-27-15 0,0 0 0,1-1 0,1-1 0,0-1 0,1 0 15,0-1 0,-1-2 0,5-1 0,1-1 0,-3-1 0,0 0 0,3-2 1,1 0-1,1-2 0,0-2 0,2 0 0,-1-3 0,1-1 0,0-2 58,2 0 0,-1-1 0,-1 0 1,1 0-1,-1 1 0,0 0 0,-1 0 1,1 1-1,-2-1 0,0-1 0,1 1 1,-1 0-1,-1 0 0,1 1-25,-1 1 1,0 1 0,1-1-1,0-1 1,-2 2 0,-1-1 0,1 1-1,2 0 1,0 0 0,0 0-1,1 0 1,1 0 0,1-1 0,0-1-1,1-1 1,1-1-104,1 0 0,0-2 0,2-1 0,1-1 0,-2 1 0,0-1 0,1-1 1,0 0-1,1-2 0,0-2 0,1 0 0,0-2 0,0-1 0,-1-1 0,0 0 1,-2 0-50,-2-1 0,-1-1 0,0 1 0,-1-1 0,-3-1 1,-1 0-1,-1 0 0,0 1 0,-2-2 0,-1 0 0,-2 0 1,-2-1-1,-1-1 0,-2-1 177,-1-1 0,-1 0 0,-4 1 1,-2-1-1,2-5 0,-2-1 0,0 0 1,-2 0-1,-2-1 0,-1 0 0,-2-1 1,-2-2-1,-1 0 0,-1-1 1,-2-2-1,-1 0 96,0-2 1,-1 0-1,-1-4 1,0-1 0,-1-3-1,1-2 1,-1-2 0,-1-1-1,0 17 1,0 0 0,0-2-1,1-1 1,-1-2 0,0 0-1,1-1 1,-1-1 0,1 0-169,-2-1 0,1 1 0,-1 0 1,0 0-1,0 1 0,-1-1 1,-1 1-1,-1-1 0,0 1 0,-1-1 1,-1 0-1,-1 0 0,-1-2 1,-1 1-1,-1-1 0,-1 0 0,-1-1 1,-1 1-1,0-2 0,-1 0 1,-1 1-1,0-1 0,-2 1 0,0 0-89,-1 1 0,0 0 0,-2 1 0,-2-1 0,-2 0 0,-1 1 0,-2 3 0,-1 1 0,-1 1 0,-1 1 0,-2 1 0,0 1 0,-2 2 0,-2 1 0,-1 2 0,-1 2 0,-2 2 0,-1 1 0,-4 2 0,-1 1 0,-2 1-152,-3 0 1,-2 1-1,-2 3 1,-4 1-1,-3 4 1,-1 1-1,12 6 1,-2 0-1,0 2 1,-1 1-1,0 2 1,-1 2-1,0 1 1,-1 2-1,-1 1 1,-1 3-1,1 1 1,-1 2 237,-2 1 0,0 1 0,0 3 0,1 2 0,-2 3 0,0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66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2250 8863 7569,'0'-12'-596,"0"5"794,0-1 0,1 0 0,3-2 1,2 4-1,1 6 0,-4 6 1,-1 6-1,-2 3 30,0 4 1,0 8-1,0 4 1,-2 6-1,0 5 1,-2 2-1,0 2 1,-1 0-1,-1-1-210,0 1 0,-3 0 0,4-1 0,0 0 0,-1-3 0,4-5 0,1-4 0,1-6-233,0-2 0,0-1 1,0-9-1,0-1 353,0-1 1,0-8 0,-2-5 0,0-7-108,-2-3 1,-4-3 0,3-2 0,0-4 0,0-2 0,3-2 0,-1-1 0,1-3-117,-2-3 1,0-7 0,5-1-1,2 0 1,2 1 0,1 0-1,2 1 1,-1 0 39,1 0 0,-5 6 0,2 3 0,-2 4 0,1 4 0,0 4 0,0 2 249,0 2 1,1 4-1,-1 4 1,3 3 0,5 3-100,3 5 0,-1 3 0,5 5 0,1 3 0,2 4 0,1 2 0,1 3 1,1 1-134,2 3 1,-1-3-1,-3 0 1,0-1-1,0-3 1,1-2 0,1-2-1,2-4-35,-2 0 1,-4-2 0,-4-5 0,1-1 0,-1-3 0,-1 0-1,-3-3 259,-4 2 0,1-3 0,-4 0 1,1-4-1,-4-6 46,-1-2 1,-2-7 0,0-2 0,-2-2 0,-1-3 0,-4-3 0,0-3 0,-1-3-230,-1-2 1,-1-3 0,0-1 0,1 0-1,3-1 1,1 5 0,2 3 0,2 5-589,1 3 1,0 7 0,0 1 0,0 6-215,0 6 1,5 2 0,2 11-1,5 2 789,3 3 0,3 11 0,5 0 0</inkml:trace>
  <inkml:trace contextRef="#ctx0" brushRef="#br0" timeOffset="1">3198 9125 7569,'-10'-5'270,"1"-2"0,2-4 1,4 1-1,3 1 0,3 3 1,4 1 51,2 2 0,5 2 0,2 1 0,2 0 1,2 0-1,3 0 0,2 0 0,2 0-370,-2 0 0,0 0 0,-3 1 1,1 2-1,-1 1 0,-3-2 1,-3 0-1,0-2-819,-1 0 1,-4 1 0,-3 1 866,1 2 0,-4 0 0,0-4 0</inkml:trace>
  <inkml:trace contextRef="#ctx0" brushRef="#br0" timeOffset="2">3244 9319 7569,'-8'0'271,"3"0"1,4 0 0,6 0-1,4 0 1,3 0 0,5-1 271,6-3 0,4 2 0,6-6 0,0-1 0,0 0 0,3 1 0,0 0 0,-1 0-682,-1 2 1,-5 1-1,-2 5 1,-4 0-1,-3 0 139,-1 0 0,0 0 0,4 0 0</inkml:trace>
  <inkml:trace contextRef="#ctx0" brushRef="#br0" timeOffset="3">4340 8897 7569,'-11'-17'178,"-1"5"1,2-4 0,2 4 0,5 0 0,1 3 0,2 6 0,0 8 0,0 9 0,0 9 0,0 6 0,0 5 0,0 3 38,0 1 1,0 5 0,0-1 0,0 2 0,0 2 0,0-2 0,0-2 0,0-4 0,0-3-368,0-5 1,0-6 0,0-6-1,0-2 1,0-2 331,0-1 1,0-8-1,0-6 1,0-9-1,0-7-59,0-1 1,0-7 0,0 1-1,0-4 1,0-4 0,0-2-1,0-4 1,0-5-215,0-5 1,4 4 0,1-1-1,1 3 1,3 4 0,0 5-1,0 5 1,-3 6-3,0 6 0,-1 4 0,-2 5 1,4 6-1,0 7 0,1 9 143,1 5 1,5 8 0,2 3 0,2 2 0,2 2 0,2 2 0,2 1-97,3-1 1,-2-3 0,6-3 0,0-6-1,2-5 1,0-4 0,-1-5 171,-2-3 0,-4 1 0,-1-6 0,-3 0 0,-4-3 0,-2-4 0,-2-4 0,-3-2 93,-3-1 0,1-4 0,-5-3 0,-2-2 0,0-5 0,-4-1 0,-2-5 0,-3-3-199,-3-1 0,-6-2 1,0-1-1,-1-3 1,1-1-1,2 3 0,1 2 1,3 7-480,3 4 0,0 6 1,6 10-1,1 2-176,5 4 0,9 13 1,6 6-1,4 6 0,3 3 1,0 3 634,1 3 0,-4 3 0,4 1 0</inkml:trace>
  <inkml:trace contextRef="#ctx0" brushRef="#br0" timeOffset="4">5185 9194 7569,'-11'-5'698,"-1"-3"1,1-2-330,-1-1 1,6 9 0,2 7-1,3 7 1,1 4 0,0 3-1,0 4 1,0 4-386,0 2 0,0-2 0,0 2 0,1-1 1,2-3-1,2-1 0,0-1 0,0-1-385,-2-3 0,2-3 1,-2-4-1,1-1 1,1-1 400,3-2 0,2 2 0,1-4 0</inkml:trace>
  <inkml:trace contextRef="#ctx0" brushRef="#br0" timeOffset="5">5642 8908 7569,'-12'-21'310,"1"3"1,1 8 0,2 9-1,4 8 1,3 7 0,1 5 42,0 3 1,4 4 0,0 4 0,0 0-1,-1 4 1,3-1 0,-1 2 0,0-5 0,-2-1-536,3-3 0,-5-6 0,3-2 0,-3-2 0,-1-2 0,0-1-3146,0-2 3328,0-4 0,0-2 0,0-5 0</inkml:trace>
  <inkml:trace contextRef="#ctx0" brushRef="#br0" timeOffset="6">5482 9148 9887,'11'-1'294,"2"-2"1,2-1-1,4 2 1,4-1-1,3 1 1,3-3 0,3 0-392,3 0 1,6-3 0,-3 3 0,-1 0 0,-2-1 0,-1 0 96,1 1 0,-6-3 0,-1 1 0</inkml:trace>
  <inkml:trace contextRef="#ctx0" brushRef="#br0" timeOffset="7">6304 8794 7569,'-11'-16'171,"1"-1"1,3-1 0,7 7 0,7 7 0,2 8-1,0 6 1,-3 5 0,0 4 0,1 5 37,1 6 0,1 8 0,0 4 1,-2 2-1,-2 2 0,-3-2 1,1-2-1,-1-4 0,2-2-553,-1-2 0,-2-9 1,-1-3-1,0-4 1,0-5-1,0 0-416,0-1 1,0-7 0,0-5 759,0-7 0,0-8 0,0-3 0</inkml:trace>
  <inkml:trace contextRef="#ctx0" brushRef="#br0" timeOffset="8">6327 9000 7569,'-6'-24'141,"1"-1"1,1 1 0,0 4 0,2 2 0,0 4 150,2 2 0,2 5 1,1 6-1,5 6 1,3 8-1,5 5 1,3 4-1,2 5-293,2 2 1,4 2 0,1 2-1,0-2 1,0-1 0,-3-3-1,-1-1 1,-1-3-179,0-4 1,0-3-1,-2-6 1,-2-1-1,-2-2 1,-2-2-1,0-3 402,-1-1 0,0-1 0,0-1 0,1-3 0,-2-3 0,-3-5 0,-2-2 0,1-2 268,1-2 0,-4-2 0,-1-7 0,-1-3 1,0-3-1,-2-3 0,0-1 0,-4-2-438,-2-2 0,3 3 1,-4-2-1,1 0 1,0 5-1,2 3 0,1 7 1,-1 5-1274,-1 4 1,1 6-1,-1 6 1,3 9-575,3 8 0,0 5 1794,4 5 0,1 10 0,4 2 0</inkml:trace>
  <inkml:trace contextRef="#ctx0" brushRef="#br0" timeOffset="9">6967 9148 7569,'5'-10'464,"1"1"0,2 3 1,-1-1-1,2 2 0,1-1 1,2 1-1,-1-1 13,1-1 0,3 5 0,0-2 0,0 3 0,1 1 0,0 0 0,1 0 0,-1 1-489,-2 3 0,-1 2 1,-2 5-1,-1 1 1,-1-1-1,-2 2 1,-2 1-1,-3 2-265,-1 2 0,-2 1 0,-3 4 0,-3-1 0,-3-2 0,-3-1 0,-1 0 0,-1-1 204,1-3 1,1 1 0,2 0 0,-1-2-1,1-2 1,1 0 136,2-1 1,3 1 0,6-2-1,3-1 1,5-3-334,5-1 0,4-1 0,4-4 0,1 0 0,0 0 0,0 0 0,0 0 269,0 0 0,0 0 0,-1 0 0</inkml:trace>
  <inkml:trace contextRef="#ctx0" brushRef="#br0" timeOffset="10">7698 8908 7569,'-12'-10'289,"1"1"0,1 2 1,1-1-1,2 3 1,2 6-1,4 9 1,2 9 1704,3 7-2135,0-2 1,-3 8-1,2-6 1,1 1-1,-2-2 1,-1-1 0,-1-3-1,0-4-991,0-3 1,4-1 0,1-1 1131,2-1 0,0-5 0,5-1 0</inkml:trace>
  <inkml:trace contextRef="#ctx0" brushRef="#br0" timeOffset="11">7561 9102 7569,'-7'-5'470,"2"3"0,6-5 0,5 2 0,5 2-433,7-2 1,8 3-1,5-2 1,3 3-1,3 1 1,2 0-1,1 0-37,-1 0 0,4 0 0,-2 0 0</inkml:trace>
  <inkml:trace contextRef="#ctx0" brushRef="#br0" timeOffset="12">8360 9217 7569,'-11'-12'0,"-1"1"0,2-1 0,2 1 2,5 0 1,1 3 0,4 2 0,1 0 0,6 4-3,5 1 0,-1 1 0,3 0 0</inkml:trace>
  <inkml:trace contextRef="#ctx0" brushRef="#br0" timeOffset="13">8714 9125 7569,'-7'-5'683,"0"-2"1,2-4 815,3 0-1639,0 5 0,4-3 0,1 6 0,5 5-1807,2 4 1947,7-1 0,0 5 0,6-4 0</inkml:trace>
  <inkml:trace contextRef="#ctx0" brushRef="#br0" timeOffset="14">9022 9125 7569,'0'-11'500,"0"3"0,2 2 0,0 0 0,3 0-103,2 1 0,-3 3 0,2 6-397,-1 3 0,4 3 0,-3 2 0</inkml:trace>
  <inkml:trace contextRef="#ctx0" brushRef="#br0" timeOffset="15">9662 8805 7569,'-6'-11'136,"-4"0"1,2-1 0,-1 1 0,1-1 0,3 1 0,0 0-1,-1-1 1,-2 2 0,2 4 0,1 7 0,2 9 0,2 8 212,1 3 1,0 7 0,0 3 0,0 3 0,0 3 0,0 0 0,0-3 0,0-4-599,0-2 1,0 3 0,0-6 0,1-2-1,2-4 1,2-3 0,0-2-1171,0-1 1,3-5 1418,-4-1 0,4-4 0,-1 2 0</inkml:trace>
  <inkml:trace contextRef="#ctx0" brushRef="#br0" timeOffset="16">9411 8977 7569,'5'-12'79,"2"2"0,4 3 1,1 3-1,2 3 0,3 1-10,1 0 0,6 0 0,6 0 0,3 0 0,3 0 0,0 0 0,4 0 0,-1 0-404,0 0 1,0 0 334,-5 0 0,5 0 0,2 0 0</inkml:trace>
  <inkml:trace contextRef="#ctx0" brushRef="#br0" timeOffset="17">10427 8668 7569,'-5'-11'490,"-1"0"1,-2 2-1,2 6-318,1 11 1,1 7 0,4 9-1,0 3 1,0 4 0,0 5-1,0 3 1,1 2 0,2 1-252,1-2 1,-1 0 0,-1-6-1,0 0 1,2-2 0,0-4-1,0-6 1,1-5-577,1-3 0,-3-5 1,0-4 654,-1-4 0,-7-8 0,-2-11 0</inkml:trace>
  <inkml:trace contextRef="#ctx0" brushRef="#br0" timeOffset="18">10313 8760 7569,'8'-10'70,"-1"1"1,3 2 0,3 2 0,2 3 0,1 2-1,-1 4 1,1 3 93,2 3 1,-3 7 0,4 2 0,2 4-1,-1 2 1,1 3 0,1 0 0,2 0-113,0-3 1,0 3 0,-1-1 0,1-2 0,2-2-1,0-4 1,0-2 0,-2-3 64,-1-3 0,-4 2 1,-1-8-1,-2 0 1,-2 0-1,-3-4 131,-3-3 0,1-5 0,-5-4 1,-2-2-1,0-3 0,-4-7 0,-2-6 1,-3-6-29,-3-3 1,-6 0 0,0-5 0,-1-1 0,1 1-1,3-2 1,3 2-449,2 1 0,6 4 1,-2 8-1,3 4 1,1 6-1,1 6-589,3 5 1,4 9 0,7 9 0,4 6 0,2 8 816,2 6 0,0 4 0,0 1 0</inkml:trace>
  <inkml:trace contextRef="#ctx0" brushRef="#br0" timeOffset="19">11261 9091 7569,'0'-8'30,"0"1"1,0-2 0,0-1-1,0-2 1,1 1 0,2-1-1,1 1 1,-2 0 0,-1-1-1,-1 1 1,0-2 0,0-1-1,-1-1 1,-3 2 320,-3 4 1,-3 0-1,-3 4 1,-1 0 0,-3 0-1,0 3 1,-4 0 0,1 4-1,0 2 1,2 4-326,1 6 1,2 0-1,4 4 1,1 0-1,2 0 1,4 2-1,3 0 1,1 1-295,0-2 0,6-5 1,4 1-1,6-3 0,1-1 1,4-4-1,0-3 205,2-3 0,-4-1 1,0-1-1,0-2 1,-1-2-1,-1-1 1,-2-3-1,-1-1 323,-4-1 1,0 3 0,-5 2 0,0-1-162,0 1 0,-1 5 0,-4 1 0,0 7 0,-1 7 0,-2 4 0,-2 1-64,-1 0 1,3 0-1,-2 4 1,1 0-1,-1 0 1,0-1-1,-1 1 1,1-1-272,0-3 1,1 1-1,4-5 1,0-1 0,0-1-1,0-1-1315,0-1 1551,0-5 0,5-1 0,1-5 0</inkml:trace>
  <inkml:trace contextRef="#ctx0" brushRef="#br0" timeOffset="20">11626 9045 7569,'-6'-16'183,"-3"3"1,5-2 0,2 2 0,-1 3-1,0 1 1,-5 3 0,-2 1 73,-2 2 1,-3 2-1,0 2 1,0 2 0,-1 3-1,1 3 1,1 4-1,2-1-379,0 1 1,2 0-1,2 1 1,5 1-1,1-1 1,2-1-1,0-2 1,2-1-61,1-2 1,4 1-1,4-6 1,2 0-1,1-2 1,2-1-1,1 0 1,1 0 194,-1 0 1,-3-5 0,1-2 0,-2-2 0,-3 0-1,-1 1 1539,-1-1-1461,-6-1 1,3 9 0,-5 6 0,0 6 0,-1 6-1,-1 1 1,-2 2 0,0 2-88,-1 0 0,4-1 0,-4 0 0,1 2 0,0-1 1,1-3-1,2-3-428,1-2 1,0 3-1,0-2 1,0-1 423,0-1 0,0-2 0,0 0 0</inkml:trace>
  <inkml:trace contextRef="#ctx0" brushRef="#br0" timeOffset="21">11935 9114 7569,'0'-23'140,"0"5"0,1-2 0,3 3 1,2 1-1,1-1 0,-4 2 0,0 0 1,-1 0-1,2 1 0,-1 1 0,-2 2 1872,-1-1-1845,0 6 0,-5-4 0,-3 3 1,-2 1-1,-1 2 0,-2 3 1,-2 1-44,-4 0 1,1 1-1,-1 3 1,-1 5 0,-1 4-1,2 3 1,4 2-1,2 2-261,2 2 0,5 1 1,2-2-1,3-2 0,2-2 1,4-2-1,5 0-65,4-1 0,5-5 1,-2-3-1,0-1 1,4-2-1,0-3 0,2-3 1,-1-2 207,-3-1 0,-3-3 0,-4-5 1,-1-1-1,-1 0 0,-2 0 1,-4-2-1,-3 1-117,-1-1 0,-1 2 1,-3 3-1,-4 1 1,-2 1-1,-1 2 0,-1 4-960,1 3 0,-1 6 0,1 3 1071,0 2 0,-1 6 0,1 2 0</inkml:trace>
  <inkml:trace contextRef="#ctx0" brushRef="#br0" timeOffset="22">11843 9194 7569,'-7'0'343,"-1"0"1,-1 1 0,-1 3 0,-1 3 0,1 4 0,1 0-108,1 0 1,4 2 0,-2 1 0,1 3 0,1 0-1,0 2 1,0 0 0,3-1-449,4-1 0,-1 2 0,7-5 0,3-3 0,3-3 0,3-3 0,2-3 1,1 0 116,2-2 1,4-2-1,0-1 1,-3-5-1,-3-2 1,-3-2-1,-1 0 1,-5-2 142,-3-2 0,-4-3 1,-5 3-1,-1-2 1,-4-1-1,-8 0 1,-8 3-1,-9 2-48,-3 4 0,-11 6 0,-3-1 0</inkml:trace>
  <inkml:trace contextRef="#ctx0" brushRef="#br0" timeOffset="23">15167 8474 7569,'0'-17'146,"0"0"0,0 6 0,0-1 0,0 1 0,0-1 0,0 1 0,0-1 0,0 1 0,0 0 0,0 2 0,0 5 0,0 9 0,0 8 159,0 6 1,-4 6-1,0 4 1,2 3-1,0 4 1,2 0 0,0 4-1,0 0-401,0 1 1,0 0-1,0-6 1,0 2-1,0-3 1,0 0-1,0-3 1,0-2-266,0-4 0,2-2 0,0-4 0,2-3 0,-1-4 0,-2 0-234,-1-1 1,0-6 0,0-5 51,0-6 0,0-6 543,0-3 0,5-3 0,1-4 0</inkml:trace>
  <inkml:trace contextRef="#ctx0" brushRef="#br0" timeOffset="24">15178 8543 7569,'-11'-12'105,"3"1"1,2 0-1,1-1 1,2 1-1,2-1 1753,1 1-1729,0 5 0,1 0 1,4 8-1,6 3 1,4 5-1,3 6 1,2 5-1,1 4-52,2 3 1,0-1 0,0 3 0,0 2 0,0 0 0,-1-1 0,0-2-197,-3-1 1,3-2 0,-3-6-1,1-2 1,0-2 0,-2-3-1,-1-3 1,-3-3 174,-2-2 1,0-2 0,-1-3 0,-1-1-1,-1-1 1,-3-5 0,0-2 243,-4-3 1,-1-7 0,-1-2 0,0-4 0,-1-5-1,-3-3 1,-3-3 0,-4-1-202,0-1 1,0-4-1,0 4 1,3 3-1,1 2 1,2 5 0,1 4-710,-1 6 0,4 4 1,-2 4-1,6 3-678,5 7 0,2 7 0,1 8 1288,1 4 0,4 3 0,2 0 0</inkml:trace>
  <inkml:trace contextRef="#ctx0" brushRef="#br0" timeOffset="25">15898 8828 7569,'-12'-7'374,"1"0"1,0 2-1,0 4 1,3 2 23,0 3 0,4 5 1,-3 0-1,-1 4 1,0 3-1,2 2 1,1 2-1,1 2-361,-1 1 0,4-1 1,-3 1-1,3-1 1,1-2-1,1-2 1,1-2-1,4-2-339,0-1 1,1-3-1,5-2 1,-1-4 0,1-3-1,0-1 1,2 0-574,2 0 0,-1-5 0,-4-4 875,1-5 0,4-4 0,2-5 0</inkml:trace>
  <inkml:trace contextRef="#ctx0" brushRef="#br0" timeOffset="26">15909 8588 7569,'-10'-5'293,"1"-2"0,4-2 1,4 1 224,6 4 0,0 3 1,4 2-1,2 3-518,3 4 0,7 7 0,-4 3 0</inkml:trace>
  <inkml:trace contextRef="#ctx0" brushRef="#br0" timeOffset="27">16503 8520 7569,'-11'0'69,"-1"0"0,3 0 0,6 0 1,6 0-1,8-1 0,3-2 1,2-1-1,1 2 0,0 1 1,1 1 122,2 0 1,2 0 0,1 0 0,-2 0 0,0 0 0,-4 0 0,0 0 0,-3 0-1276,-1 0 1,-2 0 1082,0 0 0,-4 5 0,-2 1 0</inkml:trace>
  <inkml:trace contextRef="#ctx0" brushRef="#br0" timeOffset="28">16515 8760 7569,'1'6'102,"3"-2"1,3-3 0,3-1 0,3 0 0,1 0 0,1 0 0,1 0 95,0 0 0,3-1 1,6-2-1,2-2 0,-2-1 1,1-2-1,-2 2 0,0 1-699,-2 0 1,-7 2 500,0-4 0,3-1 0,0-3 0</inkml:trace>
  <inkml:trace contextRef="#ctx0" brushRef="#br0" timeOffset="29">17485 7732 7569,'-6'-5'134,"-3"2"1,5-4 0,2-2 0,-1 1-1,-1 4 1,-3 8 0,-3 6 0,-3 6 61,-2 3 0,-3-2 0,-5 2 0,0 2 1,0-1-1,2 0 0,2-2 0,4 0 0,2-2-291,2 1 1,4 3 0,3-2 0,3 1-1,1 0 1,3 1 0,3 1 0,5-2-76,2-4 1,5 1 0,1-2 0,2-2-1,2-3 1,0-2 0,0 0 191,0-4 0,-5 2 0,-3 1 1,-4 0 76,-3 3 1,-3 1 0,-5 1 0,-1 1-1,-2-1 1,-2 1 0,-1-1 0,-2 0-18,2 1 1,-4-1 0,2 2 0,-2 1 0,0 1 0,1-1 0,2-1 0,2-2-70,3 1 1,-3-1 0,1 0 0,1 1 0,2-1 0,1 1 0,1-2-155,3-2 1,-1 2 0,4-4 0,2 2 0,1-1-1,2 1 1,-2-1-208,-2 1 0,2-4 0,-3 4 1,2 0 298,-1 3 0,-3 1 1,-5 2-1,0 3 1,0 0-1,-1 4 1,-3 2 253,-4 3 1,-2 5 0,-1 7 0,-1 4-1,0 3 1,-2 4 0,-2 1 0,2 0-217,2-3 0,0 5 1,2-8-1,3 1 0,3-4 1,2-2-1,4-5-46,2-2 1,2-7 0,5 2 0,1-5-1,-1-1 1,1-4 0,-1 0 0,0-3 194,1-1 0,-1-2 0,1-1 1,0-1-1,2-1 0,2-1 0,-3 1-7,0 0 0,-1-5 1,-1 4-1,0-2 1,1-3-132,-1 0 0,1-2 0,-1 0 0</inkml:trace>
  <inkml:trace contextRef="#ctx0" brushRef="#br0" timeOffset="30">17851 7949 7569,'-10'-23'208,"6"3"0,-6 3 0,2 7 0,3 5 0,-1 8 0,-1 7 0,-2 8 0,-1 4 0,-1 4 0,1 3 0,1 3 0,2 3 0,2 1 200,3-1 1,2-1 0,2 1 0,3-2 0,2-2 0,2-1 0,0-4-1,-1-3-1031,0-3 1,0-6-1,2 2 1,-1-4 622,-2 0 0,1-1 0,3 1 0</inkml:trace>
  <inkml:trace contextRef="#ctx0" brushRef="#br0" timeOffset="31">18479 8040 7569,'0'-17'168,"-1"3"1,-2 3-1,-1 4 1,1-2-1,-1-1 1,0 2 0,1 7-1,2 10 1,1 7 135,0 8 1,1 0 0,2 6 0,2-1 0,0-1 0,0 1 0,-1-1-1,1 0-425,3-3 1,-3-2 0,0-3 0,-1-2 0,-1 0 0,0-2 0,-1 1-1193,2-3 1,-2-2 1312,1 0 0,4-1 0,-1 1 0</inkml:trace>
  <inkml:trace contextRef="#ctx0" brushRef="#br0" timeOffset="32">18764 7995 7569,'0'-23'121,"-5"5"0,-1 3 0,-2 3 0,2 3 0,0 3 0,-1 4 0,0 7 0,0 9 0,4 7 0,1 7 0,2 5 0,0 4 0,0 0 0,0 0 0,2-1-68,1 2 0,0-1 0,3-5 0,1-4 0,-2-3 0,1-4 0,-1-4 0,2-3-1883,-1-1 1830,-4-2 0,3-4 0,-5-2 0</inkml:trace>
  <inkml:trace contextRef="#ctx0" brushRef="#br0" timeOffset="33">18639 8212 7569,'13'0'57,"2"1"0,4 1 0,2 2 0,3-1 0,2-2 0,2-1 0,0 0 0,1 0 199,0 0 0,0 0 0,2 0 0,-5 0 0,-3 0 0,-2 0 0,-4 0-698,0 0 1,-3-1 0,-7-3 441,-3-4 0,-13-2 0,-3-1 0</inkml:trace>
  <inkml:trace contextRef="#ctx0" brushRef="#br0" timeOffset="34">18730 7995 7569,'7'-12'72,"7"2"0,-1 2 1,7 3-1,5 2 1,2-1-1,2 1 1,0 1-1,3-1 1,1-1 120,1 2 0,-1 1 0,-1 1 0,-4 0 0,-3 0-193,-4 0 0,-5 5 0,0 1 0</inkml:trace>
  <inkml:trace contextRef="#ctx0" brushRef="#br0" timeOffset="35">20146 7903 7569,'0'-11'151,"0"6"0,0 5 1,0 6-1,0 6 1,-1 3-1,-1 5 0,-3 5 1,-1 6-1,0 1 1,1 1-1,0 0 0,2 2 1,2-1-1,1-1 1,0-3-46,0-3 0,5 0 1,2-4-1,0-1 1,1-3-1,-1-4 1,0-3-1,-2-1-1929,0-4 1823,-4 3 0,-1-8 0,-6 3 0</inkml:trace>
  <inkml:trace contextRef="#ctx0" brushRef="#br0" timeOffset="36">20386 7949 7569,'0'-17'120,"0"7"1,0 3 0,2 9 0,0 8-1,2 7 90,-2 6 1,1 5 0,-1 6 0,2 0 0,-1 0 0,-2 1 0,-1-1 0,0-1-290,0-3 1,0 2-1,0-5 1,0-3-1,0-3 1,0-3-1,0-1 1,0-3-779,0-2 1,0-4 856,0 0 0,0-1 0,0 5 0</inkml:trace>
  <inkml:trace contextRef="#ctx0" brushRef="#br0" timeOffset="37">20101 8234 7569,'-8'-1'140,"3"-1"1,4-2 0,7 0 0,7 0 0,6-1 0,4 0-1,3-1 1,5 1 0,2-2 0,1 2 0,0-1 0,1 1 0,-2 0-139,-3 2 1,-3 2 0,-7 0 0,-2-2 0,-2-1-3,-2 2 0,-1 0 0,-2 2 0</inkml:trace>
  <inkml:trace contextRef="#ctx0" brushRef="#br0" timeOffset="38">20660 7949 7569,'-6'-11'111,"2"2"0,3 5 0,2 8 0,2 6 12,1 5 1,1 4 0,-3 8 0,2 3 0,0 3 0,0 1 0,-1 1 0,0-2 0,-2-2-274,-1 0 0,4-6 0,0 1 0,-2-5 1,0-3-1,-2 0 0,0-2 0,0 1 150,0-3 0,-5-2 0,-2 0 0</inkml:trace>
  <inkml:trace contextRef="#ctx0" brushRef="#br0" timeOffset="39">20946 7960 7569,'-4'-7'289,"0"3"0,2 5 0,0 9-133,2 6 0,0 4 0,0 7 0,0 3 1,0 3-1,0 1 0,2 0 0,0-1 1,2-1-288,-1-1 1,-2-6-1,0 2 1,2-4-1,0-3 1,1-2 0,0-2-605,0-2 0,0-5 735,-4-1 0,0-1 0,0 5 0</inkml:trace>
  <inkml:trace contextRef="#ctx0" brushRef="#br0" timeOffset="40">20615 8269 7569,'6'-5'168,"5"3"1,1-1-1,6 1 1,3 2-1,2 0 1,0-1-1,1-2 1,3 0-157,3 0 0,2-2 0,0 1 0,-3 0 0,-1 1 0,-3-1 0,-2 1-12,-4 2 0,2-4 0,-3-1 0</inkml:trace>
  <inkml:trace contextRef="#ctx0" brushRef="#br0" timeOffset="41">21174 7995 7569,'0'-18'183,"0"3"1,0 4 0,0 8 0,0 6-84,0 6 0,4 8 1,0 3-1,-2 6 1,0 4-1,-2 3 1,1 1-1,2 0 1,0-1-291,0-2 0,-2 1 0,-1-6 0,0 0 0,0-3 0,0-4 0,0-4 0,0-3-1015,0 0 1205,0-1 0,0 1 0,0-1 0</inkml:trace>
  <inkml:trace contextRef="#ctx0" brushRef="#br0" timeOffset="42">21437 7995 7569,'-6'-9'235,"2"5"0,3 8 0,1 6 1,0 5-1,0 5 0,0 5 1,0 1-136,0 0 1,0 5 0,0 1 0,0 0 0,0-1 0,0 0 0,1-2 0,1-2-381,2-6 0,0 2 0,-4-5 0,0 0 0,0-3 0,0-2 280,0-2 0,-5 0 0,-1 1 0</inkml:trace>
  <inkml:trace contextRef="#ctx0" brushRef="#br0" timeOffset="43">21106 8303 8269,'11'-6'141,"4"1"1,2 5 0,2 0-1,5 0 1,5-2 0,5 0-1,3-2 1,1 1-321,-1 2 0,1-3 0,-2 1 179,-3 0 0,-7-3 0,2-1 0</inkml:trace>
  <inkml:trace contextRef="#ctx0" brushRef="#br0" timeOffset="44">22008 8429 7569,'0'-17'83,"1"4"1,2-2 0,2 2 0,1 2 0,2 0 0,-1-1-1,0 1 1,-1-2 0,-1-1 0,2-2 266,-1-2 1,-2-1 0,2-4 0,-1 0-1,-1 0 1,0-1 0,0-1 0,-2-3-311,-1-1 0,-1 0 1,0-3-1,0 3 0,0 1 1,2 2-1,0 4 0,3 2-114,2 5 1,-5 3-1,3 1 1,-1 3-1,1 1 1,0 3-56,0 6 1,3 4 0,-4 10 0,-2 7 0,-1 7-1,1 4 1,0 4 53,2 4 1,1 1 0,-1 0 0,4-2 0,2-3 0,1-5 0,2-4 0,1-2-164,1-1 0,0-3 0,-5-5 0,-1-2 0,-2-2 0,-2-1 0,-3-2-1607,0 1 1845,-2-6 0,-6 4 0,0-3 0</inkml:trace>
  <inkml:trace contextRef="#ctx0" brushRef="#br0" timeOffset="45">22019 8371 7569,'-6'-11'122,"-3"3"0,5 1 1,3-1-1,4 2 1,6 2-171,5 3 0,-1 1 0,6 0 1,3 0-1,2 0 0,3 0 0,-2 0 48,-1 0 0,4-5 0,1-2 0</inkml:trace>
  <inkml:trace contextRef="#ctx0" brushRef="#br0" timeOffset="46">22488 8075 7569,'-7'-18'1888,"4"5"-466,1 8-1369,2 11 0,0 12 1,0 5-1,0 0 0,0 1 1,0 1-1,0 3 0,0 0-405,0 0 0,0-1 0,0-4 0,0-2 1,-1-1-1,-3-2 352,-3-1 0,-4-2 0,0-4 0</inkml:trace>
  <inkml:trace contextRef="#ctx0" brushRef="#br0" timeOffset="47">22294 8052 7569,'0'-22'170,"0"3"1,1 4 0,4 3 0,5 4 0,4 1 0,1 2 0,0 1-21,1-1 1,5 4-1,1-3 1,3 3-1,1 2 1,-2 3-1,-1 2 1,-1 3-966,1 3 0,0-3 815,0 6 0,-5 3 0,-2-1 0</inkml:trace>
  <inkml:trace contextRef="#ctx0" brushRef="#br0" timeOffset="48">22967 8212 7569,'-6'-5'437,"2"5"1,4 6-1,3 4 1,1 1-1,-1 2-347,2 2 0,-3 3 0,2 5 0,-3 0 1,-1 0-1,0-2 0,0 0 0,0-4-997,0 0 0,0-2 0,0-4 907,0 1 0,0-1 0,0 1 0</inkml:trace>
  <inkml:trace contextRef="#ctx0" brushRef="#br0" timeOffset="49">23002 7995 7569,'0'-22'252,"0"3"0,0 4 0,0 2 0,0 2-130,0-1 0,0 7 0,1 5 1,1 8-123,2 6 0,-5 4 0,-5 4 0</inkml:trace>
  <inkml:trace contextRef="#ctx0" brushRef="#br0" timeOffset="50">17794 9045 7569,'0'-17'127,"0"0"1,-2 7-1,0 1 1,-3 1-1,-2 1 1,-1 0 0,-3 5-1,0 4 1,0 6-1,-1 3 1,1 5 0,1 3-1,1 2 1,1 3 13,-1 3 0,4-3 0,1 3 0,3-3 0,1-1 0,0 0 0,3-2 1,3 0-238,5-2 1,8-9 0,0 1 0,3-2 0,2-3 0,3-2 0,2-4 0,1-4 138,1-3 0,-6-5 0,2-2 0,-4-2 0,-4-1 0,-4 0 0,-4-1-32,-3-2 1,-3-2 0,-5-2-1,-2-2 1,-5-1 0,-5-3-1,-5 0 1,-3 1-253,-2 2 1,-1 3 0,-1 2 0,-1 5 0,-1 4 0,4 5 0,3 5 240,2 4 0,-3 9 0,2 8 0</inkml:trace>
  <inkml:trace contextRef="#ctx0" brushRef="#br0" timeOffset="51">18490 8977 7569,'-10'-22'257,"3"3"1,3 4 0,3 5 0,1 6 0,0 9 0,1 8-1,1 7 1,3 4 0,0 4-74,1 1 1,2 0 0,-1 3 0,0-1 0,1-1 0,0-1 0,-1-2 0,0-3-752,-2-1 1,2-5 0,-3-3 0,-1-2 0,-2-2 566,-1 0 0,5 1 0,1-1 0</inkml:trace>
  <inkml:trace contextRef="#ctx0" brushRef="#br0" timeOffset="52">18776 8977 7569,'-12'-7'168,"2"5"1,3 10 0,3 7 0,3 5-1,-1 3 1,0 0 0,-2 0-78,1-1 0,3 5 0,3 1 0,1 0 1,0 0-1,-1-3 0,3-2 0,-1-3-911,0-1 0,2-5 820,-3 2 0,5-4 0,-3 0 0</inkml:trace>
  <inkml:trace contextRef="#ctx0" brushRef="#br0" timeOffset="53">18662 9160 8049,'11'0'265,"1"0"0,0 0 0,3 0 0,4 1 1,4 1-1,3 2 0,2-1-360,1-2 1,-4-1 0,2-1 0,-3-2-1,-2-2 1,-3 0 94,-4 0 0,-3-9 0,0 1 0</inkml:trace>
  <inkml:trace contextRef="#ctx0" brushRef="#br0" timeOffset="54">18764 8965 7569,'12'-11'-46,"2"3"0,4 2 0,6 0 0,5 1 1,4-2-1,2 2 0,1-1 0,1 1 0,-3 0 46,-2 2 0,6-3 0,-3-1 0</inkml:trace>
  <inkml:trace contextRef="#ctx0" brushRef="#br0" timeOffset="55">20055 8954 7569,'0'-11'121,"0"5"0,0 6 0,0 8 0,0 5 0,0 3 0,0 2 0,0 4 0,0 2 0,0 4 0,0 0 0,0 1 0,0-1 0,0 1 0,1-1 0,2-2 33,1-4 1,-1 0-1,-3-7 1,0-1-1,2-3 1,0-2 31,2-1 0,0-7 1,-4-1-1,-1-8 1,-2-4-1,-2-5 0,-1-2-42,-3-5 1,0 1-1,0-5 1,3 2 0,-1-1-1,2 2 1,0 0-194,3 3 0,0 0 1,2 2-1,0 2 1,2 3-1,0 3 1,3 5-1,2 2-165,1 2 0,6 3 0,3 5 0,2 7 0,4 7 0,2 5 0,1 4 1,-1 0 101,2-1 0,-7 4 0,3-4 1,-2-2-1,1-1 0,-1-1 1,0-2-1,-3-1 207,-2-5 1,3-6 0,-4-3-1,-1-1 1,-1-4 0,-3-3 0,-1-6 339,-1-2 0,-6-3 0,2-2 0,-3-4 0,-1-4 0,0-2 0,0-3-205,0-1 0,-5 3 1,-1-2-1,-2 2 1,2-2-1,1 0 1,1 0-703,-1 3 0,4 4 0,-3 4 0,4 1 0,2 5 0,2 2 1,0 1-1348,1 2 1,1 2 1818,6 8 0,4 8 0,2 5 0</inkml:trace>
  <inkml:trace contextRef="#ctx0" brushRef="#br0" timeOffset="56">20763 9068 7569,'-11'-6'437,"-1"-3"0,2-2 0,1 2 1,3 4-1,0 6-324,-1 5 1,1 4 0,-3 3 0,3 2 0,-1 4 0,2 3-1,0 1 1,3-2-206,0-2 0,7 3 0,3-3 1,3 1-1,5-1 0,1-4 1,2-3-1,1-3 29,0-2 1,1-4 0,2 1 0,0-3 0,0-2 0,-2-3 0,0-4 0,-3-2 248,-2-1 0,-1-6 1,-5-2-1,-1-2 0,-2-2 1,-2-1-1,-3-3-29,0-3 0,-11 0 0,-5 0 0,-5-1 1,-7 4-1,-3 2 0,-5 8 0,-3 4-441,0 7 1,3 3 0,4 4 0,3 4 283,3 7 0,1 9 0,0 9 0</inkml:trace>
  <inkml:trace contextRef="#ctx0" brushRef="#br0" timeOffset="57">21197 9022 7569,'-1'-13'253,"-2"2"1,0 9 0,0 7 0,2 5-15,1 1 1,4 7-1,-1 4 1,0 4-1,-2 4 1,0 0-1,2 1 1,1-1-282,-2 2 1,3-4 0,0-2-1,1-2 1,-1-2 0,-3-2 0,-1-2-1,1-3-2043,1-5 2085,-1 2 0,-2-11 0,-7 4 0</inkml:trace>
  <inkml:trace contextRef="#ctx0" brushRef="#br0" timeOffset="58">20946 8988 8403,'18'0'295,"4"0"0,9 0 0,4 0 0,5 0 1,2 0-1,3 0-111,4 0 0,-4 0 1,-4 0-1,-3 0 1,-4 1-1,-5 2-184,-5 1 0,2 5 0,-8-3 0</inkml:trace>
  <inkml:trace contextRef="#ctx0" brushRef="#br0" timeOffset="59">2284 11387 7754,'-11'0'374,"4"0"0,1 0-205,2 0 0,2-2 0,-5-1 0,2-5 1,3-2-1,0-3 0,2-1 0,2-2 1,2-3-1,3-6 0,3-4 0,2-4 1,0-1-1,2-2 0,3-2 9,1-3 0,-4-5 0,1-1 1,-2-1-1,-2 1 0,0-1 0,0 1 1,-4 0-1,-3 1-326,-3 0 0,-1 1 0,0 0 0,0 3 0,0 4 0,-1 4 0,-2 3 0,-2 6 46,-1 5 0,3 3 0,0 8 0,1 7 1,4 11 104,1 11 1,3 7-1,2 6 1,0 0-1,2 2 1,3 1 0,2-2-1,0-4-55,2-3 1,-1-7 0,5-2-1,-2-1 1,0-5 0,0-3-1,-2-5 1,1-3 15,0-1 0,-3-5 0,3-4 0,-1-3 0,-4-5 0,0-1 1,-3-1 92,-2 2 1,2-5 0,-4 3 0,2-3 0,-2 0-1,-1 0 1,-2 3 0,-2 4 154,-1 2 1,0 4 0,0 5 0,0 9-148,0 8 1,0 6 0,0 7 0,2 1-1,0 3 1,3 1 0,0 2 0,2 0-335,-1-2 1,-2 1 0,3-5 0,2 1 0,1-1 0,2-4 0,-2-4-1953,-2-3 2221,2 0 0,1 0 0,7 2 0</inkml:trace>
  <inkml:trace contextRef="#ctx0" brushRef="#br0" timeOffset="60">3175 10553 7569,'3'-6'284,"3"2"1,5 2 0,2 2 0,1 0 0,0 0 0,1 0 0,5 0 1,-1 0-1,3 2 1,1 0-1,-2 2 0,0-1 1,-3-2-777,-2-1 0,3 0 1,-4 0-1,-1 0 491,-1 0 0,-7-5 0,-1-2 0</inkml:trace>
  <inkml:trace contextRef="#ctx0" brushRef="#br0" timeOffset="61">3198 10770 8110,'26'-5'453,"2"-3"0,2-2 0,0-1 1,1-2-1,-1-1 0,2-3 1,1 1-271,1-1 1,-5 2 0,-2 4 0,-4 1-1,-4 2 1,-4 4-184,-2 3 0,-2 11 0,0 3 0</inkml:trace>
  <inkml:trace contextRef="#ctx0" brushRef="#br0" timeOffset="62">4123 10267 7569,'-5'-10'155,"-1"1"1,-2 3 0,0 1 0,1 4 0,0 4 0,4 9-1,1 6 1,2 4 0,0 6 0,2 5 0,0 4 0,3 0 123,1-1 1,-2-1 0,3 2 0,-2 1 0,-3-1 0,0-3 0,-1-2 0,1-2-394,2 2 0,0-4 0,-4-3 0,0-5 0,0-4 1,0-4-1,1-1 197,3-4 0,-1 2 1,5-6-1,4-3 1,2-4-1,1-1 18,2 0 1,0-3 0,6 3 0,0 0 0,0-1 0,1 0 0,1 0 0,2 1-309,-2 0 0,-2 1 0,-3 4 1,-2 0-1,-1 0 0,-3 0-1188,-2 0 1,-5 1 1394,-3 3 0,-13 3 0,-4 4 0</inkml:trace>
  <inkml:trace contextRef="#ctx0" brushRef="#br0" timeOffset="63">4066 10679 8158,'5'-12'70,"3"2"0,3 2 0,3 3 1,2 1-1,3 1 0,4-1 104,3-1 1,4 0 0,-2-4 0,1 2 0,0 2 0,-2 2 0,-4-1-1,-2 0-772,1 1 0,-8-2 0,-3 2 598,0 0 0,-6-3 0,0-1 0</inkml:trace>
  <inkml:trace contextRef="#ctx0" brushRef="#br0" timeOffset="64">4020 10290 7569,'0'-18'89,"0"2"0,3 5 1,3-1-1,7 1 0,3 1 1,5 1-1,1 1-123,5-1 0,3 3 0,7-1 0,3 2 0,-1 2 1,2-1-1,-3 0 0,-2 1 34,-3 2 0,-6 1 0,1 0 0</inkml:trace>
  <inkml:trace contextRef="#ctx0" brushRef="#br0" timeOffset="65">4717 10153 7569,'-7'-7'299,"4"1"1,1 6 0,2 9-1,0 8-32,0 4 0,0 7 0,0 4 0,2 4 0,0 4 0,3 3 0,0 4 0,0 0-215,-2 0 1,-2-1 0,-1-2 0,0-1 0,0-2-1,0-2 1,0-3 0,0-4-166,0-6 0,0-3 1,0-3-1,2-2 0,0-1 1,3-5-1,0-1 165,0-4 1,0-4-1,-1 0 1,4-1 0,2-2-1,1 0 1,1 0-328,-1 0 1,1 0-1,-1-2 1,0 0 0,1-3-1,-1-1 1,1-2 274,-1 2 0,-5-5 0,0 5 0</inkml:trace>
  <inkml:trace contextRef="#ctx0" brushRef="#br0" timeOffset="66">4603 10142 7569,'0'-17'182,"1"5"0,3-4 0,6 5 0,6 2 1,7 3-1,1 1 0,0 2-267,-1 2 1,1 1 0,2 0-1,2 0 1,0 0 0,-1 1 84,-1 3 0,-2 2 0,-1 6 0</inkml:trace>
  <inkml:trace contextRef="#ctx0" brushRef="#br0" timeOffset="67">5117 10290 7569,'-8'1'-50,"2"5"1,1 4 0,2 5 0,2 3 0,1 3 0,0 5 101,0 4 0,0 3 0,0 1 0,1 1 0,2-2 0,2-2 0,0 0 0,1-1-155,0-1 0,-2 2 0,3-7 0,-1-4 1,-1-2-1,0-4 103,-2-1 0,3-2 0,0 1 0</inkml:trace>
  <inkml:trace contextRef="#ctx0" brushRef="#br0" timeOffset="68">5105 10530 7569,'0'-11'242,"0"3"1,0 0 0,1 1-10,3 0 1,3 7-1,4 9 1,0 4 0,1 3-1,-1 2 1,2 3 0,1-1-207,1-1 0,4 2 1,-2-1-1,0 1 1,4 1-1,0-3 1,1-4-1,-2-2-149,-1-2 1,-1-1-1,2-2 1,-2-4-1,-1-3 1,-2-1 0,0 0 252,0 0 0,0-5 0,-4-4 1,-4-4-1,-3-3 0,-3-2 0,-1-2 1,0-3 118,0-4 0,-1-1 0,-3-5 1,-2 2-1,-2-4 0,2 1 0,0-2-561,-1 5 0,3-2 1,-2 7-1,1 5 1,2 4-1,2 5-1061,1 0 1,0 7 1371,0 5 0,5 5 0,2 7 0</inkml:trace>
  <inkml:trace contextRef="#ctx0" brushRef="#br0" timeOffset="69">5642 10233 7569,'-4'-21'185,"0"1"0,2 5 0,0 3 0,2 0 0,2 1 1,0-1 124,2 1 1,5 3-1,0 2 1,4 1-1,3 2 1,2 2-1,2 1 1,2 1-310,1 3 0,-4-3 1,0 4-1,0-1 1,-2 0-1,-1 0 1,-4 0-1,0 0-49,-1-2 0,-3-1 0,-2 1 0,0 0 0,0 3 0,-1 2 52,-3 1 0,-1 3 0,-1 1 0,0 3 0,0 5 0,0 2 0,0 5 0,0 5-17,0 5 1,0-2 0,2 3 0,0-1 0,3 0-1,2 1 1,2-1 0,2-2 9,4-1 1,-2 1 0,2-2 0,-2-2 0,-2-1 0,1-3 0,-1 0 7,0 1 0,-4-8 0,-2 3 1,-1-2-1,0-4 0,-2-2 0,-1-2 1,-1-1 139,0-1 1,-5-1-1,-2-1 1,-4-3 0,-1-1-1,-3-2 1,-6-2-36,-4-1 1,-1 0 0,-3 0 0,1-1 0,3-3 0,2-3 0,4-5 0,5-2-818,5-1 0,4-4 0,6 2 707,3 0 0,8-2 0,5-4 0</inkml:trace>
  <inkml:trace contextRef="#ctx0" brushRef="#br0" timeOffset="70">6373 10416 7569,'-10'-18'535,"3"4"0,6 4 1,5 4-1,2 1 1,3 2-380,1 2 1,3 1 0,2 1 0,4 2 0,2 2 0,-1 0 0,-2 1 0,-1-1 0,0 1-695,-1 1 0,3-3 0,-3 2 0,-2-1 0,-2-2 538,0-2 0,-1 4 0,1 1 0</inkml:trace>
  <inkml:trace contextRef="#ctx0" brushRef="#br0" timeOffset="71">6384 10644 7569,'18'0'508,"-3"0"1,-2 0-1,0 0 1,1 0 0,2 0-1,2-1-182,2-3 1,2 2 0,-1-6 0,0 0 0,-2 2 0,0 1 0,-2 1-327,-1 0 0,-4 1 0,0 3 0</inkml:trace>
  <inkml:trace contextRef="#ctx0" brushRef="#br0" timeOffset="72">7526 10313 7569,'0'-16'58,"0"3"1,0-2-1,0 1 1,0 0-1,0-2 1,0 1 0,0 0-1,2-1 1,0-2-1,2-1 1,-1 1-1,-2 3 1,-2 2 0,-3 2-1,-4 0 106,-2 4 1,-5 2-1,-3 5 1,-2 0-1,-6 0 1,-2 2-1,-3 5 1,-4 5 0,-1 5-195,-3 3 1,3 0 0,5 1 0,6-1 0,3 3 0,6 2 0,3 1 0,7-2 0,3-1-87,3-1 1,7-4-1,5-3 1,10-3-1,7-5 1,4-3 0,1-2-1,2-4 26,2-2 0,-4-2 1,0-5-1,-6-2 0,-4-1 1,-1-1-1,-1 1 170,-3 1 1,-4-2 0,-6 0 0,-3 1-1,-1 1 1,-2 2 186,-2-1 0,-6 2 0,-1 4 0,-2 7-193,1 9 0,4 7 0,-1 7 0,3 2 0,1 5 0,0 3 0,0 3 0,0 1-53,0-1 1,0 2 0,0-1 0,0-1 0,1-1 0,2-3 0,1-2 0,-1-2-226,2-1 0,-3-5 0,3-5 1,-1-2-1,-1-2-1399,0-1 1603,3-7 0,-4 0 0,3-6 0</inkml:trace>
  <inkml:trace contextRef="#ctx0" brushRef="#br0" timeOffset="73">8029 10153 7569,'-1'-13'0,"-2"0"0,-1-3 0,2 2 0,-1 2 0,-1 0 0,-3 2 266,-3 2 1,-3 2 0,-2 4 0,-4-2-1,-4 2 1,-3 6 0,-1 6 0,-3 6-154,-1 1 0,3 2 0,2 4 0,5 0 0,3 0 0,3 0 0,3 0 0,5-2-271,2-2 0,1 2 0,5-6 0,3-1 1,5-2-1,5-1 0,5-4 44,2-3 0,2-3 0,0-1 0,0-1 0,0-3 0,0-3 0,-2-4 0,-2 0 248,-4 0 1,1-1 0,-4 1-1,-2-1 1,-1 1 0,-1 1 0,-2 1 44,-1 1 0,-1 7 0,-4 2 0,0 9 0,0 8-152,0 4 1,0 7 0,0 4 0,-1 4 0,-2 0 0,0-2-1,0-2-71,2-2 0,-3 2 1,0-4-1,2 0 1,0-2-1,2-5 1,0-1-1,0-4-543,0 0 1,0-6-43,0-3 1,0-7 0,0-1 0,2-6 628,1-4 0,4-7 0,4 0 0</inkml:trace>
  <inkml:trace contextRef="#ctx0" brushRef="#br0" timeOffset="74">8314 10130 7569,'7'-11'289,"-3"-1"1,-4 2-42,-4 3 0,2 3 1,-3 9-1,2 6 1,-2 7-1,-1 4 1,1 1-1,3-1 1,1 1-157,1 0 1,0-1-1,1-2 1,3-2 0,3-2-1,3-3 1,2-4-139,-1-5 0,4-3 1,1-1-1,-1 0 0,0-1 1,2-3-1,-1-5 0,1-4 108,-3-2 0,-2-1 0,0 0 0,-1-3 0,-1-2 1,-2-2-1,-4 0 0,-3 0-148,-1 0 0,-5 0 0,-3 1 0,-2 0 0,-3 3 0,-1 5 1,-2 5-1,-1 5-483,1 3 1,-3 2-1,4 3 1,1 5-1,1 5 1,2 5 568,-1 3 0,1 0 0,-1 1 0</inkml:trace>
  <inkml:trace contextRef="#ctx0" brushRef="#br0" timeOffset="75">8314 10416 7569,'-11'5'375,"0"3"1,-1 3 0,1 3 0,-1 2 0,1 2 0,-1 2 0,2 2-239,3 1 1,-2 4-1,5-1 1,1 0 0,2-2-1,1-1 1,0-1 0,1 0-330,3-3 1,6-4 0,7-6 0,1-3 0,2-1 0,2-2-1,0-3 1,1-4 212,0-3 1,0-4-1,-2 0 1,0-2 0,-2-2-1,0-3 1,-1-1 0,-3 0 194,-2-1 1,-6-2-1,0-2 1,-2-1-1,-3-2 1,-2 2-1,-4 1-334,-3 1 0,-5 1 0,-3 3 0,-3 4 0,-1 4 0,1 3 1,1 4-1043,-1 3 1,4 2 1159,-1 3 0,2 7 0,2 7 0</inkml:trace>
  <inkml:trace contextRef="#ctx0" brushRef="#br0" timeOffset="76">8851 10450 7569,'0'-11'6811,"0"-1"-7069,0 6 1,-1 1 0,-2 6 0,0 3 257,0 4 0,-8 7 0,-2 3 0</inkml:trace>
  <inkml:trace contextRef="#ctx0" brushRef="#br0" timeOffset="77">9399 9868 7569,'-11'-18'197,"3"1"0,2 6 0,0 1 1,1 3-1,-1 9 0,4 8 1,-1 8-1,1 3 0,-2 3 1,2 2-1,0 2 0,2 1 1,0 1-79,0-1 0,2-1 0,0-5 0,3 0 0,1-1 0,2-2 0,0-2 0,-2-2-956,-1-2 0,3-5 1,-4-1 836,-2 1 0,-6 1 0,-2 1 0</inkml:trace>
  <inkml:trace contextRef="#ctx0" brushRef="#br0" timeOffset="78">9137 10359 7569,'11'0'343,"2"0"0,1 0 1,2 0-1,2 0 0,2 0 1,3 0-145,4 0 1,6 0 0,6 0 0,2-2 0,2-1 0,1-4 0,1 0 0,-2-1-533,-1-1 1,-7 3 0,1 0 0,-6 0 0,-3 4 332,-6 1 0,-3-4 0,-6-2 0</inkml:trace>
  <inkml:trace contextRef="#ctx0" brushRef="#br0" timeOffset="79">9468 10576 7569,'0'-8'-3,"0"0"1,0 0-1,-1-1 1,-2 0 502,-1 1 0,-3 1 0,2-4 0,-2 4 0,-2 3-273,-1 3 1,-1 2-1,-1 3 1,0 3 0,-2 5-1,-3 2 1,1 2-1,-1 2-224,3 2 0,7-2 0,3 1 1,3 2-1,1-1 0,1-1 0,3-3 1,5 0-236,5-1 1,5-4 0,6-4 0,2-2 0,-1-3 0,1-2 0,1-4-1,0-3 173,0-3 0,-6-2 0,-4 1 1,-1-1-1,-5 0 0,-1-2 0,-5-2 57,-1 3 1,-1-4-1,-5 2 1,-3 0-1,-4-1 1,-3 1-1,-5 1-335,-3 1 0,-2 2 1,-1 1-1,2 1 0,2 3 1,0 1-1,2 2 337,-1 2 0,-3 6 0,2 1 0</inkml:trace>
  <inkml:trace contextRef="#ctx0" brushRef="#br0" timeOffset="80">9354 10793 8187,'-10'1'203,"1"3"1,2 3 0,2 4 0,3 0 0,0 0 0,2 1 0,0-1-1,0 2-189,0 2 0,6-2 1,2 2-1,5-1 1,4-1-1,0-1 1,4-1-1,0-3-196,2-1 1,0-2-1,1-5 1,1 0-1,3-1 1,0-3-1,1-4 1,-1-2 196,0-1 1,-1-1 0,-6-1 0,-1 0 0,-5-3 0,-4 1 0,-2-1 72,-1-3 1,-7 1-1,-1-1 1,-9-2 0,-7 1-1,-9 1 1,-2 3-1,-5 0-123,-1 1 0,-7 5 0,0 6 0,-1 3 0,3 2 0,3 3 35,0 4 0,6 7 0,1 3 0</inkml:trace>
  <inkml:trace contextRef="#ctx0" brushRef="#br0" timeOffset="81">10462 10336 7569,'-7'-5'187,"-3"4"0,2-5 1,0 1-1,1-1 1,7 0-1,7 2 1,4 3-1,3 1 1,2 0-64,2 0 0,1 0 0,4 0 0,0 0 0,0 0 0,0 0 0,-1 0 0,0 0 0,-2 0-903,-1 0 1,-5 0-1,2 0 779,-4 0 0,0-5 0,-1-2 0</inkml:trace>
  <inkml:trace contextRef="#ctx0" brushRef="#br0" timeOffset="82">10336 10484 7871,'9'7'152,"1"-3"0,3-3 0,1-1 1,2 0-1,4-1 0,4-3 1,4-3-67,2 1 1,4-4 0,4 2 0,-1-2 0,-2 0 0,0 1 0,-2 3 0,-3 1-87,-3 2 0,-3-3 0,-1-1 0</inkml:trace>
  <inkml:trace contextRef="#ctx0" brushRef="#br0" timeOffset="83">11478 9913 7569,'0'-21'242,"-1"2"1,-3 5 0,-4 6 0,-1 8 0,1 8 0,1 7 77,2 8 1,-3 5 0,5 7 0,0 2 0,2 2 0,1 2 0,0 2 0,0 2-251,0 0 1,0-3 0,0 0-1,1 0 1,2-2 0,2-3-1,0-5 1,1-5-355,1-3 1,-1-3 0,3 0 0,-3-4-1,0 0-2437,1-3 2721,-5-1 0,8-7 0,-3-1 0</inkml:trace>
  <inkml:trace contextRef="#ctx0" brushRef="#br0" timeOffset="84">11706 10165 7569,'-6'-6'62,"-4"0"1,4-5-1,-1-1 1,3 1-1,3-1 1,1 1-1,0 0 1,0-1-1,0 1 1,1 1-1,3 1 1,4 1-1,3-1 1,3 0-1,3 0 1,-1 2 263,1-2 0,3 3 1,-1-1-1,1 2 0,1 3 1,-4 0-1,0 2 0,-2 2-290,2 1 1,-5 4 0,2 6 0,-4 2-1,-3 5 1,-2 5 0,-3 6-102,0 2 1,-4-1 0,-1 1 0,-6 3 0,-4 2 0,-4 2-1,1-3 1,-2-2-126,0-1 0,1-1 0,-2-2 1,3-4-1,4-5 0,0-1 0,2-4 254,3 0 0,0-3 1,5-5-1,-1-3 0,4-1 73,6-2 0,3-2 0,4-1 0,4 0 0,4 0 0,4 0 1,2 0-1,2 0-360,3 0 1,-4-4-1,-2-1 1,-3 0 0,-2 0-1,-3 1 1,-3 0 222,1 1 0,-5-6 0,5 2 0</inkml:trace>
  <inkml:trace contextRef="#ctx0" brushRef="#br0" timeOffset="85">12277 9970 7569,'-5'-16'239,"0"7"1,-2 0 0,2 7 0,1 8 0,0 7 50,1 6 0,2 2 1,1 3-1,0 2 1,0 2-1,1 0 0,2 1 1,2-1-379,1 0 0,1-2 0,2-3 0,-3-1 0,0-3 1,1-4-1,0-2-374,0-2 273,3-5-73,-9 5 32,9-10 1,-3 4-213,4-5 1,0 0-749,1 0 575,-1 0 222,1 0 393,-1-5 0,6-2 0,0-4 0</inkml:trace>
  <inkml:trace contextRef="#ctx0" brushRef="#br0" timeOffset="86">12483 10222 7569,'-4'-12'1751,"0"1"-1427,-4 4 0,5 2 0,-3 7 0,-1 1 0,2 6 0,0 4 148,3 2 0,-1 6-333,-1-2 0,3 6-88,-3 2 1,3-1-171,1-3 0,0 4 140,0-1 0,0 1-444,0-4 0,0-1 192,0-3 0,0 1-484,0-5 0,4 0-117,0-3-367,-1-1 1199,-3 1 0,5-6 0,2-1 0</inkml:trace>
  <inkml:trace contextRef="#ctx0" brushRef="#br0" timeOffset="87">12723 10576 7569,'0'-12'1794,"1"6"-1909,3 2 115,-3 3 0,4 1 0,-5 0 0</inkml:trace>
  <inkml:trace contextRef="#ctx0" brushRef="#br0" timeOffset="88">12951 10050 7569,'0'-16'210,"0"3"1,2-1 0,1 4 0,6 4 0,4-1-1,2 2 1,-1 0-117,-1 3 1,3-1 0,3 1 0,3-2 0,1 1-1,-2 2 1,0 1 0,-2 0-109,1 0 0,-4 0 1,0 0-1,-4 0 1,0 0-1,-1 0 139,1 0 0,-6 1 0,-2 3 0,-3 5 0,-1 5 0,0 5 2,0 3 0,-1 5 0,-2 4 0,-2 2 0,-1 2 0,-3 3 0,-1 3-144,-2 0 1,1 2 0,1-5-1,1-1 1,3-3 0,-1-2-1,2-4-211,0-4 0,1 0 0,4-9 1,-1-1-1,-2-1 0,0-2-1573,0 1 1801,-3-6 0,4-1 0,-3-5 0</inkml:trace>
  <inkml:trace contextRef="#ctx0" brushRef="#br0" timeOffset="89">13477 10005 7569,'0'-12'296,"0"3"0,1 4 0,1 8 0,2 4 0,-1 7 12,-2 3 0,-1 2 0,0 4 1,0 0-1,0-1 0,0 1 1,0 0-1,0 0-259,0 0 1,0-4 0,0-1-1,0-2 1,0-2 0,0-1-80,0-2 1,1-4-1,3-4 1,4-1 87,2-2 0,5-4 1,0 0-1,-1 1 1,-1 2-1,-2 1 1,1 0-59,-1 0 1,4 0-1,1 0 1,-2 0-1,-2 1 1,0 3 0,-1 4-1,1 2-60,-1 1 0,-3 1 1,-2-1-1,-1 2 1,-2 1-1,-2 2 1,-1 2-61,0 3 0,0-4 1,-1 2-1,-4 0 1,-6 0-1,-4-1 0,-3 0 1,-2-2-172,-1 1 0,-2-2 0,0-5 0,0-1 0,1-2 1,2-2-1,2-3 291,2-1 0,-10-6 0,2-1 0</inkml:trace>
  <inkml:trace contextRef="#ctx0" brushRef="#br0" timeOffset="90">13511 9993 7569,'5'-23'279,"5"6"1,7 1 0,0 4 0,4 2-1,-1 2 1,-1 3 0,-2 1 0,-2 0 0,1 2-41,2 0 0,1 2 0,4 2 0,0 2 0,0 3 0,-1 3 0,1 3-239,0 2 0,-5 3 0,-2 5 0</inkml:trace>
  <inkml:trace contextRef="#ctx0" brushRef="#br0" timeOffset="91">2478 12003 7569,'0'-11'215,"-1"1"0,-1 1 1,-4 3-1,1-1 0,-1 2 1,1 1 4,0 6 1,1 3 0,4 6 0,1 2 0,3 1 0,2 2 0,2 2 0,0 4 0,2 2 0,3 4-202,2 1 1,0 1 0,-4 4-1,1 2 1,-1 1 0,1 1-1,-1-1 1,1-2-132,-1-1 1,0 1 0,1-2-1,-1-3 1,-1-3 0,-1-3 0,-1-2 13,1-3 1,0 1 0,0-5 0,-3-1 0,0-3 272,1-3 0,-5-4 0,3-8 0,-1-5 56,0-5 1,1-4 0,-3-6-1,3-2 1,2-5 0,2-3-1,1-4 1,1-4-258,1-2 1,-1-3 0,1-2-1,-1 0 1,0 2 0,1 3-1,-1 4 1,1 3-562,-1 4 0,-5 11 0,-1 0 0,-1 4-77,0 4 1,1 7-1,-2 4 1,2 4 663,1 3 0,2 5 0,3-3 0</inkml:trace>
  <inkml:trace contextRef="#ctx0" brushRef="#br0" timeOffset="92">3221 12392 7569,'-12'-5'56,"1"-3"1,1 2-64,2-2 0,-2 2-4,2-2 0,2-1 202,-2 5 1,1-3 290,-5 3 1,-3 0-151,0 4 0,-2 0-122,2 0 1,2 1-156,-2 3 1,-1 6-25,0 6 1,-3 4 0,4-1 0,3 2 0,1 2 0,5 0-116,1 0 1,1-1 31,4-3 1,1 1-152,3-5 1,3 4-31,4-4 0,6-1 78,2-6 0,-2-3 43,2-5 0,0 0 45,4 0 1,0-9 92,0-2 0,0-3-17,0 2 1,-2-3-1,-1-1 1,-3-1 154,-4 1 1,1-1-107,-7 2 1,2 2 0,-1-2-1,-4 2 1,-3 2 0,-1-1 317,0 1-269,0 0-170,0 4 1,0 7-54,0 8 0,0 3 45,0 5 0,0-2 56,0 5 0,0-4-74,0 4 0,0-5 55,0 1 1,5-2-30,2-2 0,0-3 38,0-1 1,1-4 5,3 1 0,1-3 39,-1-1 0,1-1-51,-1-3 1,1 1 67,-1-4 1,0-1-32,1-3 1,-1-1-1,-1 0 1,-1-2 0,-1-2-1,0 2 164,-2 2-34,4 0-81,-9 1 0,8-1 54,-5 1 0,1 0 369,-1-1-564,-3 6 124,4 1 1,-4 10-44,3 2 1,-2 4 52,1 0 1,0 6-118,1 2 1,-3-2 90,3 2 1,1 0-53,-1 4 0,1-4-12,-1 0 1,-3-5-62,3 2 0,-3-4-103,-1 0 462,0-1-104,0-5 193,0-1 1,0-15 132,0-5-359,0 0 1,4-7 0,1 5 0,1-4 113,3-2 1,1 3-243,2-7 1,-1 3 109,0 1 1,5-1-400,-1-2 0,1 2 148,0-3 0,-2 4-480,5 4 0,-4 3-26,4 4 0,0 6 656,4 2 0,0 3 0,-1 1 0</inkml:trace>
  <inkml:trace contextRef="#ctx0" brushRef="#br0" timeOffset="93">4226 11901 7569,'-10'-12'137,"2"1"252,-2-1-323,9 1 1,-8 3 314,5 1 108,0 4-317,4-2 11,0 5 1,4 10-47,0 5 0,5 6-18,-2 2 1,2 4 0,0 5 0,-3 4 23,-1 2 0,3 0-151,-4-4 0,3 5-6,-3 3 0,1-1-12,-1 1 1,-3-5 0,3 1 0,-1-4 0,-1-2-1,2-3 1,-1-1 0,-2-3 0,-1-1 0,0-2 0,0-3-1,1-4 1,2-2 27,0-2 1,1 1-1,-4-1 402,0 0 0,2-4-377,1-3 1,0-3 0,4-2 0,2-2 0,2-1 0,0 0 0,0 1 0,2-1-155,2 1 1,-2 1 0,2-1 0,-1-1 0,0 2 0,1 1 0,-1 1-793,-1 0 1,-5 0 918,-1 0 0,-4 0 0,2 0 0</inkml:trace>
  <inkml:trace contextRef="#ctx0" brushRef="#br0" timeOffset="94">4249 11878 7569,'-7'-18'110,"2"-2"1,5 4-1,1 2 1,3 2 0,4 0-1,2 1 1,1-1 7,1 1 0,4 0 1,2 0-1,1 3 0,-1 1 1,-2 2-1,0 3 0,-1 0-387,0 2 0,-1 2 0,-5 1 269,-1 5 0,-6 7 0,3 3 0</inkml:trace>
  <inkml:trace contextRef="#ctx0" brushRef="#br0" timeOffset="95">4705 11935 7569,'-6'1'24,"2"4"1,3 7-1,2 4 1,2 3-1,1 1 1,-2 3 399,-1 3 1,3 7-313,0 1 1,4 1 0,-5 6-1,1-2 1,0-1 0,1 0-221,1 1 1,-2-6-116,4-7 0,-4-3-17,3-4 1,-4-2-27,1-6-550,2-5 816,-5-1 0,9 1 0,-3 0 0</inkml:trace>
  <inkml:trace contextRef="#ctx0" brushRef="#br0" timeOffset="96">4717 12026 7569,'-7'-11'225,"-1"-1"0,5 2 0,4 4 0,6 6 50,3 6 0,3 9 1,0 4-1,4 4 1,1 3-1,2 2 1,2-1-1,0 1-80,1-2 1,0 2 0,-1-2-258,-3 0 0,1-2-18,-5-1 1,4-4 34,-3 0 1,-1-5-25,-4 1 0,1-6 15,-1-2 1,0-4 69,1 1 1,-5-3 78,1-1 0,0 0 1,2-1-1,-3-3 1,-3-4-1,-1-3 1,-1-3-1,2-3 1,-1 0-1,-2-5 0,-2-2 263,-3-3 0,3-1 0,-4 2 0,1-5-324,0-2 0,-1-1-287,1 0 1,3 1 147,-3 2 1,-1 3-259,1 6 178,0-1 64,4 5 1,0 2-1459,0 4 386,0 6 0,0 3 1193,0 11 0,0-1 0,0 10 0</inkml:trace>
  <inkml:trace contextRef="#ctx0" brushRef="#br0" timeOffset="97">5219 11786 7569,'-6'-23'76,"2"2"0,3 2 1,1 4-1,1 2 1,2 2-1,2 0 146,1 4 0,-1-3 0,5 3 0,3 1 0,1 1 1,1 1-1,2 0 0,-1 2-206,1 0 0,-1 2 0,-2 2 0,1 2 0,-1 2 1,-1 1-1,-2 1 42,1 1 0,-4-3 0,-1 2 0,1 1 0,-1 0 1,0 1-1,-2 0 37,-3 3 0,3 2 0,-1 0 1,-1 5-1,-2 5 0,-1 2 0,0 4 1,0 4 1,0 0-1,0 3 1,0-1 0,0 1-1,0 2 1,0 2 0,1-1-101,3-2 1,-3 3 0,3-4-1,-3-1 1,-1-3 0,2-3-1,0-5-134,2-2 0,1-2 1,-2-2-1,0-2 0,0-2 1,0-2-1,-1-1 275,2-1 155,0-1 1,-6-5 0,-1-2-1,-5-4 1,-2-2 0,-2-4-171,1 0 1,-2 4 0,-2-3 0,-4 1 0,-3 0-1,0 1 1,-1 2 0,1 1-621,3 0 1,-1 0-1,5 1 1,1 2 497,1 1 0,2 5 0,-1-3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76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6293 12129 7569,'-12'0'-128,"1"0"235,5-5 0,-3 2 1,5-4-1,1-2 1,3-1-1,4 0 0,5 2 1,5 3-1,5 1 1,1 0-1,1 2 1,-2 0 6,1 2 1,3-1-1,2-1 1,2-2-1,-2 1 1,-1 2-1,-2 1 1,-2 0-1,-1 0 1,0 0-695,-1 0 0,2 0 1,-4 0 579,-2 0 0,-2-5 0,0-1 0</inkml:trace>
  <inkml:trace contextRef="#ctx0" brushRef="#br0" timeOffset="1">6339 12312 7569,'16'0'305,"3"0"1,3 0 0,2 0 0,2 0 0,6-2 0,4 0-1,3-3-143,2-2 0,-5 1 0,3-3 0,-5 3 0,-4 1 0,-3 2 0,-4 2-162,-4 1 0,-3 0 0,-4 0 0</inkml:trace>
  <inkml:trace contextRef="#ctx0" brushRef="#br0" timeOffset="2">7492 11626 7569,'-11'0'-67,"-1"0"0,1 0 0,-1 0 0,4 0 314,4 0 1,10 0 0,13 0 0,3 0 0,1 0 0,1 0 0,2-1 0,5-1-75,2-2 1,5-1-1,1 2 1,0-1 0,1 2-1,-2 1 1,0 1-227,0 0 0,1 0 0,-2 0 0,0 0 0,-3 0 0,-2 0 0,-2 0 1,0 0-611,-4 0 1,-7 0-1,-4 0 1,-2 0 662,-1 0 0,-6 0 0,-1 0 0</inkml:trace>
  <inkml:trace contextRef="#ctx0" brushRef="#br0" timeOffset="3">7595 11649 7569,'-12'-4'-59,"2"-1"1,1 0 398,2 0 0,6 3 0,-1 6 0,6 3 1,2 3-1,3 2-138,1-1 1,3 1 0,2-1 0,4 0-1,4 2 1,3 1 0,3 1 0,3-1-219,3-1 1,-2 2 0,-4 2-1,-1 0 1,-2 2-1,-2 0 1,-3 1 0,-2 0-270,-4 1 1,-7 2-1,-4 0 1,-4 1-1,-4 2 1,-6 1-1,-7 3 178,-5 1 0,-10 4 0,-2 3 0,-7 4 0,-3 1 0,-3 0 1,0-3-1,0-1 208,2-6 1,9 0 0,1-8 0,7-2 0,6-4 0,2-3 0,5-2 245,3-1 1,5-2 0,5 0 0,5-3 0,10-1 0,9-2-137,7-3 0,13 0 0,5-4 0,2-1 0,2-5 0,-3-1 0,-1 0 0,-1 3-177,0 1 1,-2-3 0,-2 4-1,-5 2 1,-4-1 0,-5 1-1,-3-2-380,-3 1 1,-7 2 0,0 1 0,-4 1 345,-3 3 0,-3 3 0,-5 4 0</inkml:trace>
  <inkml:trace contextRef="#ctx0" brushRef="#br0" timeOffset="4">8486 11832 7569,'0'-11'160,"0"-1"0,1 3 0,2 5 0,0 10 0,1 8 0,0 8 0,1 8 0,0 1 94,0 0 0,4 6 0,-1-3 0,2 1 0,2 1 0,2-2 0,3 0 0,-1 1 0,2-1-319,0 0 0,-3-5 0,3-3 0,0-5 0,-2-3 0,1-1 0,-3-3 159,-2-2 1,0-5 0,-2-5 0,-2-6 170,-5-7 0,0-6 0,-1-5 0,2-3 0,-1-1 0,-1-6 0,2-3 0,2-5-316,1 0 0,3-4 0,-2-4 0,2-1 0,2 0 1,1 3-1,0 1 0,-3 3-568,0 4 0,-1 12 0,0 5 0,-1 6 0,0 7 0,1 7-1632,-1 10 2251,-3 6 0,0 13 0,1 1 0</inkml:trace>
  <inkml:trace contextRef="#ctx0" brushRef="#br0" timeOffset="5">9262 12220 7569,'-1'-29'199,"-1"4"1,-2 4 0,1 5 0,1 1 0,-2 0 0,-4 1 0,-2 1 159,-1 1 1,-5 5-1,0 0 1,-1 2 0,0 3-1,-2 1 1,-4 3 0,-3 4-278,1 6 1,1 7 0,1 0-1,1 3 1,3 0 0,4 2-1,3 3-255,0 4 0,6-3 0,2-1 0,4-1 1,5-2-1,5-4 0,5-2 0,3-5-3,2-4 1,2-4-1,1-5 1,1 0 0,1-2-1,2-1 1,-2-6 0,0-4 251,-3-2 0,0-2 0,-3 3 0,-3-2 1,-2-1-1,-1 0 0,-3 0 104,0 1 0,-4 0 0,-3 5 0,-1-1-183,-2 1 1,0 6-1,0 5 1,0 6 0,0 4-1,0 3 1,0 2-74,0 4 1,0 3 0,0 0-1,0-2 1,1-2 0,1-2 0,3-1 37,2 2 1,0-8-1,5 2 1,-1-2-1,1-3 1,-1-2 0,1-3-1,-1-1 81,0 0 1,1-5-1,-1-2 1,1-3 0,-1-2-1,0 0 1,1-2-1,-1-3 98,1-1 0,-2 1 1,-1-4-1,-2 3 1,1 2-1,0 2-77,-1 1 1,-3 6-1,2 2 1,1 3-1,-2 9 1,0 4-199,-3 4 1,3 6 0,1-2-1,-1 2 1,1 2 0,-1 0-1,0-1-215,-2-3 1,2 1-1,-1-5 1,-2-1 0,1-1 454,0-2 1,-1-6 0,3-5 0,-1-6-1,1-6 1,1-3 0,2-4 280,-2-2 1,8-2 0,-3 0 0,3-1 0,3-2 0,1 0 0,1-1-393,0-1 0,0 4 1,2-1-1,0 3 0,-4 6 1,1 3-1,-1 7 5,-1 3 0,-1 3 0,-3 0 0</inkml:trace>
  <inkml:trace contextRef="#ctx0" brushRef="#br0" timeOffset="6">10256 11684 7569,'-6'-12'134,"2"6"1,8 3 0,2 6-1,2 4 1,-2 5 0,0 3-1,1 5 1,1 6 0,1 4 0,0 4-1,-2 5 1,-2 2 0,-2 4-1,1 0 1,0 1 26,-1 0 1,-2-6-1,-1-1 1,0-4 0,0-2-1,0-1 1,0-4 0,0-3-1,0-5-226,0-2 1,0 1 0,0-4 0,0-1 156,0-1 0,1-3 0,3-2 0,4-4 1,3-3-163,4-1 1,2 0 0,3-1-1,0-2 1,3-2 0,3-1 0,-1-3-1,-2 0-1558,-4 1 1,1-2 1627,-5 3 0,1-9 0,-5-1 0</inkml:trace>
  <inkml:trace contextRef="#ctx0" brushRef="#br0" timeOffset="7">10313 11672 7569,'8'-29'167,"1"2"0,3 4 0,6 4 0,4 5 1,0 4-1,1 3-79,0-2 0,-5 2 1,-2 1-1,0 1 1,-1 1-1,0 0 0,0 1 1,0 1-559,-1 5 1,-2 3 469,-5 6 0,4-1 0,-5 0 0</inkml:trace>
  <inkml:trace contextRef="#ctx0" brushRef="#br0" timeOffset="8">10747 11752 7569,'-10'-9'43,"2"7"1,4 8-1,3 8 1,1 5-1,0 4 1,0 3 7,0 4 1,4 4-1,0 5 1,-2 1-1,1 0 1,-1-2 0,2-1-1,-1-5 1,-2-2-243,-1-1 1,4-7 0,0 0 0,-2-5 0,-1-3 83,-1-1 0,0-8 1,0-6-1,0-9 1,0-8 147,0-4 1,0-1 0,0-1 0,0-1 0,0-4-1,0-3 1,0-3 162,0-1 1,0-1 0,0 0-1,0-1 1,0 3 0,0 3-1,0 7 1,0 4 39,0 6 0,2 4 0,0 6 1,2 8-1,0 11 0,0 8-223,-1 5 1,8 3 0,-1 7 0,5 2 0,2 1 0,0-1 0,1-1 0,2-1-131,2-3 0,3 0 0,1-10 0,-2-3 1,0-3-1,-3-6 0,-1-2 178,-4-2 1,3-5-1,-4 0 1,-1-1 0,-1-4-1,-3-1 1,-1-5 0,-3-4 357,-1-3 1,3-3 0,-4-4 0,-2-2 0,0-3 0,-2-4 0,0-3-348,0-4 0,-5-1 0,-2-4 0,0 1 0,0 0 0,2 1 0,3 4 0,0 6-882,2 4 0,0 8 0,0 6 0,0 10 0,2 10-887,1 10 1,0 9 1688,5 5 0,-6 7 0,3 2 0</inkml:trace>
  <inkml:trace contextRef="#ctx0" brushRef="#br0" timeOffset="9">11352 12083 7569,'2'-10'2101,"1"4"-1819,5 6 0,-3 6 0,0 8 0,-1 3 0,0 0 0,-2 4 0,0 0 1,-2 2-424,0 0 1,0 4 0,0-2 0,0-2 0,0-4 0,0-3 0,0 0 0,1-3-843,3-1 1,-3 2-1,4-8 983,0 1 0,1-2 0,6-5 0</inkml:trace>
  <inkml:trace contextRef="#ctx0" brushRef="#br0" timeOffset="10">11364 11866 7569,'-5'-23'114,"-2"2"1,1 2 0,2 2 0,3 2 80,1 0 0,1 5 0,3 7-195,4 6 0,-3 8 0,0 7 0</inkml:trace>
  <inkml:trace contextRef="#ctx0" brushRef="#br0" timeOffset="11">11604 11512 7569,'0'-28'131,"1"9"1,3 2 0,3 5-1,5 6 1,2 1 0,1 2 0,-1 2-1,0 1 1,0 0-84,1 0 0,5 1 0,-1 3 0,4 2 1,1 2-1,0-2 0,-2 1 0,-2-2-117,-2 0 1,-1 2 0,-7-2 0,-1 2 0,-3 2 230,-1 1 1,0 2 0,-2 4 0,0 3 0,0 2 0,-1 2 0,1 1 0,1 3-38,-2 3 0,3 3 0,1 3 1,-1 1-1,1 2 0,0 0 1,2 2-137,-2 0 0,3-5 0,-4 2 0,0-2 0,2-3 0,-2-1 0,1-3 1,-1-1-94,0-3 1,0-1 0,-2-1 0,1 0 0,-2-1 0,-1-2-1,-1-2 1,0-2 143,0-2 1,-3-1 0,-2-2-1,-3-1 1,-3-1 0,-5-2 0,-1-2 221,-4-3 0,-2-1 1,-3-1-1,-3 0 0,-2 0 1,2 0-1,1-1 0,4-1-1377,4-2 1115,3-5 0,6-2 0,-1-7 0</inkml:trace>
  <inkml:trace contextRef="#ctx0" brushRef="#br0" timeOffset="12">12700 11866 7569,'-4'-15'76,"-1"0"0,0 1 0,-1 1 0,-1 3 1,0 1-1,-1 3 0,2 2 0,1 5 0,2 7 268,2 6 0,1 4 0,0 4 1,0 3-1,0 0 0,1 2 1,2-1-1,2 1-385,1 0 1,2-1 0,2-4-1,-1-2 1,-2-2 0,1-2 0,0-2-1246,-1-1 0,-4-2 1286,1 1 0,-3-6 0,-1-1 0</inkml:trace>
  <inkml:trace contextRef="#ctx0" brushRef="#br0" timeOffset="13">12494 12015 7569,'18'-5'132,"4"0"1,-3-3-1,4 3 1,2 1-1,2 0 1,-1 2 0,1 0 2,0 2 0,1-1 1,-2-1-1,5-2 1,2 0-1,1 0 1,1-1-1,2 0-135,1 0 0,11-4 0,-3 3 0</inkml:trace>
  <inkml:trace contextRef="#ctx0" brushRef="#br0" timeOffset="14">13568 11432 7569,'-11'-28'149,"0"6"1,5-1-1,5 6 1,5 6 0,2 2-1,4 3 1,3-1-1,3 2 1,3 0 0,5 3 18,6 0 0,6 2 0,4 0 0,0 0 0,4-1 0,-1-2 0,0 0 0,-3 0-393,0 2 0,-2 1 1,-5 0-1,-3-1 0,-3-2 1,-4-1-1,-3 2-962,-1 0 1,-6 4 1186,-2 1 0,-15 9 0,-8 6 0</inkml:trace>
  <inkml:trace contextRef="#ctx0" brushRef="#br0" timeOffset="15">13648 11421 7569,'-29'0'72,"2"-1"0,4-2 0,4-1 0,5 0 0,4 1 421,2-1 1,7 0 0,1 5 0,9 3 0,9 5 0,10 4-360,7 2 1,6 5-1,5-2 1,-1 0 0,0-2-1,-3-1 1,-4 1-1,-4-1-266,-4 1 1,-3-3 0,-8 2 0,-5-1 0,-5 2 0,-5 1 0,-6 2 0,-5 0-133,-8 2 0,-8 1 0,-6 5 0,-7 2 1,-2 1-1,-3-3 0,2 1 216,0 3 1,-3-2-1,5 0 1,4-1 0,6-1-1,7-1 1,5 0-1,2-3 128,2-3 1,4-5 0,4 3 0,3-3 0,3-3 0,6-4 0,5 0 184,5-2 0,4-1 0,4-5 1,3 0-1,4-1 0,3-1 0,3-3 1,1-2-142,6-2 0,-1-1 1,4 0-1,-5 1 1,-3 2-1,-4-2 1,-5 0-1,-5 1-2306,-5 4 2182,-13 3 0,5-4 0,-8-1 0</inkml:trace>
  <inkml:trace contextRef="#ctx0" brushRef="#br0" timeOffset="16">15098 11501 7569,'-17'-5'104,"1"-2"0,5 0 1,2 0-1,3 1 1,-1 1-1,1-1 1,-3-1-1,-1 0 1,-1 0-1,-2 4 1,-1 1-1,-3 4 240,0 1 1,-6 9-1,-5 7 1,0 4-1,-1 2 1,1 3 0,0 1-1,3 3 1,0 1-307,3 1 0,5-3 0,6-2 0,6-1 1,3-2-1,2 1 0,3 0 0,3-2-136,6-1 0,11-1 0,1-1 1,4-3-1,5-4 0,2-4 1,4-2-1,1-3 31,-1 0 0,-1-3 0,-5-3 0,-1 0 0,-3 0 0,-1 0 0,-3-1-3,-1-3 0,-6 2 1,-3-6-1,-3-1 0,-4-1 91,-5-1 0,-1-1 0,-4 1 0,-1 1 0,-5 1 0,-2 2 0,-2 2 9,1 3 1,3 1 0,1 2 0,-1 3 0,2 3 0,2 3 0,3 2-67,1-1 1,0 1-1,1 0 1,4 2-1,5 2 1,5-3-1,2 0 1,1-3-7,-1-2 0,4 1 1,4-5-1,3-2 0,0-1 1,1-1-1,-1 0 75,0 0 1,-1-5 0,-6-1 0,-2-2 0,-4 1 0,-3-3 0,-5-3 0,-3-4 58,-2 0 1,-5 1 0,-5-3 0,-7-1 0,-8 0 0,-6 1 0,-8 4-342,-6 2 0,0 3 1,-6 2-1,3 6 1,5 4-1,7 7 1,7 4-1,8 3-1873,8 2 2122,5 1 0,16 4 0,2 0 0</inkml:trace>
  <inkml:trace contextRef="#ctx0" brushRef="#br0" timeOffset="17">15624 11878 7569,'-12'-23'0,"2"5"296,3 3 0,5 9 0,7 6 0,2 7 0,2 6 0,-1 3 0,3 1 1,-2 1-1,2-1-210,2 4 0,-7-4 1,5 1-1,0-1 1,-1-2-1,1 0 1,-1 0-339,-2-1 0,2-6 408,-2-4 0,1-8 1,-1-4-1,-1-3 1,-2-4-1,-1-4 1,1-3-1,2-1 12,3 0 0,1-5 1,-2-2-1,-1-3 1,4-1-1,2 1 1,0 2-1,-2 5-567,0 2 0,-1 7 0,1 4 0,-1 6 0,1 2 0,-1 5 399,0 6 0,1 7 0,-1 10 0</inkml:trace>
  <inkml:trace contextRef="#ctx0" brushRef="#br0" timeOffset="18">16218 11318 7569,'6'-29'4,"-2"4"1,-2 4 0,1 6 252,1 2 0,-1 8 0,-3 5 0,0 7 0,0 4 1,0 4 19,0 4 1,0 4-1,0 4 1,0 3-1,0 4 1,0 3 0,0 3-1,0 0-174,0 3 0,0-2 0,0 1 1,0 0-1,0 0 0,0-2 0,0-2 1,0-3-237,0-4 1,0-7-1,0 0 1,2-5-1,2-2 1,3-3-1,3-1 98,2-2 1,0-3 0,2-2 0,3-1 0,1-2-1,1-2 1,0-1 0,0 0-165,1 0 0,2 0 1,0-1-1,1-2 1,0-2-1,-1 0 1,-3-1-1,-4-1-1847,-2-2 2046,-2-1 0,-5-1 0,0-1 0</inkml:trace>
  <inkml:trace contextRef="#ctx0" brushRef="#br0" timeOffset="19">16103 11307 7569,'0'-41'200,"3"3"0,6 9 0,11 7 0,12 8 0,7 5 0,2 2 0,-3 0 0,-3 4-259,0 1 0,-1-1 0,-1-1 0,-1 1 0,-3 2 0,-3 2 0,-3 3 1,-4 4 58,-2 2 0,-2 1 0,-3 1 0</inkml:trace>
  <inkml:trace contextRef="#ctx0" brushRef="#br0" timeOffset="20">16766 11398 7569,'0'-11'174,"0"-1"0,1 1 0,2-1 0,2 2 1,0 4-1,0 7 0,-3 11 0,0 8 1,-2 8-1,0 2 59,0 2 0,0 9 0,-2-5 0,0 4 0,-2-2 0,0-3 0,0-2 0,1-1 0,-1-3-298,-1-1 1,3-5 0,-1-5 0,1-2 0,2-2 0,0-1-623,0-2 1,0-2-557,0-5 0,-5-10 1243,-2-13 0,-3 2 0,-2 1 0</inkml:trace>
  <inkml:trace contextRef="#ctx0" brushRef="#br0" timeOffset="21">16754 11444 7569,'0'-12'284,"0"1"0,2 1 0,0 3 0,3 7 1,2 7 1,-4 8-1,5 4 1,1 4-1,2 2 1,3 3 0,3 0-1,1 1-239,2 0 0,-2-2 0,-1 1 0,1-3 0,-1-3 0,-1-2 0,-1-2 0,1-3-189,-1-2 1,0-5-1,-3-2 1,-1-1 0,0-3-1,1 0 224,-1-2 0,1-5 0,-2-3 1,-1-2-1,-3-3 0,-1-2 0,-1-5 1,0-4 134,-1-3 0,1-5 1,-4 2-1,0-5 1,0-1-1,0-4 1,0 0-413,0-3 1,4-1 0,0 3 0,-2 4-1,0 5 1,-1 7 0,2 4-766,0 6 0,1 9 1,-4 7 960,0 9 0,-5 12 0,-1 7 0</inkml:trace>
  <inkml:trace contextRef="#ctx0" brushRef="#br0" timeOffset="22">17360 11752 7569,'0'-24'231,"0"5"0,0 5 1,-2 5 60,-1 5 0,1 6 1,-3 10-1,1 3 1,-1 4-1,-1 3 1,-2 1-174,2 0 0,-3 0 0,5-1 0,1 0 0,-1-2 0,0-2 0,1-1 0,2-3-285,1-2 0,1-2 0,3-1 0,4-2 0,2-2 0,1-3 1,1-1-1,-1-1-574,1 0 0,-1-3 1,1-2 739,-1-2 0,0-5 0,1-6 0</inkml:trace>
  <inkml:trace contextRef="#ctx0" brushRef="#br0" timeOffset="23">17383 11432 7569,'-12'-11'331,"2"-1"0,1 2-317,1 3 0,6 10 0,-3 11-14,0 7 0,-2-1 0,-4 8 0</inkml:trace>
  <inkml:trace contextRef="#ctx0" brushRef="#br0" timeOffset="24">17531 11889 7569,'-11'0'121,"0"1"1,4 3-1,3 4 1,1 2-1,1 1 1,-2 2-1,2 2 1,0 4-1,2 3 1,0 1 0,0 0-1,2-1 1,0 0-1,2-2 1,0-1-262,1 2 1,-4-1 0,3 0 139,-3-1 0,-1-5 0,0 3 0</inkml:trace>
  <inkml:trace contextRef="#ctx0" brushRef="#br0" timeOffset="25">17908 11341 7569,'0'-29'75,"0"2"1,1 8-1,2 4 1,2 2-1,0 2 1,0 2-1,-3 6 210,0 11 0,-2 12 0,-2 11 0,0 4 0,-2 5 1,0 4-1,1 2 0,-1 3 0,1-1-361,2-1 0,1 2 0,-1-8 1,-2 3-1,-1-4 0,2-4 0,0-6 1,2-3-528,0-6 1,0 1 0,0-7-1,0-1 383,0-1 1,-5-7 0,-2-5 0,-2-6 0,-1-7 0,0-5 0,-3-3 219,0-2 0,1-6 0,1-1 0,4-3 0,3-1 0,3-3 0,1-2 0,0-3 25,0 0 0,5 5 0,2-2 1,4 3-1,0 5 0,0 3 0,0 4 319,-4 4 1,3 3 0,-2 6 0,2 2 0,1 7 0,0 6-127,-4 6 1,3 10 0,-1 1 0,4 6 0,3 3 0,1-1 0,1 2 0,0 0-207,2-2 0,0 2 0,2-4 0,-2 0 0,2 1 0,-2-1 0,1-2-23,1-4 0,-4 1 0,-2-5 0,0-2 0,-1-3 0,-1-6 0,-3 0 0,-2-2 196,-1 0 1,-2-3-1,3-5 1,-3-6-1,1-5 1,-2-7 0,0-4-11,-3-5 0,-1-5 0,-1-3 0,-1-5 1,-1-4-1,-3-4 0,0 1 0,-1-1-337,4 3 1,-3 1 0,1 4 0,1 3 0,2 9 0,1 5 0,0 8 0,0 4-600,0 3 1,0 7-1,0 8 1,0 11 0,0 9 760,0 7 0,0 12 0,0 4 0</inkml:trace>
  <inkml:trace contextRef="#ctx0" brushRef="#br0" timeOffset="26">18582 11741 7569,'0'-16'205,"1"2"0,3 4 1,2 7-1,2 5 1,-2 6-1,-1 3 108,-2 4 1,2-1-1,-1 7 1,-2 3 0,1 4-1,-1 2 1,2 2-1,-1 2-328,-2 3 0,-1-2 0,-1-3 0,-2 1 0,-2-2 0,-1-2 0,-3-4 0,0-1-333,1-1 1,-2-5 0,2-3-1,0-2 1,-1-3 0,1-2-626,-1-5 1,-1-3 972,-1-3 0,-1-4 0,1-4 0</inkml:trace>
  <inkml:trace contextRef="#ctx0" brushRef="#br0" timeOffset="27">18570 11398 7569,'-5'-23'-128,"5"7"0,0 4 0,7 7 1,1 5 127,0 4 0,2 7 0,-3 7 0</inkml:trace>
  <inkml:trace contextRef="#ctx0" brushRef="#br0" timeOffset="28">18753 11204 7569,'6'-23'49,"6"1"1,7 3-1,5 5 1,4 4 0,1 4-1,2 0 1,-2-1-1,-1 0 1,-2-1 0,1 2 33,-2 1 0,-2-3 1,-3 4-1,-2 2 0,-1 0 1,-3 2-1,-3-1 0,-2-1 4,-1-2 1,-6 1 0,2 7 0,-3 4 0,-1 3 0,-1 4 8,-3 4 1,2 8-1,-5 5 1,2 3 0,3 6-1,0 2 1,2 5-68,0 3 1,2-2 0,1 5 0,5 0 0,2 1 0,2-2 0,0-3 0,2-5-67,2-3 1,-1 1 0,-4-5 0,1-2 0,-1-4 0,-1-6 0,-2-2 0,-4-2 79,-3-3 0,3 1 0,-2-4 0,-3-4 0,-5-3 0,-6-5 248,-3-3 0,-4-1 0,-9-1 0,-6-3 0,-7-3 0,-3-2 0,-2 0 0,3 1-887,5-1 596,-5 4 0,17-5 0,-7 4 0</inkml:trace>
  <inkml:trace contextRef="#ctx0" brushRef="#br1" timeOffset="29">8440 12814 7569,'-11'0'25,"-5"0"0,1 0 0,1 0 1,1 0-1,2 0 0,1-1 0,2-3 1,6-3-1,4-2 0,6 1 0,3 4 148,5 3 1,-4 1 0,3 0 0,-1 0 0,0 0 0,3 0 0,-1 0 0,2 0 0,0 0-127,2 0 1,3-1 0,4-2 0,3-1 0,4 1 0,5-3 0,2 0 0,5-2 0,2 1-47,2-2 0,3 0 0,-2 0 1,1 3-1,1 0 0,0 0 1,-1 1-1,1 3-25,-1 1 1,0 1 0,2 0 0,-1 0 0,2 0-1,2 0 1,4 0 11,4 0 1,-32 0-1,1 0 1,1 0 0,0 0-1,0-1 1,1 0 0,0 0-1,0 0 1,0-1 0,-1 0-1,0 1 1,0-1 0,-1 2-1,-1-1-12,32 1 0,-32 0 0,0 0 0,27 0 0,-3 0 0,-4 0 0,-2 0 0,-2 0 26,2 0 0,-4 1 1,3 2-1,-2 1 0,0-2 1,3 0-1,2-2 0,4 0 6,3 0 1,2 0 0,-2-2 0,0 0 0,0-2 0,-3 0 0,-2 0 22,-2 1 1,-5-1-1,1 4 1,-5 0-1,-3-2 1,-2 0-1,-2-2 1,-3 2-2,-4 0 0,3 2 0,-2 0 1,2 0-1,1 0 0,-1 0 1,-1 0-57,-2 0 0,-4 0 1,-1-1-1,-3-1 1,-5-2-1,0 1-26,-3 2 1,-9 1 0,-9 0 0,-11 1-333,-9 3 384,-10 2 0,-12 11 0,-6 1 0</inkml:trace>
  <inkml:trace contextRef="#ctx0" brushRef="#br1" timeOffset="30">14710 12357 7569,'-8'0'14,"3"0"0,5 0 0,9 0 0,9 2 0,7 0 0,7 2 1,5-1-1,5-2 0,3-1 0,4 0 0,3 0 0,2 0 122,5 0 1,-25 0-1,0 0 1,1 0-1,0 0 1,2 0-1,1 0 1,3 0-1,0 0 1,4 0-1,0 0 1,4-1-1,1 1 1,3-2-1,0 1 1,2-1-1,1 0 1,3 0-1,0 0-112,4 0 0,0-1 0,-18 2 0,0-1 0,1 0 1,1-1-1,1 0 0,0 0 0,0 1 0,1-1 1,-1 1-1,0-1 0,0 0 0,-1 0 0,0 0 1,0-1-1,0 1 0,-1-1 0,0 1 0,-1 0 1,0-1-1,0 1 0,0 1-91,0-1 0,0 0 0,-1 1 0,0 0 0,0 0 0,-1 0 0,21-3 0,0 1 0,-3 1 1,-1-1-1,-3 1 0,0 0 0,-2 1 0,-1-1 0,0 0 0,-1 1 0,-3 0 0,0 1 85,-3 1 0,0-1 0,-4-1 0,0 0 0,0 0 0,0 1 0,-2-1 0,0 1 0,-2 0 0,0 1 0,-2 0 0,0 1 0,-2 0 0,0 1 0,-3-1 0,0 1-66,29 1 1,1 2 0,-2 0 0,-4 0 0,-7 1 0,-7 0 0,-7 0 0,-8-1-159,-2 0 0,-9 0 1,-5-1-1,-5 4 0,-9 2 206,-8 1 0,-13 6 0,-17 0 0</inkml:trace>
  <inkml:trace contextRef="#ctx0" brushRef="#br1" timeOffset="31">20101 13420 6395,'-12'11'0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4.79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2558 13728 7569,'0'-6'724,"0"0"2014,0 6-2433,0 6-168,0 0 1,0 10-108,0 3 1,0 3 188,0 1-117,0 0 1,5 0-25,3-1 0,-2 2-25,2 3 0,0-3-158,3 3 0,0-2-135,1 2 181,-1-3 11,6 4 1,-5-1-29,4-1 13,1 6 1,-4-7-14,2 6 1,-2-5 86,-2 5 11,1-6 0,-5 3 3,1-5 0,-4-1 44,3-3 1,-3 1 125,4-5 0,-6 4-74,2-4-85,3 1 0,-6-5-107,3 0-67,-3-4-395,4 3-54,-4-9-562,4 4 438,-5-5-1024,0 0 1735,0-5 0,5-1 0,2-6 0</inkml:trace>
  <inkml:trace contextRef="#ctx0" brushRef="#br0" timeOffset="1">3221 13648 7569,'0'-11'-430,"0"4"0,0 1 339,0 2 439,0 3-36,-5-4 380,3 5-257,-8 0-289,9 5-1,-9-4 1,7 8 131,-4-5 1,3 5-67,-4-2 1,1 5 8,-5 3 0,1 3-64,-1 4 0,1 3-14,-1 1 1,-3 5-95,0 7-105,0-3 199,3 10 1,-3-7-48,0 7-1112,-5-6 1110,7 10 1,-4-10-29,6 3 1,0-2 31,-1-6 1,1-1-6,-1-3 1,5-2-32,-1-5 1,4-1-10,-3-3 0,4 1-80,-1-5-48,3 0 652,-4-3 0,4-1-593,-3 1 0,3-5-59,1 1 0,-2-4-340,-1 3-52,1-4-273,-3 2-28,5-5-2098,0 0 2867,5 0 0,7-5 0,5-2 0</inkml:trace>
  <inkml:trace contextRef="#ctx0" brushRef="#br0" timeOffset="2">3403 14196 7569,'-5'-6'242,"0"-4"303,-2 2-62,2-2-221,5-2-101,-5 6 1,2 0 644,-5 2-342,6 3-229,-8-4 0,7 5-13,-4 0 0,-1 0-85,-4 0 1,1 0-100,0 0 1,-2 5 37,-2 2 1,1 3-113,-5 2 0,3 3-206,-3 0 181,5 6-6,-2-9 1,5 10-88,-1-3 1,2-1 75,2 1 1,0-4-55,4 4 0,0-4 38,4 4 0,1-5-100,3 1 0,2-2 30,6-1 0,-1-6 85,1-2 0,0 1 121,3-1-110,3-1 43,5-3 0,-4-3 85,0-1 0,-1-5-61,1 1 0,1-2 102,-4-1 0,3-1-65,-4 1 0,0-1 15,-4 1 0,1-4 138,-1 0 8,1-1-165,-6 5 0,3-4 167,-5-1-160,5 1 85,-8 4 23,4-1-97,-5 1 0,0 0-3,0 4-34,0 2 0,0 6-93,0 3-31,0-3 123,0 10 1,0-5-72,0 5 75,0 6-45,0-4 0,0 4 1,0-1 1,4-4-12,0 3 0,4-2-72,0-1 1,-2-1 63,2 0 1,0 0-7,3-4 1,-3 2 15,-1-5-13,1 0-4,3 1 87,1-4-66,-6 4 34,4-5 0,-7-1 15,4-3 6,1-2 1,2-6 99,-2 1 1,2-1-52,-2 1 1,-3-4 119,-2 0 1,2-2 124,-1 2-271,0 2 1,0-3 0,0 4 306,-2 1-285,0-1 69,-2 6-66,0-4 0,1 7-24,3-4-136,-3 4 1,5-1 67,-2 8 0,-1 3-87,4 4 0,-3 4-145,4 0 114,-6 6 57,8-3 0,-7 4-57,4 1 1,0-1-21,0-3 0,0 1-101,-3-5 1,-3 1 162,3-5 198,2 0 0,-5-3 131,3 0 75,-3-6 1,-1 2 261,0-8-278,-5 3-142,4-9 1,-8 3 196,5-4-152,0 0-55,4-6 0,0 3 153,0-5 0,0 0-210,0-4 0,2 0-143,2 1 0,2-3-23,5-1 0,1 2-208,-1-3 1,6 3-180,2 1 0,-2 5 236,2 3 0,-1 4-581,1 3 1,2 3 172,-6 5 0,4 0 644,-4 0 0,5 5 0,-2 1 0</inkml:trace>
  <inkml:trace contextRef="#ctx0" brushRef="#br0" timeOffset="3">4443 13625 7569,'-7'-8'-307,"4"1"184,1 4 196,2-2 0,-1 1 736,-3 1-243,3-1 130,-4 4-290,5 0 1,0 5-101,0 3-123,0 2-46,0 1 1,0 2-40,0 2 85,0 3-95,0 5 0,0-1-60,0 1 0,1 1 49,3 3 1,-2-2-159,6 6 1,-2-1 79,2 5 0,2-1-92,-2 0 1,-2-3-33,2-1 3,-6 1 157,8 3 0,-7-4-213,5 1 54,-6-1 33,8-1 1,-8-1 45,1-5 1,0 0 65,1 0 1,-3-4 103,3 0 0,-3-5-77,-1 1 0,0-2 133,0-2 0,0-3 27,0-1-140,0-4 21,0 2 250,0-5-236,0 5 77,0-4 68,0 4-571,0-5 80,5 0 248,2-5-2,4 4 0,4-4-40,0 5-13,6 0 46,-9 0 1,6 0-13,-3 0 0,-1-4 17,5 0 1,-5 1 13,2 3 0,-4 0-72,0 0 1,-1 0-55,1 0-495,-1 0 270,0 0 30,-4 0-388,3 0 325,-9 0-572,4 0 941,-5 0 0,5-6 0,2 0 0</inkml:trace>
  <inkml:trace contextRef="#ctx0" brushRef="#br0" timeOffset="4">4431 13625 7569,'-5'-11'-140,"4"-1"0,-4 1 210,5-1 0,0 5 202,0-1 1,1 4-85,3-3 1,-2 4-35,6-1 1,4-1 32,3 2 0,4-5 69,-4 4 1,5-1-44,-1 1 0,3 2 10,1-6 0,-2 6-120,-2-2 0,2-1 92,-6 1 1,0 0-200,-3 4 27,-1 0-209,0 0 0,-3 0-581,0 0 281,-6 0 486,8 0 0,-8 5 0,3 1 0</inkml:trace>
  <inkml:trace contextRef="#ctx0" brushRef="#br0" timeOffset="5">5174 13774 7569,'-7'-6'-109,"-2"4"42,6-6 1,-2 5 320,1-5-158,2 5 0,-6-3 134,4 2 0,-1 3 183,1-3-122,3 3-108,-4 1-15,-1 0 0,5 1 69,-3 3 0,2 2-34,-2 6 0,3 4 0,-3 3 0,3 3-51,1 1 1,0 5-131,0 2 0,0 3 46,0 1-211,0 1 152,0-1 1,0-4-126,0 1 90,0-1-47,0-1 1,0 3-69,0-5 1,1-4 91,3-4 0,-3-5 22,3 1 1,-2-2 19,2-2 1,-3-3 7,3-1-389,-2-4 179,-2 7-9,5-9-432,-4 4 284,4-5 135,-5-5 1,0 3-97,0-6 0,0 0 32,0-3 1,0 0-46,0-1 1,0-1 289,0-2 0,-4-3 50,0-4 0,1-1-42,3 0 1,0-1 41,0-3 0,0 3 218,0-3-131,0 3 3,0 1 1,0 1 60,0-1 1,0 1 50,0 3 0,0 3 97,0 4 1,0 1 255,0-1-155,0 6 1,0 0 198,0 2 114,0 3-500,5 6-164,1 2 62,5 10 0,5-2 17,-1 0 50,5 6-92,-2-9 1,6 10-47,3-3 0,-3 1-8,2-1 1,-1 1-152,-3-4 0,1 3-112,0-4 187,-5 0 8,3-3 1,-7-1 176,5 0-96,-5-4 13,3 3 1,-7-8 103,-2 6 7,2-5 50,-4 2 158,0-5-13,0 0 1,-8-5 142,-2-3-126,3-7-247,-9 2 1,4-8 10,-6 1 12,1-1-93,5-7 0,-3 3-105,5-6 0,-4 5-9,4-5 0,1 1-192,3-5 1,0 2 131,0 3 1,0-2-99,0 6 0,0-4-608,0 7 392,5-2 222,-4 12 0,5 1-1011,-2 4 570,-3 6 163,10-3 1,-9 6-159,6 3 1,-2 7 66,2 8 571,2 3 0,-4 6 0,6 1 0</inkml:trace>
  <inkml:trace contextRef="#ctx0" brushRef="#br0" timeOffset="6">5722 14150 7569,'-6'0'879,"0"0"815,6 0-1225,0 6-299,0 0-42,0 5 1,0 2-162,0 2 54,0-2 1,0 7-157,0-5 0,0 6 26,0-2 71,0 2 1,0-3-150,0-3 0,4-2 64,0-2 1,1 0 53,-1-4 0,-2 2 5,6-5 0,-4 1-3,4-1-131,-1-3 0,5 4-153,-1-5 0,-3-4-192,-1 1 0,0-6 543,0 1 0,3-2 0,-3-2 0</inkml:trace>
  <inkml:trace contextRef="#ctx0" brushRef="#br0" timeOffset="7">5790 13945 7569,'-11'0'361,"5"-5"-240,-5 4 537,10-10-195,-4 10-214,5-4-341,0 0-205,0 4-239,0-4 1,4 6 535,0 3 0,10-3 0,-2 4 0</inkml:trace>
  <inkml:trace contextRef="#ctx0" brushRef="#br0" timeOffset="8">5916 13557 7569,'6'-6'82,"-1"0"0,-5 0 0,4-1 174,0 4 131,5 1 0,-3-3-190,6 5 0,-1 0 11,1 0 0,-5 0-25,1 0-115,-1 0 69,5 0 1,-1 0 12,1 0-49,4 0-74,-3 0 0,5 0 69,-3 0 0,-2 0-1,2 0 0,1-1-11,-1-3 0,1 3-2,-5-3 0,1 3 66,-1 1-128,0 0-71,1 0 176,-6-5-67,4 4 48,-8-5-41,3 6 44,-5 0-8,0 6 0,0-4 6,0 6 0,0-1-37,0 5 0,-2 3 19,-1 0 0,1 5-82,-2 0 73,3 1-23,1 2 1,0 5-132,0 2 136,0-2-66,0 10 0,4-7-102,0 7 1,5-3 42,-2 0 1,0-1-158,0 0 0,1 0 40,3 1 0,-3-6-91,0-3 1,-2 2 25,2-1 119,2 5 42,-9-8 1,8 4 59,-5-5 1,3-4 6,-3 0 0,0-4 84,-4 4 1,0-5-48,0 1 170,0-2 1,0-2-55,0 1 0,-4-5 114,0 1 0,-5-6-47,2 2 0,-3-1-33,-2 1 0,1-3 85,-1 3 0,-3-3-62,0-1 1,-4 0-76,4 0 1,-6-1-57,2-3 1,-1 3-182,1-3 0,-1 3-221,4 1 1,-3 0 191,4 0 0,4 0-558,3 0 347,6 0 66,-4 0-823,6 0 0,6 0 1116,1 0 0,13-6 0,5 0 0</inkml:trace>
  <inkml:trace contextRef="#ctx0" brushRef="#br0" timeOffset="9">6853 13933 7301,'5'-6'684,"-3"1"-465,6 5 0,-4 0 111,3 0 1,-3 0-103,4 0 0,-1 0-23,5 0 1,-1 0-131,0 0 1,1 0 96,-1 0 0,5 0 163,-1 0-172,5 0-82,-2 0 0,3 0 50,-2 0 1,2-1-31,-6-3 0,4 1-161,-4-4 58,0 4 40,-3-2 0,-1 1-136,1 1-927,-1-1 471,1-1-1167,-6 3 897,-1-3 824,-5 5 0,0 0 0,0 0 0</inkml:trace>
  <inkml:trace contextRef="#ctx0" brushRef="#br0" timeOffset="10">6898 14162 8386,'8'0'1391,"-1"0"-1094,-4 0 1,7 0 7,-2 0 0,2 0 68,1 0 0,1 0-69,-1 0 0,6 0 29,2 0 1,-2-1-41,2-3 0,1 1-87,2-4 1,0 3-95,-3-4 0,1 4 71,-5-3 1,1 4-326,-5-1 0,-3-1-503,-1 2-785,-4-1 1088,2 4 342,-5 0 0,-10 5 0,-3 1 0</inkml:trace>
  <inkml:trace contextRef="#ctx0" brushRef="#br0" timeOffset="11">8040 13408 7569,'0'-6'113,"0"-4"291,0 8-204,0-8 0,0 8 386,0-6-409,0 5 1,-1-3 153,-3 2 52,3 3-1,-4-4-334,5 5 126,0 0 0,0 5-65,0 3 0,0 2-3,0 1 0,0 2-35,0 2 1,0-1-15,0 5 0,0-4 7,0 4 0,4-1-107,-1 1 1,3 2-46,-3-6 156,-1 5-14,3-2 1,-1 0-155,-1-3 1,2-2-66,-1-2 1,-3 0-60,3 1 0,-2-1-301,-2 1-300,5-1-97,-4 0-430,4 1 1352,-5-6 0,0 4 0,0-3 0</inkml:trace>
  <inkml:trace contextRef="#ctx0" brushRef="#br0" timeOffset="12">7823 13922 7569,'-7'0'384,"-1"0"-201,6 0 138,-4 0-143,6 0 270,0 5 208,0-4-265,0 10-196,6-5 1,0 4 2,5-2 1,1 1-23,-1-6 0,6 1-62,2-4 1,4 0 91,3 0 1,3 0-26,6 0 0,0-1-15,3-3 1,-2-1 18,2-3 0,-4-1-57,-3 6 0,0-6-71,-4 1 1,0 3 21,-5 1 0,-4 2-289,-3-2-611,-2 3 458,-2-4 135,-4 5-1357,-2 0 973,-5 0 0,-5 0-38,-3 0 1,-6 3 53,-1 1 596,-5 5 0,2-3 0,-5 6 0</inkml:trace>
  <inkml:trace contextRef="#ctx0" brushRef="#br0" timeOffset="13">8086 14139 7473,'-6'0'184,"1"0"1,3 0 548,-2 0-52,3 0-85,-9 0-243,9 0-10,-9 0-160,8 5-67,-8-4 1,8 4-21,-6-5 0,0 6 15,-3 1 0,3-1-100,1 2 1,-1 0 79,-3 3 0,-2 4-93,-2 1 0,6-1-311,-2-4 173,2 6 80,2-5 0,2 5-290,5-6 228,0 1-20,0-1 0,0 1 10,0-1 0,5-5 136,3-2 1,6 1-4,1-1 0,5 0-9,-1-4 0,4-1 14,4-3 1,-3-3 187,3-4-79,-3 0-21,-1-1 1,-2-1 118,-2-2-115,3 3 1,-9-6-93,2 3 31,-8 2 1,2-4-18,-5 6 0,0 0-72,-4-1 0,-5 1-34,-3-1 1,-6 1-181,-1-1 0,-7 5-76,0-1 0,-1 6 138,-4-2 0,3 3-434,1 1 1,2 1 128,2 3 1,-2 1-283,6 2 791,5 4 0,-5-5 0,2 5 0</inkml:trace>
  <inkml:trace contextRef="#ctx0" brushRef="#br0" timeOffset="14">7926 14390 7346,'0'7'556,"-5"3"-171,4-4 1,-6 4-93,4-2 1,1 2-163,-1-2 0,1 2-87,2 1 0,0 1 13,0-1 1,0 0-190,0 1 1,0 1-192,0 2 213,0-2 75,0 3 0,2-1-32,1 0 0,4 1-68,4-5 1,1-1-43,-1-2 1,5 1 143,3-5 0,3-1-10,1-3 1,0 0 43,0 0 0,-1 0 15,1 0 1,0-5 108,0-2 21,0 2-144,0-11 0,-4 9 213,0-8 5,-5-3-154,2 5 0,-8-5 81,-1 3 1,-4 1-47,1-5 163,-8 5-114,-8-7 1,-5 7 89,-6-5-368,-5 5 99,-1-3 0,-9 6 23,0-1-857,5 6 786,-5-4 1,11 9-379,-7-3 0,11 2 42,0 2-114,8 0 160,3 6 367,7 4 0,-2-4 0,-1-5 0,0-1 0</inkml:trace>
  <inkml:trace contextRef="#ctx0" brushRef="#br0" timeOffset="15">8863 13899 7666,'-7'0'1081,"2"0"316,5 0-1276,5 0 0,2 0 211,4 0-194,0 0 1,1 0-127,-1 0 0,1 0 48,-1 0 1,1 0-135,-1 0 1,4-4-84,0 1 82,1-1 31,-5-1 1,4 3-547,1-1 260,-1-4-69,-4 6 0,1-4 399,-1 5 0,0-5 0,1-1 0</inkml:trace>
  <inkml:trace contextRef="#ctx0" brushRef="#br0" timeOffset="16">3095 15430 7383,'0'-8'994,"0"0"-535,0 6 0,0-8-235,-5 3 0,4 0 143,-3-1 41,-2 6-235,-1-4 0,-3 5-91,2-3 0,-2 3 52,3-3 1,-3 3-91,-2 1 1,-1 5 63,-2 3 0,1-1-14,-5 5 1,0-3-68,-4 6-46,0 3 0,1-4 63,-1 5 0,4-2-120,0 2 0,1 3-6,-1-3 1,1 3 82,3 0 1,2 5-104,-2 0 0,6 1 65,2-2 0,4 0 4,-1 4 1,3-3 4,1 3 1,0-4-88,0 0 0,0 2 51,0-1 1,5 0-6,3-5 1,3 1-76,4 0 1,-1-1 97,5-3 1,-4 1-122,4-5 1,1 4 61,2-4 1,1-1-3,0-6 0,1 1 56,3-5 0,-2 3 11,6-3 1,-6 0 26,2-4 0,1 0 138,-2 0 0,1-5 14,-4-3 1,3-2-89,1-1 1,0-1-14,-4 1 1,-4-2-10,0-2 0,-7 2-34,0-2 0,-2 2 21,-6 2 1,3-4-3,-3-1 1,0 1 3,-4 4 1,0 3 14,0 1 314,-5-1-269,-2-3 0,-3 3 353,3 0-180,2 6-138,0-3 1,3 6-48,-2 3 0,2-2-97,-2 6 0,3 0 74,-3 3 0,3 4-5,1 0 0,0 2-112,0-2 1,1-2 55,3 2 0,1-2-55,3-2 1,6 1 54,-3-1 0,7-1 4,-3-2 0,4 1 10,-4-6 1,5 1 0,0-4 0,1 0 13,2 0 0,-4 0 2,0 0 0,0-1-28,4-3 0,-4 2-2,0-6 1,-5 0 32,1-3 1,-2 0-17,-2-1 1,-4 1 123,-4-1 1,-1 0-43,-2-4 0,-3 4-35,-4-4 0,-2 0-55,-10 1 0,0-4-79,-4 3 0,0 0 3,0 1 0,-4 3 59,1 1 1,-5 1-339,5 6 1,-5 0 148,5 4 0,4 4-454,7 0 0,2 5 56,2-2 1,4 5-500,3 3 1112,3 3 0,6-1 0,2 0 0</inkml:trace>
  <inkml:trace contextRef="#ctx0" brushRef="#br0" timeOffset="17">3792 15795 7569,'-8'0'492,"0"0"799,1-5-567,1 4-279,0-4 43,6 5-248,0 0 0,0 5-12,0 2 0,6 5-64,1 3 0,3 1-1,2 4 1,-1 1-136,1-2 1,-1 3 73,0 1 0,1-2-171,-1-2 1,1 3 55,-1-3 0,1-1-10,-1 1 0,4-5-45,0 1 0,1-3 50,-5 0 0,-1-5-11,-2 1 0,1-4-231,-6 3 371,6-4 0,-6 2-63,5-5 0,-6-1 255,2-3 0,-2-2-92,2-6 1,-3 0 23,3-4 0,1-1-26,-1-6 0,1 0-41,-1 0 0,-3 0-22,3 0 0,2-1-167,2-2 0,-2 1-119,2-1 0,0 2 85,3 1 0,-3 1-252,-1 3 0,-3 0 116,4 8 1,-6-3-1296,2 6 229,2 3-4,-4 0 1261,8 5 0,-9 5 0,4 2 0</inkml:trace>
  <inkml:trace contextRef="#ctx0" brushRef="#br0" timeOffset="18">4523 15121 7569,'0'-7'0,"0"-1"687,0 5-96,0-7-80,0 9-213,0-4 160,0 5-240,0 5 0,3 1-78,1 6 1,0 4 54,-4 3 0,4 7-117,0 0 0,3 6-14,-3-1 0,4 2-126,-4 1 1,1 0 59,-2 0 0,0 4-99,5 0 0,-6 1-24,2-5 0,-2 4-105,2 0 0,-2 4 16,1-4 0,-1 0 62,-2-4 1,0-1 174,0-2 0,-4-5-94,0-7 1,0-2 227,4-6 1,0 1-9,0-1 0,0-3 146,0-1-250,0 1 1,0 0 93,0-1-134,0-4 1,1 3 46,3-2 0,-1-3-89,4 3 1,-3-3 87,4-1-16,-1 0 1,5 0 31,-1 0 1,2 0 10,2 0 0,-2 0 1,2 0 0,-1 0 10,1 0 1,-1-1 6,5-3 1,-3 3-32,3-3 1,-4 3-133,4 1 0,-5-4 82,1 0 0,-6 0-255,-1 4-397,-1 0-472,-1-5 44,0 4 1065,-6-9 0,-6 4 0,0-6 0</inkml:trace>
  <inkml:trace contextRef="#ctx0" brushRef="#br0" timeOffset="19">4614 15053 7569,'0'-8'-525,"0"0"1378,0 6-529,0-8 0,1 9-82,3-3 0,-1 2-104,4 2 1,1 0-130,3 0 0,5 0 22,-1 0 1,5 0-171,-1 0 1,0 0 110,4 0 0,-3 0-80,7 0 0,-3-3-477,-1-1 1,0-1 584,0 1 0,-6 3 0,0-4 0</inkml:trace>
  <inkml:trace contextRef="#ctx0" brushRef="#br0" timeOffset="20">5196 15213 7569,'-6'0'743,"-4"0"1,7 3-530,-4 1 0,4 9-52,-1-2 0,2 7 14,-2-3 0,3 7-12,-3 1 1,3 0 30,1 3 0,4 3 0,-1 2 0,6 2-12,-1 1 1,-2 4 11,2 0 0,-1-1 0,5-6 0,-2 0-54,-2-4 0,1 0-82,-6-5 1,5 1 204,-4 0-1726,0-5 1011,1-2 0,-4-4 130,3-1 0,-3-3 39,-1-1 99,0-4-325,0 2-656,0-5 810,-5 0 1,4-1-89,-3-3 1,3-2 441,1-6 0,0-1 0,0-2 0,0 1 0,0-5 0,0 0 0,0-4 0,0 1 0</inkml:trace>
  <inkml:trace contextRef="#ctx0" brushRef="#br0" timeOffset="21">5231 15521 7569,'0'-19'-38,"0"0"0,0 5-14,0-1 526,0 2 334,0 2-497,0-1 1,0 5 510,0-1-587,0 5 1,4 0-53,-1 6 1,8 8-58,0 4 1,2 6 2,6 2 1,-4 4 0,4 3 0,0 3 28,4-2 0,-3-2-118,3 1 0,-3 0-83,7 0 0,-2-2-82,2-5 0,-2-2 68,6-2 0,-2-2 65,1-6 1,2-1-51,-5-2 1,-4 1 102,-4-5 1,-5 0 170,1-4 1,-2 0-74,-2 0 0,-5-2 78,-2-1 1,-3-4 245,-1-4 0,0-2-130,0-2 0,-1 0-237,-3-8 1,-2 2 60,-5-5 0,-2 0-218,-2 0 0,4-3-121,-4-6 1,6 5-150,-2-1 1,1 1 90,6-4 0,-4 3-226,5 1 0,-5 6 183,4 1 0,0 1-80,4 7 0,0 0-656,0 3 635,0 1 0,2 1-268,1 2 0,0 3 50,5 5 582,-1 0 0,5 5 0,-1 2 0</inkml:trace>
  <inkml:trace contextRef="#ctx0" brushRef="#br0" timeOffset="22">5962 15749 7569,'6'-5'210,"-1"-1"1,-5-2 45,0 1 0,1 4 77,3-1 0,-3 2 187,3-2-39,-2 3 132,-2-4 159,0 5-526,-6 5 0,4 2-41,-6 9 1,4-2-196,-3 5 1,4 0 79,0 3 1,1 1-241,2 0 0,0 0 59,0 0 0,0-2-29,0-2 0,4 2-1,0-6 0,5 0-116,-2-3 0,4-2 71,0-3 1,0 2 67,1-5 0,-1 0-191,1-4 1,-1-1 70,0-3 1,1 0-1147,-1-7 1364,-4 2 0,3-13 0,-4 4 0</inkml:trace>
  <inkml:trace contextRef="#ctx0" brushRef="#br0" timeOffset="23">6019 15407 7569,'0'-8'703,"0"1"-425,0 4 1,5-2-1025,2 5 74,-1 0 220,4 0 452,-9 0 0,9 0 0,-4 0 0</inkml:trace>
  <inkml:trace contextRef="#ctx0" brushRef="#br0" timeOffset="24">6259 15886 7569,'-5'7'1239,"3"-2"0,-2-4-913,8 3 1,-2 2-229,1 6 1,-1-1 48,-2 1 1,3-1-98,1 0 0,0 5-35,-4-1 0,0 4-150,0-4 0,-1 5-63,-3-1 0,1 2-370,-4-2 1,3-1 124,-4-3 443,6-3 0,-8 5 0,3-6 0</inkml:trace>
  <inkml:trace contextRef="#ctx0" brushRef="#br0" timeOffset="25">6636 15178 7569,'-2'-7'0,"-2"-1"0,3 4 585,-3-3-201,3 4-146,1-7 1,1 9 392,3-3-448,-3 3 1,8 6-18,-5 2 0,4 9-2,-4 3 1,1 3-108,-2 5 1,0 2 90,5 6 1,-6-1-49,2 0 1,-3 0-188,-1 1 1,4 3 71,0 0 1,0-4-58,-4-4 1,3-3 21,1 4 0,0-7-23,-4-1 1,4-2-4,0-6 1,-1 4-75,-3-3 1,4-5 7,0-3-240,0-1-724,-4 0 422,0-2 422,0-5 1,0-5 0,0-2 0</inkml:trace>
  <inkml:trace contextRef="#ctx0" brushRef="#br0" timeOffset="26">6681 15304 7569,'-5'-11'0,"4"-1"760,-3 1-124,3 4-65,1-3-394,5 9 0,1-4-43,6 5 0,-1 2-88,0 6 0,1 1 159,-1 10-68,6 5 1,-3 1 4,5 6 0,0-4-61,4 3 1,0-3-220,-1 3 0,1-1 71,0 2 0,0-3 1,0-6 0,0 1 89,-1 0 1,1-5-67,0-3 0,0-2 69,0-2 1,-2-3-20,-2-1 1,2-4 58,-6 1 0,-4-3 125,-3-1 1,-4 0 150,3 0 1,-4-1 143,1-3-226,-3-2 1,-5-6-74,0 1 0,-5-2 20,2-2 1,-3 1-18,-2-5 1,5 4-3,-1-4 0,0-2-27,-3-5 0,1 2-79,2-3 1,-1-1-284,6 1 1,-1-3 140,4 3 1,0-4-370,0 0 0,0 3 255,0 2 1,0-2-96,0 1 1,0 5-122,0 7 0,0 2-653,0 2-28,0 0 315,0 4 0,1 7 756,3 8 0,2 7 0,6 3 0</inkml:trace>
  <inkml:trace contextRef="#ctx0" brushRef="#br0" timeOffset="27">7401 15761 7569,'-12'0'-516,"5"-5"636,-1-3 1,6 2 313,-2-2 0,-1 4 354,1-3-493,0 4 0,0-3 313,0 2 28,1 3 27,3-4-350,0 5 0,0 5-185,0 2 1,0 5-140,0 3 1,0 3-62,0 5 0,0-1-67,0 1 1,0-1-5,0-3 1,3 1-121,1-5 0,5 4-165,-1-3 260,2-1 0,1-5-340,1-2 289,-1-3 1,1-5-446,-1 0 0,-3-1 664,-1-3 0,1-8 0,3-5 0</inkml:trace>
  <inkml:trace contextRef="#ctx0" brushRef="#br0" timeOffset="28">7378 15475 8398,'1'-6'639,"3"2"-638,-3 3-307,9 1-675,-3 0 981,-1 0 0,4 0 0,-3 0 0</inkml:trace>
  <inkml:trace contextRef="#ctx0" brushRef="#br0" timeOffset="29">7709 15681 7569,'-6'-5'1279,"1"4"-992,5-5 487,0 6 0,-4 2-531,0 2 1,-4 3-121,5 8 0,-5-1-120,4 5 0,-3-1 72,3 1 1,0 1-114,4-4 1,0 4 103,0-1 0,0-2-232,0-2 1,4-3-64,0 0 3,4-1-112,-1-4-245,4-2-1183,1-5 853,-6 0 913,-1-5 0,-5-2 0,0-4 0</inkml:trace>
  <inkml:trace contextRef="#ctx0" brushRef="#br0" timeOffset="30">7561 15795 7569,'1'6'381,"3"-2"0,2-3-320,5-1 0,1 0-151,-1 0 0,1 0 74,-1 0 0,2 0 21,2 0 0,-1 0-139,5 0 0,-1-3 54,1-1 1,2 0-296,-2 4 1,-1-5 118,1-3 0,-4 2-12,5-2 0,-7 1 268,3-5 0,-4 1 0,0 0 0</inkml:trace>
  <inkml:trace contextRef="#ctx0" brushRef="#br0" timeOffset="31">7926 15681 9168,'-6'11'499,"1"1"-216,5-1 0,0 2-62,0 2 1,0 2-39,0 2 1,0 2-142,0-2 1,3 1 10,1 0 1,1 0-121,-1-5 0,-1 0-20,4-3-125,-4-1-114,7 1-236,-4-6-195,1-1 757,3-5 0,-9-5 0,4-1 0</inkml:trace>
  <inkml:trace contextRef="#ctx0" brushRef="#br0" timeOffset="32">8063 14916 7569,'1'-11'589,"3"4"1,-1 1-436,4 2-10,1 2 1,3-3-20,1 5 1,-1 0 40,1 0 1,0 0-12,4 0 0,-2 2 17,5 1 1,-2-1-5,2 2 0,3-3-176,-3-1 0,-1 0 112,1 0 1,-5 0 54,1 0 1,1 0-24,0 0 1,-1 0-32,-4 0 53,1 0-205,-1 0 148,1 0 1,-6 1-9,-2 3 0,-3 2 15,-1 6 0,0 0 6,0 4 0,0-1 10,0 8 0,0-3-38,0 7 0,0-2 114,0 2 1,0-2-91,0 5 0,1 1-7,3 3 1,-1 0-25,4 1 0,0 0-134,0 3 0,2-1 98,-5 5 1,4-5-101,-5 1 0,5-3-108,-4 0 1,3-1 43,-3 0 0,5-1-21,-1-2 0,-3 0 68,-1-4 1,1 0 176,-2-5 1,2-2-98,-1-1 1,-2-5 26,1 1 1,-1-3-154,-2 0 0,1-1 145,3 1 137,-3-1 1,4 1-30,-5-1 147,0-5 8,0 4-50,0-8 0,-5 4-92,-3-2 0,2-3-24,-2 3 1,0-3-63,-8-1 0,4 0-80,-4 0 0,-1 0 1,-2 0 0,1 0 94,-1 0 0,5 0-341,-1 0 1,-1-1-86,5-3 0,-3 3-228,6-3 1,2 3-474,-2 1-588,6 0 995,-3 0 0,5-1 645,0-3 0,5-3 0,1-4 0</inkml:trace>
  <inkml:trace contextRef="#ctx0" brushRef="#br0" timeOffset="33">9022 15384 7581,'8'0'1448,"0"0"-882,-6 0-304,8 0 1,-2 0 36,7 0 0,-2 0-56,2 0 0,3-4-23,1 0 1,3 0-90,0 4 1,-3-3 74,0-1 1,-1-4-271,1 4 1,2-1-139,-6 2 1,0 1-566,-4-2 420,1 3 1,-2 0-998,-2-3 208,-3 3 1136,0-4 0,-9 10 0,3 1 0</inkml:trace>
  <inkml:trace contextRef="#ctx0" brushRef="#br0" timeOffset="34">9057 15658 7569,'11'0'680,"1"0"1,0 0-263,4 0 1,-3 0 65,6 0 0,1-1-82,2-3 0,1-1-84,0-3 0,-1 2-221,-3 2 1,1 2 97,-5-6 0,0 5-1427,-3 0 1232,-1 1 0,-4 2 0,-2 0 0</inkml:trace>
  <inkml:trace contextRef="#ctx0" brushRef="#br0" timeOffset="35">9993 15053 7569,'-6'-5'663,"0"3"-427,2-1 49,2-4 183,-3 6 170,5-4 299,0 5-742,0 5 0,0 3-103,0 7 0,0-1-8,0 5 1,0-4-69,0 4 1,0 0 28,0 4 0,2 1-99,1 3 1,0-2 56,5 6 0,-2-5 36,2 5 1,2-2-145,-3 1 1,4 2 42,0-5 0,0 3-71,1-3 1,-1 3 13,1-3 0,-1-4 7,0-4 1,0-2 31,-4 3 0,2 0-10,-5-5 0,1 0-44,-1-3 0,-3-1 15,3 1-262,-3-1 254,-1 0 0,0-3-352,0 0 113,0-6 1,-1 3-176,-3-5 1,2 0 540,-6 0 0,0-5 0,-3-1 0</inkml:trace>
  <inkml:trace contextRef="#ctx0" brushRef="#br0" timeOffset="36">9890 15064 7569,'0'-11'-281,"0"-1"0,0 1 343,0-1 1,0 1 233,0 0 1,6-1-73,1 1-132,-2-1 0,4 5 55,-5-1 1,5 4 88,-2-3 1,4 4-34,0-1 0,5 2-64,4-2 1,2 3 12,5-3 1,-2 3-1,6 1 1,3 0-126,4 0 0,2 0 10,-2 0 0,-8 0-111,1 0 1,-2 5 46,-3 2 1,-3 7-57,-4 2 1,-6 4 26,-2-1 1,-4 2-59,-7 2 1,-2 1-40,-1 3 0,-10-2 3,-10 6 1,-1-4 90,-7 3 0,1-5 46,-4 2 0,-4-4 60,0-4 1,0-1-66,3-3 0,2-6 76,3 2 0,3-3-115,8-1 0,3-2-206,4-5-194,6 0 0,2-5 457,8-2 0,7-8 0,7-3 0</inkml:trace>
  <inkml:trace contextRef="#ctx0" brushRef="#br0" timeOffset="37">10758 14721 7569,'7'0'464,"-2"0"1,-6 0 8,-3 0-290,3 0 1,-10 6 106,4 1 0,0 3-107,0 2 1,-1 3 17,-3 0 1,-1 6-29,1-2 0,3 2-23,1 2 0,-1 1-15,-3 3 0,3-3-79,0 2 0,5 4-50,-5 0 0,5 3 34,0 1 0,1 1-20,2-1 0,0-2 29,0 2 0,0-2-144,0 6 0,5-3 6,3-1 1,-2-2-34,2 2 0,0-6 97,3 7 0,-3-7-14,-1 2 0,1-5 23,3 2 0,-3-3 10,0-1 1,-1-1-10,5-3 0,-2 1 13,-3-5 0,4 0-43,-4-3 1,3-1-2,2 1 1,-1-5-97,1 1 1,-5-6 79,1 2 0,-4-1-216,3 1-584,-4-3 299,7 4-824,-9-5 1387,4-5 0,-5-2 0,0-4 0</inkml:trace>
  <inkml:trace contextRef="#ctx0" brushRef="#br0" timeOffset="38">10907 15076 7569,'6'-12'-1097,"-1"5"1460,-5-1 1183,0 5-956,0-2-216,0 5-233,0 10-4,0-2 1,0 14 39,0-3 1,0 3-1,0 5 1,2-1-109,1 4 0,-1-1 74,1 2 1,4 0-211,0-4 1,-1 0 67,-3-5 1,2 0-88,-1-3 0,4 1-74,-4-4 0,-1-1-52,-3-4 0,2-3 44,2-1 0,-3-3-283,3 4-423,-3-6 283,-1 4 28,0-6 0,-1-4 563,-3 0 0,-3-10 0,-4 1 0</inkml:trace>
  <inkml:trace contextRef="#ctx0" brushRef="#br0" timeOffset="39">10907 15133 7569,'1'-12'472,"3"1"1,-3 3-321,3 1 0,2 3 54,2-4 1,2 6-109,2-2 1,-1 3 84,0 1 1,2 5-63,2 2 0,-2 5 30,2 3 1,2 3-1,-2 4 1,2 1-24,-2 0 1,-3 4-155,4-1 1,-2 1-176,1-4 0,-2-1 135,2-3 0,-1 1 32,1-5 0,-2 0 33,2-3 0,-2-1-110,-2 1 0,0-2 90,1-3 0,-1 2 34,1-5 0,-1 0 37,0-4 1,-3 0 327,0 0-128,-6 0 0,7-1-49,-5-3 1,0-3 10,-4-4 1,0 0-50,0-1 0,0-4 125,0-3 0,-2 1-45,-1-1 0,0-4-69,-4-4 1,0-1-43,0 2 0,-2-2-127,5-3 0,0-2-227,4 3 1,0-2 165,0 2 1,0-2-337,0 5 1,4-3 212,0 3 1,3 6-96,-3 5 0,4 4-73,-4 0 1,3 5-137,-3-1 1,1 6-36,-1-2 1,-3 4-96,3 4 1,-3-1 612,-1 9 0,5-3 0,2 7 0</inkml:trace>
  <inkml:trace contextRef="#ctx0" brushRef="#br0" timeOffset="40">11512 15304 7569,'0'8'728,"0"-1"1,0-3-317,0 4 1,0-5-111,0 5 1,2-2-25,1 2 0,-1 2-52,1-2 1,-1 6-120,-2 1 0,1 5-48,3-1 1,-3-1-103,3 1 1,-3 0 141,-1 4 1,0 0-118,0 0 1,1-4-168,3 0 0,-3-5 97,3 1 1,1-2-116,-1-2 0,4-3-88,-4-1-224,4-4 155,-1 2 0,4-5-223,1 0 0,-5-4 149,1 0 434,-6-5 0,9-2 0,-5-7 0</inkml:trace>
  <inkml:trace contextRef="#ctx0" brushRef="#br0" timeOffset="41">11512 15098 7569,'0'-11'663,"0"0"0,0 3-688,0 0 1,5 5-457,3-5 1,-2 5-220,2 0 700,-6 1 0,9 2 0,-5 0 0</inkml:trace>
  <inkml:trace contextRef="#ctx0" brushRef="#br0" timeOffset="42">11912 15224 7569,'-6'0'1119,"1"-5"-1046,5 4 1,3-6 191,1 4-77,5 1 1,-3-3-37,6 5 0,0 0-63,4 0 0,-4 0 63,4 0 1,0 0-137,-1 0 0,2 0 14,-2 0 0,-2-4-187,2 1 0,-6-1-192,-1 4 0,-1 0 185,5 0 0,-5-4-367,1 0 1,-4 0 164,3 4 1,-3 0-309,4 0 674,-6 0 0,8 0 0,-3 0 0</inkml:trace>
  <inkml:trace contextRef="#ctx0" brushRef="#br0" timeOffset="43">11923 15395 7569,'0'7'218,"5"-2"0,-2-5 299,5 0-165,-1 0-275,5 0 0,-1 0 39,0 0 1,1 0 3,-1 0 0,1 0-38,-1 0 0,4 0 32,1 0 1,3 0-297,-4 0 0,4 0-162,-4 0 1,2 0-207,-2 0 1,-2-4 549,2 0 0,3-5 0,-1 3 0</inkml:trace>
  <inkml:trace contextRef="#ctx0" brushRef="#br0" timeOffset="44">12414 14916 7439,'8'0'-394,"0"0"0,-4 0 225,3 0 1,-4 1 437,0 3 1,-1 2-172,-2 5 0,0 6 317,0 2 0,0 3-150,0 0 0,0 3 14,0 1 0,0 0-205,0 4 1,0-3-8,0 3 1,0-1-78,0 2 0,4-3-214,-1-5 0,5-2 18,-4-2 0,3 1 48,-3-4 1,4-1-203,-4-4 0,-1 1-319,-3-1 679,6-4 0,-5 3 0,4-4 0</inkml:trace>
  <inkml:trace contextRef="#ctx0" brushRef="#br0" timeOffset="45">12449 15098 7569,'0'-11'6,"0"0"1,0-1-28,0 1 0,5 1-30,2 2 1,0-1 217,0 5-81,-4 0 1,3 6 251,-2 2 1,-1 2-2,4 5 1,-3 6-109,4 2 1,1 2-90,6 2 1,-3-4-75,4 0 0,-2 0 64,1 4 1,1-1-39,3-3 0,3 1-167,-3-5 0,-1 1 61,1-5 1,-5 0-87,1 1 1,-1-2 9,1-2 1,-2 0 65,2-4 1,-6 0 122,-1-4 0,-5 0-60,5 0 1,-4 0 79,3 0 1,-4-1 10,1-3 0,-3-2 163,-1-6 0,0 1 19,0-1 1,0 0-76,0-4 0,-4-1 3,0-6 1,-3 0-27,3 0 1,-4 0-121,5 0 1,-5-4 48,4-4 0,0 2-82,4-2 0,0 2-74,0-1 1,0-2-208,0 5 0,2 2 5,1 6 0,0-1-720,5 5-251,-6-1 471,8 5-74,-3 5 0,0 2 176,1 8 0,-4 2 613,3 5 0,-4 6 0,2 1 0</inkml:trace>
  <inkml:trace contextRef="#ctx0" brushRef="#br0" timeOffset="46">13020 15270 9238,'11'0'759,"-4"5"1,-2 5-565,-5 5 0,0 5-2,0-1 1,-2 3-82,-1 1 0,1 0-129,-2 0 1,3-1-2,1 1 0,0-4-164,0 0 0,0-3 81,0 3 0,1-5-58,3 1 0,-1-6-746,4-2 630,1-4 0,3 2-172,1-5 1,-1 0-53,1 0 499,-6-5 0,4-2 0,-3-4 0</inkml:trace>
  <inkml:trace contextRef="#ctx0" brushRef="#br0" timeOffset="47">13088 15087 7569,'0'-11'0,"2"0"747,1 4-422,4-3 1,4 5-700,1-3 185,-6 3 185,4 5 4,-9 0 0,4 5 0,-5 1 0</inkml:trace>
  <inkml:trace contextRef="#ctx0" brushRef="#br0" timeOffset="48">13385 15213 8681,'-6'0'1053,"1"-2"-808,5-1-272,5 1 1,0-2-14,3 8 1,-3 3 259,-5 4-105,0 6 1,0 0-24,0 6 1,-4 0 138,0 0 0,0 3-242,4 1 0,0 4 75,0-5 0,0 0-436,0-7 0,0 1 187,0-5 0,0 0-82,0-3 0,2-2 48,1-2 1,-1-2-85,1-2 1,0-3-125,1 3 427,-3-3 0,4-1 0,-5 0 0</inkml:trace>
  <inkml:trace contextRef="#ctx0" brushRef="#br0" timeOffset="49">13203 15441 7569,'6'-5'0,"4"4"0,-2-3 0,6 3 0,1 1 0,1 0 0,0 0 0,-3 0 0,7 0 0,-3 0 0,2 0 0,3-4 0,-3 0 0,1 0-835,-1 4 835,3-5 0,-4-1 0,4-6 0</inkml:trace>
  <inkml:trace contextRef="#ctx0" brushRef="#br0" timeOffset="50">13637 15315 7569,'6'-6'324,"-1"-4"206,-5 9 288,0-4-36,0 5 1,-4 5-566,0 2 1,1 3-129,3 2 1,0 3 85,0 0 1,0 6-144,0-2 0,0-2 61,0 2 0,0 0-287,0 4 0,0-4-113,0 0 1,1-5-221,3 2 1,-3-4 156,3 0 1,-3-5-766,-1 1 1135,5-6 0,-4 9 0,4-5 0</inkml:trace>
  <inkml:trace contextRef="#ctx0" brushRef="#br0" timeOffset="51">13876 15178 7870,'-6'-11'875,"2"1"-897,8 2 1,-1 3-26,4 5 1,-3 0-80,4 0 1,-1 0 342,5 0 0,-1 0-75,0 0 1,2 0-101,2 0 0,-1-1-18,5-3 0,-3 3-347,3-3 1,-4-1 72,4 1 0,-5-1-66,1 1 1,-2 2 315,-2-6 0,1 0 0,-1-3 0</inkml:trace>
  <inkml:trace contextRef="#ctx0" brushRef="#br0" timeOffset="52">13865 15338 7569,'5'7'325,"-2"-2"132,4-5 1,1 1-285,3 3 0,1-3-136,-1 3 1,0-3 69,1-1 1,-1 0-94,1 0 1,3 0-139,0 0 1,0 0 94,-3 0 0,-1-4-392,1 0 0,-1-3 105,1 3 316,4-5 0,2-2 0,5-7 0</inkml:trace>
  <inkml:trace contextRef="#ctx0" brushRef="#br0" timeOffset="53">14322 14881 7569,'7'-11'-381,"1"0"1,-4-3 510,3 2 216,-4-2 0,2 12 527,-5-6-266,0 6 336,0-4-242,0 6-235,-5 6 1,2 0-99,-4 5 0,4 1-130,-1-1 1,3 4-101,1 1 1,0 4-92,0-1 1,4 2 0,0 2 0,5 1 40,-2 3 0,0-2-45,0 6 0,1-4-124,3 3 0,-3-3-137,0 3 1,-5-1-5,5 2 1,-6 1-106,2-6 1,-2 1 58,-2-4 1,0-1-56,0 1 1,0-5-303,0-3 371,-6 3 0,5-5-253,-3 2 62,3-7-3,1-3 128,0-5 1,-5-5-1,-1-2 1</inkml:trace>
  <inkml:trace contextRef="#ctx0" brushRef="#br0" timeOffset="54">14447 14596 7569,'0'-12'207,"0"1"1,2 1 347,1 2-170,-1 3 299,3 5-331,0 0 1,-3 1-9,6 3 1,-4-1-79,3 4 1,1 1-33,3 3 0,1 1-38,-1-1 0,2 6 12,2 2 0,-2 2 12,2 2 0,2 4-38,-2 0 1,1 4 106,0 0 1,0-2-64,3 1 0,3 1-221,-3 3 0,-1 0 13,1 1 1,-5 1-19,1-1 1,1 5-71,-1-5 1,-1 1-199,-6-1 0,-2-2 33,-2-3 0,-3 3 84,3-3 1,-4 2-60,-4-1 1,2 0 35,-6-4 1,1 3-33,-5-3 1,1 0-26,-1-4 1,1-1-143,0 1 0,-1-5-212,1-3 153,-1-2 0,5-3-1172,-1-2 1603,6-3 0,-4 0 0,6 1 0</inkml:trace>
  <inkml:trace contextRef="#ctx0" brushRef="#br0" timeOffset="55">15201 15281 7820,'8'-1'1390,"-1"-3"-1001,1 3 1,5-8-4,2 5 0,-2 0-93,2 4 1,1 0-194,0 0 1,4-1 11,-1-3 1,-1 3-96,1-3 0,-5 3 60,1 1 1,1 0-105,0 0 1,-5 0-288,-3 0 1,-1 0-475,5 0 1,-5 0-965,1 0 1752,0 0 0,8-5 0,2-2 0</inkml:trace>
  <inkml:trace contextRef="#ctx0" brushRef="#br0" timeOffset="56">15738 14790 7569,'0'-11'0,"0"3"0,0 0-868,0 6 336,0-3 711,0 5 1,1 5 4,3 2 0,-3 7 200,3 2 1,1 8-139,-1-1 0,4 7-83,-5 0 1,6 7-31,-1 1 1,2 6-38,1-3 1,1 3-111,-1-3 0,1 3 47,-1-6 1,4 2-160,1-6 0,-1 2-7,-4-9 1,1-1-77,-1-3 1,-3-5 11,-1-3 0,-4-2-335,1-2-29,-3 1 317,-1-1 1,-1-1 243,-3-2 0,-2-3 0,-6-5 0,-4 0 0,-2 0 0</inkml:trace>
  <inkml:trace contextRef="#ctx0" brushRef="#br0" timeOffset="57">15635 14801 7569,'0'-16'-92,"0"-3"1,1 2-17,3 2 0,4 2-4,7 2 1,3 1-193,5 2 0,-4-1 276,0 6 1,-4-5 115,4 4 0,0 0 120,4 4 0,1 0-42,3 0 0,-2 0-96,5 0 0,-4 5-41,1 3 1,-3 0 10,-2 3 1,-2-2 11,-1 6 0,-5 2-145,1-2 0,-6 1-71,-2 0 1,-4 0-52,1 3 1,-4 3-104,-4-3 1,-4 2 317,-7 2 0,0-4 0,-8 0 0,-1-1 0,-7 1 0,0 0 0,4-7 0,-1 2 0,1-7 0,3 3 0,-4 2 0</inkml:trace>
  <inkml:trace contextRef="#ctx0" brushRef="#br0" timeOffset="58">16435 14562 7259,'-7'0'322,"2"0"-102,5 5 0,-1 1-53,-3 5 0,2 1 119,-6-1 1,0 6-92,-3 2 0,0 4-65,-1 3 0,1 0 33,-1 4 1,0 4-63,-4 4 1,7 2 42,-2-2 0,3-1-82,1 5 1,2-4-53,5 4 1,0-4 62,0 3 1,0-4-222,0 1 0,5 2 65,2-2 1,4-1-112,0-7 1,0 2 9,1-6 0,-1 1 5,1-4 0,-1-2 135,1-2 1,-1-2-12,0-6 1,2 1-87,2-1 1,-2-3 86,2-1 1,-2-4-332,-2 1 170,1-3-288,-1-1 0,-3 0-245,-1 0 748,-4 0 0,-3-5 0,-6-1 0</inkml:trace>
  <inkml:trace contextRef="#ctx0" brushRef="#br0" timeOffset="59">16595 14996 7569,'-7'-13'0,"3"-2"0,3 2-1002,1-2 502,0 7 500,0-2-25,5 9 69,-4-4 237,5 5 1,-6 1 17,0 3 0,0 3 20,0 9 0,0 5-108,0 6 1,0 5 95,0-2 0,-2 3-223,-2 1 1,3 4 63,-3 0 0,3 0-264,1-3 0,0-5 96,0 1 0,1-6-249,3 2 1,-1-5 132,4-2 1,-3-4 19,4-5 1,-4 1-7,3-1 1,-3-4-39,4-4 265,-6-1-196,3-2 139,0 0 0,-3-5-58,1-3 1,-3-3-57,-3-5 0,0 4 61,-5-4 0,5-1-2,-5-2 0,2 1 24,-2-1 1,-1-4-4,5-4 0,-3-1 131,3 2 1,0-3-92,4-6 0,0 2 136,0 3 0,0-2-84,0 6 0,1 3 342,3 4-12,-3 5-315,5-3 1,-5 11-54,3 2 0,-2 8-4,6 3 0,-1 5-68,5 3 1,-1 3-23,1 5 1,3 0-3,0-1 1,2 6 67,-2 3 1,1-2-144,3 1 1,2-4-12,-6 0 1,4-3-69,-4-4 1,4 2 79,-4-6 1,1-1 25,-5-7 0,0 2 5,1-5 1,-2 1-134,-2-1 276,2-3-141,-4 4 0,2-8 325,-1-1 0,-4-6-32,1-2 1,-3-1 66,-1-6 1,0 4-59,0-4 0,-4-4 41,0-3 1,-5-6-90,2 1 1,1 2-13,-2-1 0,2-1-165,-2-3 0,2 0 75,2 0 0,3 3-460,-3 1 0,2 0-66,2 0 1,0 3-266,0 8 0,4 3-427,0 4-490,5 1 1625,-3 5 0,6 2 0,-1 8 0,1 7 0,-1 7 0</inkml:trace>
  <inkml:trace contextRef="#ctx0" brushRef="#br0" timeOffset="60">17188 15190 7569,'-5'6'0,"4"4"-187,-3-2 1,3 2-215,1 1 0,0 1 961,0-1 0,4 1-123,0-1 0,1 1-50,-2-1 0,3 0-109,1 1 0,2-1-180,-5 1 1,5-1 1,-2 0 0,0 1-125,0-1 0,-4-3 42,1 0-436,2-1-655,-5 0 462,9 3-889,-3-9 1207,-1 4 0,-1-6 294,-5-3 0,0-7 0,0-7 0</inkml:trace>
  <inkml:trace contextRef="#ctx0" brushRef="#br0" timeOffset="61">17154 15018 7569,'0'-11'-320,"0"0"312,0-1 0,1 2-141,3 2 1,-1 3-766,4 5 914,1 0 0,3 0 0,1 0 0,-1 5 0,1 2 0</inkml:trace>
  <inkml:trace contextRef="#ctx0" brushRef="#br0" timeOffset="62">17383 14950 6405,'11'-5'91,"0"4"394,1-3 0,3-1-558,0 1 1,1 0 32,-5 4 0,0-1-141,1-3 1,-5 3 71,1-3 0,0 3-62,3 1 0,0 0-149,1 0 320,-1-5 0,1 3 0,-5-7 0,1 6 0,-6-1 0,4 4 0</inkml:trace>
  <inkml:trace contextRef="#ctx0" brushRef="#br0" timeOffset="63">17280 15144 7569,'1'8'0,"3"-1"0,6-4-918,5 1 631,0-3 1,2-1 286,2 0 0,-3 0 0,6 0 0,-3 0 0,1-4 0,-1 0 0,3-3 0,-3 3 0,-2-5 0,-2 1 0,1 2 0,-1-2 0,-1 5 0,-6-5 0,2 0 0,-3-3 0</inkml:trace>
  <inkml:trace contextRef="#ctx0" brushRef="#br0" timeOffset="64">17737 14699 7569,'0'-12'0,"0"1"-137,0-1 1,5 2-396,2 3 456,3 2 0,-2 5 134,0 0 304,-6 0 0,3 2-101,-5 6 0,0 4-35,0 11 1,0 4-33,0 0 0,-4 4 48,1 0 0,-5 2-133,4 1 1,0 0-49,4 0 0,0-3 30,0-1 0,0-3-205,0 4 0,0-6-33,0 2 1,2-3 83,2-2 0,-2-2-115,6-1 0,-5-5 21,5 1 1,-5-6 4,0-2 0,-1-3-23,-2 4 1,1-6-505,3 2 26,-3-3 506,4-1 1,-15-5-1,-3-1 1</inkml:trace>
  <inkml:trace contextRef="#ctx0" brushRef="#br0" timeOffset="65">17885 14516 7569,'0'-12'-746,"5"6"1,-2-3 745,4 5 0,1-4-98,3 6 126,1-3 1,-5 7 300,1 1 1,-5 4-88,0 4 0,4 6 183,0 2 0,0 2-132,0 2 1,1 5-3,3 2 0,1 3-167,-1 2 0,1 3-104,-1 0 1,0 1 84,1-1 1,-5-1-165,1 5 1,-2-4 14,2 4 0,-3-4 26,-5 4 0,0-5-220,0 1 1,0-3 91,0-1 1,0-1-118,0-2 0,-5 1-14,-3-6 1,-2 5-38,-1-5 1,-1-3 11,1-4 1,0-5 301,-1 1 0,6-7 0,-9 2 0,2-3 0</inkml:trace>
  <inkml:trace contextRef="#ctx0" brushRef="#br0" timeOffset="66">18308 14733 7569,'0'-12'27,"0"1"1,3 3 195,1 1 0,5 3 942,-1-4-809,2 6 0,1-2-31,1 8 0,-2 4-37,-2 7 0,2 2-70,-3 6 1,-2 5 15,-1 3 1,1 2-39,-1 1 0,1 0-97,-1 0 0,-3 5 50,3-1 1,1 0-24,-1-4 0,4 0-28,-5 0 1,2-1-137,-1-2 1,-1-3-122,4-5 0,-3-2 124,4-2 0,-2 2-122,2-6 1,1 0-84,-6-4 1,5-3-46,-4 0 1,3-4-197,-3 3-147,0-4 147,-4 2 0,-1-5-328,-3 0 0,-2-2 809,-6-1 0,-4-9 0,-2-6 0</inkml:trace>
  <inkml:trace contextRef="#ctx0" brushRef="#br0" timeOffset="67">18193 14756 7569,'0'-17'0,"6"5"0,1-4 0,8 4 106,4 0-133,3 6 0,2-3 30,3 5 1,-7-3 244,3 3 1,-3-1 454,3 1-490,0 3 0,0-4 22,0 5 0,-1 0 49,1 0 1,0 5-211,0 2 0,0 3 34,0 2 1,-2 1-47,-2 2 1,-2-1 79,-6 5 0,-1-4-208,-2 4 1,-3 0 23,-5 4 0,-6 0-270,-6 0 1,0-1 8,-8 1 1,-4-1-109,-6-3 0,2-3 124,1-4 1,-1-2 58,2-2 1,-1 0-140,4-4 11,0 0 205,6-4 1,0 0 150,6 0 0,-1-5 0,1-1 0</inkml:trace>
  <inkml:trace contextRef="#ctx0" brushRef="#br0" timeOffset="68">18947 14482 7569,'7'-2'124,"-4"-1"0,-1 0 633,-2-5 87,0 6-192,0-3-3,0 5 0,-5 0-326,-3 0 1,2 1-84,-2 3 1,0 2-1,-3 6 0,3 0-71,1 4 0,-1 1-24,-3 6 1,-1 5-82,1 3 1,3 3 102,1 4 0,-1 1-134,-3 3 1,3 3 5,0-4 1,5 0-27,-5 1 0,5-2-68,0 2 1,1 2-127,2-6 1,4 0-20,0-4 1,5-4 85,-2 1 1,4-6 36,0 2 1,0-3 33,1-1 0,-1 0-148,1-1 0,-2-4 34,-3-3 1,4-2 41,-4-1 1,0-1 53,0 0 1,-3 0-69,4-4-129,-6 3 127,8-8 1,-8 4-295,1-2 267,4-3 0,-5 4-329,6-5 0,-6-1-755,2-3 1242,-3 3 0,5-14 0,0 2 0</inkml:trace>
  <inkml:trace contextRef="#ctx0" brushRef="#br0" timeOffset="69">19004 14847 7569,'0'-6'1391,"0"1"-794,0 5-358,0 5 1,0 1 110,0 6 1,0 4-109,0 3-104,0 3 0,0 0-12,0 1 0,4 4-75,0 0 0,1 3 69,-1-3 0,-2 1-97,6-2 1,-5-2-209,0 3 0,2-4 114,-1-4 1,4 1-138,-4-5 0,-1 1-179,-3-5 20,0 1 249,0-1-148,0 0 248,0-4 15,0-2-52,0-15 1,0 6 5,0-8 0,0 2 13,0-5 0,0 1 44,0-5 1,0 1 103,0-1 1,0-4-67,0 1 0,0-1 110,0-4 0,2 3 40,1 1 1,0-4-67,5 1 0,-5 3 24,5 4 1,-4 5-58,3-1 0,-3 6 130,4 1-159,-6 6 0,5-3-98,-3 5 1,-2 6 59,6 5 1,-4 2-106,3 6 1,0 1-23,0 7 0,3-3 70,-2 3 0,2 1-28,1-2 0,5 2 47,-1-1 1,5-3-48,-1 3 1,-1-7 12,1-1 1,-1-5 7,1 1 1,1-3 71,-5-5 0,1 2 104,-5-5 0,0 0-12,1-4 0,-4 0-106,-1 0 0,-3 0 223,4 0 1,-6-1-59,2-3 0,-2 1 32,2-4 1,-3-2-37,3-7 1,-2 4 61,-2-3 0,-6-3-38,-1-1 0,1-3-24,-2-1 0,4 0-151,-3 1 0,-1-1 79,-4 0 0,5-4-414,-1 1 0,6-1 157,-2 4 0,-1 0-375,1 0 1,0 2 172,4 2 1,0-1 11,0 4 1,0 1-484,0 4-409,5 4 96,-3-3 428,3 9 167,0 1 1,-4 6 534,3 6 0,-3 4 0,-1 2 0</inkml:trace>
  <inkml:trace contextRef="#ctx0" brushRef="#br0" timeOffset="70">19541 15144 7569,'0'6'1510,"0"5"-1106,0-5 1,0 5 17,0 1 1,0-1-252,0 1 1,0 3-117,0 0 1,0 0-1,0-3-1,5 4 1,-4-3 33,3 2 0,-2 2-198,-2-2-108,5 0 1,0-4 83,2 1-1114,3-6 900,-3-1 1,4-5 347,1 0 0,-6-5 0,-1-1 0</inkml:trace>
  <inkml:trace contextRef="#ctx0" brushRef="#br0" timeOffset="71">19598 14950 7569,'7'-5'639,"-2"-2"0,-4-3-621,3 3 1,2-2 67,5 5-86,1 0 0,-1 4 0,1 0 0</inkml:trace>
  <inkml:trace contextRef="#ctx0" brushRef="#br0" timeOffset="72">19792 15178 7569,'0'-7'259,"0"-1"1,0 4 1094,0-3-1033,0 4 1,0-3-157,0 2-93,0 3 63,5-4 1,-3 10-219,2 2 1,-3 3 80,-1 2 0,0 1-7,0 2 1,0-1-24,0 5 0,0-4-123,0 4 0,4-5 64,-1 1 1,1 2-84,-4-2 0,1-1-20,3-6 1,-2 2-72,1-3-754,-1-2 1019,-2 0 0,5-5 0,1 0 0</inkml:trace>
  <inkml:trace contextRef="#ctx0" brushRef="#br0" timeOffset="73">19632 15281 7569,'6'6'0,"-4"0"238,6-6 1,-1 0 372,5 0 0,3 0-622,0 0 0,0 0-13,-3 0 1,-3 0-34,2 0 0,-6 0 76,7 0 1,-3 0-337,2 0 0,0 0-38,1 0 1,-1-4-584,1 0 938,-1 0 0,6-1 0,0-1 0</inkml:trace>
  <inkml:trace contextRef="#ctx0" brushRef="#br0" timeOffset="74">19975 15133 7569,'-8'0'592,"1"0"-45,4 0-4,-2-5 105,5 3-332,0-3-170,0 15 1,4-2-15,0 7-43,0-2 0,-4 3-9,0 3 0,1 2-167,3-2 1,-3 1-318,3-5 1,-3 4 233,-1-3 1,1 3-1223,3-4 697,-3 0 695,5-4 0,-1 1 0,1-1 0</inkml:trace>
  <inkml:trace contextRef="#ctx0" brushRef="#br0" timeOffset="75">20055 14916 7569,'0'-12'-352,"0"5"-19,0-1 0,9 5 226,2 0 1,7 0 1,-3-1 0,2 3 143,-2-3 0,-2 3 0,2 1 0,-1 0 0,1 0 0,-2 0-18,2 0 1,2 0-1,-2 0 0,4 0 17,-4 0 1,0-4 0,-3 0 0,-1 1 0,1 3 0,-1-2-23,0-2 1,-3 3 22,0-3 0,-6-2 0,3 0 0,-5-6 0</inkml:trace>
  <inkml:trace contextRef="#ctx0" brushRef="#br0" timeOffset="76">20089 15030 7569,'2'7'-230,"1"1"1,0-5-287,5 0 0,-1 0 516,5 1 0,-1-3 0,0 3 0,-3 1 0,0-1 0,-1 0 0,5-4 0,-1 0 0,1 0 0,-1 0 0,0 0 0,1 0 0,-1 0 0,4-2 0,1-2 0,3 2 0,-4-6 0,5 1 0,-2-5 0</inkml:trace>
  <inkml:trace contextRef="#ctx0" brushRef="#br0" timeOffset="77">20580 14676 7569,'0'-12'-58,"0"1"0,0 3-47,0 1 691,0 4-306,0-2 1,2 5-276,1 0 0,-1 1 11,2 3 0,-2 4 109,2 7 0,-3 2 17,3 2 0,-3 3-121,-1 1 1,4 0 83,0 4 1,0 1-96,-4-2 1,0 1-58,0-4 0,0 3 22,0 1 1,0 0-72,0-4 1,0-2-91,0-2 0,0 3-85,0-3 0,0-3 87,0 0 0,1-4-14,3 0 0,-3-1-51,3 0 1,-3-3-471,-1 0 719,0-6 0,0 3 0,0-5 0,0 0 0</inkml:trace>
  <inkml:trace contextRef="#ctx0" brushRef="#br0" timeOffset="78">20672 14379 7110,'1'-10'-524,"3"2"1,-2 2 789,6 2 87,0 3-72,3-4 0,-3 5 29,-1 0 1,-4 5-76,1 2 1,1 3 135,-2 2 1,1-1-33,-4 1 1,0-1-102,0 1 0,4 3-68,0 0 1,4 4-12,-5-4 0,6 6-1,-1-2 0,2 2-73,1 2 1,2 4 10,2-1 1,-1 5 60,5-5 1,-1 5-164,1-4 0,-1 3-17,-3-3 1,-2 3-26,2-3 1,-4 3 88,-3-3 0,2-1-118,-2-3 0,-3 1 57,-1 3 0,1-3-140,-1 3 0,-1-2-62,-3 2 0,-3-3 85,-1 3 1,-5 1 31,1-2 0,-2 1 77,-1-4 1,1 0-18,2-1 1,-2 1 3,2 0 0,-1-1 11,2-3 0,-2-2-35,5-1 1,-4-4 2,5 4 0,-5-2-24,4 1 1,-3-6 39,3 2 1,-1-3-183,1-1-229,3 3-460,-10-8-39,10 3 956,-9-5 0,4-5 0,-6-2 0</inkml:trace>
  <inkml:trace contextRef="#ctx0" brushRef="#br0" timeOffset="79">21334 14938 7569,'-6'7'1289,"1"-2"-806,5-5 1,5-1 201,2-3-434,4 3 0,0-5 73,0 6 0,2 0 96,2 0 1,3 0-211,5 0 1,0-3-16,0-1 1,-1 0-125,1 4 1,0-1-65,0-3 1,-1 3-189,-3-3 1,1 3-245,-5 1-671,0 0-19,-3-5 442,-6 3-113,-1-3 1,-6 5 73,-3 0 712,-2 0 0,-11-5 0,0-1 0</inkml:trace>
  <inkml:trace contextRef="#ctx0" brushRef="#br0" timeOffset="80">21448 15064 7569,'-6'6'661,"6"0"163,8-6 0,6 1 56,1 3 0,1-3-426,0 3 1,1-3 351,6-1 1,4 0-334,-1 0 0,1 0-202,-4 0 0,0 0-441,0 0 0,-4 0-420,0 0 1,-9 0 589,1 0 0,-7 0 0,1 0 0</inkml:trace>
  <inkml:trace contextRef="#ctx0" brushRef="#br0" timeOffset="81">22259 14288 7569,'-6'0'478,"1"-6"-80,5 5 62,0-9 86,0 9-115,0-4-186,0 5 0,0 5-62,0 2 1,-1 5-18,-3 3 0,1-1 29,-4 5 0,3 0-161,-4 4 0,6-4 54,-2 0 1,-1 0-82,1 4 0,0 0 89,4-1 0,4-2-83,0-1 1,5-2-54,-2 2 1,0-1 20,0-3 1,1-2-61,3 2 0,-3-2 77,-1-2 1,-3 1-202,4-1 0,-6-3-206,2-1 1,-2-3-925,-2 4 127,0-6 1206,0 9 0,-11-10 0,-1 4 0</inkml:trace>
  <inkml:trace contextRef="#ctx0" brushRef="#br0" timeOffset="82">22008 14973 7569,'0'6'107,"0"-1"1225,0-5 0,5 0-1003,3 0 1,-2 0-147,2 0 1,1 0-3,6 0 0,-1 1 2,5 3 1,0-2-9,4 1 0,5-1-19,2-2 0,-1 0-124,2 0 0,-1 0 85,4 0 1,1 3-105,-1 1 1,-4 0-68,1-4 0,-1 0 101,5 0 0,-6 0-53,-3 0 1,-5 0-12,-2 0 1,-5 0 25,1 0 1,-6 0-93,-2 0-331,-4 0-337,2 0 0,-18 1-438,-2 3 0,-3-3 1189,7 3 0,-6 3 0,0-1 0</inkml:trace>
  <inkml:trace contextRef="#ctx0" brushRef="#br0" timeOffset="83">22099 15270 7569,'0'-7'545,"0"-3"170,0 9 122,0-4 783,0 5-1380,0 5 1,-3-3-58,-1 6 1,0 1 11,4 6 0,0-1 0,0 5 0,0-4-12,0 4 1,0 0 11,0 4 0,4 0 0,0 0 0,3 0-12,-3 0 1,4 0-819,-5-1 0,5 0 348,-4-3 1,3 1-14,-3-4 1,4 3 141,-4-4 1,3 0-143,-3-4 139,0 1 1,-3-2-195,3-2 1,-3-2-252,3-2-186,-3-3-180,-1 4 719,0-5 1,-5-5-1,-1-1 1</inkml:trace>
  <inkml:trace contextRef="#ctx0" brushRef="#br0" timeOffset="84">22476 15281 7569,'0'-11'1389,"0"-1"-1332,0 6-98,0 1 328,0 5-10,-5 0 0,0 1-69,-3 3 1,0-2-33,4 6 0,-9 4-79,2 3 1,-3 4 42,2-4 0,1 5-101,-1-1 0,1-1 74,0 1 0,-1 0 13,1 4 0,3-4-77,1 0 0,4 0-7,-1 4 1,3-4-25,1 0 0,0-4-128,0 4 1,1-5-147,3 1 0,2-2 131,6-1 0,-1-2-136,1-3 0,-1 2 70,0-5 0,2 0-62,2-4 1,-1 0 169,5 0 1,-1 0-15,1 0 1,1-4 17,-4 0 0,-1-5 215,-4 2 23,1-3 0,-6-2-47,-2 1 1,-4-1 24,-4 1 0,-3-1-99,-9 1 1,-1 3-34,-6 1 0,-5 0-103,-3 0 1,2 2-178,-1 5 0,4 0-64,0 0 0,7 0-119,3 0 458,4 0 0,0 5 0,1 1 0</inkml:trace>
  <inkml:trace contextRef="#ctx0" brushRef="#br0" timeOffset="85">22922 15041 7569,'-7'-5'489,"2"4"-99,5-4 546,0 5-611,5 0 1,-2 0-136,4 0 1,1 0 23,4 0 0,-1 0-77,0 0 0,1 0-93,-1 0 1,1 0-216,-1 0 1,0 0 125,1 0 0,-1 0-290,1 0 0,-1-4 335,1 0 0,-1-10 0,0 2 0</inkml:trace>
  <inkml:trace contextRef="#ctx0" brushRef="#br0" timeOffset="86">23573 14310 7569,'5'-6'193,"0"2"-110,2 8 1,0 1 278,-3 3 1,-2 6 202,6-3-399,-6 8 0,5-1 21,-4 5 1,-1 1 29,1 2 0,3 0-105,-3 4 1,2-4 10,-1 0 1,-2 1-182,1-4 0,2 6 36,-1-6 1,1-2-502,-1-2 0,-3-3-60,3 3 1,1-5 582,-1 1 0,5-2 0,-3-2 0</inkml:trace>
  <inkml:trace contextRef="#ctx0" brushRef="#br0" timeOffset="87">23401 15018 7569,'-6'7'1116,"1"-2"-726,5-5-97,0 5 0,1-4-110,3 3 1,2-3 113,6-1 0,4 0-114,3 0 0,3 0-138,1 0 0,6-4 99,5 1 1,0-2-1,4 1 0,2 1-104,-2-4 0,4 3 76,-4-4 1,0 6-185,-4-2 0,0 1 43,1 0 0,-6 1-21,-2-2 1,-5 3-122,-3 1 0,2-4-101,-6 1 1,-4-1-339,-3 4-428,0 0-618,-2 0 1652,-1-5 0,-15-2 0,-3-4 0</inkml:trace>
  <inkml:trace contextRef="#ctx0" brushRef="#br0" timeOffset="88">23550 15258 8222,'0'-6'1177,"-5"1"1,2 5-1020,-4 0 1,-1 5-50,-3 3 38,-1 2 1,1 1 2,-1 1 1,0 4-21,-4 3 1,4-1-54,-4 1 0,4 0 38,0 4 1,1 0-98,0-1 0,4 0 102,3-3 0,-1 3-158,1-3 1,1-2-23,3 2 0,3-1-18,1 1 0,5 2 11,-1-6 1,6 0-130,1-4 1,4 1 45,-4-1 1,4-1 28,-4-2 0,5 1-51,-5-5 0,0 0 79,-4-4 0,5 0 26,-1 0 1,0-2 40,-3-2 1,-2 2 119,-3-6 0,2 1-85,-5-5 1,0 1 126,-4-1 1,0 1-71,0 0 1,-5-5-43,-3 1 1,-3-1-32,-5 0 0,0 4 38,-3-4 1,-3 5-203,3 3 1,-1 0-164,1 4 1,-1 0-202,4 4 1,0 0 92,1 0 1,2 1-230,-2 3 1,2 2 305,2 6 1,3-1 364,0 1 0,1-1 0,-5 0 0</inkml:trace>
  <inkml:trace contextRef="#ctx0" brushRef="#br0" timeOffset="89">23813 15247 7569,'6'-8'-47,"-2"1"14,-3-1 607,-1 2 1,0-1 203,0 4 130,0 1-564,0-3 0,0 6-38,0 3 1,-1 3-52,-3 4 1,1 0 44,-4 1 1,4 1-174,-1 2 0,-2-1-113,-2 5 1,2 0 121,-2 4 1,6-4-129,-2 0 0,-1 0-222,1 4 1,0-1 138,4 1 0,-3-4-284,-1 0 0,0-5 172,4 2 1,0-8 35,0 0 0,1-5 120,3 0 0,-1 2 17,4-1 1,-3 0 51,4-4 0,-1 0-88,5 0 0,-1 0-53,1 0 0,-1 0 77,0 0 1,1-1-180,-1-3 1,1 3-93,-1-3-121,0 3-300,1 1-360,-1 0 1078,-4 0 0,-2-5 0,-5-2 0</inkml:trace>
  <inkml:trace contextRef="#ctx0" brushRef="#br0" timeOffset="90">23927 15452 11845,'0'12'334,"0"1"-151,0 2 1,-2 3-140,-1 4 1,1-3 59,-1 0 1,1 4-32,2 4 1,0 0-99,0-5 0,0-3-232,0 0 1,4-5 64,0 2 1,4-4-303,-5 0-1070,6-6 1564,-2-1 0,4-5 0,0 0 0</inkml:trace>
  <inkml:trace contextRef="#ctx0" brushRef="#br0" timeOffset="91">3278 16812 7569,'-8'0'445,"1"0"-274,4 0 0,-7-4 35,2 0 1,-2 0 189,-1 4-191,-1 0 1,-3 0 22,0 0 1,0 1-70,3 3 1,1-1-1,-1 4 0,-3-3 11,0 4 0,-4-4-31,4 3 0,-6 1-78,2 3 0,1 1 80,-1-1 0,0 6-136,-3 2 0,0 2 28,3 2 0,-3-3-20,3 3 1,-1-1 25,1 8 0,1-3-10,3 3 1,2 1-8,-2 3 0,6-4-99,2 1 1,4-2-21,-1 2 0,3 2 80,1-3 0,1-2-45,3-1 1,2-3 11,6-1 1,-1-1-4,1 1 1,-1-4 17,1 0 0,0-5-4,3 1 0,-1-2-49,5-1 1,0-5 59,4 1 1,0-6-139,0 2 1,-1-3 68,-3-1 0,6 0 19,-2 0 0,-2-1 46,-2-3 1,-1-1 1,1-2 1,2-4 4,-6 4 0,4 1 69,-4-2 1,2 0-55,-2-3 0,-3-1 23,4 1 1,-4 0 119,0-1 0,-1 1-82,1-1 0,-1-2 115,0 3 0,-3-3 251,0 6 107,-6-2-147,3-1 207,-5-1-301,0 6-59,0 1-173,-5 5 1,3 4 63,-6 0 1,6 4-192,-2 0 1,2 2-67,2 2 0,0-1-64,0 1 0,0-1 14,0 0 1,9 1-86,3-1 0,3-3 76,0-1 1,3 0 81,5 0 1,1 2-98,3-5 0,-3 0 88,2-4 0,2 0 90,-1 0 1,3-1 22,-3-3 1,0-3 99,-4-4 1,-1-4-75,1 0 0,-1-4 70,-3 3 0,-3-3 1,-4 4 0,-2-1 176,-3 0 0,-1 4 183,-6-4 0,0 2-166,0-1 1,-9 3-52,-3-4 1,-8 4-158,-3 0 1,-6 2-92,-9 2 0,1 3-56,-5 5 0,2 0-232,-2 0 0,2 9-39,6 3 1,6 2-299,5-3 0,7 0-482,8 1 1,3 3 1130,5 0 0,10 6 0,3-4 0</inkml:trace>
  <inkml:trace contextRef="#ctx0" brushRef="#br0" timeOffset="92">3986 17188 7635,'-6'0'708,"0"0"1,6 5-475,0 3 0,0 2 102,0 2 1,2 4-33,2 3 1,2-1-122,5 1 1,1 0-190,-1 4 1,-1-2-15,-2-2 0,2-1-65,-2-3 1,2-2 20,1 2 1,-4-2-63,-4-1 0,2-5 32,-1 1 23,5-6 1,-8 5 288,3-4-122,-2-1 154,-2 3 0,3-7 26,1-1 0,0 0 33,-4-4 0,0-1-86,0-3 1,0-1-19,0 1 0,4-6-107,0-2 1,1 1 80,-2-1 0,0-1-196,5-7 0,-5 3 23,5-2 0,-2 0-250,2 0 1,2 5-77,-2-2 1,-2 7-232,2-3 0,-5 5-603,5-1-563,-5 2 1717,7 2 0,-9-1 0,4 1 0</inkml:trace>
  <inkml:trace contextRef="#ctx0" brushRef="#br0" timeOffset="93">4614 16686 7569,'0'-6'18,"0"-5"417,0 10 63,0-4-187,0 5-36,-5 0-6,4 0 1,-4 5 71,5 3 0,0 2-18,0 1 1,-4 6-82,0 2 1,0 2-159,4 2 0,4 5 99,0 3 1,1 2-138,-1 1 1,-2 1-26,6 3 0,-6-1-136,2 5 0,1-4 97,-1 4 0,4-5-105,-5 1 1,3 0-69,-3-4 1,-1 2 59,1-10 1,-1 1 228,-2-4 1,4-5-94,-1-3 1,1-1 29,-4 1 1,0-6 3,0 2 0,4-5 106,0 1 0,0-3 18,-4 4 30,0-6 130,0 3-104,0 0-15,0-3-42,0 3 47,0-5 1,5 0-165,2 0 1,3-4-82,2 0 1,-1 0 80,1 4 1,-1-1-114,1-3 1,3 3-3,0-3 0,4 3-77,-4 1 0,4-4 57,-4 0 1,2 0-88,-2 4 1,-2 0 59,2 0 50,-2 0 0,-3-1-492,-2-3 107,-3 3-642,-5-4-152,0 5-218,-5 0 1464,-2 0 0,-4 5 0,-1 1 0</inkml:trace>
  <inkml:trace contextRef="#ctx0" brushRef="#br0" timeOffset="94">4705 16549 7569,'-11'0'247,"5"0"1,1-1-34,5-3 1,0 1 191,0-4 21,0 4 46,0-2 0,0 5-130,5 0 0,-3 0-158,6 0 0,1 0-2,6 0 1,-2-1-115,2-3 0,1 3 137,0-3 1,3 3-116,-4 1 1,4 0-10,-4 0 1,4-4-174,-4 0 0,2 0-148,-2 4 1,-2 0-811,2 0 1049,-2 0 0,-2-5 0,0-1 0</inkml:trace>
  <inkml:trace contextRef="#ctx0" brushRef="#br0" timeOffset="95">5311 16754 7462,'-12'-5'267,"6"3"755,2-6-270,3 6-287,1-3 123,0 5-393,0 5 0,0 6 21,0 8 0,0 4-10,0 4 0,0 2-1,0 5 0,0 0-74,0 1 1,4 3-93,-1 0 0,3 0-110,-3-4 0,-1 4 48,1 0 1,3-4-24,-3-3 1,5-7-35,-4-1 1,5-2-181,-2-5 1,0-1-363,0-4 221,-4 1 0,6-5-457,-6 1-363,1-6 1221,-4 4 0,-5-6 0,-1 0 0</inkml:trace>
  <inkml:trace contextRef="#ctx0" brushRef="#br0" timeOffset="96">5345 16857 7569,'0'-7'-10,"0"-1"0,0 4 1503,0-3-577,0 4-455,5-2 1,0 6-144,3 3 0,2 4-40,-3 7 0,7-1-81,2 5 0,4 1-55,-1 7 1,1-2 3,-1 6 0,3-5-52,-3 5 1,4-6-183,3 2 1,-5-1 88,2-3 1,-3 1-289,3-8 1,-4 3 112,0-4 0,-5-4 30,1-3 0,-2-2 83,-2 2 1,1-3 30,-1-5 0,-3 4 23,-1 0 0,-3-1 262,4-3 451,-6 0-494,3-5 0,-5-1 170,0-5 1,-1 0-123,-3 4 1,2-7 58,-6 2 0,2-5-107,-2 1 1,-1-4-77,5 1 0,-3-3 5,3 0 1,-4-6-110,5-3 1,-3 1-287,3-4 1,1 2 140,-1-6 0,1 2-281,2 2 0,0 5 72,0 2 0,0 3-83,0 1 0,0 5-63,0 3 1,0 2-986,0 2 979,5 5 1,-2 1-96,5 5 1,-2 6 568,1 5 0,9 6 0,-4 6 0</inkml:trace>
  <inkml:trace contextRef="#ctx0" brushRef="#br0" timeOffset="97">6099 17086 7569,'-7'0'997,"-3"-5"-488,9 3-55,-4-3-169,5 5 0,0 1 124,0 3 0,0 3-109,0 4 1,1 0 44,3 1 1,-3-1-157,3 1 1,1-1 5,-1 1 0,1 3-99,-1 0 1,-2 0-34,6-3 0,-5-1-109,0 1-18,4-1 1,-2 0-647,2 1 269,4-6 1,-9-1-386,6-5-34,-1 0 0,5 0 52,-1 0 808,-5-5 0,10-1 0,-4-6 0</inkml:trace>
  <inkml:trace contextRef="#ctx0" brushRef="#br0" timeOffset="98">6133 16789 7569,'-11'0'1425,"4"0"-352,2-5-873,5 3 1,5-7-393,3 6 0,-2-1-356,2 4 382,-6 0 1,9 5 165,-4 3 0,3 2 0,2 1 0</inkml:trace>
  <inkml:trace contextRef="#ctx0" brushRef="#br0" timeOffset="99">6384 17211 9181,'0'12'586,"0"-1"1,0-2-275,0 2 0,0-2-14,0 6 0,0-1 114,0 2 1,0-2-490,0 5 1,0-5 129,0 1 1,2 1-483,1 0 1,-1 3 297,1-4 0,2 5 131,-1-1 0,0 3 0,-4 1 0</inkml:trace>
  <inkml:trace contextRef="#ctx0" brushRef="#br0" timeOffset="100">6795 16583 7569,'-6'-5'0,"0"4"175,2-3-175,3 3 949,-4-4-224,5 3-356,0 12 0,0 4-23,0 13 1,0 6-97,0 1 1,0 8-81,0 0 0,3 4-181,1 3 0,0-3 82,-4 0 1,0-2-91,0-6 0,4-1-138,0-7 1,-1 1-243,-3-8 0,4 1 144,0-9 0,0 0-122,-4-3 1,4-5-305,-1 1-230,1-6-459,-4 4 1370,0-6 0,-5-6 0,-1 0 0</inkml:trace>
  <inkml:trace contextRef="#ctx0" brushRef="#br0" timeOffset="101">6807 16766 7569,'6'-7'1599,"-1"-3"-894,0 9-518,2-4 0,7 11-20,-3 6 0,3 4-59,-6 7 29,7 5 1,-2 0 6,2 2 0,1 3-56,-1-2 1,2 1-289,-2-2 0,-1-2 96,5-5 1,-4-2-396,4-2 1,-3-2 239,3-6 1,-5 1 96,1-1 0,-1-5 171,1-2 1,-6-2 231,2-2 1,-3-2-161,0-2 0,1 2 126,-6-6 1,5 1 85,-4-5 1,0 1 246,-4-1 0,0 0 19,0-3 1,0 1-203,0-5 0,0 3-86,0-3 0,-2 0-77,-2-4 1,2-3-24,-6-1 1,5-5-80,-5 2 0,2-3-114,-2-1 0,3 1 9,5 2 1,0 1-182,0 7 1,0-1-559,0 9 0,0-1 351,0 5 0,1 3-691,3 1 1,2 4 39,6-1 1052,-1 3 0,1 11 0,-1 3 0</inkml:trace>
  <inkml:trace contextRef="#ctx0" brushRef="#br0" timeOffset="102">7435 17006 8604,'0'7'1197,"0"1"-736,0 0 0,0 4 107,0 3-335,0-2 1,0 5-127,0-3 1,0-2-132,0 2 0,0 2 7,0-2 0,0 1-312,0-1-635,0-2 732,5 4 0,1-7-178,6-3 0,-5-1-77,1-6 0,0-2 487,3-2 0,1-2 0,-1-5 0</inkml:trace>
  <inkml:trace contextRef="#ctx0" brushRef="#br0" timeOffset="103">7458 16743 7569,'0'-6'2196,"0"-5"-2059,5 5 1,1 0-326,6 2 0,-5 3-1233,1 1 1421,0 0 0,-2 5 0,-1 1 0</inkml:trace>
  <inkml:trace contextRef="#ctx0" brushRef="#br0" timeOffset="104">7789 16983 7569,'0'-7'727,"0"-3"-328,0 9 0,-1-4 196,-3 5 153,3 0-436,-4 0 1,5 5-137,0 3 1,0 3-55,0 4 1,0 2-82,0 2 1,0 2-241,0-2 1,0 2 165,0-2 0,3 1-124,1-5 0,4 1 32,-4-5 0,3-3-916,-3-1-122,5-4 1163,-8 7 0,9-9 0,-3 4 0</inkml:trace>
  <inkml:trace contextRef="#ctx0" brushRef="#br0" timeOffset="105">7641 17108 7569,'6'0'-130,"4"0"279,-2 0 1,6 0 285,1 0 1,5-1-257,-1-3 1,-1 3-208,1-3 0,-1 3-530,1 1 374,2-5 1,-8 4 183,2-3 0,3-2 0,0-1 0</inkml:trace>
  <inkml:trace contextRef="#ctx0" brushRef="#br0" timeOffset="106">8029 16971 7569,'0'-7'232,"0"-1"1,1 2 356,3-2 1,2-2-33,6 2 1,-1 3 119,1 2-309,-1-4 0,0 5-111,1-6 1,-1 6-234,1-2 1,-1 4 57,0 4 0,0 2-21,-4 5 1,2 1-34,-5-1 0,0 4-241,-4 1 0,0 4-281,0-1 1,0 3 235,0 0 0,-2 1-173,-1 0 0,0 0 111,-4 0 0,0 0 324,0-1 0,-2-3-32,5 0 1,0-5 70,4 2 0,0-7 17,0-2 184,0-4 0,1 2 98,3-5 1,-1 0-116,4 0 1,1 0-4,3 0 1,1 0-97,-1 0 0,4-2-341,1-1 1,0 1-152,-1-1 1,-2 0-336,2-1 1,-2 3 298,-2-3 400,1 3 0,-6 1 0,-1 0 0</inkml:trace>
  <inkml:trace contextRef="#ctx0" brushRef="#br0" timeOffset="107">8451 16275 7569,'6'-7'606,"-5"2"1,9 2-206,-2-1-264,2 0 1,5 0 50,0 0 0,2-1 11,-2 1 1,3 2-55,4-6 1,-2 6 37,-1-2 1,-2 1-37,2 0 1,2 1 12,-6-2 1,0 3-191,-3 1 0,-1 1 124,0 3-138,1-2 94,-1 8 1,-3-4-118,-1 5 1,-4-2 57,1 3 0,-3-2-99,-1 9 0,0 1 120,0 7 0,-1 1 7,-3 2 1,1 7-55,-4-3 1,4 7 2,-1-3 0,3 4-96,1-4 0,0 9 191,0-1 1,0 6 102,0-3 0,4-1 48,0-6 0,3 1-82,-3-5 1,4-1-153,-4-6 0,5 0 93,-2-4 1,2-2-112,-1-6 1,1-1 60,-6-3 1,5-2-81,-4 2 1,1-6 112,-1-1 1,-3-4-4,3 3 1,-3-3 649,-1 4-490,5-6 0,-4 5-521,3-4 78,-3-1 112,-1 3 62,0 0-418,0-4 206,0 4 330,0-5 0,-5 0 208,-2 0 0,-3-4-95,-2 1 0,-1-1 27,-2 4 1,-3 0-93,-4 0 0,-1 0-125,0 0 0,4 0-129,0 0 1,5 0-402,-1 0 1,6 0-1459,1 0 1055,6 0 948,-3-5 0,5 3 0,0-3 0</inkml:trace>
  <inkml:trace contextRef="#ctx0" brushRef="#br0" timeOffset="108">9171 16789 7569,'-11'0'-414,"-1"0"1202,6 0-109,1 0-124,0 0-116,3 0 90,-3 0 1,14 0-251,3 0 0,2 0-87,-3 0 0,4 0 1,0 0 0,4 0-178,-3 0 0,4 0 124,-1 0 0,1 0-79,-1 0 0,3 0-54,-3 0 0,3-2-149,0-1 1,-3 0-71,0-5 0,-5 6-226,2-2 0,-5 2-417,-3-2-615,2 2 22,-9-3 1449,4 5 0,-15 0 0,-3 0 0</inkml:trace>
  <inkml:trace contextRef="#ctx0" brushRef="#br0" timeOffset="109">9171 16926 7569,'11'0'-58,"1"0"0,3 0 318,0 0 1,7 0 405,1 0 0,0-4-471,3 0 0,-2-4 11,-1 5 1,0-5-1157,0 4 950,5 0 0,-4-1 0,4-1 0</inkml:trace>
  <inkml:trace contextRef="#ctx0" brushRef="#br0" timeOffset="110">10222 16275 7569,'-12'0'1562,"6"0"-700,1 0-386,5 0 0,1 5-71,3 2 0,-3 5 39,3 3 0,1 4-57,-1 8 0,1 2-138,-1 5 1,-2 4-101,6 0 0,-6 5-54,2-1 0,1 2-150,-1-3 1,4-1 0,-4-6 1,4-1-209,0-3 0,-2 0 105,2-4 0,-2-2-171,2 3 1,1-4 111,-5-4 0,3-1 85,-3-3 0,4-2-35,-5 2 1,3-4-112,-3-3 0,-1-2-732,1-2-108,-1-3 1117,-2 4 0,-5-10 0,-2-1 0</inkml:trace>
  <inkml:trace contextRef="#ctx0" brushRef="#br0" timeOffset="111">10142 16400 7569,'-8'-17'0,"1"1"0,4 4 279,-1 0 0,4 1 429,4-1 0,6 1-346,5 0 0,1 0-146,-5 4 0,0-3-85,1 2 1,3 2 74,0-2 1,6 6-169,-2-2 0,3-1 19,5 1 0,-3 0 33,3 4 0,1 0-118,-2 0 1,1 0-123,-4 0 0,-4 5 18,0 3 1,-5 3 53,1 4 0,-7-1 18,-4 5 0,-3 0-58,-1 4 0,-1 4-100,-3 0 1,-8 3 105,-7-3 0,-2-1-49,-2-3 1,0-1 55,0-3 1,-3 1-19,-1-5 1,0-1-138,4-6 1,1-3 87,-1-5 0,5 0-189,3 0 1,3-1-523,5-3 883,2-2 0,5-11 0,0-1 0</inkml:trace>
  <inkml:trace contextRef="#ctx0" brushRef="#br0" timeOffset="112">11078 16069 7569,'-6'-11'0,"2"-1"198,3 6-195,1 1 443,0 0 132,0 4 1,0-3 395,0 8-641,0 2 1,-1 5 23,-3 1 0,-3 3-28,-4 0 0,0 7-55,-1 1 0,-3 1-79,0 6 0,-1-1 9,5 2 1,0 3-22,-1 0 1,1 1-138,-1 3 0,5-3-72,-1-1 1,6 5-109,-2-1 0,3 0 27,1-4 1,1-1-89,3-3 1,-2 3 120,6-2 0,1-2 79,6 1 1,-2-4 84,2 1 0,-1-3-93,1-2 1,-2 1 20,2 0 1,-2-1-2,-2-3 1,-1 1 11,-2-5 1,2 1-13,-2-5-29,2 0-124,1 1 0,-1-5-61,-2 1-302,2-5 0,-7 2-55,4-5-639,-4 0 1193,2-5 0,-5-2 0,0-4 0</inkml:trace>
  <inkml:trace contextRef="#ctx0" brushRef="#br0" timeOffset="113">11238 16435 7569,'0'-8'-230,"0"0"1,0 1-803,0-5 1248,0 1 0,0 3 1133,0 1-270,0 4-727,0 8 0,0 5-224,0 13 1,1-1 54,3 8 1,-3 2-135,3 6 0,-2-2-50,-2 2 0,0-3-113,0-1 0,3-1 71,1-2 0,0-3-191,-4-5 1,1-2-396,3-2 1,-1-2-97,4-6 98,-4 1 1,6-5 626,-6 1 0,6-6 0,-2-2 0,4-6 0</inkml:trace>
  <inkml:trace contextRef="#ctx0" brushRef="#br0" timeOffset="114">11238 16469 7569,'6'-12'-1606,"0"1"2131,-1 5 0,1 1-79,5 5 0,1 9-266,-1 2 1,1 8-33,-1 0 0,0 6 11,1 2 0,1 3-45,2-3 1,-2 5-144,2-2 1,1-2-55,-1-1 1,2-3 76,-2-1 1,-2-5-339,2-3 0,2-2 169,-2-2 1,4-5 143,-4-2 1,0 1 75,-3-1 89,-1 0 1,1-8-94,-1 0 1,-3-1 131,-1 1 0,-4-2 51,1-5 0,-3-1-45,-1 1 1,0-1-35,0 1 1,-1-2-27,-3-2 0,1 1-89,-4-5 0,3 0 85,-4-4 0,2-1 9,-2-3 1,-1-1-60,6-2 1,-5-3-88,4 2 1,0-2-157,4-1 1,0 1 75,0 3 1,0-1-62,0 8 1,4-1 36,0 9 0,1 4-389,-1 3 1,-2 6-22,6-2 0,-2 4-30,2 4 1,1 6 565,-5 5 0,5 5 0,-3-2 0</inkml:trace>
  <inkml:trace contextRef="#ctx0" brushRef="#br0" timeOffset="115">11741 16720 7569,'-7'6'-546,"2"5"1,5-5 1230,0 5 0,4 1-281,0-1 1,0 1-174,-4-1 0,1 1-201,3-1 0,-3 0 125,3 1 0,1-1-252,-1 1 0,3-1-4,-3 0 1,4-3 10,-4 0 0,1-6-481,-2 2-631,-1 2 693,8-4 1,-8 1 508,6-6 0,-5-4 0,2-4 0</inkml:trace>
  <inkml:trace contextRef="#ctx0" brushRef="#br0" timeOffset="116">11741 16435 7569,'-7'-7'823,"6"1"-846,5 2 1,5 3 67,-2-3 1,0 3-46,0 1 0,1 5 0,3 1 0</inkml:trace>
  <inkml:trace contextRef="#ctx0" brushRef="#br0" timeOffset="117">12072 16457 7569,'-8'0'56,"1"0"1,3 0 298,-4 0-27,6 0 1,-2 0 188,8 0-156,-3 0 0,9 0-79,-2 0 0,6 0-25,1 0 0,4 0-62,-4 0 0,4 0-23,-4 0 1,6 0-99,-2 0 0,-3 0-136,-1 0 1,-2 0-498,-1 0 0,-1-1 333,0-3 1,1 3-655,-1-3 0,-1 2 24,-2-2 856,-3 3 0,0-9 0,2 3 0</inkml:trace>
  <inkml:trace contextRef="#ctx0" brushRef="#br0" timeOffset="118">12106 16617 7569,'0'7'696,"0"-2"-435,0-5 0,5 0 99,3 0 0,6 0-91,1 0 1,5 0 84,-1 0 0,3 0-39,1 0-178,0-5 1,-1 2-85,1-4 1,-4 3-140,0-4 0,-3 6-786,3-2 1,-7 1 871,0-1 0,-1 3 0,-5-4 0</inkml:trace>
  <inkml:trace contextRef="#ctx0" brushRef="#br0" timeOffset="119">12746 16161 8109,'-7'0'1121,"2"5"-823,5 2 1,0 5-48,0 3 1,0 3 125,0 4 0,0 1 89,0 0-267,0 5 0,2 1-34,1 6 0,0-2-60,4-3 1,-4 2-76,1-6 0,1 5 114,-1-5 0,3 1-371,-3-4 1,4-4 43,-4 0 0,1-5-51,-2 1 0,-1-2 16,2-2 0,1-3-332,-2 0-93,1-6-263,-4 3-1011,0-5 1513,0-5 0,0-1 212,0-6 1,-4 1 191,1-1 0,-5 1 0,4 0 0,-1-5 0,1 1 0,3-5 0,-3 1 0,-1 1 0,1-1 0,-1 0 59,1-4 1,3 0 3,-3 0 1,3 1 150,1-1 1,0 1-49,0 3 0,0-1 884,0 5-572,0-1 0,1 6 628,3 3-259,-3 2-427,10 5 1,-5 6-243,5 5 0,1 2 17,-1 6 0,2-2-229,2 5 1,-2-1 16,2 5 0,2-2 65,-2-1 0,5 0-159,-1 0 0,-1 0-290,1 0 0,-4-4 144,4 0 0,-4-5-90,4 1 1,-3-4 388,3-3 1,-5 1-99,1-5 0,-6-1 188,-2-3-146,1 0 188,3 0 17,-4-5 1,-2-1 101,-5-5 1,0-1 7,0 1 0,0-4 38,0-1 0,-4-4 68,0 1 0,-5 1-97,2-1 0,2-1-83,1-7 1,-1 3-45,1-3 1,-4 0-351,5 0 0,-1-4 28,4 5 0,-4-1-96,0 4 1,0 6-109,4 1 1,0 4-1239,0 0-841,0 6 1777,5 1 1,2 6 644,4 3 0,1 7 0,-1 7 0</inkml:trace>
  <inkml:trace contextRef="#ctx0" brushRef="#br0" timeOffset="120">13294 16606 8764,'0'8'838,"0"-1"0,0 1-115,0 3-440,0 1 1,1-1-73,3 0 1,-3 1-72,3-1 0,-3 5-217,-1-1 1,0 4 104,0-4 1,4 4-118,0-4 0,1 2 2,-1-2 0,-3-2-216,3 2 1,1-6-397,-1-2-447,5 1 785,-3-2 1,5-1-354,1-5 714,-6 0 0,4-5 0,-3-1 0</inkml:trace>
  <inkml:trace contextRef="#ctx0" brushRef="#br0" timeOffset="121">13317 16446 7569,'6'-11'0,"3"-1"164,-5 1 1,5 3 761,-2 1-815,3 4 1,2-2-317,-1 5 1,-3 0 204,-1 0 0,-4 0 0,2 0 0</inkml:trace>
  <inkml:trace contextRef="#ctx0" brushRef="#br0" timeOffset="122">13614 16583 7569,'-8'0'1199,"0"0"-243,6 0-582,-3 0 1,5 1-21,0 3 1,0 3 161,0 4-379,0 0 1,0 1-9,0-1 1,1 2 22,3 2 1,-3-1-104,3 5 0,-1-4-168,0 4 1,-1-3-360,1 3 0,2-5-7,-1 1-143,5-2 0,-6-3-349,4-3 21,-4-2 463,2-5 493,-5 0 0,0-5 0,0-1 0</inkml:trace>
  <inkml:trace contextRef="#ctx0" brushRef="#br0" timeOffset="123">13545 16754 7569,'-6'0'1294,"1"0"-929,10-5 1,1 4-258,6-3 0,-1 3-186,0 1 0,1-4-824,-1 0 662,6 1 0,-5 3 240,4 0 0,1-6 0,1 0 0</inkml:trace>
  <inkml:trace contextRef="#ctx0" brushRef="#br0" timeOffset="124">13785 16640 7828,'1'-6'1386,"3"2"-954,-3-2 1,8 3-12,-5-4 0,5 3 55,-1-4 1,2 6-164,1-2 0,1-1-1,-1 1 0,0 0-225,1 4 99,-1 0-272,1 0 0,-2 5-74,-3 3 1,0-2-126,-3 2 1,-3-1 43,3 5 0,-4 3-215,-4 0 0,-3 6 205,-4-2 0,0 2-15,-1 2 1,1 0 128,-1 0 1,1-2-27,0-2 1,0 2 194,4-6 0,0 0 34,4-4 1,1 1 54,-1-1 0,1-3-94,2 0 0,2-6 72,1 2 1,4-3-276,4-1 0,-2 0 100,2 0 0,-2 0-239,7 0 0,0 0 78,-1 0 0,4 0 237,-4 0 0,6-10 0,-3-3 0</inkml:trace>
  <inkml:trace contextRef="#ctx0" brushRef="#br0" timeOffset="125">14150 16355 7569,'-10'-2'366,"3"-1"81,2-4 1,6 1 100,3 2-248,-3 3 1,5 1-35,-2 0 1,-1 0-105,4 0 1,1 0-146,3 0 0,-3 0-18,0 0 0,-1 0-144,5 0 0,-1 0-43,0 0 1,1 0-353,-1 0 0,1-4-958,-1 0 1498,1 0 0,-1-1 0,0-1 0</inkml:trace>
  <inkml:trace contextRef="#ctx0" brushRef="#br0" timeOffset="126">14105 16560 7569,'0'7'753,"1"-2"-413,3-5 0,6 0 308,5 0 1,0 0-353,-3 0 1,3 0-133,0 0 1,4 0-587,-3 0 1,3-4 251,-4 0 1,0-4-1379,-3 5 1548,4-6 0,-3 2 0,3-4 0</inkml:trace>
  <inkml:trace contextRef="#ctx0" brushRef="#br0" timeOffset="127">14539 16240 7569,'-7'-11'1273,"4"0"1,3-1-457,3 1-367,-1 4-161,8 2-122,-9 5 1,4 7 180,-5 4 0,-4 2-98,1 6 0,-3 4-166,3 3 0,0 5 14,-4-5 0,4 6-127,-1-1 0,3-2 16,1 1 0,0 1-187,0 3 1,0-4 82,0 1 1,1-4 18,3 3 0,1-5-67,3 2 1,2-7-101,-3-1-59,4-5 1,-1 3-445,-3-6-381,4-4-1,-10-2 1150,4-5 0,0-5 0,1-2 0</inkml:trace>
  <inkml:trace contextRef="#ctx0" brushRef="#br0" timeOffset="128">14539 16081 7569,'0'-19'0,"0"0"0,1 5 601,3-2-444,2 4 1,8 0 461,-2 1 498,2 4-294,-13 2-373,9 5 1,-8 2 76,6 1-281,-5 4 1,7 4 0,-3 1 1,4 0 92,0 4 1,0 0-33,1 3 0,1 3-76,2-3 1,2 7-189,6 5 1,0 1 103,0-2 1,0 7-99,0-3 0,-2 4-112,-2 0 1,-3-2-238,-9 2 1,-2 1 8,-5-1 1,0 2-272,0-2 0,0-3-346,0 3 0,-1-2 370,-3-2 0,-2-1-339,-6-3 0,1 2 876,0-5 0,-6-1 0,-1-3 0</inkml:trace>
  <inkml:trace contextRef="#ctx0" brushRef="#br0" timeOffset="129">15213 16549 7569,'-5'-7'444,"3"1"-164,-2 2 514,3 3-29,6-4-491,2 5 0,8 0-102,0 0 0,7 0-34,0 0 1,3 0-361,5 0 1,-1 0 169,2 0 1,0 0-312,-4 0 0,3-4 363,-3 0 0,0-5 0,-4 3 0</inkml:trace>
  <inkml:trace contextRef="#ctx0" brushRef="#br0" timeOffset="130">15795 16138 7569,'0'-12'1034,"0"1"-374,0-1-302,5 1 0,1 5 751,6 2-450,-6 3-406,-1 1 0,-1 6 50,0 5 0,5 7 26,-2 9 1,0 2-165,0 5 1,-4 2-7,1 2 1,-2-3-206,2 3 0,-3 2 92,3-2 0,-3 1-246,-1-1 0,2-2 88,1 2 0,0-3-117,5 0 0,-2-6 78,2-3 1,2-1-15,-3-3 0,0-4-72,0-3 0,1-3-117,3-5 0,-3 2-1389,0-5 887,-6 0 856,8-4 0,-8-5 0,3-1 0</inkml:trace>
  <inkml:trace contextRef="#ctx0" brushRef="#br0" timeOffset="131">15738 16126 7569,'6'-5'-736,"-1"-1"0,-3-6 1257,1 1 0,9 0 1099,7-1 1,2 5-1068,2-1 0,-1 5-199,-3 0 0,2 1 112,-1 2-329,1 0 1,2 0 8,0 0 0,0 5-54,-1 3 1,3 2-117,1 2 1,-3-1 48,0 0 1,-3 1-382,-8-1 1,0 4 216,-8 1 1,0 4-259,-4-1 1,-1 3 69,-3 0 1,-8 1-43,-7 0 1,-6-4 92,-2 0 0,-1-5-41,2 1 1,0-2-12,-4-1 1,5-5 84,-2 1 1,8-6-666,4 2 908,2-3 0,-3-1 0,-2 0 0</inkml:trace>
  <inkml:trace contextRef="#ctx0" brushRef="#br0" timeOffset="132">16469 16012 7569,'1'-10'1888,"3"2"-1469,-3 3 0,6 5 266,-4 0 401,-1 0-727,3 0 1,-10 5-67,-3 3 1,-2 7-74,-2 4 1,1 4 85,0 4 1,-3 1-88,2 2 0,-6 3-12,7-3 1,-3 3-71,3 2 1,3-1-87,0 0 0,5 4-181,-5 0 1,5 0 134,0-3 0,1-2-252,2-3 0,5 3 150,3-2 1,4-2-66,3 1 1,-3-6-55,4-1 0,0-1-52,-1-7 0,2 0-19,-2-3 1,-2-2-84,2-3 1,-6 2-1550,-1-5 987,-1 0 932,5-4 0,-6 0 0,-1 0 0</inkml:trace>
  <inkml:trace contextRef="#ctx0" brushRef="#br0" timeOffset="133">16663 16286 7569,'0'-11'0,"0"-1"0,0 5 451,0-1 727,0 0-95,0 2-720,0 1 1,-1 5 210,-3 0 0,1 1-211,-4 3 0,3 4 21,-4 7 1,6-1-185,-2 5 0,3 4-48,1 3 0,0 5-13,0-4 0,0 0-125,0 0 1,0-3-211,0 3 0,4-3 194,-1-1 1,5-5-504,-4-3 0,3-2-220,-3-2 44,5 0 191,-3 1-120,1-6 338,-2-1 1,-5-6 1,0-3 1,-1-2-19,-3-6 1,1 5 83,-4-1 0,0-1 235,0-6 1,-2 2 88,5-2 1,-4 1 128,5-1 0,-5-3-41,4-5 1,0 0 140,4 1 0,0-1-75,0 0 1,0 1-15,0 3 0,2 3 280,1 4-284,-1 6 0,8 1-193,-3 5 0,0 1 47,0 3 1,2 6-119,7 5 1,-4 6 12,3-2 1,2 2-157,-2 2 0,4 4-42,-4 0 1,4-2-180,-3-6 0,4 2 95,-1-1 1,1-4 46,-1-1 0,3-2 331,-3-2 0,-1-4-108,1-3 1,-5-3 287,1-1 0,-2 0-40,-2 0 0,1-1 74,-1-3 1,0-1-20,1-3 1,-6-6 73,-2 3 1,1-3-59,-1 2 1,0-3-39,-4 0 1,0-6 28,0 2 0,-5-6-133,-3-2 1,-1 0-67,1 0 0,-2 1-86,3-4 0,-2 0-217,1-5 0,-1 5-116,5-1 0,1 7-1060,3 1-779,0 1 1552,0 9 0,1 1-54,3 9 0,-2 3 58,6 3 598,-6 4 0,9 9 0,-5 2 0</inkml:trace>
  <inkml:trace contextRef="#ctx0" brushRef="#br0" timeOffset="134">17143 16389 7569,'-5'6'0,"3"1"1179,-1-4-745,1-1 1,2 8-20,0-3 1,2 5 62,1 3 0,-1-2-135,1 2-206,-1 3 1,2 0-31,-1 4 0,1 1-93,-4 0 0,1-4-26,3 0 0,-3-1-175,3 1 0,-2-3-477,-2-4 0,3-5-17,1 1-1002,0-5 1683,1 2 0,-4-10 0,4-2 0</inkml:trace>
  <inkml:trace contextRef="#ctx0" brushRef="#br0" timeOffset="135">17166 16149 8272,'0'-6'187,"8"-3"-1313,4 5 1126,2 0 0,-3 9 0,1 2 0</inkml:trace>
  <inkml:trace contextRef="#ctx0" brushRef="#br0" timeOffset="136">17360 16263 8726,'7'0'1950,"1"0"-1812,0 0 0,3 0-43,0 0 1,5-1-154,-1-3 1,0 3-50,-3-3 1,-1-1-651,0 1 328,6 0 0,-4 1 226,2-1 0,-6-1 203,-2 1 0,-4-2 0,2-6 0</inkml:trace>
  <inkml:trace contextRef="#ctx0" brushRef="#br0" timeOffset="137">17337 16400 7569,'0'12'726,"0"-5"-463,0 1 1,5-5 303,3 0 0,3-1-171,4-2 0,-1 0-117,5 0 0,-4 0-218,4 0 0,-3 0-148,3 0 1,-4-2-293,4-1 1,-5 0-24,1-5 1,-1 5 401,1-5 0,-2 0 0,4-3 0</inkml:trace>
  <inkml:trace contextRef="#ctx0" brushRef="#br0" timeOffset="138">17828 16035 7569,'0'-12'0,"0"5"1849,0-1-562,0 6-467,0-3-289,0 5-224,0 5 1,0 2 21,0 9 0,0 1-154,0 6 1,0 1-8,0 3 1,-1 1-169,-3 2 0,3 3 73,-3-2 1,3-3-496,1-2 0,0-2-131,0-1 1,0-1-330,0-3 0,0-3-261,0-4 1143,5-1 0,1 1 0,5-1 0</inkml:trace>
  <inkml:trace contextRef="#ctx0" brushRef="#br0" timeOffset="139">18034 15852 7569,'-7'0'631,"2"0"1031,5 0 1,0 5-1323,0 3 1,4 2-76,0 1 0,5 1 93,-2-1 0,7 6-87,1 2 0,2 2-59,-2 2 1,-1 1-105,5 3 0,-5-2 75,1 6 1,-1-1-152,2 5 0,-4 3 29,3 0 1,-6 1-55,-1-1 0,-2-2-152,2 2 1,1 1-231,-5-1 1,-1-1 228,-3-7 1,0 6 4,0-6 0,-1 5-501,-3-9 0,-2 1 237,-5-4 1,-1-2 237,1-2 1,-1-2-57,1-6 0,-1-1 31,1-2 0,0 1-151,-1-5 1,5 3-972,-1-3 61,0 0 1253,-3-4 0,-1 0 0,1 0 0</inkml:trace>
  <inkml:trace contextRef="#ctx0" brushRef="#br0" timeOffset="140">18605 15909 7569,'-12'-11'-1549,"6"-1"2243,1 1-467,5 5 0,0 2 106,0 8 0,1 3 90,3 8 0,-2 7-101,6 5 1,-5 6-229,0 1 1,2 5 88,-1 7 1,4 0-159,-4-1 0,1 0-15,-1-3 1,-3 1-142,3-5 1,1 0-4,-2-4 0,3-3-127,-3-1 1,-1-5 129,1 2 0,0-3 12,1-1 0,-3-1 71,3-3 0,1-3-130,-1-4 1,0-5-178,-4 1 1,1-6-304,3 2 328,-3-3 0,3-1 330,-8 0 0,-2-10 0,-6-2 0</inkml:trace>
  <inkml:trace contextRef="#ctx0" brushRef="#br0" timeOffset="141">18490 16001 7569,'0'-12'0,"5"1"-230,3-1 1,3 1-287,5 0 0,1 0 674,6 4 1,-1-2 26,-3 5 1,3-1 92,-3 1 1,2 3-51,2-3 0,1 3-166,3 1 0,-3 4-11,2-1 0,-1 6-140,-3-1 0,0 2 28,-3 2 1,-2-1-183,-6 0 0,-5 1-55,-2-1 0,-3 4 112,-1 1 0,-5 0 20,-2-1 0,-10 2 166,-6 2 0,-1 1 0,-6-5 0,-1 4 0,-3-3 0,1-1 0,3-4 0,-2 1 0,5-1 0,1-3 0,3-1 0,5-4 0,3 1 0,7-3 0,-2-1 0,4 0 0</inkml:trace>
  <inkml:trace contextRef="#ctx0" brushRef="#br0" timeOffset="142">19176 15955 7569,'0'-11'-292,"0"-1"-43,0 1 0,5 1 592,2 2 1006,-2 3-431,0 5-256,-5 0 1,-5 9-371,-2 2 0,-3 12 84,-2 0 1,1 7-108,-1 1 1,1 2 22,0 1 1,3 0-97,0 1 0,4 3-110,-3 0 1,4 1 102,0-1 1,1-2-116,2 2 0,0-2-268,0 3 0,2-5 186,1 0 1,4-1-173,4-6 1,1 3 94,-1-3 0,0-2 82,1-6 0,-1 2 34,1-6 0,3 0 4,0-4 1,-1-3-136,-6 0 0,2-5-170,-3 5 1,0-5-68,0 0 1,-3-1-143,4-2-630,-6 0 1195,3 0 0,0-10 0,2-3 0</inkml:trace>
  <inkml:trace contextRef="#ctx0" brushRef="#br0" timeOffset="143">19404 16138 7569,'0'-18'-1491,"0"3"1491,0 2 0,0 2 0,1 4 867,3 3-456,-3 3 1,4 8-99,-5 4 1,0 5-141,0 7 0,-1 5-130,-3 3 1,3 3 36,-3 4 1,3-3-156,1 4 1,0-8 33,0 0 0,0-6-188,0 2 1,0-3-181,0-1 1,0-6-12,0-1-310,5-4 514,1 0 0,2-6 216,0-2 0,-4-3 0,3-1 0,-4-5 0,2-1 0</inkml:trace>
  <inkml:trace contextRef="#ctx0" brushRef="#br0" timeOffset="144">19415 16126 7569,'0'-6'-746,"0"1"1,6 6 960,1 3-62,3 2 0,0 7 35,-2 2 1,2 3 115,-2 5 1,2 0 46,1-1 0,-2 5-134,3 0 0,-3-1-205,6-3 0,-2 4 44,-2 0 0,4-5-196,0-3 0,1-1 33,-5 1 0,0-4-13,1-7 0,3 2 66,0-2 1,1-3-39,-5-1 86,0-3 0,1-1 152,-1 0 0,-3 0 80,-1 0 0,-4-5-55,1-3 1,-3-2 149,-1-1 1,0-1-48,0 1 0,0-4-93,0-1 1,-1-3-49,-3 4 0,-1-5 7,-3 1 0,-1-7 6,6 0 0,-5-2 6,4 1 0,-3 2-123,3-6 0,0 1 43,4-4 1,0 4-445,0 4 0,0-1-1,0 4 1,0-1-741,0 9 82,0 0-780,5 3 1518,-4 6 0,4 2 293,-5 8 0,0 2 0,5 6 0,2-1 0</inkml:trace>
  <inkml:trace contextRef="#ctx0" brushRef="#br0" timeOffset="145">19929 16355 7569,'-11'0'-1055,"5"0"1154,1 0 1663,5 0-1454,0 5 1,3 1-2,1 6 1,0 3-103,-4 0 0,0 1-224,0 0 1,1 0 91,3 3 1,-3 2-34,3-6 1,-3 4 50,-1-4 0,0 4-434,0-4 1,4 1-502,0-5 186,0 0 0,0-3-177,-1 0 67,6-6 768,-2 3 0,4-10 0,1-1 0</inkml:trace>
  <inkml:trace contextRef="#ctx0" brushRef="#br0" timeOffset="146">19975 16138 7569,'-10'-5'0,"2"-3"-229,3-2 0,10 0-800,3 2 1029,2 3 0,0 6 0,-2 3 0,2 2 0,-4 6 0,6-1 0</inkml:trace>
  <inkml:trace contextRef="#ctx0" brushRef="#br0" timeOffset="147">20215 16309 7569,'-6'0'-474,"1"0"1530,5 0-456,0 5-367,0 1 0,0 6-7,0-1 0,0 6-55,0 2 1,0 1-131,0-1 0,0 3 118,0-3 0,0 2-187,0 2 0,3-1 84,1-3 1,0 1-420,-4-5 0,4 1-101,0-5 0,1-1-958,-2-2 613,-1 2 144,3-9 665,-5 4 0,0-10 0,0-1 0</inkml:trace>
  <inkml:trace contextRef="#ctx0" brushRef="#br0" timeOffset="148">20078 16492 6078,'6'-5'0,"4"3"-112,-2-1 132,2 1 0,2 2-35,-1 0 1,4 0-90,0 0 0,2 0 92,-2 0 1,-1 0 16,5 0-5,-5 0 0,8-5 0,-5-1 0</inkml:trace>
  <inkml:trace contextRef="#ctx0" brushRef="#br0" timeOffset="149">20352 16389 7569,'-6'0'-1491,"1"-5"2111,10 4 1,0-6-162,2 3 1,3 3-52,-2-3 1,2 3-111,2 1 1,3 0-29,0 0 1,0 0-195,-3 0 1,3 4-223,0 0 148,0 5 0,-4-3-140,-4 5 0,-2 1-163,-5-1 1,0 4 157,0 1 1,-1 3-177,-3-4 1,-2 5 93,-6-1 1,-3-1 38,0 1 0,-4 0 126,4 4 1,-4-4 72,3 0 1,1-5-51,4 1 0,1-2 197,2-2-197,-2 1 188,9-1-290,-4-5 128,5 0 1,5-6-160,2 0 1,3 0-75,2 0 0,-5 0-118,1 0 0,1-4 362,6 0 0,-2-10 0,3 1 0</inkml:trace>
  <inkml:trace contextRef="#ctx0" brushRef="#br0" timeOffset="150">20580 16195 7719,'5'-7'1175,"2"-3"-811,4 9 0,1-4-49,-1 5 0,-3 0 9,-1 0 1,2 0-161,6 0 1,-1 0-124,5 0 1,-3 0-107,3 0 1,-4 0-273,4 0 1,-5 0-129,1 0 0,-2 0 109,-2 0 356,1-5 0,-1 4 0,0-4 0</inkml:trace>
  <inkml:trace contextRef="#ctx0" brushRef="#br0" timeOffset="151">20626 16343 7569,'0'12'0,"0"-5"408,0 1 143,5-6 1,2 7-239,4-5 1,0 0-131,1-4 1,-1 0 248,1 0 0,0 0-95,4 0 0,-3 0-433,7 0 1,-5-1-145,4-3 1,-4 3-177,4-3 0,-5-1 392,1 1 24,-2-5 0,-2 3 0,1-6 0</inkml:trace>
  <inkml:trace contextRef="#ctx0" brushRef="#br0" timeOffset="152">21071 16012 7569,'2'-11'776,"2"-1"-527,-3 1 0,9 3 145,-2 1-253,-3 4 957,0-2-681,-5 10 1,0 3-36,0 7 1,0 0-83,0 8 0,0 0-100,0 11 1,-4-2-18,0 6 0,0-3-145,4 0 0,0-2-4,0-3 0,0 2 4,0-6 0,2 5-66,1-4 0,-1-1-249,1-3 1,3-4 53,-3 0 1,5-5-176,-4 1 0,3-6-563,-3-1 319,0-6-494,1 3 398,-4-5-270,4 0 1008,-5 0 0,-10-5 0,-2-1 0</inkml:trace>
  <inkml:trace contextRef="#ctx0" brushRef="#br0" timeOffset="153">21117 15784 7569,'-6'-5'1149,"1"3"0,6-3-683,3 5 1,-2 1 153,6 3 1,0 0-240,3 8 1,0-4 155,1 8 0,3-2-170,0 1 1,4 3-29,-3 4 0,-1 3-102,-4 1 1,1 3 0,-1 6 0,-1 0-63,-2 3 1,2-1 19,-2 5 0,-3-4-280,-2 4 1,3-4 99,-3 4 1,1-4-537,-4 4 1,0-2 114,0 2 1,-5 3-48,-3-3 0,-2-3 166,-1-1 1,-1 0-58,1-4 1,0 3 67,-1-6 1,1-4 53,-1 0 1,5-4-818,-1-4 699,1 3 1,-4-10-929,4 3 1268,-3-7 0,3-3 0,-4-5 0</inkml:trace>
  <inkml:trace contextRef="#ctx0" brushRef="#br0" timeOffset="154">21574 16320 7569,'0'7'1224,"0"-2"-769,0-5 0,5 0 29,3 0-219,2-5 0,1 3-100,1-1 0,4 1 0,3 2 0,3 0-40,1 0 0,-4-3-145,0-1 1,-2 0-587,3 4 1,0 0 321,-5 0 0,-4-1-1439,-3-3 1723,-5 3 0,7-10 0,-4 5 0</inkml:trace>
  <inkml:trace contextRef="#ctx0" brushRef="#br0" timeOffset="155">21597 16423 7569,'1'7'0,"3"-4"0,2 2 683,6-1-385,-6 0 0,4-4 6,-2 0 1,3 0-96,4 0 0,-1 0-526,5 0 230,0 0 1,1 0-235,-1 0 1,-5 0 320,1 0 0,3-5 0,-1-1 0</inkml:trace>
  <inkml:trace contextRef="#ctx0" brushRef="#br0" timeOffset="156">22271 16001 7569,'0'-8'447,"0"0"742,0 6-404,0-8-97,0 8 114,0-3-503,0 16 0,0 0-163,0 8 1,0 3-32,0-3 1,0 2-134,0 2 0,0-1-39,0-3 0,3 2-234,1-2 0,4-1-49,-4 1 0,5-5-433,-2 1 0,0-3 783,0-5 0,1 3 0,3-3 0</inkml:trace>
  <inkml:trace contextRef="#ctx0" brushRef="#br0" timeOffset="157">22008 16389 7569,'11'0'963,"6"0"0,-3 0-587,5 0 1,-1 0-153,1 0 0,2 0-44,-2 0-102,8 0 1,2 0 104,5 0 1,1-1 22,-1-3 0,0 3-180,0-3 1,1 3-222,-1 1 1,-1 0-399,-3 0 0,3-4 299,-2 0 0,-2-1 54,2 1 1,-6 3-218,2-3 0,-3-1-724,-1 1 1181,-1 0 0,-4-1 0,-1-1 0</inkml:trace>
  <inkml:trace contextRef="#ctx0" brushRef="#br0" timeOffset="158">22145 16595 7569,'-11'5'-133,"4"-4"0,-2 5 215,6-2 0,-2-3 869,1 3-298,2-3 124,-3-1-131,5 0-280,5 0 1,-2 0-102,5 0 1,-1 0-37,5 0 0,0 0-79,4 0 0,-4 0 12,3 0 0,2-3-174,-2-1 1,0 0 70,-3 4 1,-1 0-128,1 0 0,-2 1-148,-3 3 108,4 2 1,-10 6 17,3-1 0,-3 1-64,-1-1 1,-1 0 86,-3 1 1,1-1-113,-4 1 0,-1 0 45,-3 4 81,-1-4 0,1 5-197,-1-6 300,1 1 125,0-1 0,0-3-152,4-1-31,2-4 0,3 2 826,-1-5 286,1 0-490,-3 0-172,5 0-524,0 5 1,4-2-25,0 4 0,5-4-17,-2 1 0,5 2 32,3 1 1,-2 0-82,2 0 0,1 1 52,0 3 1,-1 1-97,-4-1 1,0 1 7,-4-1 1,2 1 139,-5-1 1,0 0-106,-4 1 0,0-1-4,0 1 1,-5-1-76,-3 1 1,-7-1 51,-4 0 1,-3 0-85,-1-4 1,0-1-31,1-2 0,-5-2 77,0 1 0,4-1-379,4-2 1,7-2 615,0-1 0,1-4 0,5-4 0</inkml:trace>
  <inkml:trace contextRef="#ctx0" brushRef="#br0" timeOffset="159">22419 16686 7569,'8'-5'1048,"-1"-3"-721,1 3 1,5-1 2,2 2 1,-2 3 168,2-3 1,-1 3 121,1 1-374,-2 0 0,3 0 1,-4 0 1,-1 1-60,0 3 1,0 2-57,-4 5 1,2 1-77,-5-1 0,0 2 126,-4 2 1,0-1-1,0 5 1,-5 0-458,-3 4 0,-2-4 25,-2 0 1,1 0-51,0 4 0,-1-4 118,1 0 0,-1-1 5,1 1 0,3 1-58,1-5 0,4 1 34,-1-5 0,3 1 120,1-1 1,1-1-42,3-2 0,3-3 200,4-5 1,2 0-11,2 0 0,-1 0 7,5 0 1,-1 0-149,1 0 1,1 0-93,-5 0 0,4-4-1201,-4 0 1365,1 0 0,-5-1 0,1-1 0</inkml:trace>
  <inkml:trace contextRef="#ctx0" brushRef="#br0" timeOffset="160">22956 16435 7998,'9'0'639,"2"0"-615,-2 0 1,8 0-8,-6 0 1,0 0-11,1 0 0,-1 0-192,1 0 0,-1 0-637,1 0 822,-1 0 0,0-5 0,1-2 0</inkml:trace>
  <inkml:trace contextRef="#ctx0" brushRef="#br0" timeOffset="161">23561 16035 7569,'0'-8'0,"0"1"1067,0 4-238,0-7-195,0 9-380,0-4 0,0 6-20,0 3 0,0 2-32,0 5 1,0 6-87,0 2 1,4 3-159,0 0 0,3 3-193,-3 1 0,4-2 255,-4 3 0,3-3-786,-3-1 1,4 0 226,-4 0 1,4-4-416,0 0 954,-3-5 0,5 2 0,-3-4 0</inkml:trace>
  <inkml:trace contextRef="#ctx0" brushRef="#br0" timeOffset="162">23299 16469 8092,'11'0'1384,"2"0"-1135,2 0 0,3 0-334,5 0 0,-1 0 359,1 0 1,4 0-32,-1 0 0,6 0-151,-1 0 1,5 0-100,3 0 0,0 0-266,-1 0 0,-3 0 66,4 0 0,-4 0-140,-1 0 0,-1-4 123,-2 0 1,1-3-42,-6 3 0,1 0-873,-4 4 1138,-1 0 0,-4-5 0,-1-1 0</inkml:trace>
  <inkml:trace contextRef="#ctx0" brushRef="#br0" timeOffset="163">23493 16686 7569,'-2'-10'675,"-1"2"-432,1 3 0,-3 4 956,5-3-387,0 3-421,-5-4 0,3 6-150,-6 3 1,0 0-109,-3 7 1,0-1 49,-1 9 1,-3 0-24,0 4 1,-6 0 34,2 0 0,3 1-136,1 2 1,-1-1-86,5 1 0,-2 2-223,10-1 0,-5-1 6,4-3 0,2 0-102,5 0 0,0-1-35,5-3 0,3-2 160,4-1 1,5-8-43,0 4 0,1-7-6,2 3 1,1-6 210,3 2 1,-3-4-34,2-4 0,-3 2 88,-4-6 1,-2 0-42,-6-3 0,-1-1 140,-2 1 1,-3 0 43,-5-1 0,-1-3-111,-3 0 1,-4-2-237,-7 2 0,-4 1 77,-8-5 1,-2 5-35,-5-1 1,-3 3-113,3 5 0,-2-2-223,10 5 0,0 0 498,7 4 0,-2 0 0,3 0 0</inkml:trace>
  <inkml:trace contextRef="#ctx0" brushRef="#br0" timeOffset="164">23721 16640 7824,'0'-6'1966,"1"1"-1519,3 5 0,-3 1-116,3 3 1,-1-2-183,1 6 1,-3 3-70,3 5 1,-3 4 20,-1-1 0,-1-1-195,-3 1 1,1 0 140,-4 4 0,0 0-85,0-1 0,-2 1-277,5 0 1,-4-5 176,5-3 0,-1-2-212,4-2 1,4 1 137,-1-1 0,10-5-170,-1-2 1,3-3-95,0-1 0,3 0-175,5 0 0,-4-1 651,0-3 0,0-2 0,4-5 0</inkml:trace>
  <inkml:trace contextRef="#ctx0" brushRef="#br0" timeOffset="165">23835 16812 7569,'-6'5'2604,"1"-4"-1998,5 9-3,0-4 0,0 6-99,0-1 1,0 6-34,0 2 0,0-2-245,0 3 0,0-1-193,0 3 0,0 0-242,0-3 1,-1 1-406,-3-4 1,3 3-113,-3-4 0,3-4-29,1-3 755,0-1 0,-6 5 0,0-1 0</inkml:trace>
  <inkml:trace contextRef="#ctx0" brushRef="#br0" timeOffset="166">3072 18148 8855,'0'7'432,"0"1"1,0 0-238,0 3 1,0 2-1,0 2 0,-4 3-189,1 5 0,-2 4-35,1 4 1,2 1-49,-1-2 0,0 3 75,-1-2 0,3-2-99,-3 1 0,3-4-138,1 0 1,0-3 95,0-4 1,0 1-36,0-4 0,0-1-135,0-4-703,0 1 1016,0-6 0,5-1 0,1-5 0</inkml:trace>
  <inkml:trace contextRef="#ctx0" brushRef="#br0" timeOffset="167">3061 18125 7569,'-5'-12'795,"3"1"241,-3 5-276,5 1-346,0 5 1,5 1-140,3 3 1,1 6-82,-1 5 1,3 7-101,0 1 0,1 4 70,3 8 0,-2-1-87,-2 0 1,4 0-68,1 1 1,3-1-114,-4 0 1,4-5 74,-4-2 1,4-3-112,-4-1 1,4 0-43,-3 0 1,0-5 55,-1-3 0,-2-3-85,2 0 1,-2-6-145,-2-2-574,1 2 112,-1-4-168,1 3 516,-6-5 468,-1 0 0,-15 0 0,-3 0 0</inkml:trace>
  <inkml:trace contextRef="#ctx0" brushRef="#br0" timeOffset="168">3118 18582 7569,'-5'-7'2082,"4"2"-2107,-5 5 0,12-1 153,1-3 1,7 2-1,1-6 1,6 4-179,-2-3 0,4-1 117,3-3 0,-2 0-511,3 4 0,-3-3-74,-1 2 0,0 2 518,0-2 0,-1 1 0,1-5 0</inkml:trace>
  <inkml:trace contextRef="#ctx0" brushRef="#br0" timeOffset="169">3575 18113 7806,'-5'-11'534,"3"0"1074,-1-1-667,1 6-619,2 1 68,0 5-97,0 5 0,0 6-121,0 8 1,0 7-126,0 0 1,2 6 106,1-1 0,-1 2 41,1 1 0,0-4-412,1 1 1,-3-6 105,3 2 1,1-3-86,-1-1 1,1-4 62,-1 0 1,-3-5 2,3 1 1,1-6 51,-1-2 0,1-3 82,-2 4 1,0-6 9,5 2 0,-5-3 6,5-1 1,0 0-113,3 0 0,1 0 89,-1 0 1,0 0-85,1 0 1,-1-3 80,1-1 0,0 0-66,4 4 0,-4 0 13,3 0 0,2 0-9,-2 0 0,5-4-48,0 0 1,-3 1-121,2 3 0,-5 0-62,2 0 0,-3-2-763,3-1 1061,-4 1 0,5-8 0,-6 4 0</inkml:trace>
  <inkml:trace contextRef="#ctx0" brushRef="#br0" timeOffset="170">4032 18102 7569,'0'-11'0,"-4"3"633,0 0 908,0 6-861,4-3-224,0 5-86,0 5 1,0 1-76,0 6 1,0 4-151,0 3 1,0 3 37,0 1 1,0 3-158,0 1 0,0 0 37,0-5 1,4 1-38,0 0 0,1-1-5,-1-3 1,-3 1-186,3-5 0,1 4 40,-1-4 0,3 5-87,-3-5 1,5-4 104,-1-3 0,-2-2 78,1 2 1,-3-3 192,4-5 1,0 0 119,3 0-163,0 0 1,5 0-101,-1 0 1,0 0-62,-4 0 1,1 0-207,-1 0 0,5 0 96,-1 0 0,0 0-545,-4 0 1,1-4 294,-1 0 0,-3 0 399,-1 4 0,6-5 0,5-1 0</inkml:trace>
  <inkml:trace contextRef="#ctx0" brushRef="#br0" timeOffset="171">4945 18034 7569,'-7'-4'655,"-1"0"-193,5 0-231,-2 4 0,4 0 124,-3 0 0,2 5-57,-6 3 1,6-1-38,-2 5 0,-3-3-78,0 6 1,1 1-57,-2 0 1,5 4-6,0-1 1,-3 3-122,3 0 0,-1 1 62,4 0 1,0 0-106,0 0 0,1 0-114,3-1 1,-2 0 66,6-3 0,0 1 14,3-4 1,4-1 1,1-4 1,4-4-55,-1-4 0,2-1 74,2-2 1,0 0 30,0 0 0,1-5 15,3-3 1,-4-6 0,-1-1 1,1-5 16,-4 0 0,2 0 80,-2 1 0,-4-2 52,-7 2 0,0-3-79,-4-1 1,0 0-34,-4 0 1,-5 1-62,-3-1 0,-6 0-102,-1 0 0,-6 0-41,-2 0 1,-1 7-228,-7 4 0,5 2-155,-5 7 1,6-1 154,-2 4 1,7 5-84,1 2 0,5 5 483,-1 3 0,2-2 0,1 3 0</inkml:trace>
  <inkml:trace contextRef="#ctx0" brushRef="#br0" timeOffset="172">5391 18102 7569,'-4'-11'627,"0"-1"159,0 6 0,8 0-450,0 2-130,0 2 1,-4-1 97,0 6 0,3 4-143,1 4 0,1 6-112,-1 2 0,-1 2 45,4 2 1,-3 0-88,4 0 0,-6 0 19,2 0 0,2-1-294,2 1 0,-2-5-181,2-3 0,-4-2 201,3-2 1,-3-1-321,4-2 1,-6-2-499,2-2 405,3-2 0,-6 1 661,3-6 0,-13-4 0,-4-4 0</inkml:trace>
  <inkml:trace contextRef="#ctx0" brushRef="#br0" timeOffset="173">5254 18022 7569,'0'-7'871,"0"-1"1,8 4-721,4-4 1,7 6-404,0-2 0,-1 2 238,1-2 0,-4 3 102,4-3 0,0 2 235,4 2 1,-4 0-77,0 0 1,0 0-318,4 0 1,0 0-8,0 0 0,-4-3-37,0-1 0,-2-4 92,2 4 1,2-4-34,-6 0 0,4 2 62,-4-2 1,0 2-58,-3-2 91,-1-2 1,-1 7-40,-2-4 170,-3 4 1,-5-1-82,0 8 1,0 2 66,0 6 1,0 4-40,0 3 1,0 4-19,0 4 1,0 1-42,0 2 0,1 6-6,3-6 0,-1 2-206,4-5 0,0-3 69,0 2 0,3-5-15,-2-2 1,1-5-15,-1 1 0,2-4-114,-3-3 0,0 1-73,0-5 0,-3 1-847,4-1 1146,-6-3 0,-2 4 0,-6-5 0</inkml:trace>
  <inkml:trace contextRef="#ctx0" brushRef="#br0" timeOffset="174">6042 17988 7569,'0'-8'823,"0"1"-474,0 4 1,1-2-181,3 5 1,-2 0 13,6 0 1,-6 5 107,2 3-141,3 7 0,-6-1 59,3 5 0,-2 4 9,2 3 0,-3 5-247,3-4 0,-3 0 59,-1 0 1,0-3-187,0 3 0,0-4-46,0-4 1,4 1-178,0-5 0,0 0 157,-4-3 0,1-2-134,3-2 0,-2-3-593,6-5 949,-5 0 0,7-5 0,-4-2 0</inkml:trace>
  <inkml:trace contextRef="#ctx0" brushRef="#br0" timeOffset="175">5790 18228 10317,'18'0'708,"8"-4"-526,-4 0 0,4-1-482,-3 1 1,-4 3 219,0-3 0,-4 3-1255,4 1 1335,0 0 0,4 0 0,0 0 0</inkml:trace>
  <inkml:trace contextRef="#ctx0" brushRef="#br0" timeOffset="176">6384 17988 7569,'-6'0'1668,"1"-1"-1019,5-3-232,0 3-58,0-5-112,0 17 0,0-3 104,0 12 0,4-1-287,-1 3 0,3 2 102,-3 3 1,-1-1 16,1 4 1,2-5-1,-1 2 1,0 1-620,-4-1 0,0-3 200,0-1 0,4-7 41,0 7 0,0-8 55,-4 0 0,0-2-22,0-2 1,1 1 128,3-1 0,-2-4 5,6-4 0,-4 3 89,3-3 1,2 1-57,6-4 0,-1-1-134,5-3 0,-3 2 31,3-6 0,-2 4-87,2-4 1,-2 6-15,-6-2 0,1 2-656,-1-2 375,-5 3 19,5-5 461,-10 6 0,-1-5 0,-6-1 0</inkml:trace>
  <inkml:trace contextRef="#ctx0" brushRef="#br0" timeOffset="177">6350 18273 7569,'0'-11'1459,"10"1"-1322,5 2 1,6-2-181,2 2 0,-2 0 45,-2 0 1,3-1 2,-3 5 1,-1-3-153,1 3 137,0 0 1,0 3-127,0-3 1,-9 3-196,1-3 0,-2 3 331,3 1 0,-1-5 0,0-2 0</inkml:trace>
  <inkml:trace contextRef="#ctx0" brushRef="#br0" timeOffset="178">6396 17976 7569,'11'-11'0,"2"0"0,2-1 0,8 1 42,7-1-67,3 1 0,-3 3-139,-4 1 1,-6 3 107,-1-4 0,-5 6 351,2-2-240,1 3 0,-4 1-51,2 0 1,2 0-66,-2 0 0,0 0 81,-3 0 0,-1 0-67,1 0 0,-1 0 138,0 0 1,-3 0-119,0 0 0,-5 0 135,5 0 1,-4 3-182,3 1-124,-4 5 0,2-3 10,-5 6 1,0-1-501,0 1 687,0-1 0,-5 1 0,-1-1 0</inkml:trace>
  <inkml:trace contextRef="#ctx0" brushRef="#br0" timeOffset="179">6921 17885 10030,'6'13'216,"-2"2"1,1-1 54,-1 5 1,0 5-121,-4 7 1,0 3-155,0 4 1,0-3 73,0 3 1,4 1-88,-1-5 0,3 1 90,-3-8 1,0 0-98,5-5 1,-5-4-146,5-3 1,-6 2 57,2-2 0,1-3-687,-1-5 298,5-4-1087,-8 2 790,9-5 796,-8 0 0,-2-10 0,-7-3 0</inkml:trace>
  <inkml:trace contextRef="#ctx0" brushRef="#br0" timeOffset="180">6967 17942 7569,'0'-11'374,"0"3"-22,0 1 47,0-1-198,0-4 75,0 6 236,0-4 184,0 9-484,5-4 0,2 6-20,9 3 1,-4-2-36,4 6 1,1-2 25,2 2 1,2 2-170,-2-2 1,2 0 71,-2 0 1,-2 1-68,-2-5 0,2 3-114,-2-3 0,0 4-130,-4-4 0,1 3-69,-1-3 107,-4 5 1,-2-3 27,-5 6 0,0-1 109,0 1 1,-7-1-92,-4 0 0,-2 6 85,-6 2 1,-1-1-3,-7 1 1,3-2-6,-3 3 1,3 0-1,2-5 0,4 2 44,3-2 0,3-6 86,4 2 0,3-2-22,5 2 0,0-3-73,0 0 0,5-5 154,3 5 0,4-4-72,3 3 0,3-3 52,4 4 1,1-6-78,0 2 0,0-3 1,0-1 0,0 0-54,-1 0 1,-3 0-100,0 0 0,-5 0-504,2 0 1,0 0 303,-1 0 1,-3 0 322,-5 0 0,1-10 0,3-2 0</inkml:trace>
  <inkml:trace contextRef="#ctx0" brushRef="#br0" timeOffset="181">7675 17874 7569,'-12'0'0,"5"-4"0,-1 0 0,6-1 874,-2 1-521,3 3 1,-1-4-63,-2 5 1,2-1-99,-6-3 21,1 2 0,-5-1 84,1 6 1,-1 4-290,1 4 28,0 1 1,-5-1 124,1 0 1,0 5-33,4-1 0,-1 0-133,1-3 0,1 3 119,2 0 0,-1 0-99,5-3 0,0-1 79,4 1 0,0-1-10,0 0 0,5 0-122,3-4 0,6 3-181,1-2 0,6-2 121,-2 2 0,1-4 71,-1 3 1,3 0-80,-3 0 0,-2 3 50,2-2 1,-3-2 39,3 2 1,-7 0-4,0 3 0,-1-3 34,-3-1 0,-2 1-26,2 3 0,-6 1 1,2-1 1,-3 1 53,-1-1 1,0 0 119,0 1 0,-6 0-62,-5 4 0,-2-4-71,-6 4 0,0-4 128,-4 0 1,0-5-192,0 1 0,-1-2-121,-2 2 1,1-3-285,-1-5 0,2 0-1326,1 0 1761,0-5 0,0-6 0,0-7 0</inkml:trace>
  <inkml:trace contextRef="#ctx0" brushRef="#br0" timeOffset="182">8292 17999 7569,'-8'0'-371,"0"0"867,6 0 829,-3 0-593,5-5-181,0 4-322,0-4 1,1 5-47,3 0 1,-2 0-158,6 0 1,0 0 35,3 0 0,0 0-31,1 0 1,-1 4-80,1-1 1,-1 1-214,0-4 0,2 4 59,2 0 1,-1 0-151,5-4 1,0 0-90,4 0 1,0-4 154,0 0 1,-1-4-234,-3 5 1,-2-2 135,-1 1 0,-8 3-145,4-3 528,-8 2 0,1 2 0,-5 0 0</inkml:trace>
  <inkml:trace contextRef="#ctx0" brushRef="#br0" timeOffset="183">8303 18216 7569,'8'0'1012,"-1"0"0,1-4-845,3 1 1,1-1-3,-1 4 1,4-4-415,1 0 0,3 0 171,-4 4 0,5-1-505,-1-3 0,-1 3 59,1-3 0,-1 3-645,1 1 1169,2 0 0,-3-5 0,5-1 0</inkml:trace>
  <inkml:trace contextRef="#ctx0" brushRef="#br0" timeOffset="184">9045 17908 7569,'-11'0'529,"-1"0"416,6 0-594,1 0 1,4 0-70,-3 0 0,1 5-214,-4 3 0,-1 3 119,-3 4 1,-1 3 14,1 5 0,1 1-192,2 3 0,-1-2 92,6 5 0,-5-3-177,4 4 0,0-6 47,4 2 0,4-3-26,0-1 1,9-2 38,-2-2 1,8-2-87,0-6 0,3-1 37,0-2 0,6-3 46,3-5 1,1 0-74,-2 0 0,6-6 60,-6-6 0,6 1-12,-6-5 1,2-1 31,-2-2 0,-2-3-6,-5-1 0,-1 0 81,-3 1 0,-3-3 141,-5-1 0,0 0-111,-4-4 1,-2 3 73,-5-3 1,-5 1-226,-2-2 1,-9 0 114,-3 4 0,-3 0-105,-5 4 0,-2 6-40,-6 1 0,-4 9-140,-3 3 1,2 5-36,-2 7 1,9 1-167,-2 10 0,10 1 62,2 7 366,5-3 0,7 9 0,0-4 0</inkml:trace>
  <inkml:trace contextRef="#ctx0" brushRef="#br0" timeOffset="185">10427 17817 7569,'7'5'917,"-2"-4"-183,-5 4-180,0-5-405,0 5 0,0 1 90,0 6 1,3 1-12,1 2 1,0 2-56,-4 6 1,0 4 21,0 0 0,0 4-233,0 0 0,0-2 93,0 1 1,1-4-205,3 0 0,-3-3-2,3-4 1,3 2-79,0-6 0,0 0 10,0-3 1,-3-2-106,4-3 0,-2 0-515,2-4 1,-2-1 365,-2 2 1,-3-4 472,3-4 0,-8-8 0,-2-5 0</inkml:trace>
  <inkml:trace contextRef="#ctx0" brushRef="#br0" timeOffset="186">10256 17896 7569,'1'-21'398,"3"2"0,4 1-134,7 3 0,1 2-133,3-2 0,2 2-267,-6 2 0,4-1 151,-4 1 0,0 5 275,-3 2 0,3-1-173,0 1 1,6 0-35,-2 4 1,-2 1-124,2 3 0,-1 3 75,1 4 1,-2-3-109,-6-1 0,1 1 94,-1 3 1,0 1-76,1-1 1,-2 1-55,-2-1 0,-3 0-90,-5 1 0,0-1 61,0 1 0,-2-1-52,-1 0 0,-5-3 135,-7 0 0,1-1 73,-5 5 1,0-5 81,-4 1 0,1-4-103,3 3 0,-2-4 62,2 1 0,2 1-11,2-1 0,6-1 266,1-3-98,6 0-110,-3 6 0,6-5-37,3 3 0,7-2-15,8 2 0,3-3-41,1 3 0,3-1 41,1 0 1,4-1-99,-5 1 0,1 4 55,-4 0 1,0 4-7,-1 0 1,-3 2 6,0 2 1,-5-1 6,2 5 0,-8-5-93,0 1 0,-5 2 44,0-2 0,-1 1-22,-2 0 0,-5-4 48,-3 3 1,-7-2-55,-4-1 1,-3-1 48,-1 0 0,-1 0-2,-2-4 0,0 2 29,-4-5 1,4 0 5,0-4 1,3 0-182,4 0 0,-1 0-200,4 0 0,5-4 356,3 0 0,1-10 0,-5 1 0</inkml:trace>
  <inkml:trace contextRef="#ctx0" brushRef="#br0" timeOffset="187">10884 17725 8513,'1'-6'396,"3"2"1,6 3-431,6 1 0,-5 0-274,-3 0 265,-1 5 0,1-3 115,-1 6 0,1 0 218,3 3 0,1 0-326,-1 1 0,1-1 7,-1 1 1,4-1-180,1 1 0,0-6 72,-1-2 0,-1 1-128,5-1 1,-5-1-1,1-3 1,2 0-7,-2 0 1,0-1 134,-3-3 1,-1 2 10,1-6 1,-1 1 88,1-5 1,-1 5-50,0-1 1,-3 0 204,0-3 0,-6 3 36,2 1 534,-3 4-361,-1-7 0,-1 9 117,-3-3 1,2 4-67,-6 4 1,0 6 80,-3 5 0,-2 5-85,-2-1 1,2 8-108,-2 4 1,2 1-181,2 3 0,0 3 105,-1 0 0,1 0-313,-1-4 0,2 0-42,3 1 0,-2-6-217,5-2 1,0-5 71,4-3 0,0-2-277,0-6 1,0-3-1507,0 0 2088,0-6 0,5 3 0,2-5 0</inkml:trace>
  <inkml:trace contextRef="#ctx0" brushRef="#br0" timeOffset="188">12186 17702 7569,'0'-11'314,"0"-1"609,0 1-649,0 0 1,0 3 208,0 0 173,5 6-413,-4-3 1,4 6 113,-5 3 1,4 4-120,0 7 0,4 4-40,-4 7 1,1 4-57,-2 4 0,0 0-119,5 0 1,-5 1 171,5-1 0,-4 0 0,3 0 0,-3-3-365,4-1 1,-2-4 126,2 0 0,2-3-305,-2-4 0,-2-2 186,1-6 1,-4 1-1114,1-1-147,-3-5-618,-1-1 2040,0-5 0,-5 0 0,-1 0 0</inkml:trace>
  <inkml:trace contextRef="#ctx0" brushRef="#br0" timeOffset="189">12472 17725 8002,'0'-6'2608,"0"1"-2319,0 5 1,0 5-121,0 2 0,3 5 5,1 3 0,0 7-56,-4 4 1,0 10-111,0-2 1,0 3 34,0-3 0,0 0-120,0 1 0,0-5-115,0 1 1,0-10 101,0 2 1,0-8-9,0 0 0,0-6 46,0-1 0,1-5-662,3 0-37,-3-1 186,4-2 0,-1-5 75,0-3 1,0-2-100,-4-2 0,-4 0 313,0-4 1,-3 2 275,3-5 0,-4 4 0,4-4 0,1 1 0,3-1 0,-4-2-18,0 2 1,0-3 144,4-1 1,0 0 197,0 1 1,0 3-13,0 0 1,1 8 166,3 0 0,-2 6 829,1-3-444,-1 6-490,3-3 0,0 10-137,2 2 1,4 4 18,-4 0 0,5 2-63,3 2 1,-3 3-1,4 4 1,0-2-23,-1-1 1,6 0-92,-2 3 0,1 0-31,-1-3 1,3 1 79,-3-4 0,1 3-142,-1-4 1,1 0 23,-4-4 0,3 0-20,-4-4 1,0 2 1,-4-5 35,6 5 1,-4-8 97,2 3-19,-7-3 83,2-1 1,-9-5-75,3-3 1,-3-2-21,-1-1 0,0-2-42,0-2 0,-1 1-111,-3-5 1,-1 0 106,-3-4 0,-1-4-79,6 1 0,-1-5 8,4 5 0,-4-5-169,0 5 0,0-6-279,4 1 0,0 4 185,0 0 1,0 7-385,0 1 0,0 5 36,0-2 1,2 4-901,1 0 360,-1 6-216,8 1 1387,-9 5 0,9-5 0,-3-2 0</inkml:trace>
  <inkml:trace contextRef="#ctx0" brushRef="#br0" timeOffset="190">13214 17611 9614,'0'11'615,"0"1"1,0-1-180,0 1 1,0 4-171,0 3 0,0 4-51,0 4 1,4-2-67,0 6 1,3-5-8,-3 5 1,4-6-107,-5 2 0,2 1 73,-1-2 1,-2-3-123,1-4 0,2-5-118,-1 1-490,0 3-909,1-5 762,-4 3-415,4-9-105,-5-2 1288,0-16 0,-10-1 0,-2-11 0</inkml:trace>
  <inkml:trace contextRef="#ctx0" brushRef="#br0" timeOffset="191">13111 17622 7569,'0'-11'0,"6"1"1118,6 2-829,4 3 1,6 5-110,-3 0 1,3 0 86,-3 0 0,1 1-199,-1 3 1,3 3-99,-3 4 0,2 2 1049,2 2-648,0-2 1,-2 8-377,-2-2 1,3-1-8,-3 1 1,-2 4-125,-2 3 1,-3 1 33,0-4 1,-2 0 2,-2 0 1,-3-1 21,-5 1 0,0 0-26,0 0 0,-7 0-24,-4 0 0,-6-4 30,-5 0 1,-6-5 87,-3 1 1,-2-2-35,-1-2 0,0 3-26,-1-3 1,2 3 13,3-6 0,3-3-770,8-1 108,3-3-8,9-1 725,2 0 0,10-10 0,2-3 0</inkml:trace>
  <inkml:trace contextRef="#ctx0" brushRef="#br0" timeOffset="192">13694 17714 7569,'0'-18'1333,"0"-4"-410,5 10-556,1-5 0,2 11 448,-1 2-266,-4-2-242,2 4 1,-5 2-122,0 8 0,0 7-155,0 4 1,0 3 77,0 1 1,0 1 44,0 3 0,0-2-175,0 5 0,0-4 21,0 0 0,0 2-109,0-1 0,0-2 3,0-6 1,1 3-26,3-3 0,-2-3-68,6 0 142,-5-4 45,7 0 1,-8-2-29,6-2-161,-6-3 182,4-5 0,-5 0-9,3 0 1,-2 0 38,6 0 1,-4 0 139,3 0-148,1 0 0,3 0 6,1 0 0,0 0-46,4 0 1,-4-2-69,4-1 1,-3 1-20,3-2 0,-4-1 65,4 2 1,0-2-446,-1 1 0,2 1-552,-2-4-363,-2 4 877,3-7 542,-4 4 0,-1-6 0,1 1 0</inkml:trace>
  <inkml:trace contextRef="#ctx0" brushRef="#br0" timeOffset="193">13716 17874 7569,'9'-3'263,"3"-4"0,-1-1 407,12-7 1,-3 6-621,7 1 0,-3 4-647,-1-3 1,-1 3 831,-3-4 1,-2 6-69,-1-2 1,-3 1-83,7 0 1,-7 1-2,3-1-964,-4 1 518,0 2 362,-6 0 0,-1-10 0,-5-3 0</inkml:trace>
  <inkml:trace contextRef="#ctx0" brushRef="#br0" timeOffset="194">13648 17611 7569,'15'-1'332,"0"-3"1,11-2 495,0-6 0,7 5-483,5-1 0,3 2-167,5-2 1,-6-2-213,-2 2 0,-2 2 4,-2-2 0,-1 6-1439,-2-2 1469,-3 3 0,-6-4 0,1-2 0</inkml:trace>
  <inkml:trace contextRef="#ctx0" brushRef="#br0" timeOffset="195">14402 17634 7569,'6'-12'-237,"-2"1"148,-3 5 1,0-5 591,3 4-231,-3 2 0,5-2 359,-6 4 250,0 1-36,0-3-545,0 5 1,-4 2-59,0 1 1,0 9-48,4 7 0,-4 2 58,1 2 1,-1 5-71,4 3 1,0 2 11,0 1 0,4 3-149,-1-3 0,2 7-217,-1-7 0,-1-1-3,4-3 1,-3-4 91,4 0 0,-4-2-250,3-1 1,-4-5 173,1-3 0,-2-2-175,2-2 1,-3-3-734,3 0-520,-3-6 1586,-6 3 0,-1-10 0,-6-1 0</inkml:trace>
  <inkml:trace contextRef="#ctx0" brushRef="#br0" timeOffset="196">14310 17600 7569,'7'-17'0,"4"1"342,1-3 0,4 2 457,7 6 1,2 3-557,-2 0 0,1 6-151,-9-2 1,2 3 316,-2 1 1,2 0-117,2 0 0,2 1-295,-2 3 0,3 2-25,1 6 0,-4-1-11,0 0 0,-5 2 25,1 2 1,-2-1-204,-2 5 1,-1-3 41,-2 3 1,-3 0 110,-5 3 0,-3-2-119,-4-1 1,-3-2-4,-13 2 1,1-1-48,-8-3 0,1-2 60,-2 2 0,-2-6 85,3-1 0,2-6-83,1 2 1,4-3-122,4-1 0,3 0 291,4 0 0,1-10 0,-1-2 0</inkml:trace>
  <inkml:trace contextRef="#ctx0" brushRef="#br0" timeOffset="197">14836 17577 7569,'0'-12'0,"0"1"1639,0 5-440,5 0-787,-4 6 0,5 2-70,-2 2 0,-3 7 282,3 8-397,-2 3 1,-2 5-51,0 4 0,3 2-91,1 1 1,0 0-6,-4 1 1,1-2 63,3-3 1,-1 2-125,4-5 0,-3 2 11,4-6 0,-1 1-121,5-9 1,3 0-156,0-3 1,2-2-193,-2-3 1,-1 2 68,5-5 0,0 0-152,4-4 1,-4 0-38,0 0 1,-1-1 184,1-3 0,-3 1-211,-5-4 1,0 3 212,-4-4 0,2 4 369,-5-3 0,0-1 0,-4-3 0</inkml:trace>
  <inkml:trace contextRef="#ctx0" brushRef="#br0" timeOffset="198">14836 17828 8541,'15'-6'1686,"0"2"-1322,5 3 1,-7 1-126,2 0 1,-2 0-260,-2 0 0,5-4-59,-1 0 0,5 0 133,-1 4 0,2 0-916,-2 0 0,2-1 447,-2-3 0,-2 2-602,-2-6 1017,-2 5 0,-2-12 0,0 2 0</inkml:trace>
  <inkml:trace contextRef="#ctx0" brushRef="#br0" timeOffset="199">14801 17588 7569,'13'-13'0,"2"-2"0,8 3 1132,8-4-686,2 4 0,5 0-140,0 1-169,-5 4 1,-1-1-102,-6 4 0,1-4-312,-4 4 276,-6 1 0,5 3 0,-4 0 0</inkml:trace>
  <inkml:trace contextRef="#ctx0" brushRef="#br0" timeOffset="200">15258 17554 7569,'7'-5'309,"-2"4"99,0-10 53,-4 10 234,4-4-53,-5 0-367,0 4 0,0-3 12,0 8 1,1 3 48,3 9 0,-1 1-5,4 6 1,1 4-37,3-1 0,-3 5-168,0-4 0,-2 3 56,2-3 1,2-1-135,-3-3 1,0 0-92,0 0 0,-3 0-92,4-1 0,-4 0-87,3-3 1,-4-1-282,0-3 0,3-6-1287,-3 2 698,1-2-776,-4-2 1867,0-2 0,-5-5 0,-1 0 0</inkml:trace>
  <inkml:trace contextRef="#ctx0" brushRef="#br0" timeOffset="201">15281 17657 7569,'6'-12'224,"-2"1"1,1-1 335,-1 1 1,5 5-153,-1 2 0,-2 3-126,2 1 0,-5 0 89,5 0 1,-2 1-40,2 3 1,2 2-105,-2 5 1,2 6-64,1 2 1,5 2-23,-1 2 0,5 4-32,-1 0 1,-1-1 94,1-3 1,0 1-179,4 3 1,0-7 42,-1 3 1,1-4-226,0 0 0,0-2 64,0-6 0,-4 0 14,0 1 0,-5-5 52,1 1 1,-2-5 8,-2 0 0,-3-1 503,-1-2-167,-4 0-48,2-5 0,-5-3-33,0-7 0,0 2-195,0-2 0,-5-2 34,-3 2 0,2-5-126,-2 1 1,2-3 95,-2-1 1,-2 1-82,3-1 1,0-4-313,0 0 1,3-1 132,-4 2 0,6 0-382,-2-4 1,-1 5 247,1-2 0,-1 4-319,1 4 0,2 3-405,-6 4-15,6 1 293,-9 4 177,10 2 614,-4 10 0,5 7 0,0 6 0</inkml:trace>
  <inkml:trace contextRef="#ctx0" brushRef="#br0" timeOffset="202">15909 17577 7569,'0'-12'2061,"2"6"-1269,1 2-94,-1 3-60,3 1-378,0 5 1,-4 3-68,3 7 0,-3 3-49,-1 4 1,0 3-171,0 1 0,0 3 88,0 6 1,0-1-11,0 0 0,0 0-53,0 1 1,1-6-195,3-3 1,-1-3-82,4-4 1,1-2-631,3-6 454,1 1 0,-2-5-1059,-2 1 1511,2-6 0,-4-2 0,5-6 0</inkml:trace>
  <inkml:trace contextRef="#ctx0" brushRef="#br0" timeOffset="203">15864 17565 7569,'11'-15'317,"0"0"0,6 5 397,2 6 0,3 3-343,0 1 0,-3 0-170,0 0 1,0 1 154,4 3 1,0 2-39,0 5 0,-1 5-150,-3-1 0,2 5-129,-2-1 0,3-1-145,1 1 0,-6 0 179,-1 4 1,-5 0 102,-3 0 1,1-1-541,-6 1 0,0 0 157,-7 0 1,-2 0 66,-6 0 0,-5 2 50,-6-2 1,-1 2-173,-7-6 1,-3 2 47,-4-2 0,1-3 120,7-4 0,-2-1-23,5 0 0,4-4-103,4-3 1,5-3-929,-1-1 543,7 0 605,3 0 0,10-10 0,2-3 0</inkml:trace>
  <inkml:trace contextRef="#ctx0" brushRef="#br0" timeOffset="204">16457 17565 7569,'0'-7'395,"0"-1"1,6 6 489,1-2 0,0 2-529,0 2 1,-3 4 51,4 0 0,-6 6-49,2 2 0,-3 0 144,-1 7 0,0 4-286,0 4 1,-1 5-35,-3-2 1,2 3-144,-6 1 1,5-1 73,0-2 0,1 0-239,2-4 0,0 4 6,0-5 0,5 0-108,3-7 0,3 1 95,5-5 0,-2-3 70,5-5 1,-2 0 54,2 0 0,7-2-18,-3-5 0,2 0-200,-2 0 0,-2-1-193,-2-3 0,2 2-918,-6-6 714,5 0 0,-8-3 622,-1 0 0,1-1 0,-6 1 0</inkml:trace>
  <inkml:trace contextRef="#ctx0" brushRef="#br0" timeOffset="205">16446 17862 7569,'18'-11'707,"3"3"169,-2 1 1,7 4-579,0-1 0,0-1-257,-7 1 0,2-3 113,-2 3 1,3 0-46,1 4 0,0-4-879,0 1 0,-6-3 201,-1 3 569,-4 1 0,0-8 0,-1 4 0</inkml:trace>
  <inkml:trace contextRef="#ctx0" brushRef="#br0" timeOffset="206">16412 17554 7569,'12'-5'850,"4"-3"1,3-2-336,7-1 1,4 3-199,4 0 1,-4 5-391,1-5 0,-1 5-38,4 0 1,1-2 109,-1 1 0,-1 0-330,-3 4 1,2 0 330,-5 0 0,5-5 0,-3-1 0</inkml:trace>
  <inkml:trace contextRef="#ctx0" brushRef="#br0" timeOffset="207">17029 17634 7569,'0'-7'1892,"0"1"-1044,0 2-565,0 3 0,1-4 416,3 5 3,-3 0-434,4 0 1,-5 5 109,0 3 0,0 2-177,0 1 0,0 6-6,0 2 0,0 2-162,0 2 0,0 4-33,0-1 0,0 5-15,0-4 0,4 1-34,0-2 1,1-2-134,-2 3 0,-1-4 12,2-4 1,1-3 54,-2-4 1,5-1-96,-4 1 168,0-6 1,-1 0 12,1-2-44,0-3 1,-4 3-2,0-8 1,0-2-60,0-5 0,-1-1-155,-3 1 1,1-2 58,-4-2 1,3 1 122,-4-5 0,5 0 179,-5-4 1,5 4-92,0 0 1,1 0 267,2-4 1,0-4-95,0 1 0,2-1 10,1 4 1,0 4-100,5 0 1,-5 6-13,5 2 0,-4 1-160,3 6 1,-3 0 86,4 4 0,-2 7-100,2 4 1,2 4 45,-2 4 1,2 4-38,1 0 0,1 0 34,-1 3 0,4-1-7,0-3 0,4 1-26,-3 0 0,3-1-113,-4-3 1,4-3 189,-4-4 1,4-2-51,-4-3 0,2 2 120,-2-5 1,-2 0-125,2-4 0,-2 0 216,-2 0 0,1 0 106,-1 0 0,-5-5 114,-2-3 1,1-2-19,-1-1 1,0-1 136,-4 1 0,0-4-92,0-1 0,-1-4 10,-3 1 0,1-3-198,-4 0 0,0-1 16,0 0 1,-2-1-186,5-3 0,0 3-205,4-3 1,0 5-366,0 2 1,0 0-54,0 5 1,0 0-1803,0 3-122,5 6 2526,2 1 0,4 5 0,1 0 0</inkml:trace>
  <inkml:trace contextRef="#ctx0" brushRef="#br0" timeOffset="208">17908 17600 7569,'-8'-9'1587,"1"-3"-1025,4-2 1,-2 7 281,5-1-110,0 6-339,0-9-244,-5 10 1,-1-4-22,-6 5 30,-4 10 1,-2-1-43,-5 10 1,0 1-99,0 7 1,1-2-35,-1 6 1,4-4-13,0 3 0,5-5-169,-1 2 1,7-3 111,4-1 0,3 0-193,1 0 0,1-4 49,3 0 1,2-5-78,6 1 1,4-6 139,3-2 0,3-4 20,1 1 0,3-3-60,1-1 1,3 0 73,-3 0 0,0-1-104,-5-3 1,1-1 80,0-3 1,0-3 209,0-1 1,-5 1 98,-3-4 0,-2 2 118,-2 2 0,0-5-110,1 1 1,-5-5 21,1 1 0,-2-3 278,2-1 1,2 1-148,-2-1 1,-2 0 95,2 0 0,-4 2-78,3 1 0,-4 4 24,0 5-45,-1-1-232,-2 6 0,0 2 22,0 8-1,-5 3-131,-3 9 0,2 1-13,-2 6 1,2 1 82,-2 3 1,3-2-171,5 6 0,0-6 46,0 2 0,6 1-213,6-2 0,1-3 77,6-4 1,-2-1-32,2 1 0,3-2 175,-3-6 1,4-1 22,3-2 0,-1 1 46,1-6-1,-2 1-81,-1-4 1,4 0 141,-1 0 0,1-1-48,-4-3 1,0 2-209,0-6 1,-2 2 3,-2-2 0,-2-1-115,-6 5 1,1-4 14,-1 0 1,-3 2-202,-1-2 0,-4 4-298,1-3 1,-8 0 69,-4 0 726,-7-4 0,-3 5 0,-5-5 0</inkml:trace>
  <inkml:trace contextRef="#ctx0" brushRef="#br0" timeOffset="209">18056 17839 8080,'0'-11'1151,"9"1"-694,3 2 0,3-1 388,0 6 0,-2-5-484,2 4 0,-1 0-142,1 4 0,-1-4-494,5 1 1,-4-1 2,5 4 0,-1-1-162,3-3 1,0 3-115,-3-3 0,1 2-1255,-4 2 1803,4-5 0,-7-1 0,3-5 0</inkml:trace>
  <inkml:trace contextRef="#ctx0" brushRef="#br0" timeOffset="210">18045 17588 7569,'5'-11'1343,"6"-1"0,12 5-732,8-1 56,2 0 0,6 1-143,3-1 1,5 4-75,6-3 0,-3 4-563,7-1 0,-8 2 431,1-2 0,-10 3-842,-5-3 0,-6 3 333,-6 1 0,-9-2 223,-3-1 0,-7 1 0,1-3 0</inkml:trace>
  <inkml:trace contextRef="#ctx0" brushRef="#br1" timeOffset="211">10005 13351 7569,'-7'-5'659,"2"-1"-144,5-1-46,0-3-1,0 9 248,0-9-481,0 8 40,0-3 40,0 5 0,4 2-226,0 1 1,0 0 74,-4 5 0,0-1-89,0 5 1,0 0 68,0 3 0,0-1-122,0 5 1,0-5-11,0 2 1,1 0 38,3-1 0,-2 2 19,6-2 0,-4-2-2,3 2 0,-4-2-159,1-2 0,-2 1-30,2-1-507,-3 0 250,4 1-562,-5-1 73,0-4-269,0 3 29,0-9 1107,0 9 0,0-3 0,0 4 0</inkml:trace>
  <inkml:trace contextRef="#ctx0" brushRef="#br1" timeOffset="212">9673 13865 7808,'0'-6'1596,"0"1"97,0 5-1698,6 0 0,-4 0 207,6 0 0,1 0-21,6 0 0,1 0 53,3 0 0,8 0-48,0 0 0,2-2-13,5-2 1,-1-1-6,9-2 1,0-2-58,4 5 1,0-5 12,4 2 1,-3 0-227,2 0 1,-2 3 174,-1-4 0,-4 4-144,0-3 1,0 3-42,3-4 0,-4 5 76,-3-5 0,0 4-36,-4-4 0,2 6 51,-9-2 1,-1-1-13,-3 1 0,-1 0-14,-3 4 0,-3 0 7,-4 0 0,-1 0-44,0 0 183,1 0-302,-6 0 0,1 0-115,-4 0-112,-1-5 1,1 4 138,-6-3 0,-4 3-300,-4 1 1,-2 0-63,-2 0 0,-2 0-780,-2 0 1433,-2 0 0,3 5 0,-5 1 0</inkml:trace>
  <inkml:trace contextRef="#ctx0" brushRef="#br1" timeOffset="213">10028 13991 7569,'-12'0'203,"6"0"-299,1 0-10,0 0 70,3-6 373,-3 5-170,5-4 0,-1 5 381,-3 0-178,3 0 242,-4 0 3,5 0 1,-5 0-437,-3 0 1,-2 5-32,-1 3 0,-1-1-9,1 5 1,-2-3-13,-2 6 1,2 1-134,-2 0 0,2 4 29,2-1 0,-1 1-41,1-1 1,0 3 16,-1-3 1,4 3 21,1 0 0,1 1 19,-2 0 1,3-1 7,5-3 0,0 1 0,0-5 0,0 4 20,0-4 0,1 5-124,3-5 0,2 0 67,6-4 0,3 1-138,0-1 1,4-1 84,-4-2 1,6 1-16,-2-5 0,2-1 36,2-3 0,-1 0-3,-3 0 0,2-1-102,-2-3 1,3-2 105,1-5 1,-5-1-60,-3 1 1,-4-1 53,-3 1 1,-3 0-75,-5-1 0,-1-1 43,-3-2 1,-4 4-160,-7-1 0,-3 1 61,-5 3 1,-3-1-38,-1 2 0,-1 2 41,1 5 0,3 0-109,-2 0 1,2 1-124,1 3 0,1-2 99,3 6 1,3 0-36,4 3 1,1 0-22,-1 1 1,6 3 66,2 0 1,3 1 271,1-5 0,0 0 0,0 1 0</inkml:trace>
  <inkml:trace contextRef="#ctx0" brushRef="#br1" timeOffset="214">10279 13979 7378,'0'-11'1061,"0"4"-441,0 2 1151,0 5-1537,-5 5 1,3-2-52,-1 5 1,1-1-99,2 5 0,0-1 69,0 0 0,0 1-128,0-1 1,-1 2 111,-3 2 1,3-2-81,-3 2 0,3 2-148,1-2 1,0 1 66,0 0 1,-4-4-106,0 3 0,1-2-28,3-1-77,0-1 110,0 0 107,0 1 1,1-6-5,3-2 9,2-3 1,5-1 93,1 0 0,-1 0-54,1 0 1,0 0 84,4 0 0,-3 0-86,7 0 1,-7 0-33,3 0 1,0 0-17,-1 0 0,1 0-11,-5 0 0,1 0-21,-1 0 0,0 0-121,1 0 1,-5 0-337,1 0 306,-5 0 1,3 0-1081,-2 0 496,-3 0-655,4 0 546,-5 0 896,-5 0 0,-1 0 0,-6 0 0</inkml:trace>
  <inkml:trace contextRef="#ctx0" brushRef="#br1" timeOffset="215">10507 14139 7569,'-11'0'377,"4"-5"1,2 2 941,5-4-558,0 4-119,0-2-403,0 5-102,0 5 1,0 2 48,0 4 0,0 4 0,0 0 1,4 6-6,0-2 1,1-1 13,-1 1 0,-3-2-57,3 2 0,-3 3 36,-1-3 1,4-1-163,0 1 1,0-5-57,-4 1 1,0-2-49,0-2 1,0 1 119,0-1-209,0-5 17,0 4 218,0-8-8,0 3-423,0-5-1482,0-5 916,0 3 0,-5-3 943,-3 5 0,-2-5 0,-2-1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5.01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2581 2044 7569,'6'0'-218,"0"0"572,-6 0 158,-6 0-122,5-5 9,-4 4-9,5-4 41,0 5-90,0 5-211,5 1 0,-2 6 31,4-1 0,-3 1-90,4-1 1,-1 4 71,5 0 0,-5 7-64,1 1 1,0 0 63,3 3 0,4 0-102,1 0 1,0 2 28,-1 3 0,-2-2-13,2-2 0,-2-2-92,-2 5 0,4-4 76,1 0 1,-1 2-71,-4-1 0,1 0 88,-1-4 1,1-1-170,-1 1 0,-3-5 37,-1-3 0,0 2-28,0-2 1,2 4-45,-5-4 25,5 0 0,-4-3 250,3-1-118,-3-4 76,0 3-109,-4-9 347,4 4-171,-5-5 601,0 0 1,-1-5-808,-3-3 0,3-2 102,-3-1 1,3-6-34,1-2 0,3-2 37,1-2 1,5 0-132,-1 0 1,2-5 7,1-2 1,-2-3-37,3-1 1,-4-2 45,8-2 1,-4 2-4,0-2 1,-5 2-70,1-2 1,0 2 69,3-2 1,-1 2-149,-2 2 0,1 1 100,-5 3 1,3 2 14,-3 5 0,1 1-1,-1 3 1,-3-1-79,3 5 0,-3 3 27,-1 5 0,0 3-390,0-4-50,0 6 0,1-3 192,3 5 0,-1 6-207,4 5 0,1 2 51,3 6 549,-4 5 0,8 0 0,-2 4 0</inkml:trace>
  <inkml:trace contextRef="#ctx0" brushRef="#br0" timeOffset="1">3552 2455 7569,'-12'0'-1463,"1"-3"1212,0-1 251,-1 0 0,5 0 0,-1 0 0,0 1 0,-3 3 186,0 0 0,3 0-8,0 0 1,4 0 35,-3 0 1,3 0-88,-4 0 0,1 1-40,-5 3 1,2 2 5,3 5 0,-7 5-23,2-1 1,-2 4 10,3-4 1,-1 6 10,1-2-87,0 2 0,3 1-97,0-3 0,6-2 57,-2-1 1,3-4-91,1 4 1,1-4 54,3 0 0,2-2 12,6-2 1,0 0 31,4-4 0,0 0-20,3-4 1,3 0 145,-3 0-124,2 0 1,2-5 181,0-3 1,-4-2-44,0-1 0,-1-1 18,1 1 0,-3-1-84,-4 1 1,-2-4 54,-3 0 1,2-1-49,-5 5 0,0-2 108,-4-2 0,0 2 23,0-2-91,0 2 0,0 2-107,0 0 172,0 4-253,0-3 128,0 9-310,0-4 173,0 15 1,0-2-28,0 7 1,0 1-71,0-1 0,1 5 96,3-5 1,1 4-59,3-4 0,2 0 81,-2-3 1,2-1 29,1 0 0,-3 0-37,-1-4 0,1-2 189,3-5-70,1 0 1,-1 0 70,1 0 0,-5-1-22,1-3 0,-2 2 136,2-6 1,1 0 4,-6-3 1,5 0-112,-4-1 0,4-3-42,-5 0 0,5 0 17,-4 3 0,3-3-91,-3 0 1,1 3 1,-1 5 1,-3 3-124,3-4 100,-3 6-112,4-3 1,-2 10-26,5 2 1,-5 5 96,5 3 1,-4 0-76,3 8 1,1-3 94,4 7 1,-5-3-83,1-1 0,-1 1 14,5 3 0,-5-7-119,1 3 1,-4-9 273,3-3 1,-4 1 440,1-5 570,-3-2-550,-1 0 18,0-5 1,0-5-193,0-2 0,-4-3-45,0-2 0,-3-1-66,3-2 1,0-3-153,4-4 0,0-1 29,0 0 0,0-1-106,0-3 1,5 3-235,3-3 1,3-1 189,5 2 0,-1-1-268,8 4 0,-3 3 137,7 5 0,0 1-265,0 10 0,-4 0 29,-4 4 1,-4 7-488,4 4 909,-5 5 0,3 7 0,-6 0 0</inkml:trace>
  <inkml:trace contextRef="#ctx0" brushRef="#br0" timeOffset="2">4580 1850 7569,'-2'-7'-418,"-1"-1"261,1 0 0,-3 1 363,5-1 785,0 6-56,0-9-320,0 10 110,0-4-38,0 5 0,0 5-493,0 3 1,0 3-71,0 4 36,0 3 1,0 6-24,0 3 0,2 2-93,1 5 0,2 1-87,3-1 0,1 5 25,-5 3 0,3 4-216,-3 3 0,4-3 135,-4 0 0,5-2-33,-2-6 1,-1 0 68,2-4 1,-2 1 12,2-1 1,1-4 43,-5 1 1,3-4 3,-3 3 1,4-5-140,-4 2 0,-1-4 113,-3-4 0,0 1 36,0-5 1,0 1-50,0-5 168,0 1-49,0-1 244,0 0-100,0-4-97,0-2 225,0-5-285,5 0 1,-2 0-169,5 0 1,-5-1 47,5-3 1,-4 2 30,3-1 1,-1 0-33,5-1 0,-2 3-3,6-3 1,2-1-66,-2 1 1,4-1 87,-4 1 1,5 3-112,-1-3 1,-1-1 91,1 1 0,-5-1 69,1 2 0,2 1-56,-2-1 16,0-4 0,-3 6-263,-1-3-319,-4-2-1069,-2 5 1677,-5-5 0,-5 12 0,-2 0 0</inkml:trace>
  <inkml:trace contextRef="#ctx0" brushRef="#br0" timeOffset="3">4523 1839 7569,'-5'-12'-1483,"3"6"1485,-3 1 1,5 4 927,0-3-249,0 3-431,0-5 1,5 5 20,3-3 1,7 2-27,4-6 1,3 6-54,1-2 0,3-1-9,1 1 1,3-4-82,-3 5 0,2-2 62,-6 1 0,2 2-197,-6-1 1,-2 0-498,-2-1-523,-2 3-606,-2-4 1659,-4 5 0,3 10 0,-4 3 0</inkml:trace>
  <inkml:trace contextRef="#ctx0" brushRef="#br0" timeOffset="4">5231 2090 7569,'-5'-11'-43,"3"4"383,-3-3-44,0 4 0,4-2 194,-3 1-214,-2 4 359,5-2-163,-10 5-316,10 0 1,-4 1 38,5 3 0,0 2-160,0 6 0,0 8 52,0 3 1,1 4-131,3-1 1,-3 3 63,3 6 1,1-1 17,-1 0 0,4-1-15,-4-2 1,3 2-29,-3-3 0,1-2-74,-1-1 1,-3-3 20,3-1 0,-3-2 61,-1-2 0,1-2-108,3-6 1,-2 1-64,1-1 0,-1-3 42,-2-1 159,0-4-37,0 7-134,0-9-141,0 4 154,0-5 158,0-5 1,0-1-73,0-6 0,0 0-29,0-4 0,-2-1-13,-1-6 1,1-1 2,-2-3 1,-1 3 81,2-3 1,-1-1-18,4 2 1,0-5 97,0 5 0,-4 3-125,0 4 0,0 5 272,4-1 0,0 2-76,0 1 0,-3 1 90,-1 0 0,0 3-25,4 0 1,0 5 6,0-5-251,0 5 1,5-5 82,3 4 0,2 1-62,1 7 1,2 2 36,2 6 1,-1 0-131,5 4 0,-1 1 61,1 6 1,2 0-37,-2 0 0,-1-1 86,1-3 0,0 2 3,4-2 1,-4-2-21,0-2 0,-1-2 2,1-2 1,1 0 24,-4 1 0,3-2-16,-4-2 1,0 1 68,-4-6 0,1 1-64,-1-4 1,1 0 226,-1 0-117,-4 0 0,-1 0 291,-2 0-73,-3 0 0,4-5-101,-5-3 0,-1-2-89,-3-1 1,-1-4 6,-3-1 1,-2-4-102,2 1 1,-3-2 68,-4-2 1,6-4-195,-2 0 1,2-3-83,-3 3 1,6-3-64,2 3 1,-1 1-216,1 3 1,0 4 204,4 0 0,0 5-358,0-2 0,0 8 216,0 0 1,0 4-1280,0-3 1181,0 4 1,2-3-446,1 2 905,4 3 0,4-5 0,1 6 0</inkml:trace>
  <inkml:trace contextRef="#ctx0" brushRef="#br0" timeOffset="5">5790 1782 7569,'-11'-12'-605,"5"1"645,-5-1 0,6 1 468,-2 0-264,-3 4 0,7-2 187,-5 6 0,6-3 105,-2 3-133,3 1-261,1-3-61,5 5 1,-1 0-93,7 0 1,-1 0 55,9 0 0,0-4-54,4 1 1,-1-5 72,-3 4 0,6-1-108,-2 1 0,1 2 51,-5-6 1,1 6 132,-4-2 1,3-1-71,-4 1 0,4-1 110,-4 1-33,0 3 0,-3-6-63,-1 4 1,-3 1-7,0-1 20,-6 1 0,7 4-164,-5 1 0,1 2 90,-1 3 0,-3 2-21,3-2 0,-2 7 22,2 4 0,-3 3 4,3 1 0,-1 3-42,1 1 1,-3 8 37,3 0 0,-3 3-105,-1 0 0,4-3 105,-1 3 0,5 2-179,-4-2 0,3 4 36,-3-4 1,4 4-182,-4-4 0,5-2 19,-2-5 1,0 2 22,0-3 0,-3-2 107,4-1 1,-6-4 16,2-4 1,1 1 154,-1-5 1,0 1-189,-4-5 255,5 6-99,-4 0 0,5 1-25,-2-3 1,-3-2 84,3-2 229,-3-4 236,-1 3-220,0-9 70,0 4-137,0-5 68,-5 0 0,3 0-22,-6 0 1,4 0 9,-3 0 1,-1 0-163,-3 0 0,-1 1-76,1 3 0,-4-2-99,-1 1 0,-4 2 51,1-1 1,-2 5-26,-2-1 1,1-3-3,3-1 0,3 1-297,4-1 1,5-1-29,-1-3-1056,5 0 1410,-2 0 0,10-5 0,2-1 0</inkml:trace>
  <inkml:trace contextRef="#ctx0" brushRef="#br0" timeOffset="6">6830 2170 6975,'0'-6'1603,"0"1"-1369,5 5 1,1 0 40,6 0 1,-1 0-83,0 0 1,1 0-24,-1 0 1,4-4-37,1 0 0,3-1-78,-4 1 0,4 3 26,-4-3 0,5-1-160,0 1 1,-3-4-540,2 5 440,-5-1 1,3 0-164,-6 0 1,1 0 143,-1 4 1,-3 0 195,-1 0 0,-4 0 0,2 0 0</inkml:trace>
  <inkml:trace contextRef="#ctx0" brushRef="#br0" timeOffset="7">6864 2376 7569,'6'5'191,"1"-4"42,-4 3 1,4-3-24,4-1 0,1 0 113,-1 0 1,6 0 197,2 0 1,2 0-203,2 0 0,4-4-32,-1 0 1,5-3-239,-5 3-5,1-5 1,-4 8-204,0-3 0,-6 3 231,-1 1-72,-4 0 0,0 0 0,-1 0 0</inkml:trace>
  <inkml:trace contextRef="#ctx0" brushRef="#br0" timeOffset="8">8257 1930 7569,'0'-7'-275,"0"-1"365,0 5 36,0-7 0,-1 5 28,-3-2-33,3-4 1,-4 9 58,5-6 1,-4 4-7,0-3 0,-1 3-63,1-4 147,3 6-201,-9-8 0,4 5 32,-6-3 0,5 2 11,-1 2 0,0 3-143,-3-3 1,-1 2 70,1 2 1,-2 0-90,-2 0 0,1 0 29,-5 0 1,4 0-39,-4 0 0,4 2 29,-4 2 1,5-2 36,-2 6 0,0-4-19,1 3 0,0 1 30,3 3 0,1 2-5,-1 2 0,2-2 2,2 2 0,-2 2-10,3-2 0,0 4 12,0-4 0,4 4-15,-1-4 1,3 4 6,1-3 0,0-1-2,0-4 1,1-1 4,3-2 0,4 1-1,7-5 0,-1 3 33,5-3 1,0 0-32,4-4 0,0 0 62,0 0 1,-1-5-54,1-3 0,0 1 52,0-5 0,-1 3-39,-3-6 0,1 1 85,-5-1 1,0 2-57,-3-2 0,-1-2 9,1 2 1,-2-4 59,-3 4 1,2 0-75,-5 3 1,0 1 95,-4-1 0,0 5-16,0-1 219,0 6-200,0-3-112,0 5 1,-4 1-5,0 3 0,-3 3-112,3 9 1,0-3 1,4 7 1,0 0 66,0 6 1,0 0-58,0 4 0,0 1 53,0 3 0,1 0-101,3 1 1,-3 0 60,3 3 0,1-6-5,-1 2 0,4-7 74,-5-1 0,3-3 91,-3-4 1,0 2 29,5-6 1,-6 0-82,2-4 1,-3 1-92,-1-1 100,0 1 224,0-1-245,0 1-154,0-6-416,0-1 172,0-5-973,-5 0 709,4-5 621,-4-1 0,5-11 0,0-1 0</inkml:trace>
  <inkml:trace contextRef="#ctx0" brushRef="#br0" timeOffset="9">8726 1907 7569,'-2'-10'0,"-2"3"0,3-4-63,-3 4 91,-2 2 1,5-5 101,-3 2 1,1-2 2,0-2 0,1 1 78,-1-1 1,-3 5 109,3-1 1,-2 2-145,1-2 0,1-1-25,-4 6 0,3-1 30,-4 4 0,4-4-61,-3 0 1,-1 2-96,-3 5 1,-6 4 60,-2 4 1,0 2-146,-4 2 1,7 4 50,-7 8 0,4-3-115,0 3 0,-1 1-150,4-2 189,6 1 0,1-6-99,6-2 1,-1 2 126,4-6 0,5 0-42,2-3 1,5-2 36,3-3 1,0-2 41,8-5 0,-3 0-34,7 0 1,-3-1 45,-1-3 1,0 2 9,0-6 0,-4 1 11,0-5 0,-5 1 28,1-1 0,-2 1 127,-2-1 0,-3 1-4,-1 0 1,-4-1-131,1 1 1,-2-1 353,2 1-146,-3 0 184,4-1-334,-5 6-3,0 1-155,0 5 1,-3 1 33,-1 3 1,0 2-33,4 6 0,0 4 60,0 3 0,0 3-31,0 0 1,0 3 22,0 1 0,1 0-91,3 4 1,-3-1 50,3 2 1,1 0-1,-1-4 0,4 0 25,-5-4 0,2-2-3,-1-2 1,-2 2 115,1-6 1,-1 1-112,-2-1 1,0-2 9,0 2 0,0-6-10,0-1 271,0-1-237,-5 5-266,3-6-765,-3 4 479,5-8-725,0 3 1266,0-5 0,-5-5 0,-1-2 0</inkml:trace>
  <inkml:trace contextRef="#ctx0" brushRef="#br0" timeOffset="10">9182 1884 7569,'0'-6'-973,"0"1"1788,0 0-260,0 4-322,0-9 0,0 7 78,0-5 41,0 6-253,0-8 0,0 7 243,0-4-301,0 4 0,0-3 174,0 2-172,0 3 0,-3-6 14,-1 3 0,-1 3-92,1-3 1,1 3-77,-4 1 1,3 0 110,-4 0 0,1 1-64,-5 3 1,1-1 90,-1 4 1,1 1-46,0 3 1,-1 2 31,1 2 0,-1-2-12,1 2 1,5-1-18,2 1 0,-1-2 1,1 2 0,0-2-74,4-2 1,4 1 87,0-1 0,5 1-52,-2-1 1,3 0 35,2 1 1,-1-4-40,1-1 1,3-4 30,0 0 1,5-1 41,-1-2 1,2 0-38,-2 0 1,2-2 4,-2-1 1,-1-4 22,1-4 0,-5-1-22,1 1 0,-2 0 164,-2-1 0,-4 1-90,-3-1 1,-3 0 66,-1-4 1,0 3-54,0-7 1,-1 5-177,-3-4 0,-4 4 41,-7-4 0,1 5-85,-5-1 1,4 2-156,-4 2 1,3 3 104,-3 0 1,4 6-236,-4-2 1,5 3 117,-1 1 0,4 5-408,3 3 720,-2-3 0,3 10 0,-4-3 0</inkml:trace>
  <inkml:trace contextRef="#ctx0" brushRef="#br0" timeOffset="11">9125 2067 8078,'0'7'799,"0"-1"-651,0-2 0,-4 2 0,1 5 1,-2 1-45,1-1 0,1 1 79,-4-1 1,0 4-294,0 1 1,0 0 111,4-1 1,1-2-108,-2 2 1,3-2-22,1-2 1,0 1 5,0-1 1,4 1 53,0-1 0,3 0-58,-3 1 1,5-5 97,-1 1 0,-2-2 9,2 2 0,-1 1 14,5-5 1,-1 1-21,1-1 1,-1-3 102,0 3 0,2-3-7,2-1 1,-2-4 83,2 0 0,2-5-68,-2 2 1,0-3 118,-3-2 1,-1-3 88,0 0 1,-3-5-89,0 0 0,-5 3-37,5-2 0,-5 0-24,0-4 1,-3 0-115,-3 0 1,-4 0 11,-4 0 0,-2 2-192,-2 2 1,0 2-44,-8 6 0,6 5-95,-5 2 1,1 2-336,-2 2 0,4 0 278,0 0 1,5 7 340,-1 4 0,2 1 0,2 4 0</inkml:trace>
  <inkml:trace contextRef="#ctx0" brushRef="#br0" timeOffset="12">9776 2067 7094,'0'-6'1738,"0"-1"-1303,0 4 51,0 1 169,0-3-1285,0 5 0,0 5 0,0 2 0</inkml:trace>
  <inkml:trace contextRef="#ctx0" brushRef="#br0" timeOffset="13">10267 1428 6656,'0'-7'539,"0"2"1649,0 5-1798,0-5 161,0 4-184,0-4 861,0 5-1191,0 5 0,-1-3 102,-3 6 1,2 0-146,-6 3 0,2 0 49,-2 1 0,-2 4-35,2 3 0,0 3 60,0 1 0,-1 0-61,5 0 1,-3 3 10,3 1 0,-4 3-16,4-3 0,1 5 37,3-2 1,0 3-12,0 1 0,-4-3-86,0-1 0,0 1 91,4 3 1,0 0-95,0 0 1,0-3 70,0-1 1,0 1-4,0 3 0,0 0 56,0 1 0,0-4 4,0 4 1,0-5-64,0 4 0,0-1 23,0-6 0,0 3-96,0-3 0,0 0 95,0-4 1,0-1-289,0 1 0,5 0-12,3 0 1,-2-5 10,2-3 1,-1 1 131,5 0 0,-2-1 62,-2-4 1,2 1 85,-3-1 1,0-3-90,0-1 1,-3-3 73,4 4-29,-6-6 0,7 5 232,-5-3 0,1-3 113,-1 3-223,-3-3 192,4-1-2998,-5 0 2711,-5-5 0,4-7 0,-4-5 0</inkml:trace>
  <inkml:trace contextRef="#ctx0" brushRef="#br0" timeOffset="14">10576 1508 7569,'-7'-7'9,"2"2"733,5 0 48,0 4-176,0-4-351,0 15 0,0-3-68,0 9 0,0 0-138,0-1 0,2 6 96,1-2 0,-1 1-186,1-1 0,0 3 71,1-3 0,-3 1-278,3-1 0,1 1 47,-1-4 0,1 3-59,-1-4 0,-2 0-479,6-4 1,-4 1 730,3-1 0,1 1 0,3-1 0</inkml:trace>
  <inkml:trace contextRef="#ctx0" brushRef="#br0" timeOffset="15">10450 2090 8944,'12'0'540,"-5"0"-385,1 0 0,-1-4 45,5 0 1,4 1-1,3 3 1,3-4-205,1 0 37,5-5 0,0 4-19,2-3 0,2 0 115,-6 4 1,1-5-311,-4 1 0,-2 2 111,-2-2 0,2 4-169,-6-3 0,0 4-108,-3-1 0,-5 2-655,1-2 1002,-6 3 0,4-4 0,-6 5 0</inkml:trace>
  <inkml:trace contextRef="#ctx0" brushRef="#br0" timeOffset="16">10701 2216 7569,'-7'-2'439,"-1"-1"532,6 1-575,-3-3-237,5 0 320,0 4 23,-6-4-356,5 5 1,-5 1-109,2 3 1,1-2-186,-4 6 128,4 0 0,-6-1 137,6 1-334,-6-1 174,7 10 1,-6-4-77,4 2 0,-1-2 1,1-2 44,3 0 0,-4 1-82,5-1 0,0 1 66,0-1 1,1-1 26,3-2 1,2 1 8,5-5 1,1-1-6,-1-3 0,6 0 221,2 0-195,-3 0 0,5-5 119,-6-2 1,5-3-67,-1-2 1,-2-3 163,-2 0 0,-2-1-43,-2 5 0,-1-2-7,-2-2 0,-3 2-120,-5-2 1,0 2-83,0 2 0,-7-3-137,-4 3 0,-2-3-391,-6 6 1,2 3-142,-2 1 1,-7 3 17,3 1 718,-2 0 0,2 5 0,0 1 0</inkml:trace>
  <inkml:trace contextRef="#ctx0" brushRef="#br0" timeOffset="17">10633 2433 7569,'-7'1'884,"4"3"-528,1-3 1,2 5 213,0-2-393,-5-3 0,4 10-104,-3-4 1,3 0-179,1 0 0,-1 1 45,-3 3-25,3 1 0,-4-1 33,5 0 1,0 1-17,0-1 1,-4 5-14,0-1 0,0 0-108,4-4 1,0 1 89,0-1 1,0-3 44,0-1 0,5 0 30,3 0 0,2 0-2,1-3 1,1-3 9,-1 3 1,4-4-28,1-4 0,4 1 2,-1-4 1,-1-1 39,1-3 1,0-1-24,4 1 1,-6-2 69,-1-2 1,-4 2-71,0-2 1,-1-2 186,1 2 0,-6-1-40,-2 1 1,-4 2-45,-4-2 1,-4-2-92,-7 2 1,-4 3-109,-8 5 0,2 4-7,-5-1 1,0 3-35,0 1 161,-3 0 0,9 5 0,-4 2 0</inkml:trace>
  <inkml:trace contextRef="#ctx0" brushRef="#br0" timeOffset="18">11204 2033 7569,'-6'0'326,"0"0"2025,6 0-2202,6 0 0,0 0 295,5 0-307,1-5 1,0 2 50,4-4 1,0 3 17,3-4 1,1 4-127,-4-3-40,4-1 0,-7 1 1,2-1 1,-2 5-233,-2 0 0,-1 0-889,-2-1 567,-3 3 186,-5-4 327,0 5 0,-5 5 0,-2 1 0</inkml:trace>
  <inkml:trace contextRef="#ctx0" brushRef="#br0" timeOffset="19">11969 1428 7569,'-1'-8'387,"-3"0"-112,3 6-12,-4-3 12,5 5 493,0-5-189,0 3-512,0-3 1,0 7 99,0 1 1,0 4-120,0 4 1,1 2 3,3 2 0,-3 3-63,3 5 1,-2-4-50,2 0 0,-3 0 46,3 4 1,1 0-173,-1-1 1,1-3 64,-1 0 0,-3-3-235,3 3 1,1-5 148,-1 1 0,0-2-362,-4-2 1,0 0-6,0 1 574,0-1 0,5 1 0,1-1 0</inkml:trace>
  <inkml:trace contextRef="#ctx0" brushRef="#br0" timeOffset="20">11775 1953 8515,'6'0'658,"1"0"-265,-4 0 1,0 0-46,5 0 1,3 0-156,4 0 1,6 0-11,-2 0 1,7 0-105,5 0 0,2 0 127,1 0 1,1-4-224,4 0 0,-3-5-55,6 2 0,-4-3-69,4-2 0,-5 1-168,1-1 1,-6 5 169,-2-1 0,-4 2-129,0-2 0,-7-1-127,-4 6-73,-2-1 36,-1 4-683,-6 0 1115,-1 0 0,-15 5 0,-3 1 0</inkml:trace>
  <inkml:trace contextRef="#ctx0" brushRef="#br0" timeOffset="21">12072 2170 7569,'-5'-11'456,"4"3"-150,-3 0-258,2 6 185,-3-3 0,3 3 121,-6-1 1,4 1-163,-3-1 0,3 1-1,-4 2 1,1 2 226,-5 1-281,6-1 1,-4 8 27,2-3 1,-6 4 29,-1 0 0,-1 4-151,0 0 1,4 6 48,-4-2 1,4 2-196,0 2 0,1 0 94,-1 0 0,2 0-245,3 0 1,0-1 102,4 1 1,1-1-22,-2-3 1,3 2-33,1-2 1,4-2 81,0-2 0,5-2-56,-2-2 0,3-1 49,2-2 0,-1 1 139,1-5 0,0 0-98,4-4 1,-2 0 170,5 0 1,-4-2-32,4-2 1,-5-2-35,1-5 0,-2-1 33,-2 1 0,-4-1 123,-4 1 0,-1 0-23,-2-1 1,-2 1-65,-1-1 0,-9 2-252,-7 3 1,-3-2 73,0 5 1,-5 0-268,0 4 0,-3 0-36,3 0 0,1 1-168,3 3 1,5 1-216,3 3 776,2 2 0,2-4 0,-1 6 0</inkml:trace>
  <inkml:trace contextRef="#ctx0" brushRef="#br0" timeOffset="22">12175 2124 7569,'0'-11'724,"0"-1"-432,0 1 0,0 3 395,0 1 37,0 4-492,0-2 0,1 6-45,3 3 0,-3 3-33,3 4 0,-3 2 0,-1 2 0,0-1-44,0 5 1,4 0-98,0 4 0,-1 0-314,-3-1 248,0 1 0,0 0-218,0 0 1,0-4 164,0 0 1,0-4-34,0 4 0,0-5 73,0 2 1,0-8 30,0 0 1,2-2-23,2 2 1,-2 1 140,6-5-106,-1-1 0,5-3 15,-1 0 0,1 0-678,-1 0 483,0 0 1,1 0-521,-1 0 0,-3-3 47,-1-1 675,-4-5 0,2 3 0,-5-6 0</inkml:trace>
  <inkml:trace contextRef="#ctx0" brushRef="#br0" timeOffset="23">12323 2330 7569,'5'-6'849,"-4"-5"-111,5 5 114,-6 0-267,0 1 322,0 5-576,0 5 1,0 6-309,0 8 0,0-1 75,0 1 0,0 4-235,0 3 1,0 1 153,0-4 1,0 4-136,0-1 1,0 1-143,0-4 0,3-2-275,1-2 1,0-2-168,-4-6 202,0 1 269,0-1 1,0-3 63,0-1 0,1-4-751,3 1 918,-3-3 0,4-6 0,-5-2 0</inkml:trace>
  <inkml:trace contextRef="#ctx0" brushRef="#br0" timeOffset="24">12506 1199 7569,'-12'-5'10,"1"4"0,3-4 87,1 5 0,3 0 260,-4 0 117,6 0-175,-3 0 186,0 0-118,3 0-25,-3 0 420,5 0-372,5 0-227,-3 0 1,4 4 49,-2-1 1,-2 6-21,6-1 1,-4 2-7,3 1 1,0 5-11,0-1 0,4 5-25,-4-1 0,7 3 43,1 1 1,2 5-137,-2 2 1,-1-1 79,5 2 0,-4-2-95,4 1 1,-3 7-34,3-3 1,0 4-76,3 1 0,1-3-44,0 6 0,-1-1-84,-3 1 0,1 2 89,-5-2 1,4-3 21,-3-1 0,-1-2-9,-4-2 0,-4-1 40,-4-2 0,2 2-24,-1-3 1,0 3-14,-4 1 0,-4-3-8,0-1 1,-5-3-50,2 3 1,-3-4 190,-2 0 0,0 2-200,-4-1 1,4 0 72,-4-5 0,5 0-61,3-3 0,-2-1-116,3-3 61,2-2 1,-2 3-10,3-4-15,3-6 232,-4 4-221,5-9 307,0 4-2054,0-5 1956,0 6 0,0-5 0,0 4 0</inkml:trace>
  <inkml:trace contextRef="#ctx0" brushRef="#br0" timeOffset="25">13397 1759 7490,'0'-7'660,"0"2"-385,0 5-153,0 5 1,0-2-1,0 5 5,0-1 0,0 5-13,0-1 0,0 4-3,0 1 0,3 3-65,1-4 0,4 5 74,-4-1 1,1-1-136,-1 1 0,-3-4 77,3 4 1,1-5-80,-1 1 0,1-1 9,-2 2 0,-1-4 30,2 3 0,-3-6-16,-1-1 0,0 0-9,0 3 1,0-3-54,0-1 109,0 1-205,0 3 1,0-3 30,0 0-481,0-6-155,0 3-304,0-5 1061,-5 0 0,-2 5 0,-4 2 0</inkml:trace>
  <inkml:trace contextRef="#ctx0" brushRef="#br0" timeOffset="26">13203 2033 7704,'11'-1'333,"0"-3"1,1 3-78,-1-3 0,1 2 108,-1 2 0,0-3 242,1-1-469,4 0 1,-3 4 0,2 0 1,2 0 11,-2 0 0,4 0-142,-4 0 0,1 0 64,-5 0 0,0 0-48,1 0 0,-5-1 24,1-3-1483,0 3 1435,3-4 0,0 5 0,1 0 0</inkml:trace>
  <inkml:trace contextRef="#ctx0" brushRef="#br0" timeOffset="27">14013 1759 7569,'-6'-5'0,"2"-3"0,3 2-74,1-2 45,0 1 383,0-5-153,5 1 1,-2-1-17,4 1 1,1 3 132,3 1 0,1 4-110,-1-1 1,1-1-42,-1 1 1,2 1 76,2 3 0,-2-4-49,2 0 1,-1 0-82,1 4 0,-2 0 46,2 0 1,1 4-63,0 0 0,-1 5-27,-4-2 0,4 3-137,1 2 1,-5 4-54,-3 3 1,-6 3 62,2 1 1,-3 5-72,-1 2 1,-5-1 25,-2 2 1,-7-1-70,-2 5 1,-4-5 30,1 0 0,-2 0 107,-2 0 1,0-2 2,0-5 0,4 4 4,0-1 1,5-3 98,-1-4 0,2-5-104,2 1 1,3 0 110,0-3 1,6 2-82,-2-7 1,3 0 59,1 0 8,0-4 1,5 6 104,3-5 1,2 1-103,1-1 0,1-3 12,-1 3 0,2-3 100,2-1 1,-1 0-80,5 0 1,-4 0 74,4 0 0,-4 0 4,4 0-137,-5 0 0,3-4-94,-6 0 0,1-1-442,-1 1 245,1 3 142,-6-4 1,0 5-1016,-2 0 379,-3 0-613,4 0 1352,-5 0 0,-5 0 0,-1 0 0</inkml:trace>
  <inkml:trace contextRef="#ctx0" brushRef="#br0" timeOffset="28">14562 2056 7569,'0'-7'1270,"0"-3"-393,0 9-435,0-4 0,0 4 745,0-3-1082,0 3-513,0-5 1,0 8-575,0 2 1,0-2 981,0 6 0,5-1 0,1 5 0</inkml:trace>
  <inkml:trace contextRef="#ctx0" brushRef="#br0" timeOffset="29">15053 1759 7569,'0'-12'-148,"0"5"-36,0-1 0,0 1 839,0-5-347,0 6 0,0-4 66,0 2 1,0-2-117,0-2 1,0 1-40,0 0 1,0 3 147,0 0-249,-5 1 1,-2-3 35,-4 2 1,3-1-149,1 5 1,-1 1-140,-3 3 0,-1 0 82,1 0 0,-1 0 39,1 0 1,-4 5 4,-1 2 1,0 3-100,1 2 1,2 3 26,-2 0 1,2 6-67,2-2 1,-1-2 77,1 2 0,5-1-125,2 1 0,2 1 59,2-4 1,2 0-29,2-1 1,2-3 159,5-1 1,2-1-83,2-6 0,-1 4 92,5-4 0,-4-1-77,4-3 0,-3 0 118,3 0 0,-5-1-46,1-3 0,-2 2 88,-2-6 0,-1 4 104,-2-3 188,2-1 97,-4-3-163,1-1-113,-2 6 0,-5-4-350,0 9 73,0 6 0,-4 4-22,0 10 0,0 0 104,4 3 0,-1 3-96,-3 1 1,3 0-30,-3 4 1,3-3 91,1 3 0,0-4-43,0 0 1,0-2 41,0-1 1,0-5 47,0-3 1,0-2-43,0-2 1,1-3 348,3-1-172,-3-4-188,4 2-740,-5-5 663,0 0 1,0 5 0,0 1-1</inkml:trace>
  <inkml:trace contextRef="#ctx0" brushRef="#br0" timeOffset="30">15498 1725 7569,'0'-12'36,"0"1"0,4-1 182,0 1-272,0-1 0,-3 5 715,3-1-413,-3 1 1,4-5 217,-5 1 1,-1 3-147,-3 1 0,-2 0-253,-6 0 1,1-2 76,-1 5 1,0-4-161,-4 4 0,0 1 57,-3 3 0,-3 5-49,3 2 0,-1 4-17,1 0 0,-3 4-32,3 0 0,3 6-74,1-2 1,2 2 30,1 2 1,6 0-73,2 0 0,3-4 36,1 0 0,3-5-22,4 1 0,2-2 48,10-2 0,-4-3 29,4-1 1,-3-4-49,3 1 186,0-3-119,3-1 0,-2-5 25,-1-3 0,-5 2 131,1-2 0,-1 1 37,1-5 1,-6 5-85,2-1 1,-3 0 97,-1-3 1,2 3 11,-5 1-71,0 4 1,0-3-80,0 2-13,-1 3 1,-3-3 55,0 8 1,-1 7-17,-3 8 1,2 3-16,-6 1 0,4 1 8,-3 3 1,3-1-95,-4 8 0,6-3 79,-2 3 1,1 0-119,0-3 0,1-2 32,-1 2-120,1-6 87,2-2 0,0-3-41,0-5 0,0 0 86,0-3 0,0-1-267,0 1 1,0-5-174,0 1 502,5-5 0,2 2 0,4-5 0</inkml:trace>
  <inkml:trace contextRef="#ctx0" brushRef="#br0" timeOffset="31">15635 1702 7569,'0'-13'932,"0"-2"-641,5 7 1,3-6-388,7 10 0,-2 1-463,2 3 0,-2-4 250,-2 0 1,2 0 479,2 4 0,3 0 574,5 0 0,-1 0-457,1 0 0,0 0 57,0 0 1,-1 0-228,-3 0 1,1 0-54,-5 0 1,0 0 68,-3 0 1,-1 0-60,1 0 1,-5 0-2,1 0 19,-6 0 78,9 0-32,-10 0-170,4 5 1,-5 2 105,0 4 1,0 0-19,0 1 1,-1 4 5,-3 3 0,-1 4 34,-3 4 0,-2 2-85,2 5 1,-3 1-100,-4-1 0,2 1-177,-2 3 0,1-2 47,-1 2 57,7-2 1,-7-6-103,7 1 1,2-6 108,-2 2 0,6-5 13,-2-3 0,3-2 175,1-6 16,0 1-207,0-1 314,0 1-49,0-1 160,0-5-160,0 5-396,0-10-385,0 4 469,0-5 1,0 5 0,0 1-1</inkml:trace>
  <inkml:trace contextRef="#ctx0" brushRef="#br0" timeOffset="32">16183 1999 7803,'0'-7'2002,"0"2"-3649,0 5 1647,5 0 0,-3 0 0,3 0 0</inkml:trace>
  <inkml:trace contextRef="#ctx0" brushRef="#br0" timeOffset="33">16743 1211 7322,'5'-7'-147,"-4"-3"296,4 9 1,-5-5 358,0 2-112,0 2-190,0-3 104,0 5-35,0-5 167,0 4-48,0-4 157,0 5-560,-5 5 1,4-2 91,-3 4 1,2-3-19,-2 4 0,3-1 33,-3 5 0,3-1-17,1 0 0,-4 1 61,0-1 0,-4 6-47,5 2 0,-5 2 31,4 2 1,-5 0-21,2 0 1,-4 4 8,0-1 1,3 5-41,1-5 1,0 6-78,0-1 1,1 2-35,2 1 0,2-4 70,-1 1 0,-2-2-63,1 1 0,0 3 73,4-2 1,0-2-129,0 1 0,0-3 22,0 4 0,0-6 24,0 2 1,0 2 17,0 1 0,0-1 16,0 2 0,0-5 2,0 5 0,0-2-3,0 2 1,1 0 5,3-4 0,-3 1-3,3-1 0,1-3 8,-1 2 1,1-3 10,-1-4 1,1 3 1,3-3 1,2-3 31,-3-1 0,2 2-42,-1-2 0,2 0-15,-2-3 1,0 3 17,0 0 1,2 1-101,-2-5 1,2-1 79,1-2 1,-3 2-18,0-3-44,-1 4-21,5 0 240,-1 0-113,1-4 106,-6 3-127,4-9-75,-9 4 0,4-3 89,-5 1-309,0-1-277,0 3-262,0-5 0,0-5 1,0-2-1</inkml:trace>
  <inkml:trace contextRef="#ctx0" brushRef="#br0" timeOffset="34">17154 1336 7569,'0'-11'417,"0"-1"18,0 6 119,0 1-165,0 5 0,0 5-119,0 3-110,0 2 1,4 3-90,0 2 0,1 1 52,-1 3 0,-3 3-78,3-3 0,1-1 75,-1 1 1,1-5-228,-2 1 0,0 1 96,5 0 0,-5-1-541,5-4 1,-5 1-75,0-1 1,-1 1 625,-2-1 0,0 5 0,0 2 0</inkml:trace>
  <inkml:trace contextRef="#ctx0" brushRef="#br0" timeOffset="35">16926 1999 8810,'7'0'775,"1"0"0,1 0-497,6 0 1,0 0-40,8 0 1,-3 0-46,7 0 1,6-4-170,1 0 0,3-1 117,-3 1 0,-1 2-156,-2-6 1,4 2-46,-4-2 1,4-1-59,-4 5 0,-3-5-40,-2 2 0,-3 1 61,-4-2 0,2 5-19,-6 0 0,0 0 87,-4-1-848,1 3-262,-1-4 1138,-4 5 0,-2 5 0,-5 1 0</inkml:trace>
  <inkml:trace contextRef="#ctx0" brushRef="#br0" timeOffset="36">17097 2170 7528,'0'11'539,"0"1"-385,0-1 0,0 1-28,0-1 1,0 6-11,0 2 0,4 2 12,0 2 1,-1 0-200,-3 0 0,0-2 58,0-2 1,0 2-159,0-6 0,0 0 59,0-4 1,0 1-297,0-1-106,0 1-143,0-1-105,0 1 762,0-6 0,0-1 0,6-5 0,0 0 0</inkml:trace>
  <inkml:trace contextRef="#ctx0" brushRef="#br0" timeOffset="37">17417 2147 7569,'-8'-11'-50,"1"-1"1,4 5-111,-1-1 100,3 6 43,1-4 1,-1 6 99,-3 0 0,1 2 197,-4 2 1,-1 3-59,-3 8 0,-2-1-182,-2 5 1,2 2 53,-2 5 0,-2 2-75,2 3 1,0 0-33,4-4 0,-1 5-62,1-2 0,1-2-18,2-1 1,3-4 27,5-4 0,0 1-259,0-5 0,1 0 134,3-3 1,6-5-129,5 1 0,2-5 45,-2 0 1,-1-1 167,5-2 1,-1-2 127,1-1 0,1-4-23,-5-4 0,4 3 0,-3 1 0,-1-1 0,-4-3 0,-3-1 17,-1 1 0,-4-1-40,1 1 0,-4-1 163,-4 1 0,-4 3 1,-7 1 1,-3 4-74,-4-1 0,-6 3 12,-3 1 0,-1 1-36,2 3 0,2 3-357,5 4 1,5-3 312,3-1 0,-3 1 0,1 3 0</inkml:trace>
  <inkml:trace contextRef="#ctx0" brushRef="#br0" timeOffset="38">17851 1942 7569,'-7'0'486,"2"0"-137,5 0 182,-5 0-42,4 0 64,-4 0 136,5 0-494,5 0 1,1 0-110,6 0 0,-5 0 109,1 0 0,3 0-292,5 0 0,-1 0-404,-4 0 1,5 0 303,-1 0 1,1 0-119,0 0 1,-4-4 126,3 0 1,2 0-1007,-2 4 1194,-5 0 0,0-5 0,-3-1 0</inkml:trace>
  <inkml:trace contextRef="#ctx0" brushRef="#br0" timeOffset="39">18410 1313 7569,'0'-11'-159,"0"0"79,0 4 1,0 1 79,0 2 0,0 3 0,0-4 0,0 5 0,0 6 0,0 5 0,0 2 0,0 6 0,0 4 0,0 4 0,0 1 0,0-2 2378,6-2-1098,-5 4-935,4 0-252,0-4 0,-4 0-164,3-5 0,1-1-280,-1 1 0,4 2-33,-5-6 1,5 0-347,-4-4 1,0 1 230,-4-1 499,0 1 0,5 4 0,1 2 0</inkml:trace>
  <inkml:trace contextRef="#ctx0" brushRef="#br0" timeOffset="40">18216 1930 7569,'7'0'1518,"-2"0"-1138,0 0-141,1 0 1,9 1 101,1 3 1,4-3-73,-1 3-109,2-2 1,7-2-94,3 0 1,6-4 76,1 0 1,0-4-174,-4 5 1,2-6 52,2 1 0,-4-1-137,0 2 1,-1-4 63,-6 4 0,2 2-227,-6 1 1,1-1-341,-9 1 0,0-1 3,-3 1-449,-1 3 1062,1-4 0,-6 15 0,-1 3 0</inkml:trace>
  <inkml:trace contextRef="#ctx0" brushRef="#br0" timeOffset="41">18479 2113 7569,'-8'-1'101,"1"-3"-101,4 3 0,-2-6 150,5 3 63,0 3 1,-1-5 747,-3 2-286,3 3-414,-4-4 0,3 5 129,-1 0-244,1 0 1,-8 1 36,3 3 1,-4-1-164,0 9 0,-2-3 73,-2 6 1,2 2-43,-2-2 1,-1 5 33,0-1 1,0 3-144,1 0 0,2 1-72,-2 0 1,3 0 98,5 0 1,-2 0-182,5 0 1,-4-2 69,5-2 1,-1 1 26,4-4 0,1 3-1,3-4 1,-2 0-105,6-3 1,0-2 128,3-3 1,1 4-6,-1-4 1,0-2 126,1-1 1,-1-1-72,1 0 1,0-1 83,4 1 0,-4-1-57,3-2 16,-2-5 0,-1 0-2,-1-3 1,-5-2 86,-2 2 0,-3-2-47,-1-1 0,0-1 58,0 1 1,-1-1-104,-3 1 1,-7-1 23,-8 1 1,1 3-404,-1 1 0,0 4 172,-4-1 1,2 3-476,2 1 1,2 0 29,6 0 656,-1 0 0,1 5 0,-1 2 0</inkml:trace>
  <inkml:trace contextRef="#ctx0" brushRef="#br0" timeOffset="42">18570 2159 7569,'0'-12'1132,"0"1"-474,0 4-41,0-3-918,0 9 304,0-4 971,0 5-1030,0 5 1,4 1 166,0 6 0,0 4 25,-4 3 0,0-1-211,0 1 1,0 0-26,0 4 0,0-4-15,0 0 1,0-1 108,0 1 0,0-3-176,0-4 1,0-1 38,0 1 0,4-1-39,-1 0 1,5-3-78,-4 0 0,3-5-78,-3 5 1,5-5 6,-1 0 1,-2-1-153,2-2 1,-1 0 0,5 0 481,-1 0 0,-5-5 0,5-2 0,-5-4 0</inkml:trace>
  <inkml:trace contextRef="#ctx0" brushRef="#br0" timeOffset="43">18696 2387 7569,'-5'-6'-116,"4"-1"187,-3 3 0,3 2 961,1-6-310,0 6 652,0-3-643,0 0-344,0 3-585,0-3 234,0 15 1,0-2-209,0 7 1,0 2 172,0-2 1,1 1-199,3 0 1,-3 0 61,3 3 0,-3 2-356,-1-6 1,0 1 64,0 0 0,0-4-61,0 3 1,0-6-345,0-1 103,0 0 728,0 3 0,0-5 0,0-1 0</inkml:trace>
  <inkml:trace contextRef="#ctx0" brushRef="#br0" timeOffset="44">18810 1142 7569,'0'-6'-701,"0"-4"2106,0 8-534,0-8-71,0 9-208,0-4 934,0 5-1504,5 0 31,-3 0 27,8 5 1,-4 1 22,5 6 0,-3-5-4,0 1 0,-1 0 59,5 3 1,-1 5-40,1 3 0,-1-1 28,0 1 1,1-1-13,-1 1 1,1 3 7,-1-3 0,0 2-25,1 2 0,1 0-13,2 0 0,-2 0-17,2-1 0,-3 1-93,0 0 1,-1 4-43,1-1 1,-1 1 44,1-4 0,-1 0-68,0 0 1,1 3 67,-1 1 1,1 5-45,-1-2 1,0-1 30,1 2 1,-1-1-86,1 4 1,-5 1 94,1-1 1,-5-4-3,0 1 1,0-1-85,1 5 1,-3-1 76,3 0 0,-3-1-191,-1-2 1,-4 2 57,0-3 0,-3-1-19,3 2 0,-1-2 23,1 1 0,-1 2-62,-3-5 1,-2 3 90,3-3 0,0-1-13,0-3 1,-1 0 93,-3 0 1,3-1-88,0-3 0,1 1 183,-5-5 0,5 0-37,-1-3 1,4-1 69,-3 1 1,3-2-60,-4-3-62,6 4 18,-3-5 0,3 4-296,-1-2 73,1-3-399,-3 0 180,5-4-593,0 9 364,0-9 678,0 5 0,0-6 0,0 0 0</inkml:trace>
  <inkml:trace contextRef="#ctx0" brushRef="#br0" timeOffset="45">19690 1793 7569,'0'-6'331,"0"-1"29,0 4 0,0 1 85,0-3-246,0 5 1,3 5-81,1 3-49,0 2 1,-4 7 77,0 2 1,0 2-105,0 2 0,0 0-53,0 0 1,0 0 5,0-1 1,0 0 22,0-3 1,0 1 73,0-4 0,4-1-138,0-4 1,-1 1 109,-3-1 0,4 0-112,0 1 0,0-5-176,-4 1 0,0-4-684,0 4 906,0-6 0,-5 13 0,-2-2 0</inkml:trace>
  <inkml:trace contextRef="#ctx0" brushRef="#br0" timeOffset="46">19530 2021 7569,'6'0'1127,"4"-3"-947,-2-1-43,2 0 1,5 3 274,0-3 1,2 3-106,-2-3 0,3-1-293,5 1 1,0 0 134,-1 4 1,5-4-678,0 1 0,-1-1 211,-3 4 317,0 0 0,5-5 0,1-2 0</inkml:trace>
  <inkml:trace contextRef="#ctx0" brushRef="#br0" timeOffset="47">20169 1690 7569,'0'-17'0,"0"-4"783,0 6-458,5 0 0,2 7 76,4 1-252,-5-1 0,5 0 192,-4 1 1,3 3-110,2-4 1,0 6-26,4-2 1,-4 1-13,4 0 0,0 1-138,-1-1 0,1 3 96,-5 3 0,4 4-191,0 4 0,-1 6-41,-6 2 0,1 6-103,-5 2 1,0 3 69,-4-3-214,0 10 216,0-7 0,-6 11-97,-1-3 100,-8-3 1,1 8-16,-5-5 0,1 0 15,-1-3 0,-2-1 113,6 0-52,0-5 1,1-1 71,3-5 1,-3-5 146,6-3 0,2-2 93,-2-2 6,6 1 1,-3-5 153,5 1-281,0-5 1,5 3 83,2-2 1,5-3-47,3 3 1,-1-3-74,5-1 1,0 0-39,4 0 1,-4 0-106,0 0 0,-5-4-146,1 0 1,-2 1 93,-2 3 1,1 0-416,-1 0 183,-5 0-1659,4 0 1976,-8 0 0,3-5 0,-5-2 0</inkml:trace>
  <inkml:trace contextRef="#ctx0" brushRef="#br0" timeOffset="48">20615 2056 7569,'6'-5'0,"0"0"605,-2-3 0,-1 2 106,4 2-65,-4 3-13,2-5-127,-5 6-1060,0 0 0,0 6 1,0 0-1</inkml:trace>
  <inkml:trace contextRef="#ctx0" brushRef="#br0" timeOffset="49">21117 1736 7569,'0'-11'0,"1"-1"-153,3 1 153,-2-6 0,3 8 746,-5-2-458,0 2 1,0-2 60,0-1 0,0 1 18,0-1-264,-5 1 0,-2 3 20,-4 1 1,-1 4-10,1-1 0,-6-1-90,-2 1 1,-2 1 37,-2 3 1,4 5-77,0 2 0,5 4-277,-1 0 218,2 5 1,2-2-96,-1 5 0,6 0 54,2 4 1,3 0-168,1 0 0,5-1 56,2-3 0,7 1 45,2-5 1,4-1 138,-1-6 1,-1 1 115,1-6 1,-1 1-69,1-4 1,-2 0 185,-1 0 1,-5-5 141,0-3 0,1 2-148,-5-1 1,-1-1 44,-3-4 1,0 5 182,1-1 195,-3 1-134,4-5-461,-5 6-579,0 1 478,0 5 1,0 6 7,0 6 1,0 4 77,0 7-34,-5 0 1,4 5 6,-3 2 0,-1 3-4,1 1 1,-4 1 2,5-1 1,-1-4-227,4 1 246,0-6 0,0-1 39,0-5 0,0-5 196,0 2-146,0-4-86,0 0-1072,0-1 522,0 0-407,0-4 962,0-2 0,0-5 0,0 0 0</inkml:trace>
  <inkml:trace contextRef="#ctx0" brushRef="#br0" timeOffset="50">21551 1725 7569,'0'-12'-390,"0"1"631,0-1-210,0 6 1,0-4 175,0 2 0,0 2 243,0-2 0,0 1-89,0-5 0,0 1 142,0-1-388,0 6 0,-4-4 207,1 2-168,-6-2 0,-1 2-82,-6 1 1,0 4-55,1 0 16,2 1 0,-9 7 49,3 3 0,-2 6-101,-2 1 1,4 5-195,0-1 1,5 3 139,-1 1 0,7 0-286,4 0 0,3-4 151,1 0 1,1-4-47,3 4 1,4-5 49,7 1 0,3-6 201,4-1 0,0-6-48,-3 2 0,3-3 86,-3-1 0,1-1 174,-1-3 0,1 2-93,-4-6 1,-1 0 234,-4-3 0,-3 3 100,-1 1-106,-4-1 1,3-2 30,-2 2-119,-3-2-163,4 9-233,-5-4 0,-1 10 40,-3 3 0,2 7 57,-6 4 1,4 4-68,-3 3 0,3 3 9,-4 6 0,6-1-81,-2 0 1,-1 4 33,1 0 1,-1 0-167,1-3 1,3-6 20,-3-2 1,3-1 1,1-3 1,0-1 173,0-7 0,0-6-238,0 2-380,0-2 733,0 2 0,5-4 0,1-2 0</inkml:trace>
  <inkml:trace contextRef="#ctx0" brushRef="#br0" timeOffset="51">21962 1736 7569,'0'-11'154,"0"-1"1,2 5 464,1-1-388,-1 5 183,3-2-218,-5 5 214,0 0 0,-2 9-314,-1 3 1,-5 7 1,-7 0 0,1 7-7,-5 5 0,0 2-8,-4 1 0,0 2-142,0 2-339,0-3 403,1 4 0,-1-4-121,0-1 0,5-1 25,3-3 0,7 1-85,4-8 1,3 5 47,1-9 1,0 4-113,0-8 0,1 4 66,3-4 1,3-4 6,4-3 0,2-2 390,2 2-333,-2-3 1,7-5 24,-5 0 1,4 0 113,-4 0 0,4-5 211,-3-3 1,-1-2-123,-4-1 0,1-1 257,-1 1 1,-3-2-147,-1-2 0,-4 1 40,1-5 1,-3 4-102,-1-4 0,-5 4 25,-3-4 0,-2 5-160,-1-2 1,-1 5-240,1 3 0,-4 3-531,0 5 0,-1 0 368,5 0 0,-2 2-1153,-2 1 1522,2 9 0,-3 0 0,4 5 0</inkml:trace>
  <inkml:trace contextRef="#ctx0" brushRef="#br0" timeOffset="52">22134 2124 7569,'0'-11'2178,"0"5"0,0-1-1195,0 3-801,0 3-115,0-4-38,0 5-432,-5 0-108,3 0 0,-3 5 511,5 3 0,0 2 0,0 1 0</inkml:trace>
  <inkml:trace contextRef="#ctx0" brushRef="#br0" timeOffset="53">22636 1154 7569,'0'-7'205,"0"2"-10,0 0 93,0 4 12,0-4-49,-5 5-105,4 0 0,-6 1-54,4 3 0,1-2 74,-1 6-51,1-6 1,1 5 244,-3-3-87,3 2-143,-9 5 1,7 1 38,-4-1 0,0 4 34,0 1 1,-3 4-12,2-1 0,-2 3-70,-2 0 0,1 5 11,0 0 1,3 3-30,0-3-81,1 5 83,-5-3 1,5 5 4,-1 0-82,5 1 0,-5-1-14,4 0 0,-1-4 52,1 1 1,3-1-139,-3 5 1,-1-5-18,1 1-94,0-6 96,4 8 1,-4-8 80,1 6 0,-1-6-92,4 2 0,0 1 44,0-2 0,0 2-237,0-1 223,0-3 0,0 4-6,0-5 1,0 3 11,0 1 1,0 0-1,0-4 0,1-1 55,3 1 1,-2 0 4,6 0 1,-2-4 184,2 0-113,2-5 1,-4 6-13,6-4 1,-5 0-10,1-1 1,0-2 44,3 2-77,1-2 1,-5 2 27,1 0 1,-2 1 2,2-5 0,1 0 18,-6 1 0,5-1-3,-4 1 0,1-1 171,-1 0 10,-3-4-32,4 3 29,0-4-326,-4 6 1,6-5 138,-3 1-594,-3-5 188,4 2-186,-5-5-222,0 0-1044,5 0 1803,-4 0 0,4-5 0,-5-2 0</inkml:trace>
  <inkml:trace contextRef="#ctx0" brushRef="#br0" timeOffset="54">22933 1382 7569,'0'-11'0,"0"-1"0,0 4-163,0 1 187,0-1 477,0 2 779,0 1-525,0 0-90,0 3-314,0-3-260,-5 5 1,4 2-19,-3 1-25,3 4 0,1 6 53,0 2 1,0-1 50,0 5 1,0 0-228,0 4 0,0-1-66,0 1 97,0 0 0,0 0-38,0 0 1,0-4-280,0 0 207,0-5 62,0 2 1,0-4-484,0-1 266,0-4-22,0 3-226,0-9 286,5 9 9,-4-9 262,4 4 0,-5-5 0,0 0 0</inkml:trace>
  <inkml:trace contextRef="#ctx0" brushRef="#br0" timeOffset="55">22670 1907 7656,'7'0'1275,"-2"0"-831,-5-5-169,0 4 120,5-4-91,-4 5-129,9-5 0,-7 4 45,4-3 0,1 2-45,4 2 1,0-3 10,3-1 1,2-1-76,2 1 72,8 3-45,-3-4 0,6 1 19,1 0-79,4-5-31,1 8 1,4-9-108,-2 2 1,-2 2 38,2-2 0,-2 4-114,-2-3 0,-4 4 21,1-1 1,-6-1-154,2 1 1,-8 1-147,-4 3-127,-2 0-812,-2 0 833,-5 0 1,-2 1 518,-8 3 0,-7 2 0,-7 5 0</inkml:trace>
  <inkml:trace contextRef="#ctx0" brushRef="#br0" timeOffset="56">22636 2204 8441,'8'-6'550,"-1"2"1,2-1-269,6 1 0,-1-3 91,5 3 0,-1-4-100,1 4 0,2-3-15,-6 3 1,4-4-107,-4 5 0,0-1-63,-3 4 0,-1-4-57,1 0-3,-1 0 0,-3 4-34,-1 0 14,-4 0 1,3 4-128,-2 0-96,-3 5 1,4-3 45,-5 6 1,-1-5-81,-3 1 1,3-1-71,-3 5 105,-2-6 119,4 4 9,-8-3 30,9 4 1,-8-3 61,5-1 0,-1-3-109,1 4 97,3-6 172,-4 8-125,0-8 0,4 4 254,-3-2-80,3-3-182,1 4 9,0 0 102,0-3-119,0 8 0,5-8 34,2 6 1,4-4-16,0 3 0,4 0-46,0 0 29,6 3 0,-7-5-25,5 3 0,-5 2 4,1-2 0,-4 2-65,-3 1-76,2 1 1,-9 0-348,3 4 331,-3-4 1,-2 6-137,-3-3 0,-6-1 64,-5 5 0,-5-5 19,1 2 1,-3-4 51,-1 0 0,-2-1 174,2 1 0,-1-5-119,9 1 57,-6-6 1,9 3 107,-4-5 1,8 0-466,0 0 152,5 0-126,-2 0 1,5-1 369,0-3 0,5-2 0,2-5 0</inkml:trace>
  <inkml:trace contextRef="#ctx0" brushRef="#br0" timeOffset="57">23116 2250 7569,'5'-18'268,"-3"-2"-223,6 5 0,0-1 350,3 5 1,1 0-70,-1-1 0,0 5 53,1-1 1,-5 4-89,1-4 0,-4 6 58,3-2 0,-3 3-104,4 1 1,-6 1-213,2 3 1,-1 2-86,1 6 0,-3 4 135,3 3 1,-4 3-326,-4 1 0,1 1 130,-4 2 0,0 0-382,0 4 0,-3-4 154,2 0 0,-1-2-181,1-1 362,-2 0 0,5-1-302,-2-3 173,-4 2 207,10-8 1,-8 0 247,5-6-79,1 1 1,-1-1 638,0 1-298,0-5 305,4 2-264,5-5-249,2 0 1,4 0 258,1 0-641,4 0 149,-3 0 0,4 0-601,-1 0 1,-4-2 338,4-1 0,-4 1 274,0-1 0,4-4 0,2 1 0</inkml:trace>
  <inkml:trace contextRef="#ctx0" brushRef="#br0" timeOffset="58">23561 1850 7569,'0'-11'0,"0"3"640,0 1-134,5 4 115,2-7-289,4 3 0,1 1 306,-1 2-375,0-2 0,6 5 112,2-3-442,2-2 110,2 4 1,0-4-45,0 2 0,0 3 101,0-3-348,0 3 0,-2 1-1119,-2 0 1367,-2 0 0,-1 0 0,2 0 0</inkml:trace>
  <inkml:trace contextRef="#ctx0" brushRef="#br0" timeOffset="59">24281 1371 7569,'0'-12'128,"0"1"170,0-1 209,0 6 153,0 1-144,-5 5-356,3 5 1,-4 1-13,2 6 0,3 4-72,-3 3 0,-1 4-45,1 4 0,0-2 34,4 6-92,0-1 0,0 0-191,0 1 1,0-6-39,0 2 0,4-7-225,0-1 0,1-4-323,-1 5 804,-3-7 0,9 9 0,-3-4 0</inkml:trace>
  <inkml:trace contextRef="#ctx0" brushRef="#br0" timeOffset="60">23995 1884 7953,'7'-11'657,"8"5"1,-3 1-568,11 5-34,-5 0 114,4-5 0,-3 3 195,7-2 0,4 2-187,4-2 1,1 3-14,3-3 1,-1 3-69,5 1 0,-4-4-130,4 0 1,-5 0-450,1 4-136,-3 0 580,-5 0 0,-2-3-457,-6-1 258,-4 0-86,-1 4 1,-6 0-1052,0 0 886,-4 0 488,-2 0 0,-15 5 0,-3 1 0</inkml:trace>
  <inkml:trace contextRef="#ctx0" brushRef="#br0" timeOffset="61">24167 2124 7569,'6'-11'0,"-1"-1"0,-5 1 88,0 0 1,4 3 37,0 0 0,-1 5 1388,-3-5-705,-5 5-204,4-2-171,-9 0-143,4 4-218,-6-4 1,-3 10-84,0 3 0,-6 3 72,2 4 0,-2-1 39,-2 5 0,0 2 13,0 5 0,0 0-215,1 4 0,3-3-436,-1 3 302,7 1 113,-4 3 1,9-5-584,1-2 364,4 2 115,-2-10 0,6 8-110,3-8 0,3 1 95,4-1 0,4-3 21,0-4 1,6-5 74,-2 1 1,1-5 154,-1 0 0,3-1 407,-3-2-252,2 0-116,-3 0 1,-1-5 576,-6-3-353,0 3-4,1-5 0,-6 3 164,-2-4 1,-3 0-196,-1-1 0,-9-1-53,-2-2 1,-7 3-56,3-4 0,-9 5-101,1 3 0,-4-1-1036,1 6 682,2-6 1,-8 7-196,5-1 0,6 1 520,5 2 0,4 5 0,0 2 0</inkml:trace>
  <inkml:trace contextRef="#ctx0" brushRef="#br0" timeOffset="62">24395 2136 7569,'-6'-23'28,"2"0"0,4 7 8,4 4 702,2 1-288,0 4-195,-1 1 444,-5 1 489,0 5-1000,0 5 1,-1 5-5,-3 5 1,2 6-58,-6-2 0,1 4-86,-5 3 1,1-2-278,-1 3 106,6-3 142,-4-1 0,7 0-203,-4 0 75,4-6-19,-2 5 0,5-9-67,0 2 1,1-4 104,3-3 1,-1 1 12,4-5 0,1 3-44,3-3 1,2 0-86,2-4 1,-2 0-80,2 0 1,-2 0-249,-2 0 1,1 0-537,-1 0 338,0 0 738,-4-5 0,3 3 0,-9-8 0,-1 4 0,-6-5 0</inkml:trace>
  <inkml:trace contextRef="#ctx0" brushRef="#br0" timeOffset="63">24463 2307 7569,'0'-6'470,"0"1"98,0 0 565,0 3-769,0-3 1,0 6-30,0 3 0,-3 4-154,-1 7 0,0 3-166,4 5 0,-4 0 80,0-1 0,1 2-118,3 3 1,-2-3-596,-1 3 357,1 2 199,-3-5 0,1 0-675,1-5 494,-1-5 1,4 3-265,0-6 288,0 1 1,0-5-522,0 1-41,0-1 781,5 0 0,1 3 0,6-4 0</inkml:trace>
  <inkml:trace contextRef="#ctx0" brushRef="#br0" timeOffset="64">24715 1256 7569,'-12'-11'-1491,"2"3"1747,3 1 1,-2 3 1245,5-4-560,-5 6-641,3-8 1,-2 8 215,0-2-158,6 3 92,-3-4 15,5 4-260,0-4 1,1 5-1,3 0 0,-2 0-23,6 0 0,-4 1 99,3 3 1,-3-2-53,4 6 1,-4 0 138,3 3-220,-4 0 0,6 5 394,-5-1-314,4 5 1,-1-2 241,4 5-244,1 5 1,-1-3-16,0 6 0,1-1 0,-1 4 0,1 1-42,-1-1 0,1 1-23,-1 3 0,-1-1-44,-2 5-723,2-5 781,-9 7 0,4-7-156,-5 5 3,0-5-103,0 7 0,-1-8-74,-3 2 0,2 1-33,-6-1 1,4 0-155,-3-3 0,3-2 46,-4-3 1,6 2-110,-2-6 0,-1 2-54,1-1 209,-5-3 52,8-1 0,-9-2 70,2-2 47,-2-2 418,4 5 0,-5-6-359,4 3 1,-3 1-54,-2-4 1,2 3 27,2-4 0,-2 1-98,3 0 0,-4-4 20,0 4 0,3 0-227,1-1 247,-1 0 33,2-3 0,-4-1-36,2 1 8,3-6 1,-1 4-55,2-2 50,3-3 1,-8 1 0,5-2 0,0-1-111,4 4 95,0-4 232,-5 2 65,4-5-51,-9 0-44,8 0-136,-3 0-698,5 0 173,-5 0-596,4 0 133,-4 0 1055,5 0 0,0 5 0,0 1 0</inkml:trace>
  <inkml:trace contextRef="#ctx0" brushRef="#br0" timeOffset="65">6990 3872 7783,'-7'0'1470,"2"0"-509,5 0-792,5 0 1,-2 0 8,4 0 0,1 0 11,3 0 1,5 0 9,-1 0-69,5 0 1,-6 0-116,5 0 1,0-2 61,4-1 0,4 0-63,-1-5 1,5 2 73,-5-2 1,5 0-292,-4 4 1,-5-4-108,-3 4 1,-5-1-240,2 1 0,-8 3-1363,0-3 1056,-5 3 856,-3 6 0,-7 2 0,-4 4 0</inkml:trace>
  <inkml:trace contextRef="#ctx0" brushRef="#br0" timeOffset="66">6967 4146 7569,'11'0'255,"1"0"1,3-1 858,0-3-649,5 2 0,3-4 231,8 2 1,0-1-230,0-2 1,6-4-21,-3 4 0,3-3-223,-3-2 0,-5 2-53,-2 2 0,-3 0-755,-1 4 453,-6 0 0,-1 3 130,-9-3 1,-2 3 0,-5-4 0,0 5 0</inkml:trace>
  <inkml:trace contextRef="#ctx0" brushRef="#br0" timeOffset="67">8132 3666 7569,'0'-11'0,"0"-1"182,0 1 0,0 3-23,0 1 0,0-1 66,0-3-25,0 4 1,0-3 405,0 2-405,5-2 1,1-1 22,5-1 1,1 1-37,-1 0 0,5 3 0,-1 0 0,1 2-4,0-2 1,1 0-24,6 4 0,-1 0-53,-3 4-92,2 0 144,-3 0 1,5 0-308,0 0 128,0 5 0,-4 1-116,0 6 1,-5 3 77,1 0 0,-6 7-166,-2 1 1,-4 1 71,1 6 0,-4 1-2,-4 3 0,-2 1-63,-6 4 0,-3-4-57,0 3 1,-6-6 94,2-2 0,-1 0 55,1 0 0,-1-2 173,4-5 1,-3-2-52,4-2 0,0-1 174,4-3 0,3-6-81,0 3 0,5-5 130,-5 1 16,5 2 96,-2-9-123,5 4 194,0-5-280,5 0-59,2 0 1,4 0 8,1 0 0,-1 0-23,0 0 0,2 0 29,2 0 0,3 0 11,5 0 1,1-1-65,3-3 0,-3-1 36,2-2 0,-1-2-3,-3 5 1,1-4 1,0 4 0,-1 1-106,-3 3 1,-3-4 103,-4 0 0,-1 0-113,0 4 1,-3 0-62,0 0-168,-6 0-678,3 0 370,-5 0-844,0 5 722,0-3 711,0 3 0,-5 0 0,-1 1 0</inkml:trace>
  <inkml:trace contextRef="#ctx0" brushRef="#br0" timeOffset="68">8840 3495 7569,'-12'-5'382,"1"3"1,1-8-394,2 3 1,2 2-28,2 1 1021,3-3-279,-4 6-550,5-9 0,0 7 7,0-4 1,1 4-69,3 0 1,2-3-12,5 3 0,5-5 95,-1 4 0,4-3-112,-4 3 1,4-1 69,-4 1 0,5 3-201,-5-3 1,5 3 46,-1 1 0,-2 0-39,-2 0 0,1 3 38,0 1 0,-1 4-81,-4-4 1,1 4-32,-1 0 1,-3 2 85,-1 2 1,0 3-109,0 0 1,-2 4 81,-5-4 1,0 6-21,0-2 0,0 1 34,0-1 1,-5 3 54,-2-3 1,0-3 0,0-1 1,-1-1 111,-3 2 1,-1-4 58,1 4 1,3-8-50,1 0 0,0-4 352,0 3-94,1-4-43,6 7-89,0-9 54,0 4-84,0-5 0,6 0-216,1 0 1,5 0 67,3 0 0,-1 2-139,5 2 1,-1-3 36,1 3 0,1-2-168,-5 2 1,5-2 68,-1 6 1,-2-4 16,-2 4 1,2-1-6,-2 5 0,0-1-84,-3 0 0,-2 1-11,-3-1 0,2 2 62,-5 2 1,0-2 160,-4 2 1,0-1-104,0 1 0,-5-2 100,-3 2 0,-3 2-8,-4-2 0,-3 1-27,-5 0 0,-1-4 70,-3 4 0,3-5 153,-3-3 0,-1 2 9,2-3 0,-1-2-31,4-1 0,2-2-289,2-2 1,-2 0 53,6 0 1,4 0-940,3 0 725,6 0 0,-3-2-1411,5-2 1690,5-2 0,6-5 0,7-1 0</inkml:trace>
  <inkml:trace contextRef="#ctx0" brushRef="#br0" timeOffset="69">9399 3598 7859,'0'-17'654,"0"4"-545,0-2 0,0 2-109,0 2-69,5-5 0,2-1 48,4-2 1,-3 3 503,-1 4 1,2 1-187,7-1 1,-4 5-145,3-1 0,-2 4-9,-1-3 0,-4 3 126,4-4-151,-3 6 1,7-7 60,-4 5 1,3 0-129,0 4 1,0 0 13,-3 0 0,3-4-120,0 1 0,4-1 57,-3 4 1,3 1-178,-4 3 0,0-2 18,-4 6 0,0 0 14,-4 3 1,2 0 113,-5 1 1,1 3-3,-1 0 1,-3 1 18,3-5 1,-4 4-28,-4 0 0,1 2 116,-4-2 1,-1-2-45,-3 2 0,-4 2 128,-1-2 0,1 0-48,4-4 0,-4 1-38,-1-1 1,2 1 74,7-1 0,-3-3-91,2-1 1,2 0 15,-2 0-4,5 3 1,-2-7-155,5 5 110,0-6-14,5 8 0,3-8-13,7 1 0,-2 2-9,2-1 0,3 0-140,1-4 0,1 4 52,-1 0 0,2 1-83,-6-1 1,4-2 45,-4 6 0,0-2-21,-3 2 0,-2 2 36,-2-3 0,2 4-109,-3 0 0,0 0 11,0 1 0,-3-1 59,4 1 1,-6-1 77,2 1 1,-3-1-53,-1 0 0,0 1 222,0-1 1,-5 1-73,-2-1 0,-7 0 82,-2 1 0,-4-2-32,1-2 0,-2 2 233,-2-3 1,-4 0 68,0 0 1,-3-4 206,3 1 0,-1-3-197,2-1 0,3 0 65,0 0 1,1 0-551,7 0 1,0 0 139,4 0 1,4-1-1417,3-3 836,3 3-433,1-4 977,0 5 0,10-6 0,3 0 0</inkml:trace>
  <inkml:trace contextRef="#ctx0" brushRef="#br0" timeOffset="70">10130 4100 7569,'-6'-5'579,"1"4"-6,5-4 716,0 5-775,0-5 120,0 3-440,0-3-1302,0 5 1,10-5 0,3-1 0</inkml:trace>
  <inkml:trace contextRef="#ctx0" brushRef="#br0" timeOffset="71">10347 3392 7569,'0'-6'550,"0"1"0,2 5-72,1 0-291,-1 0 1,8 0 18,-3 0 1,5 0-5,3 0 0,0 0-40,8 0 0,-1-4 23,8 0 1,-3 0-152,3 4 0,-4-4 95,0 1 1,2-1-133,-1 4 1,-3 0 11,-1 0 1,-7 0-66,7 0 0,-4 0 4,0 0 0,-1 0 64,-3 0 1,-2 0-7,2 0 0,-6 0 76,-1 0-96,-1 0 81,0-5 117,-2 3-103,-5-3-132,0 5 52,0 5 1,-2-2-1,-1 5 1,1-5-47,-1 5 1,-3 0 48,3 3 1,-6 4-31,1 0 0,2 6 16,-2-2 0,1 2 3,-5 2 1,5 1 2,-1 3 1,0 2-170,-3 5 1,3 1 55,1-1 0,4 0-58,-1 0 1,-1-3 145,1-1 0,1-4-36,3 0 0,0-3 115,0-4 1,0 2-77,0-6 1,0 4 187,0-4 0,0 0-38,0-3 1,0-5 224,0 1-224,-5 0-389,3 3-228,-3 0 206,5-4-1058,0-2 859,0-5 0,0-10 0,0-3 0</inkml:trace>
  <inkml:trace contextRef="#ctx0" brushRef="#br0" timeOffset="72">11090 3369 7569,'-7'-11'701,"2"4"-298,5 2 207,0 0-151,0 4-83,0-4 1,0 6-379,0 3 36,0 2 0,0 7 72,0 2 0,0 2 27,0 2 0,0 6-183,0-2 1,0 2 76,0-2 1,0 0-175,0 0 1,0 0 68,0 0 0,0-1-47,0 1 0,0-4 56,0 0 0,0-5-59,0 2 1,0-4 106,0 0 1,-4-5 114,1 1 0,-1-4 168,4 3-153,0-4 293,0 2 715,0-5-1017,0-5 0,1 2-17,3-4 0,-2 0-136,6 0 0,3-3-102,5 2 0,0 2 74,-1-2 1,3 4-83,5-3 0,-4 4 23,0-1 1,-1 3 4,1 1 0,-3 0-7,-4 0 1,3 1 30,0 3 1,0-1-28,-3 4 0,-4 1 11,-1 3 1,-3 1-33,4-1 0,-6 2 58,2 2 1,1-1 115,-1 5 0,-2-1-74,-5 1 0,-4 2 121,-4-2 1,-1-1 107,1 1 1,-1-5 109,1 1 1,-4-2-105,0-2 1,-2 1 8,2-1 1,2-3 81,-2 0 1,-2-6-74,2 2 0,0 1-267,4-1 0,-5 0 91,1-4 1,0 0-818,4 0 0,-1-4 94,1 0 705,-1-5 0,-4 3 0,-2-6 0</inkml:trace>
  <inkml:trace contextRef="#ctx0" brushRef="#br0" timeOffset="73">11033 3369 7569,'-7'-5'0,"2"3"401,5-6 115,0 5-11,0-2 152,0 0-381,0 4 1,6-4-53,6 5 1,2 0 190,9 0-266,2 0 0,8 0 151,-2 0 1,5 0-110,-1 0 0,0 0-49,-4 0 1,0-4 52,-4 0 0,-2 0-66,-6 4 0,3 0 66,-3 0 0,-3-3-81,0-1-130,-4 0-314,0-1-201,-6 4-5,-1-4 0,-6 5-1866,-3 0 2402,-7 0 0,-7 5 0,-5 1 0</inkml:trace>
  <inkml:trace contextRef="#ctx0" brushRef="#br0" timeOffset="74">3244 5528 7569,'-2'-8'142,"-2"0"134,3 6 124,-4-3-125,5 0-40,-5 4 0,2-6 115,-4 3 1,3 3-122,-4-3 1,5 3 137,-5 1-288,0 0 1,-3 0 76,0 0 1,-1 0-67,1 0 1,-4 5 28,-1 3 0,-3-1-153,4 5 0,-5-2-49,1 9 1,1-3 83,-1 7 0,4-2-149,-4 5 0,5 3 56,-2 2 0,5-2-144,3 2 1,0-5 48,4 5 1,0-6-19,4 2 0,5-3 26,3-1 1,2-2 23,1-2 1,4-1 197,1-3 0,4-6-109,-1 2 1,3-7 164,0 0 1,2-3-39,3-1 0,-1-5 34,4-2 1,-3-3-44,3-2 0,-8-1-52,0-2 1,-2 1 14,-1-5 0,-7 5-6,-4-1 1,-6-1-5,2 0 1,-3 0-2,-1 1 0,-1-3-94,-3-5 1,-2 4 77,-5 0 0,-2 0 71,-2-4 1,6 5-66,-3 3 0,1 1 126,0-1 1,-3 2-40,6-2 0,2 6-33,-2 1 1,5 5 24,0-5 1,1 4 22,2-3 59,0 4 1,0-3 48,0 2 120,0 3-254,0-4 1,5 3 118,3-2 0,4 3-43,3-3 1,3 3-1,4 1 1,1-4-54,0 1 0,4-1 40,-1 4 1,5 0-188,-5 0 0,1 0 94,-4 0 0,-1 0-81,-3 0 0,1 0 65,-5 0 1,0 0 111,-3 0 0,-5 0 75,1 0 257,0 0-357,3 0-1,-5 0 0,1 0-540,-4 0 354,-1 0 1,2 0-1743,-8 0 1818,-3 5 0,-14 1 0,-3 6 0</inkml:trace>
  <inkml:trace contextRef="#ctx0" brushRef="#br0" timeOffset="75">3632 5870 7569,'0'-6'465,"0"0"1,0 2 223,0 3-233,0-5-113,0 6 1,0 6-326,0 1 28,0 8 1,0-1 7,0 5 0,0 4 25,0 4 1,0-3-180,0-1 1,0-7 59,0 7 1,0-4-78,0 0 1,0-1 42,0-3 1,0-2 46,0 2 1,0-6-4,0-1 0,0-5-253,0 5 142,0-5 0,0 3-9,0-2-465,5-3 147,-4 4-323,4-5 472,-5 0 1,-1-5-347,-3-3 665,3 3 0,-9-10 0,3 2 0</inkml:trace>
  <inkml:trace contextRef="#ctx0" brushRef="#br0" timeOffset="76">3655 5962 7569,'5'-12'135,"-4"5"276,3-1 37,2 6-265,-5-9 1,6 10 536,-3-3-408,-3 3 0,9 1-237,-2 0 1,-2 5 71,2 3 1,-1 2-30,5 1 1,-1 2-55,0 2 0,1-1-101,-1 5 1,1-5-105,-1 1 1,1 2 58,-1-2 1,-1 0-12,-2-3 1,2-1 80,-2 1 1,0-5 24,0 1 0,1-4-14,-5 3 1,1-4 171,-1 1 111,-3-3 293,4-1 425,-5 0-686,0-5 0,0-2 36,0-4 1,0-4-63,0 0 0,0-6-182,0 2 1,0-2 59,0-2 0,0 1-199,0 3 1,0 1-82,0 3 1,0 3-98,0-4 0,0 7-985,0 2 895,0-1 1,0 1-1585,0-1 707,0 5-306,0-2 1484,5 5 0,1-5 0,6-1 0</inkml:trace>
  <inkml:trace contextRef="#ctx0" brushRef="#br0" timeOffset="77">4625 5653 7569,'-6'-6'-7,"-4"-4"0,7 5 290,-4-3 0,4 2-41,-1 2 1,-1 1 230,2-4-290,-1-1 1,4-3-51,0-1 0,0 5 5,0-1 1,1 1-3,3-5 0,-2 5 27,6-1 1,0 0-108,3-3 0,0 3-67,1 1 0,-1-1 56,1-3 1,-1 3-50,1 0 1,3 5 55,0-5 0,0 5-118,-3 0 1,3 1-15,0 2 1,0 0-17,-3 0 1,-1 0 82,1 0 1,-1 5-16,0 3 1,1 2-21,-1 2 1,1 0 47,-1 4 0,1-4-69,-1 3 0,0-2 62,1-1 0,-1-1 0,1 0 1,0 0 9,4-4 0,-4 2 0,3-5 0,-1 0 26,2-4 1,-4 0 92,4 0 1,-4 0-8,0 0 1,-1-2-53,1-1 0,-1 0 61,0-5 1,1 5-71,-1-5 0,-1 0 93,-2-3 0,2 0-111,-2-1 0,1 1-7,-2-1 1,2 1-114,-5-1-392,0 1-140,-4 0 1,0 3 289,0 0 0,-5 6-1129,-3-2 1455,-2 8 0,-2 2 0,1 6 0</inkml:trace>
  <inkml:trace contextRef="#ctx0" brushRef="#br0" timeOffset="78">4694 5996 7569,'-8'-4'591,"1"0"-10,4-5-370,-2 3-145,5-5 0,0 3 306,0 0 1,0 1 207,0-5 6,0 1-359,0-5 1,0 3-65,0-2 0,1 2 32,3 1 0,1 1-147,3 0 1,2 3-56,-2 0-59,2 1 0,1-3 87,1 2 1,0-1-73,4 5 1,-2 1-95,5 3 1,-5 0 61,1 0 1,1 1-60,-1 3 0,1 2 22,-5 5 1,1 1 0,-1-1 0,4 4-4,0 1 0,1-1-68,-5-4 1,2 2 157,2 2 1,-2-3-8,2-1 0,1 1 30,0-5 1,0-2-57,-1-1 1,-2-3 224,2-1 1,-2 0-65,-2 0 1,5 0 203,-1 0 0,0-5-50,-4-2 1,1-4 42,-1 0 1,1 0-55,-1-1 0,-3-1-56,-1-2 0,0 3-36,0-4 94,-2 4-891,-5 0 529,0 6 0,-1 1-829,-3 5 0,2 1 951,-6 3 0,1 2 0,-5 6 0</inkml:trace>
  <inkml:trace contextRef="#ctx0" brushRef="#br0" timeOffset="79">6030 5368 7569,'0'-12'491,"0"1"0,0 3-215,0 1 0,0 3 545,0-4-158,0 6-123,0-3-173,0 5-225,0 5 1,0 1 11,0 6 1,-4 3-13,1 0 1,-1 7-124,4 0 1,0 3 66,0 5 0,0 0-214,0 5 1,0-1 91,0 0 1,4 4-220,-1 0 1,2 0 137,-1-3 1,-1-2-9,4-3 1,-4-2 102,1-5 1,1 0-36,-1 0 0,3-6 16,-3-1 0,1-4 39,-1 0 1,-3-1 145,3 1-102,-3-6 32,4 4-46,-3-9-480,3 4 0,-7-5 51,-1 0 0,0 0-619,-4 0 1020,4 0 0,-7 5 0,3 2 0</inkml:trace>
  <inkml:trace contextRef="#ctx0" brushRef="#br0" timeOffset="80">6327 5402 7569,'-5'-11'0,"4"-1"919,-3 1-481,3 4 0,1-3 256,0 3-93,0 2 414,0 0-283,0 5-695,0 5 1,0 1 119,0 5 1,0 6-54,0 2 1,0 2 78,0 2 1,4 0-198,-1 0 1,1 0-68,-4 0 1,1 0-88,3-1 0,-2 1 50,1 0 0,2-5 69,-1-3 0,0 2 6,-4-2 1,4-4 52,0-3 0,-1-4-16,-3 3-39,0-4 257,0 7-49,0-9 104,0 4-89,0-5-334,5 0 0,2 0 1,4 0 0,2 0 125,2 0 1,-1 0-121,5 0 0,0 0 98,4 0 0,0 4-35,0 0 0,-2 1 22,-2-1 0,3-2-94,-3 6 0,-1-2 13,1 2 0,-5 2-130,1-2 0,-2 2 96,-2 1 1,0 1 48,1-1 0,-6 0 131,-2 1 1,-3-1-79,-1 1 1,-1-1 125,-3 1 1,-3-1-51,-9 0 1,0 5 2,-3-1 1,-3-1-38,3-7 0,-2 2 201,-2-5 1,-4 4 14,1-4 1,-1-1 6,4-3 1,1 0-249,3 0 0,-2 0 54,2 0 0,2 0-505,2 0 1,2 0-3,2 0-1161,0-5 1675,-1 4 0,1-14 0,-1 2 0</inkml:trace>
  <inkml:trace contextRef="#ctx0" brushRef="#br0" timeOffset="81">6339 5368 7736,'-7'-12'420,"1"5"-257,2-1 0,3 4 592,-3-3-91,3 4-224,1-2-221,0 5 1,1-4-37,3 1 1,2-1-33,6 4 1,0 0 54,3 0 1,3 0 10,5 0 0,1-2-44,3-1 0,-2 1 23,6-1 1,-1-3-179,4 3 1,-4-2 25,-4 1 0,-2 3-328,-1-3 0,-5-1 178,-3 1 1,-2 0-1794,-2 4 1899,-4 0 0,3 5 0,-4 1 0</inkml:trace>
  <inkml:trace contextRef="#ctx0" brushRef="#br0" timeOffset="82">6932 5996 8487,'-11'0'0</inkml:trace>
  <inkml:trace contextRef="#ctx0" brushRef="#br0" timeOffset="83">7275 5425 7569,'0'-12'-353,"0"1"0,0 0 803,0-1 1,5 1-46,3-1 0,-2 2-65,2 3 0,-1-4 109,5 4-36,-1-3-261,1-2 1,-1 6 214,0 2-256,1 3 1,3-3 0,0 0 1,2 0-59,-2 4 1,-1 0-25,5 0 1,-4 0 17,4 0 1,-3 6-91,3 1 1,-5 3 85,1 2 1,-4 4-69,-3 3 1,1 3 94,-6 1 1,1 3-156,-4 1 1,-6 8-79,-5 0 0,-2 2-166,-6-3 1,0 4-1,-4 0 1,-1 0 97,-3-4 0,3-1 229,-3-2 0,3-3-123,1-6 0,2 0 176,2-3 1,2-2-78,6-6 0,1 0 254,2 1 1,3-5 148,5 1 78,0-5-220,0 7 1,6-8 55,6 6 1,1-6 119,6 2 0,1-2-99,7-2 0,-2 0-61,5 0 0,-3 0-56,3 0 0,1 0 12,3 0 0,-1-4-21,-2 0 0,0-1-169,-4 1 1,2 3-152,-6-3 1,2 3-225,-6 1 0,-2-2-483,-2-1 0,-2 1 419,-2-1 1,-3 1-1880,0 2 1254,-6 0 1046,3 0 0,-10-5 0,-1-1 0</inkml:trace>
  <inkml:trace contextRef="#ctx0" brushRef="#br0" timeOffset="84">8269 5368 7569,'-12'-12'-284,"6"1"0,-3 0 0,5-1 729,2 1 0,-3-1-66,1 1 0,-1 3 17,1 1 0,1 0-158,-4 0 1,3-2 50,-4 5 0,5-1-97,-5 1 1,0 3 0,-3-3 0,-2 3-8,-2 1 1,1 1-3,-5 3 1,0 2-128,-4 6 0,0 4 107,0 3 1,1-1-218,-1 1 0,1 0-63,3 4 1,4-2-30,7-2 0,3 2-6,5-6 1,0 1 113,0 0 0,7-4-92,4 4 0,6-5 44,5-3 0,6 1 151,3-6 0,2 1-109,1-4 1,-4-1 174,1-3 1,-4 2-6,3-6 0,-5 0 88,2-3 0,-7-1 43,-1 1 0,-5-4-121,2 0 1,-9-1 51,-3 5 1,1 3 41,-1 1 25,0-1 1,-6-2-48,-1 2 1,1 2-149,-1 2 1,0 3-40,-1-3 1,2 3-167,-6 1 0,5 6-29,0 6 1,-2 0 89,1 7 0,0 4-12,4 4 0,0 5 21,0-2 0,0 4-146,0 4 1,0-2 53,0 2 0,0-3 108,0 0 0,0-2-17,0-3 1,4-2 235,0-5 1,3-5 97,-3-3 0,1 0 95,-1-3 1,-3 2 264,3-7-152,-3 3-275,-1 2 0,0-5 200,0 1-373,0-6 0,0 5-56,0-3-218,0-3-1009,0 4 656,0-5-1668,0-5 1648,0 4 0,0-10 629,0 4 0,-5-3 0,-1-2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5.10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3038 8097 7571,'0'-6'691,"0"1"0,0 6-414,0 3 0,0-1-71,0 4 1,0 1-15,0 3 1,0 2-47,0 2 0,4-1 23,0 5 0,3 0-142,-3 4 1,5 0 95,-2 0 1,0 5-69,0 2 0,-3 1-25,4 3 0,-4-1-108,3 9 1,-3-4 41,4 4 0,-4-2 28,3 2 0,-4 1 110,0-5 1,3 0 118,-3-3 1,5-5-202,-4 1 1,3-6 15,-3 2 0,1-7-67,-1-1 1,-3-5 178,3 1-167,2-2 137,-4-2-614,3-4-72,-5-2-1210,0-5 1056,0-5 1,0-2 721,0-4 0,-5-6 0,-2 0 0</inkml:trace>
  <inkml:trace contextRef="#ctx0" brushRef="#br0" timeOffset="1">2901 8189 7569,'5'-12'-406,"-2"5"599,4-1 1,1 2 322,3-2 0,1-2 283,-1 2-510,6-2 0,4-1-34,6-1 0,4 0-60,0-4 0,1 5-162,-2 0 0,6 0 96,-6 8 1,6-1-109,-6 4 1,2 1 67,-2 3 1,3 4-204,-2 7 0,-3 1 48,-2 3 0,-2 3-24,-1-3 0,-4 2-100,0 2 1,-5-4 69,1 0 1,-7-3 76,-4 3 0,-3-4 18,-1 4 0,-5-4 169,-3 4 0,-11-4-63,-3 4 1,-13-3 51,1 3 0,-8-5-65,0 1 1,-2 1 97,-2 0 1,4-1-95,0-4 1,7-3 19,1 0 1,4-6-557,8 2 267,4-3-721,1-1 0,17 4 83,8 0 835,12 0 0,15-4 0,5 0 0</inkml:trace>
  <inkml:trace contextRef="#ctx0" brushRef="#br0" timeOffset="2">4112 7915 7569,'3'-8'-323,"1"0"202,0 6 0,-4-4 562,0 2 916,0 2-337,0-8-361,0 9 130,0-4-169,-5 0-444,4 4 1,-6-4 6,3 5 1,2 3-41,-6 1 0,4 9 40,-3-2 1,-1 8-25,-3 0 1,-2 7-2,-2 0 1,2 7-35,-2 2 1,2-1-136,2 4 1,-1 3 62,1 0 1,1 4-143,2 1 0,3-1 69,5 1 1,0 0 7,0-1 0,1 1-78,3 0 0,3-4-30,4-1 1,0-3-57,1 4 1,-1-5-55,1 1 0,-1-4 25,1-3 1,3 1 92,0-6 1,2 0 57,-2-7 0,-3 1-30,4-5 1,-4 0 223,0-3 0,-1-2 5,1-2 266,-1 2-217,0-9 1,0 5 67,-4-2-243,-2-2 1,-3 3 129,1-5-956,-1 0 396,3 0-2150,-5 0 2562,-5-5 0,-2-2 0,-4-4 0</inkml:trace>
  <inkml:trace contextRef="#ctx0" brushRef="#br0" timeOffset="3">4603 8280 7569,'-7'-5'227,"-2"3"5,6-6 1,-1 4 135,4-4 599,0 6-253,0-8-150,0 9-197,0-5 87,0 6 0,-4 7-436,0 4 0,0 6 26,4 6 0,0 3 85,0 1 0,0 5-194,0-2 1,0 3 39,0 1 1,2 1-20,1-1 0,4 0 44,4 0 0,-3-4-111,-1-4 1,1 2 3,3-1 0,-3-4-1,0-4 0,-5-5 34,5 1 1,-4-3 53,4 0 0,-6-4-116,2-1 0,-2-4-4,2 0-67,-3-1 156,5-2 1,-8 0-142,-2 0 0,2-5 2,-6-3 0,5-2-78,-5-2 1,5-3 7,0 0 1,-3-7 87,3 0 1,-1-1 73,4-4 1,0-2-66,0-2 0,0 2 179,0-1 0,0 3-62,0-3 1,1 4 236,3 0 1,-3 2-41,3 1 0,-3 5 57,-1 3 0,0 2 230,0 2 0,4-1 102,0 1 143,0 4-420,-4-3 0,1 9-244,3-3 0,-2 8 73,6 4 0,0 2-95,3 1 0,0 6-24,1 2 1,3 6 69,0 2 1,2 5-77,-2-2 0,3 3 30,5 1 0,-4-5-84,0-2 1,0-3 66,4-1 1,-2-4 8,-2 0 0,3-9 34,-3 2 1,1-5 29,-1 1 1,1 1 6,-4-5 0,-1-1 83,-4-3 22,1 0 1,-2-1-76,-3-3 1,-1-2 260,-6-5 1,0-1-99,0 1 0,0-6-28,0-2 0,-6-4-62,-1-3 1,-3-2-169,-2-3 1,1-5-68,-1 1 0,1-3-111,0 0 0,-1 3-4,1-4 1,1 4 82,2 1 1,-1 1-358,5 2 1,0 3 175,4 5 0,0 6-270,0 2 1,0 2-235,0 1-19,6 6 0,0 1-800,5 5 1608,1 0 0,-1 0 0,1 0 0</inkml:trace>
  <inkml:trace contextRef="#ctx0" brushRef="#br0" timeOffset="4">5528 8212 7569,'-2'-7'0,"-1"3"-143,1 3 158,-3 1 0,5-1 368,0-3 231,-5 3-172,4-4 22,-4 5-136,5 0 0,5 1-98,3 3 0,3-2 23,4 6 0,3-4-141,5 3 0,5-4 71,2 1 1,3 1-124,1-1 1,-3 1 26,-1-1 1,0-3-132,0 3 1,2 1 44,-6-2 0,1 1-86,-4-4 0,-4 4-22,0 0 1,-5 1 81,1-1-102,-7-3 136,2 4 1,-9-4 216,3 3 0,-9-1-76,-7 4 1,-4 0 14,-7 0 1,0 3-124,0-2 1,-4 6-3,-4 1 1,-1 0 5,2-3 1,2-1-108,5 1 0,2-5-291,2 1 0,2-2-40,6 2-380,-1-3 0,6-4-130,2 3-805,3-3 1707,1 4 0,5 1 0,1 0 0</inkml:trace>
  <inkml:trace contextRef="#ctx0" brushRef="#br0" timeOffset="5">6042 8509 7569,'0'-7'867,"0"2"-516,0 5 0,-5 0 67,-3 0 1,-6 1 53,-1 3 0,-9 3-302,1 4 1,-8 5-154,1 3 0,-7-1-192,-1 1 151,0 0 1,0 0-125,0 0 1,1-5 108,7 2 0,-2-4-15,5 0 0,6-5-151,5 1-479,4-6 236,5 4 0,5-6-278,9 0 1,6-2 725,10-2 0,5-2 0,1-5 0</inkml:trace>
  <inkml:trace contextRef="#ctx0" brushRef="#br0" timeOffset="6">6419 8189 7569,'-4'-17'94,"0"-2"-139,0 3 0,4-1-14,0 6 1,0-1 147,0 1 0,0 0 99,0-1 0,0 1 378,0-1 0,5 2-132,3 3-384,2-4 0,1 10 72,1-3 1,-1-1 91,1 1 0,-1 1-20,0 3 0,1 1 28,-1 3 0,-3 2-130,0 5 1,-1 2 29,5 2 0,-5 4-89,1 8 0,-6 0 26,2 7 1,-3-1-4,-1 9 1,-5-4-192,-2 4 0,-7 0 58,-1 3 0,-4 0-68,3-3 0,-4-3 32,1-5 1,1-3 212,-1-1 0,1-8-97,-1 1 0,-1-8 231,5 0 1,3-2-23,5-2 1,3-5 0,-4-2-110,6 3-128,-3-6 0,10 4 52,2-5 1,9 0 55,3 0 1,2 0-33,2 0 0,4-1-17,-1-3 1,5 1-154,-4-4 0,3-1-141,-3-3 1,3 3-146,-3 0 1,-2 1 86,-6-5 1,1 6-381,-4 2 698,-1-2 0,-4 0 0,1-6 0</inkml:trace>
  <inkml:trace contextRef="#ctx0" brushRef="#br0" timeOffset="7">6978 8017 7569,'-7'-7'379,"-1"-1"-121,5 6 1,-3-5 46,2 4 1,3 0 554,-3-5-355,3 6-53,1-3-172,0 5-140,0 5 0,0 1-56,0 6 1,0 7 57,0 0 1,0 9-152,0-6 0,-1 4 77,-3-3 1,3-1-202,-3 1 1,2-4 44,2 0 1,0-5 7,0 2 0,2 0-232,2-1 214,-3 1 29,4-5 30,-5 0 222,0-4-189,5-2 178,-4-5-119,9 0 0,-2 0 11,7 0 0,-1 0-40,5 0 1,0 0 0,4 0 0,0-1-84,0-3 0,0 2 84,-1-1 1,1 3-85,0 3 0,0 4 69,0 4 0,0-2-143,0 3 1,-6-4 14,-1 8 1,-4 0-75,0-1 0,-6 4-77,-2-3 220,-3 4 0,-1-7 0,-1 7-40,-3-5 1,-6 4 5,-5-4 0,-7 4-97,-1-3 0,-3 3 69,-5-4 0,-2 0 138,3-3 0,-2-5-136,1 1 0,-2-6 1,3 2 0,2-3-284,1-1 1,7 0 122,1 0 0,9-1 269,-1-3 0,7-7 0,-1-7 0</inkml:trace>
  <inkml:trace contextRef="#ctx0" brushRef="#br0" timeOffset="8">6990 8017 7569,'-6'-22'441,"5"4"0,-4 1 0,6 6 84,3 0-342,3-1 1,4 4 143,0 1 1,1 4-89,-1 0 0,6-3-210,2 3 1,-1-1-111,1 4 0,0 0-155,3 0 0,1 0-549,0 0 0,-1 1 435,-3 3 0,1 1 350,-5 3 0,6 2 0,-4-4 0</inkml:trace>
  <inkml:trace contextRef="#ctx0" brushRef="#br0" timeOffset="9">7606 8097 7569,'-6'5'-120,"-4"-3"120,9 3 0,-6-1 0,3-1 0,2 5 0,-6-4 0,4 6 0,-3 1 0,0 2 0,0 6 0,-3 0 0,2 4 1879,-2 0-1277,4 0 1,-3 1-319,5 2 0,0-1-244,4 1 1,0 2-198,0-1 1,5-1-301,3-3 310,2-5 0,1 2-12,1-4 1,4-1 77,3-4 0,3-1 65,1-2 0,5-3-44,2-5 1,-1-5 118,2-3 1,-1-3-60,4-4 0,-1 1 82,-2-5 1,-3 4 7,-5-5 1,-6 5 130,-1-4 0,-5 0-32,-3-4 0,-3 0-124,-5 1 1,-9-1-131,-3 0 0,-8-4 92,-3 1 0,-1-1-146,-6 4 0,-1 2 103,-3 2 1,-4 2-321,0 6 0,1 4 32,7 4 1,2 1-47,5 2 0,1 4-435,3 0 0,4 6 785,7 1 0,-2 1 0,4 4 0</inkml:trace>
  <inkml:trace contextRef="#ctx0" brushRef="#br0" timeOffset="10">7938 7606 7569,'0'-14'-90,"0"3"1,-2 3 610,-2 1 1,3 0-141,-3 4 0,2 1 644,-2-2-344,3 3-364,-9 1 1,8 1-135,-1 3 1,1 0-107,2 7 0,2 0 45,1 8 1,7 1 28,6 7 0,4-2-52,-1 5 0,3-3 64,0 4 0,5-1-254,0 4 1,4 1 44,0-1 0,-2 1-101,2 3 1,-6-2 74,2 2 0,-3-2 16,-1-2 1,-2 0-54,-2 0 1,-4 3-32,-7-3 1,1 7-31,-5-7 1,-1 2 77,-3-6 1,-1 3-65,-3-2 1,1 2 81,-9 1 0,3-1-175,-6-3 1,-1 2 103,0-5 1,-3-1 33,4-3 1,-4-1 4,4-3 1,0-1 8,3-3 1,5-6 122,-1 2 0,5-6-131,0 3-51,1-6-20,2 3-359,0-5 354,5 0 0,-2-3 181,5-1 0,-1-5 0,5 3 0</inkml:trace>
  <inkml:trace contextRef="#ctx0" brushRef="#br0" timeOffset="11">8908 8246 7569,'-6'-1'-423,"2"-3"259,3 3 951,1-5-407,0 1-147,0 4-56,0-9 0,0 7 97,0-4-132,0 4 4,0-7 1,0 8-72,0-6 0,0 4 10,0-3 1,4 3-92,-1-4 1,3 4 6,-3-3 0,0 3 82,5-4 0,-2 4-41,1-3 90,4 4-168,-5-7 1,5 8 85,1-6 0,-5 5-76,1 0 0,0 0 30,3-1 0,0 3-5,1-3 0,-4 3 10,-1 1 1,1 0-8,3 0 0,1 0-33,-1 0 0,-1 1 46,-2 3 1,2 2-24,-2 6 0,-2-5 16,1 1 0,0 0-30,0 3 0,4 0-3,-4 1 1,0-2-6,0-2 1,1 1-2,3-6 1,1 5 21,-1-4 0,2 0 26,2-4 0,-2 0-26,2 0 0,1 0 55,0 0 0,0-2-51,-1-1 1,-2 0 124,2-5 0,-2 1-23,-2-5 1,1 2 68,-1 3 1,-3-4-162,-1 4 1,0-3 93,0-2-219,4 1 0,-9-1 82,6 1-262,-6 5 0,3-1-48,-5 3-517,0 3-106,0-4-198,0 15 1169,-5-2 0,-6 8 0,-7-4 0</inkml:trace>
  <inkml:trace contextRef="#ctx0" brushRef="#br0" timeOffset="12">9057 8474 7569,'-12'5'18,"6"-3"1,0 3 398,2-5-11,3 0-154,-5 0 130,6-5 44,0 3-266,0-8 1,0 8 14,0-6 1,0 4 35,0-3 149,0 4-317,0-7 63,0 4 1,0-2-150,0 0-152,0 6 231,6-3 0,0 5-13,5 0 1,-3-4 40,0 0 0,-1 0-137,5 4 0,-1 0 60,0 0 0,1 0-80,-1 0 0,1 4 66,-1 0 0,1 0-57,-1-4 1,0 4 51,1-1 1,-1 2-12,1-1 1,-1-1-26,0 4 1,1-3 40,-1 4 1,-3-4-85,0 3 0,-1 0 78,5 0 0,-1 2-114,0-5 1,-3 4 50,0-5 1,-1 1 30,5-4 0,-1 4 93,1 0 0,-1 0-63,0-4 1,1 0 262,-1 0-205,1-6 0,-1 0 60,0-5 1,-3 3-39,0 0 1,-6 1 317,2-5-211,-3 1 0,-1 0 68,0-1-4,0 1-388,-5-1 0,3 6 106,-6 2 1,0-1-502,-3 1 1,3 0 272,1 4 1,3 0 293,-4 0 0,1 6 0,-5 0 0</inkml:trace>
  <inkml:trace contextRef="#ctx0" brushRef="#br0" timeOffset="13">10050 7732 7569,'0'-11'-794,"-3"3"1077,-1 0 229,0 6 0,4-5 174,0 4 29,0 1-474,0-3 354,0 5 0,0 5-444,0 3 1,1 3-103,3 5 1,-3 1-17,3 6 0,-1 1-84,0 3 1,0 2 27,5 5 0,-5 2-138,5 2 1,-2-1 30,2 5 1,2-4 48,-2 4 0,-2-4-54,2 4 0,-2-6 50,2 2 0,-2-3 71,-2-5 1,-3 3 12,3-2 1,-3-3 97,-1-2 1,0 1-71,0-4 1,0 2 26,0-6 0,0-2-99,0-2 63,0 3 0,0-6-126,0 3 0,0-6 28,0-1-148,0-5-4,0 7-213,0-9 83,0 4-307,0-5-568,0-5 1237,0-1 0,0-6 0,0 1 0</inkml:trace>
  <inkml:trace contextRef="#ctx0" brushRef="#br0" timeOffset="14">9913 7903 7569,'0'-11'0,"0"-1"-464,0 1 360,0 0 1,0-1 210,0 1 0,0-1 71,0 1 1,2 1 162,1 2 1,0-2-130,5 2 0,-2-2-55,1-1 1,4 3-46,-4 1 1,3 0 44,2 0 1,-1-2-10,1 5 1,3-4-16,0 4 1,5-3-2,-1 3 0,8-4-8,4 5 1,2-2-11,1 1 0,0 2-144,0-1 1,-3 1 94,-1 2 1,-4 5-117,0 3 0,-2 4 88,-1 3 0,-1-1-106,-3 5 0,-4 0 19,-7 4 0,1-1-127,-6 1 216,1 0-63,-9 0 1,-2 4-1,-9-1 0,-1 5-39,-6-5 1,-5 1 56,-3-4 1,-6 0 88,-1 0 1,-3-1-90,2 1 1,1-5 87,4-3 0,5-2-96,2-2 1,4-1 4,4-2 1,7-3-410,4-5-116,6 0 1,-2 0-58,8 0 1,6-5 33,5-3 557,5 3 0,8-10 0,8 2 0</inkml:trace>
  <inkml:trace contextRef="#ctx0" brushRef="#br0" timeOffset="15">10827 7504 7569,'6'-18'-28,"-1"1"63,-5 6 0,4-1 14,0 1-79,0 5 305,-4 1 509,0-1-453,0 5 0,0-5 62,0 2 69,0 3-208,0-4 1,-4 6-9,0 3 1,-3-2-25,3 6 1,-5 0 16,1 3 1,-1 5-57,2 4 1,-3 1-136,2 2 1,-1 1 112,2 3 1,-4-2-92,4 6 1,0 0 29,0 7 1,0-1-142,0 5 1,-2-4-64,5 4 0,-5 2 67,2 2 0,2 2-103,1-6 1,-1 3 59,1 0 1,0-3-66,4 0 0,0-9 74,0 1 0,0-6 54,0 3 0,1-6-6,3 2 0,-1-7-3,4-1 1,-3-1-46,4 1 0,-4 1 41,3-5 0,0 4-154,0-3 0,3-1 58,-2-4 1,2 1-52,1-1 1,0 0 50,-4 1 1,3-4 95,-2-1 0,2-1-42,2 2 1,-5 1 2,1-5 0,-6 1-17,2-1 160,2-3 1,-4 5 303,2-2-153,-3-3 102,4 4-244,-4-5 1,6 0-302,-4 0-224,-1 0-529,3 0 305,0 0 666,-4 0 0,4-5 0,-5-1 0</inkml:trace>
  <inkml:trace contextRef="#ctx0" brushRef="#br0" timeOffset="16">11124 7823 7569,'0'-7'0,"0"-1"0,-4 4-61,0-3 371,1 4 310,3-2-185,0 0-74,0 4-282,0-4 0,0 6 65,0 3 1,0 2-4,0 5 1,0 6 31,0 2 1,-4 3-37,0 0 0,0 6 10,4 3 1,0 2-158,0 1 0,-1-1 14,-3-3 1,3 7-87,-3-2 1,3-2-49,1-3 1,0-1 80,0 2 0,0-3-25,0-6 0,1 1 69,3 0 1,-3-4-93,3 0 0,1-5 40,-1 1-123,0 3 1,-4-5-335,0 2-187,0-2-722,0-2 731,0 1 692,0-6 0,-6 4 0,0-4 0</inkml:trace>
  <inkml:trace contextRef="#ctx0" brushRef="#br0" timeOffset="17">11101 8029 7569,'-4'-12'339,"0"1"-112,1 5 0,3-4 245,0 2 140,0 3-120,0-5 0,0 8-324,5-3-30,1 5 0,6 5-19,-1 3 1,4 6 35,0 1 0,2 6-123,-2-2 1,-2 2 103,2 2 0,2 0-226,-2 0 1,4-1 65,-4 1 0,4 0-167,-4 0 0,4 0 81,-3 0 0,0 0-17,-1-1 0,-1-3-44,5 0 1,-1-5 84,1 2 0,1-4 78,-4 0 1,-1-1-55,-4 1 1,1-6 332,-1-2-125,0 2 286,1-5-23,-6 4-198,-1-10 1,-5-1 159,0-5 1,0-6-118,0-2 0,-1-3-74,-3 0 1,2-2 17,-6-3 1,4 0-230,-3-7 0,0 2 71,0-6 1,-2-1-137,5 1 0,-4-4-21,5 4 0,-2-4-105,1 4 0,2 4 35,-1 3 1,1 6 54,2-2 1,0 8-259,0 4 1,0 2-168,0 2-739,0-1 481,0 6 99,0 1 1,2 6 715,1 3 0,4 7 0,4 7 0</inkml:trace>
  <inkml:trace contextRef="#ctx0" brushRef="#br0" timeOffset="18">11889 7903 7569,'-5'-11'265,"4"-1"-127,-4 1 0,3 5 401,-1 2-43,1-3 45,-3 6-174,5-4-152,0 5-50,5 0 1,0 5-86,3 3 0,2-2 80,-2 2 1,6-2-51,1 2 1,9 2-9,-1-2 1,2 0-139,-2 0 0,4 2-12,-1-2 0,2-2 44,-1 2 1,-2-4-49,6 3 1,-6-4 64,2 0 0,-4 3-50,-4-3 0,1 1 30,-5-4 1,1 4 35,-5 0 1,-3 0 105,-1-4-66,-4 0 1,3 0 214,-2 0-190,-3 0 56,-1 5 0,-10-3-47,-5 6 1,-6-1-139,2 5 0,-6-5 79,-2 1 0,-4 1-327,0 6 1,3-3 61,2-1 1,-1 0-43,4-3 0,-1 2-368,9 2 1,-3-5-140,7 1-854,-3-6 1624,12 9 0,-8-5 0,4 5 0</inkml:trace>
  <inkml:trace contextRef="#ctx0" brushRef="#br0" timeOffset="19">12369 8189 7569,'11'-5'915,"-4"3"-611,3-8-104,-9 9 365,4-4-163,-5 5 0,-6 0-186,-6 0-56,1 5 1,-11 1 9,3 6 0,-4 3 13,-3 0 1,0 6-72,-4-2 0,3-2 40,-3 2 0,4-5-150,0 2 1,2 0 17,1-1 0,1-1-132,3-6 1,3 2-183,4-2-57,6-3-1076,-4 5 686,9-9 141,-5 4 0,8-5 600,2 0 0,2 0 0,5 0 0</inkml:trace>
  <inkml:trace contextRef="#ctx0" brushRef="#br0" timeOffset="20">12803 8943 7569,'0'7'0,"0"1"-71,0-6 81,0 3 1993,0-5 0,0-5-1847,0-2 1,0-3 10,0-2 1,0-1-28,0-2 0,1 0-122,3-8 1,-2 3 82,6-7 0,-2-2-188,2-1 1,1-3-17,-5-2 37,5-4 0,-8 2-55,3-5 1,-2 2 101,2-2 1,-3-3-73,3 3 1,-3 2 67,-1-2 1,0 4-68,0-4 1,0 5 49,0-1 0,-3 6-134,-1 2 0,0 5 97,4-2 1,0 4-5,0 4 81,0 3 255,0 4-205,0 6-73,0 1 63,0 5 0,0 5-28,0 2 0,1 7 24,3 2 1,-1 4-17,4-1 0,-3 3-19,4 0 1,-2-3-41,2 0 0,2-3-6,-3 3 0,2-5-125,-1 1 1,1-2 100,-6-2 0,5 0-83,-4 1 0,5-6 58,-2-2 0,0 1 35,0-1 0,1 0-24,3-4 0,1-4 97,-1 0 1,1-5-32,-1 2 1,0-5-17,1-3 1,-1 1 71,1-5 0,-1 1-72,1-1 1,-1-2 127,0 2 0,-4-2-114,-3 2 1,1-1 328,-2 5-112,1-1 116,-4 5-191,0 5 1,0 2 7,0 8 0,0 3-120,0 9 0,0-3 79,0 7 0,0 2-110,0 5 1,0 5 88,0-2 1,4-1-162,0 2 1,3-2-15,-3 1 0,4-2-12,-4-5 0,1-4-3,-1 0 1,-3-3-158,3 3 0,-3-5-987,-1 1 526,0-3 739,0 0 0,0-1 0,0 1 0</inkml:trace>
  <inkml:trace contextRef="#ctx0" brushRef="#br0" timeOffset="21">13614 7983 7569,'-5'-11'343,"3"-1"91,-3 6 281,5 1 352,0 5 0,-1 4-888,-3 0 0,3 4 0,-3 0 0,3 2-16,1 2 1,0 3 19,0 0 1,0 5-130,0-1 1,0 2 97,0-2 1,0 1-188,0-5 0,0 6-51,0-2 1,0-3-32,0-1 1,0-2-18,0-2 1,0 1-93,0-1 0,0 1-211,0-1 1,0-3 204,0-1 1,0-3-646,0 4 251,0-6 626,0 8 0,0-8 0,0 3 0</inkml:trace>
  <inkml:trace contextRef="#ctx0" brushRef="#br0" timeOffset="22">13442 8177 7569,'-6'0'979,"1"0"-601,5 0 1,5 0 303,3 0 0,7-1-125,4-3 1,4 3-203,3-3 0,2-1-26,3 1 1,2-5-113,-3 2 1,-1 0-180,2 0 1,-6 3 103,2-4 1,-8 6-825,-4-2 1,-6 3-537,-1 1 1218,-6 0 0,-12 0 0,-9 0 0</inkml:trace>
  <inkml:trace contextRef="#ctx0" brushRef="#br0" timeOffset="23">14516 7755 7569,'0'-12'107,"-5"1"1,4 0 78,-3-1 0,2 4 246,2 1-114,0-1-181,0-3 1,-1 4 147,-3 4-102,3-4 1,-9 6-96,2-3 1,-2 3 86,-1 1 0,-6 0-206,-2 0 0,-2 4-10,-2 0 1,0 4 59,0 0 0,4 4-52,0 3 0,1-1 69,-1 5 1,2-4-73,1 4 0,7 0 52,-2 4 1,3-2-44,1-2 1,2 3 67,5-3 1,1-1-121,3 1 0,3-5 58,9 1 1,0-2-11,3-2 1,4-3-24,0-1 0,1-4 50,6 1 0,1-4-75,3-4 0,0 0 67,1-7 0,-1 2-48,0-6 0,-5-2 34,-2 2 1,-4-2-103,-4 2 0,-3-1 26,-4-3 0,-6-2-48,-2 6 0,-3-4-37,-1 4 1,-6-4 69,-6 4 1,-4-1-132,-7 5 0,-1 0 51,-3-1 0,-2 2-48,-5 2 1,0-2 49,-1 3 0,2-2 298,3 1 0,6 3-179,5 5 1,6 1-480,2 3 555,-1 2 0,6 6 0,-5-1 0</inkml:trace>
  <inkml:trace contextRef="#ctx0" brushRef="#br0" timeOffset="24">14367 8017 7569,'-6'6'-129,"-4"-5"297,9 4 52,-9-5 0,7 4 218,-5-1 1,5 1 56,-5-4-358,5 5 1,-3-3 325,2 1-268,-2 4 0,-5-1-90,-1 6 0,-1-1 48,-2 0 1,2 5-161,-2-1 1,0 1-34,4 0 1,-3-4-71,6 3 1,-1 2 106,2-2 0,1 4-41,6-4 1,0 5-201,0-5 0,6 4 89,1-4 1,7 0-132,1-3 0,6 2 106,-2-3 1,4 2 98,3-9 0,0-1-23,4-3 1,-3 0 176,3 0 1,-1-5-50,2-2 1,-2-5 64,-2-3 0,-5 1-2,1-5 0,-1 4-57,-7-4 1,-1 1 108,-6-1 1,-3-3-61,-5 3 0,-5-2-39,-3-2 1,-11 0-4,-4 0 1,-12 2-246,-3 2 1,-9 2-133,-3 6 0,-3 4 93,3 4 0,5 1-7,3 2 1,11 2-35,5 1 0,4 5-313,11 7 601,2-2 0,5 2 0,0-5 0,2-1 0,0 0 0,2-1 0</inkml:trace>
  <inkml:trace contextRef="#ctx0" brushRef="#br0" timeOffset="25">14801 8314 7569,'0'-6'2293,"0"1"-1190,0 5-578,-5 0-393,4 0 0,-8 1 56,5 3-304,-4-3-160,1 9 1,0-8 275,-1 2 0,5 2 0,-2 0 0</inkml:trace>
  <inkml:trace contextRef="#ctx0" brushRef="#br0" timeOffset="26">15098 7663 7569,'-6'-5'-200,"1"4"0,4-4 647,-3 5 763,3 0-623,-4 0-450,-1 0 1,5 5-9,-3 3 0,3 3 65,1 4 1,0 3-186,0 5 0,0 5 120,0 2 1,0 2-199,0-2 0,0 7-35,0-2 1,0 1-29,0-1 1,1-1 44,3 0 1,-3-5-50,3-2 1,1-4 115,-1-4 0,4 1 11,-4-5 1,3 1-103,-3-5 0,1-1 1,-1-2-609,-3 2 380,4-4 339,-5 1 0,5 3 0,2-4 0</inkml:trace>
  <inkml:trace contextRef="#ctx0" brushRef="#br0" timeOffset="27">15601 7789 7569,'0'-13'-52,"0"-2"1,0 2-51,0-2 235,0 3 0,0 0 228,0 1 1,0-1-145,0 1 0,-1-1 100,-3 1 0,-3 3-171,-4 1 0,-4 4-13,0-1 1,-6 3-165,2 1 59,-7 5 0,2-2 24,-3 4 1,-1 2-84,1 6 1,2-2-7,6 2 0,1-1-9,3 2 1,6 0-106,-2 3 1,7 3 52,0-3 0,3 1-51,1-1 0,1 1-6,3-4 0,3-1 2,9-4 0,1-1 43,6-2 1,0-3-7,0-5 0,0 0 141,0 0 0,-1-1-105,1-3 0,0 1 129,0-4 1,-5-1-66,-3-3 0,-2-1 164,-2 1 0,-1 0-41,-2-1 1,1 1 152,-5-1 0,-1 5 160,-3-1 62,0 0-160,0-3 1,0 3 184,0 1-560,0 4 174,0 8 1,-1 4-102,-3 10 0,3 0 20,-3 4 1,3 5-139,1 3 0,0 3 39,0 4 1,-4-1-47,0 5 0,0-6-140,4 2 0,0-3 105,0-5 0,4-2 190,0-5 0,0-5-67,-4-3 1,4 1 243,0 0 1,-1-5 149,-3-3-302,0-1 0,0 1-186,0-1-370,5-4-293,-3 7 405,3-9 369,0 4 0,-4 1 0,4 0 0</inkml:trace>
  <inkml:trace contextRef="#ctx0" brushRef="#br0" timeOffset="28">16046 7983 7569,'-6'-5'0,"0"3"72,2-6 23,3 5 0,-6-2 119,3 5 0,2 0 134,-6 0 0,4 0-185,-3 0 0,4 5-127,-1 3 1,-2 3 101,-1 5 1,0 1-136,0 6 0,0 0-116,0 0 105,-4 0 1,10 3-42,-3 1 0,3 0 20,1-4 0,0-2-51,0-2 1,1 2 46,3-6 1,3-1-23,4-7 1,0 2 50,1-5 1,0 0-4,4-4 1,-2 0-1,5 0 1,-4-1 1,4-3 0,-4-3 17,4-4 0,-5 0-11,1-1 0,-2-1 100,-1-2 1,-5 1-57,1-5 0,-6 0-33,2-4 1,-3 0-24,-1 1 1,-1-1-81,-3 0 0,-2 4 91,-5 0 1,-2 5-7,-2-1 0,-3 3-70,-5 5 0,5 2 58,3 5 1,-1 0 13,0 0 1,5 0-51,3 0 233,6 0-108,-3 0 1,6 3 130,3 1 0,6 0 3,5-4 0,5 0-98,-1 0 0,-1-1 109,1-3 1,0 1-61,4-4 0,0 3-80,0-4 1,-4 5 49,0-5 1,-4 5-189,4 0 1,-5-2-54,1 1 0,-2 0-109,-2 4 0,1 0-397,-1 0-450,-4 0 91,-2 0 980,-5 0 0,-5 5 0,-2 1 0</inkml:trace>
  <inkml:trace contextRef="#ctx0" brushRef="#br0" timeOffset="29">16366 7309 7569,'0'-6'56,"-5"1"1,2 5 325,-4 0-245,4-5 1,-7 4 137,3-3 1,0 3 175,0 1 238,-1 0-223,-3 0 79,4 0-173,-3 0-22,9 0-123,-4 0 1,10 3-1,2 1 0,1 4 65,3-4 1,-2 4-62,7 0 0,0 2 87,-1 2 1,6-1-94,-2 0 0,3 5 24,5-1 1,-1 1-94,4 0 1,-1 0-1,2 3 1,-2 3-109,-3-3 0,-1 2 40,1 2 1,-6 4-171,0-1 0,-5 2 95,4-1 1,-5 2-268,1 6 0,-2-1 127,-2 0 1,-3 2-228,-1 2 0,-4-3 48,1 3 1,-2 2-70,2-2 1,-3 2 52,3-5 0,-3 1 54,-1-5 1,-3-3 9,-1-2 0,-4-2-4,4-1 1,-3-1 245,3-3 0,-5 1-114,1-5 1,-2 2 133,-1-2 1,-1-2 10,1 2 0,0-2-28,-1-2 0,1 1-7,-1-1 0,2 0-6,3 1 0,-4-1-165,4 1 0,0-2 77,0-3 0,3 4-418,-4-4 1,6 0 170,-2 0 1,-1-3 360,1 4 0,-5-6 0,3 3 0</inkml:trace>
  <inkml:trace contextRef="#ctx0" brushRef="#br0" timeOffset="30">17817 7583 7569,'6'-5'0,"-2"-2"411,-3 2 180,-1 0 112,0 0-218,0 3-277,0-3 1,0 6-56,0 3 0,-5 3 11,-3 4 0,-6 2-2,-1 2 1,-4-1-78,4 5 0,-5 0-182,0 4 123,-6 0 1,2-4-187,-3 0 0,-1 0 71,2 4 0,-5-2-25,4-2 0,1 2 36,3-6 0,1 0 60,3-4 1,3 1-26,4-1 197,1-4-109,5 3 0,1-8-20,5 6 0,5-6 147,2 2 1,5-2-85,3-2 1,3 0 25,5 0 0,-1 0-54,1 0 0,0 0-93,0 0 1,0 0 56,0 0 0,-4 0-103,0 0 0,-5 0-123,1 0 0,-3 0-723,0 0-73,-6 0 0,-1 1 998,-5 3 0,0 2 0,0 5 0</inkml:trace>
  <inkml:trace contextRef="#ctx0" brushRef="#br0" timeOffset="31">17428 8097 7569,'-6'0'551,"-4"0"-240,8 5 1,-3-2 509,5 5-219,0-6-227,0 8 1,5-5-88,3 3 0,4 1 25,3-5 1,3 3-112,4-3 0,1 4 22,0-4 1,0-1-186,0-3 1,0 0-181,-1 0 1,4 0-1330,-3 0 992,2 0 1,-9 0 477,4 0 0,-4-5 0,-5-1 0</inkml:trace>
  <inkml:trace contextRef="#ctx0" brushRef="#br0" timeOffset="32">18696 7127 7569,'0'-7'-271,"0"-3"1,0 8 592,0-6 784,0 5-527,0-2 94,0 5 1,0 5-519,0 3 0,0 2-68,0 2 0,0 4 40,0 3 0,0 3-122,0 1 1,4-1 44,0 1 1,1 4-140,-2 0 1,0-2-45,5-6 1,-5 3 79,5-3 0,-4-3-445,3-1 0,0 2 219,0-2 1,0 0-1084,-3-3 1362,-3-1 0,4 6 0,-5 0 0</inkml:trace>
  <inkml:trace contextRef="#ctx0" brushRef="#br0" timeOffset="33">18239 7846 7569,'-7'0'169,"-1"0"184,5 0 8,-2 0 93,0 0-46,4 0 22,-4 0-215,15 0 0,-2 1-12,7 3 0,3-3 111,1 3-154,7-2 1,3-2-16,6 0 0,9 0 0,6 0 0,4-4-315,3 0 1,-25 0-1,1-1 207,3 1 0,0 0 0,1 1 1,1 0-260,4-1 0,0 0 0,1 1 0,-1-1 274,0-2 0,0 0 0,2 1 0,-1-1-126,-1 0 1,0 1 0,0-1-1,0 1 16,-2 2 1,0-1 0,-5-1 0,0 1-60,-3 2 0,0 0 0,23-5 41,-6 3 1,-2-1-58,-1 1 1,-7 3 0,-4-3 0,-5 3 56,-3 1 1,-7 0 56,3 0 1,-7-2 226,3-2 0,-5 3-242,2-3 0,-4 3 478,0 1 1,-5 0-723,1 0 14,-6 0-661,9 0 925,-10 0 0,4 0 0</inkml:trace>
  <inkml:trace contextRef="#ctx0" brushRef="#br0" timeOffset="34">18479 8200 7569,'-6'0'-23,"1"-5"0,3 3 489,-2-6 405,3 5-155,-4-7-468,5 9 0,-1-4-10,-3 5 1,2 0-26,-6 0 0,0 1-182,-3 3 1,-2 2 96,-2 6 1,-2 0-14,-2 4 0,-1-2 80,5 5 0,1-4-253,6 4 0,-1-4-76,6 4 0,-1-4-31,4 4 0,1-5-108,3 2 1,3-4 132,9 0 0,-2-2-32,5-2 0,4 0 85,3-4 1,2 0 100,-1-4 1,-3-4-83,3 0 0,-3-4 70,-2 0 1,0-6-28,-3-1 0,-2-1 89,-6 5 0,-5-2-81,-2-2 0,-3 2 8,-1-2 0,-1-1-261,-3 1 1,-6-5 82,-5 5 1,-5-4-203,1 4 0,-4 0 122,-4 3 0,3 2-32,-3 3 0,5 0-40,3 3-1,-2 3 340,6-3 0,4 8 0,3 4 0,5 2 0,-2 1 0</inkml:trace>
  <inkml:trace contextRef="#ctx0" brushRef="#br0" timeOffset="35">18285 8566 8153,'0'-7'1026,"0"2"-591,5 5 0,-4 1-358,3 3 0,-3-1 55,-1 4 1,-4 1-123,1 3 1,-8 2 54,0 2 1,3-2-143,-3 2 1,2 2-53,-2-2 0,4 0-106,4-3 1,1-1 120,2 1 1,0-1-56,0 0 0,2 1-18,1-1 0,5-1 84,7-2 1,-1 1 7,5-5 1,0-1 16,4-3 1,1 0 92,3 0 1,-3-5 19,3-2 0,-3-3 202,-1-2 0,-1 0 75,1-4 0,-5 4-151,-3-4 1,-3 0 27,-5 1 0,-2-4-50,-5 3 0,-1-3-112,-3 4 1,-7-5 103,-8 1 0,-3-2-377,-1 2 0,-5 3 17,-2 5 0,-3 0-124,-1 4 1,5 2 68,2 5 0,3 5-168,1 2 1,6 4-244,6 0 695,0 0 0,9 6 0,-3 1 0</inkml:trace>
  <inkml:trace contextRef="#ctx0" brushRef="#br0" timeOffset="36">18616 8737 7569,'0'-6'2433,"0"1"-2806,0 5-1212,0 5 843,-5-4 742,4 4 0,-9 0 0,3 1 0</inkml:trace>
  <inkml:trace contextRef="#ctx0" brushRef="#br0" timeOffset="37">18970 8166 7569,'-5'-18'116,"4"2"40,-4 4 32,5 6 1,0 0 525,0 2-388,0 2 0,-2-3 104,-1 5 1,0 5-146,-5 3 1,5 4 32,-5 3 1,4 2-219,-3 6 38,4 0 0,-6 5 23,5 3 1,1-1-23,3 4 0,0-2-217,0 6 0,0-2 139,0-2 0,1 0-563,3 0 0,-3-4 271,3-4 1,-2-3-73,2-4 1,-1 1-130,4-4 30,-4-1-104,2-4 125,0 1-794,-4-1 1175,4 1 0,0-1 0,2 0 0</inkml:trace>
  <inkml:trace contextRef="#ctx0" brushRef="#br0" timeOffset="38">19358 8349 7569,'5'-30'0,"-3"6"754,2 5-438,2 0 0,-4 2-45,6 1 1,-5 4-213,0 0 1,-3 1 387,-3-1-212,-4 6 1,-5 1-135,-4 5 1,-3 0-152,-7 0 1,-4 5-44,-4 3 1,1 2 135,3 1 1,2 6-20,5 2 0,1-2-76,3 3 1,3-1-117,4 3 1,6 1-44,2 0 0,3-4-4,1 0 0,5-5-24,3 1 1,7-3 83,4-5 1,4-2 91,3-5 0,2 0-33,3 0 1,1-6 99,-6-5 0,1-1-49,-4-3 0,-2-1 275,-2 0 0,-2 1 9,-6 4 0,-1-1 45,-2 1 0,-3-1 252,-5 1 169,0 0-329,0-1 0,0 5 245,0-1-632,0 5 1,-4 0 82,0 6 1,-3 4-12,3 4 1,-1 4-24,1 1 1,3 8-94,-3-1 0,3 3-212,1 1 1,0 2 133,0 5 1,0-1-374,0-2 0,0 0 200,0-4 0,4 1-339,-1-1 1,1-7 246,-4 3 0,1-8 156,3 0 1,-2-6 106,1-1 0,-1-4 85,-2 3 0,1-4-267,3 1 114,-3-3 203,4-1 0,-5 5 0,0 1 0</inkml:trace>
  <inkml:trace contextRef="#ctx0" brushRef="#br0" timeOffset="39">19598 8120 7569,'0'-23'305,"0"1"-191,0 4 1,1 1-14,3 6 1,-1 1 103,4 2 0,-3-1 850,4 5-632,-6-4 0,5 5-144,-3-5 1,2 6-97,5-2 1,1-1-47,-1 1 0,1-1 46,-1 1 1,2 3-157,2-3 0,-2 3 85,2 1 1,-4 5-187,-3 3 1,1 2-16,-5 1 0,3 1-101,-3-1 1,0 6-67,-4 2 1,-5 2 138,-3 2 0,0 0-45,-3 0 0,5-1 47,-10 1 1,10-1-45,-5-3 0,3 1 5,0-5 0,3 1 284,5-5 4,0 1 0,0-5 171,0 1 1,5-6 260,3 2 0,2-3-261,2-1 0,3 0-20,0 0 0,5 0 10,-1 0 1,-2-3-254,-2-1 1,2 0 282,-2 4-1088,0 0-421,-3 0-731,-6 0 1915,-1 5 0,-10 1 0,-1 6 0</inkml:trace>
  <inkml:trace contextRef="#ctx0" brushRef="#br0" timeOffset="40">20455 7709 7569,'-7'-1'0,"4"-3"0,1 3 0,2-9 0,0 7 242,0-5 0,0 5 383,0-5 1,4 4-323,0-3 1,4 3-148,-5-4 1,6 4-29,-1-3 1,-2 3 10,2-4 1,-1 2-19,5-2 1,-1-2-145,1 3 0,3 0-106,0 0 103,5-1 0,-6-2 4,5 2 0,-1-1 97,1 6 1,2-2-112,-6 1 1,0 2 75,-4-1 1,1 3-99,-1 3 1,-1 0 35,-2 5 1,-2-1-120,-2 5 153,-3-1 0,8 0-118,-5 1 44,5-1 1,-6 5-32,4-1 0,1 0 73,3-4 1,2 1-14,2-1 0,-2 1 2,2-1 0,-1-3 57,1-1 1,-1-4-21,5 1 0,-5-3 77,1-1 0,2 0-43,-2 0 0,2 0 110,-2 0 0,-2-5-27,2-3 1,-3-2-52,0-1 1,-1 2-88,1-3 1,-1 3 66,1-6 0,-2 3-330,-3 0 121,-2 1-534,-5-1 1,-5 6 690,-2 2 0,-14 8 0,-3 2 0</inkml:trace>
  <inkml:trace contextRef="#ctx0" brushRef="#br0" timeOffset="41">20421 8189 7569,'-6'-12'79,"5"5"160,-3-1-73,3 6 0,1-9 733,0 4-489,0-3 0,1-2 44,3 1 0,-1-1-163,4 1 0,0-4-67,0 0 0,3-1 43,-2 5-83,2-1-47,2 6 1,-1-4-7,0 2-89,1 3 1,-1-4-75,1 6 0,-1-5 84,1 4 0,3 0-363,0 4 230,0 0 0,0 0-62,1 0 0,0 2-59,-1 1 0,-2 1-160,2 8 222,-2-3 1,-5 8-46,-1-1 73,1-4 9,-2 10 24,4-10 0,-5 5-32,3-6 0,2 1 60,-2-1 0,2 1 103,1-1 0,5-5-41,-1-2 1,0-3 132,-4-1 0,5 0-26,-1 0 1,1 0 118,0 0 0,-4-5 110,4-2-200,-4-3 1,-2-2 87,-2 1 0,1-1-58,-5 1 1,0 0-639,-4-1 326,0 1-689,0-1 0,-2 6 85,-2 2 739,-2 3 0,-5 6 0,-1 1 0</inkml:trace>
  <inkml:trace contextRef="#ctx0" brushRef="#br0" timeOffset="42">21962 7583 7569,'-11'-7'42,"-1"-1"25,1 6 0,3-7 15,1 5 67,-1-5 0,1 8 398,-1-3-316,5 3 1,-3-3 149,2 0-199,3 0 0,-5 6-52,2 1 1,-1 4-1,-3 4 0,-3 6 35,-1 2 1,1 4-117,-4 3 1,-2 2 7,2 3-31,-5 2 1,7-4-22,-2 5 1,0-1-238,3-3 70,3 3 0,9-7-61,0 4 1,1-4 99,3 0 1,3-3-15,4-4 0,6 2 147,2-6 1,0-1 3,3-7 1,-1 2 96,5-5-47,-1 0 1,-1-4-81,2 0 141,-2 0-109,9-5 1,-8-2 124,1-4 1,-2-4-49,-1 0 1,0-6 69,0 2 0,-2-4-59,-2-3 0,-2 0-91,-6-4 1,-4-2-4,-4-6 0,-1 1-120,-2-5 1,-5 4 109,-3-4 0,-7 6-125,-4-2 0,-4 7-173,-4 4 150,3 3 0,-4 8-78,5 4 1,-1 6-198,-2 6 1,5 1-23,-1 3 1,5 4 444,-2 7 0,10 8 0,-1 6 0</inkml:trace>
  <inkml:trace contextRef="#ctx0" brushRef="#br0" timeOffset="43">22351 8086 8858,'0'-6'996,"0"1"-1183,0 5 1,0 5 0,0 1-1</inkml:trace>
  <inkml:trace contextRef="#ctx0" brushRef="#br0" timeOffset="44">22979 7583 7569,'0'-17'36,"0"0"-596,-5 6 306,3 4 0,-8-1 844,3 4 1,-3 0 30,-2 4-334,1 0 0,-6 0 174,-2 0 1,1 6-200,-1 6 0,0 0-70,-4 7 0,1 2-65,-1 5 0,1 0-114,3 4 0,-1 1-112,5 3 80,-1 0 0,6 0-54,3 1 1,2-1 92,5 0 1,1 1-309,3-1 1,2-1 106,5-3 0,2-2-136,2-5 1,3-5 113,5-3 1,0-6 176,0-2 0,5-4-2,2 1 1,2-4 149,-2-4 0,2-2-148,-5-6 220,-1 1-123,-3-6 0,0 3 334,0-5 0,-2 0-146,-2-4 0,-6-4 164,-5-4 0,-6-1-119,2 2 1,-4-7-294,-4 3 1,-2-7-190,-6 3 1,-4 0-279,-3 4 1,-4 1-391,-4 2 0,-2 5 397,-5 7 1,0 3-62,-1 9 0,2 2 510,3 5 0,2 0 0,5 0 0</inkml:trace>
  <inkml:trace contextRef="#ctx0" brushRef="#br0" timeOffset="45">23333 7572 7569,'-10'-19'0,"2"0"0,3 9 106,5-2 1,0 7 286,0-2 235,-5 4 806,4-2-747,-4 0 3,5 4-518,0 6 0,0 8 0,0 9 0,0 5-33,0 0 1,0 4 10,0 0 1,3 2-192,1 1 30,5 0-111,-3 1 0,5-1-105,-4 0 0,2 0 88,-5 1 1,3-6-45,-3-3 0,0-1 101,-4-3 0,0-3-57,0 1 0,0-7 34,0 3 0,0-4-343,0 0-425,-5-1 384,4 1 137,-9-6 1,8 0 351,-1-2 0,1-3 0,2 4 0</inkml:trace>
  <inkml:trace contextRef="#ctx0" brushRef="#br0" timeOffset="46">23596 7561 7569,'-7'-12'0,"3"1"818,3-1-102,1 6 122,0 1-475,0 5 0,0 6-203,0 6 1,0 4-59,0 7 35,0 0 1,1 1-43,3 3 0,-3-3 66,3 2 1,-2-1-252,-2-3 1,3 1 65,1 0 1,1-5-162,-1-3 0,-3-2 101,3-2 0,-3-3-28,-1-1 0,2-4-12,1 1 133,-1-3-46,3-1 19,0 0 0,1-4 166,6 0 0,-1-3-68,0 3 0,5-1-131,-1 1 0,4 3 85,-4-3 0,5 3-78,0 1 1,0 0 47,-1 0 1,1 1-13,-5 3 0,2 1-55,-2 2 1,-2 4 55,2-4 1,-2 5-97,-2 3 1,-3-2 57,-1 2 0,-4 1-149,1 0 0,-3 4-67,-1-1 194,0-3 1,-5 6-26,-3-3 0,-3-1 144,-4 1-30,2-5 0,-7 6 75,4-5 1,-4 0-86,1-3 1,1 2 25,-1-3 0,5 3-38,-1-6 1,2-3-125,2-1 1,0-3 44,-1-1-970,1 0 1049,-1 0 0,1-5 0,-1-1 0</inkml:trace>
  <inkml:trace contextRef="#ctx0" brushRef="#br0" timeOffset="47">23550 7538 7569,'-5'-18'200,"0"5"202,-3 6 15,3 4 185,5-2-274,0 5 0,1-4 235,3 0 0,4 1-202,7 3 0,8 0-47,7 0 1,4-2-57,5-1 1,1 1 94,6-1 1,0 1-38,-1 2-179,1 0 1,-6 0-302,-1 0 1,-8 0 162,0 0 0,-7 0-1059,-1 0 0,-3 2 178,-9 1 882,3-1 0,-12 8 0,3-4 0</inkml:trace>
  <inkml:trace contextRef="#ctx0" brushRef="#br0" timeOffset="48">3221 10165 7343,'0'-7'744,"0"2"338,0 5-651,0 5-293,0 2 0,0 5 22,0 3 1,0 3 0,0 5 0,0 1-139,0 3 0,1 2 75,3 5 1,-2 1-135,6-1 1,-4 4 29,3 0 0,-3 1-10,4-1 1,-4-2 73,3 2 0,-4-2 11,1-2 0,1 0 23,-2 0 1,1-3 89,-4-1 1,4-3-195,0 3 0,0-3 104,-4 3 0,0-4-169,0 0 0,0-5 52,0-2 0,0-9-158,0 1-355,0-2-279,0-2 383,0-2 0,0-7-214,0-1 1,0-4 648,0-4 0,0-6 0,0 0 0</inkml:trace>
  <inkml:trace contextRef="#ctx0" brushRef="#br0" timeOffset="49">3106 10324 7569,'0'-17'0,"0"0"74,0 6-38,0-1 1,2 1 212,2 0 1,2-1 296,5 1 0,-2-1-266,3 1 1,-2-1-121,9 1 0,0 0 77,4-1-167,0 1 1,4-2 134,4-2 1,2 1-24,1-5 1,0 5-114,1-1 1,-2 7 130,-3 4 1,2 3-220,-5 1 1,-1 2 19,-3 6 1,0 0-29,0 7 1,-6 3-51,-1 1 1,-7 2-36,-2 2 0,-4 4-34,1-1 1,-10 2 105,-5-1 1,-7 1 6,-8 2 0,-4 0 17,-4-4 0,-1-2-25,-3 3 1,-3-3-150,-5-1 0,4 0 2,1 0 1,8-6-105,-2-1 1,6-5-125,2-3 1,6-3-44,9-5 0,6-2-645,2-1 1104,13-4 0,4-7 0,10 0 0,0 0 0,-1-3 0,1-4 0</inkml:trace>
  <inkml:trace contextRef="#ctx0" brushRef="#br0" timeOffset="50">4203 9913 7569,'-12'-11'-163,"6"-1"80,1 6 0,5 0 880,0 2-169,0 3 102,0-4-15,0 5-373,-5 5 0,2 1-110,-4 5 0,0 6 31,0 2 0,-3 3-68,2 0 0,-3 6-24,-5 3 0,4 2-20,-3 1 1,-2 5-52,2 3 0,1 6-4,6 2 1,-1 3-410,6-3 1,-1 4 70,4 0 1,0-1 142,0-4 1,1 3-104,3-10 0,0 4 64,7-8 0,-2-1 54,6-7 0,-2-2 73,-2-5 0,4 0 155,1 0 1,-1-5-90,-4-3 0,2-3 164,2 0 0,-2-1 128,2 1 0,-2-5-273,-2 1 0,1-6-120,-1 2 0,1 1 113,-1-1 0,-3 0-514,-1-4 255,1 0-462,-2 0 408,4 0 1,-8 1 245,1 3 0,-1-3 0,-2 4 0</inkml:trace>
  <inkml:trace contextRef="#ctx0" brushRef="#br0" timeOffset="51">4671 10233 7569,'-5'-11'430,"4"-1"-292,-4 1 0,3 4 228,-1 4 175,1 1-158,-3 2 1,5 2-193,0 1 0,0 9-26,0 7 0,0 8 8,0 3 1,0 4-13,0 4 1,0-2-190,0 2 63,0-2 1,0-1-51,0 3 1,0-6-171,0 2 1,0-6-28,0 2 1,2-8 87,1 1 0,-1-7-105,1 3 63,-1-5-153,3 3 5,-4-6-218,4-4 445,-5-2 0,0-7 46,0-1 0,-4-4 67,1-4 0,-1-2-71,4-2 1,-4-3 88,0-5 0,-1 1-55,1-1 1,3-1 88,-3-3 1,-1-2-14,1-6 0,0 2-32,4 3 0,0-2-2,0 6 0,0-1 4,0 4 0,0 2 135,0 2 1,0-2-88,0 6 0,0 0 208,0 3 0,0 5 166,0-1 40,0 6-281,0-9 1,7 10-77,4-3 1,2 9 8,6 7 1,0 4-88,4 7 0,3 1-61,1 3 0,1-2 69,-1 6-121,-3-1 1,5 5-169,-2-1 1,-3-5 53,2-2 1,2-3-48,-1-1 0,1-4 195,-1 0-13,-3-5 1,4 2 5,-6-4 1,0-2-8,-3-3 74,-3 3 0,-4-8 129,-1 2 1,-3-3 97,0-1 258,-6 0-208,3 0 1,-5-7 147,0-4 1,-5-2-64,-3-6-275,-2 5 1,-5-11-79,0 2 1,0-7 125,3-1 1,1-3-324,-1-4 1,1-3 114,0-4 1,0-1-450,4 0 0,0 6 226,4 2 0,1 2-423,-1 2 1,1 8 56,2 4 1,0 6-105,0 1 1,2 7-76,1 5 0,4 1 78,4 2 720,1 5 0,4 2 0,2 4 0</inkml:trace>
  <inkml:trace contextRef="#ctx0" brushRef="#br0" timeOffset="52">5973 10028 7569,'-5'-7'89,"4"-3"-89,-9 9 344,8-4 580,-8 5-105,-1 0-398,-7 5-181,0 1 1,-2 9-3,5 1 1,-6 3-100,2-4 1,-1 5-124,1-1 0,-3 3 107,3 1 0,-1-1-108,1 1 0,3-1 71,4-3 0,1 1-84,-1-5 0,2 1-176,3-5 118,1 6 0,6-9-6,0 4 43,0-3-24,0 2 0,6-1 69,1-2 1,3-2 85,2-2 0,0-3-81,4 3 1,1-3 116,6-1 0,0 0-64,0 0 0,4 0 73,-1 0 0,1 0-266,-4 0 0,-4 0 125,0 0 1,-5 0-403,1 0 1,-2 0-17,-2 0-1170,-5 0 1127,5 0 1,-11 2 444,0 1 0,-5 4 0,-7 4 0</inkml:trace>
  <inkml:trace contextRef="#ctx0" brushRef="#br0" timeOffset="53">5619 10599 7569,'11'0'947,"1"5"1,-1-4-408,1 3 0,4-3 21,3-1 0,4 0-198,4 0 0,-2 0-104,6 0 1,-2 0-601,1 0 286,-2 0 0,-5 0-371,0 0 0,-5 0 258,-3 0 168,-2 0 0,-2 0 0,0 0 0</inkml:trace>
  <inkml:trace contextRef="#ctx0" brushRef="#br0" timeOffset="54">6521 10039 7786,'-5'-6'924,"4"1"-653,-4 5 1,1 1 73,0 3 1,-3-2 25,3 6 1,0 1-114,4 6 1,-1-1-97,-3 5 0,3 0 21,-3 4 1,3 0-51,1-1 0,-4 1-31,0 0 0,0 0-123,4 0 0,0-2-217,0-2 0,0 2 186,0-6 0,0 0-104,0-3 1,0-5-54,0 1 157,0-6 1,0 3 143,0-5 1,4-5 73,0-2 1,6-3-26,1-2 1,2 5-45,6-1 0,0 0-144,4-3 1,0 1 109,0 2 1,0 2-108,-1 2 1,1 3 50,0-3 1,4 4-70,-1 4 0,-3 2 46,-4 5 1,-1 1-7,1-1 0,1 5-142,-4-1 1,-5 5 43,-3-1 0,-6-1-80,2 1 1,-4 0-107,-4 4 198,-2 0 0,-8-4-142,-5 0 0,-2-2-265,-9 2 295,0 3 0,-2-9 34,-2 2 0,2-2 28,-6-2 1,6-5-43,2-2 0,3-2 25,-3-2 0,9 0-457,2 0 632,5-11 0,-2-1 0,-2-11 0</inkml:trace>
  <inkml:trace contextRef="#ctx0" brushRef="#br0" timeOffset="55">6407 10016 7569,'4'-18'231,"0"3"-144,5 2 0,2 6 0,8-1 1,4 2-6,4-2 0,-2-1 89,5 6 0,-2-5 237,7 4 0,-4-3-450,7 3-20,-2 0-131,-2-1 1,-3 4-187,-1-3 1,-5 2 145,2 2 233,-3 6 0,-1 0 0,0 5 0</inkml:trace>
  <inkml:trace contextRef="#ctx0" brushRef="#br0" timeOffset="56">7172 10062 7569,'-11'0'852,"-1"0"-586,6 0 0,0 0 194,2 0 0,-2 1-159,-6 3 1,0 7 19,-4 8 1,0 4-166,-3 4 1,-2-1-24,6 9 0,0-4-291,4 8 146,4-4-44,2-1 1,6-1-262,3-2 244,3 2-32,9-9 1,2 3-38,5-8 0,5-3 101,2-5 0,-1-3 100,2 0 1,-1-6 74,4 2-137,6-8-13,-5-7 1,5-3 129,-6-5-90,0 5 1,-3-8-28,-1 3 1,-6-2 43,-1-2 1,-1 0 57,-7 0 0,-5 0-67,-6 0 0,-4 1-64,-4-1 1,-4-4 50,-7 0 0,-4 0-100,-8 0 1,-2 3-14,-5-3 1,-5 8-102,-3 4 1,1 3-225,-1 5 0,7 2 164,0 5 1,4 0-643,8 0 586,-2 0 0,16 5 311,-3 2 0,8 4 0,-1 0 0</inkml:trace>
  <inkml:trace contextRef="#ctx0" brushRef="#br0" timeOffset="57">7652 9708 7569,'-11'-2'68,"-1"-1"0,6 0 146,2-4 30,3 4 130,1-2 833,0 5-791,5 0 0,1 5 194,6 3-178,4 7-178,2 3 0,5 4 83,0 1-244,4 5-100,3 1 1,4 7 153,0 2-96,0-3 1,-1 5 33,-2-6 0,-3 4 125,-5 0 20,-1 5-1383,-4-7 1098,-1 8 1,-11-7 42,-2 5-282,2-5 1,-5 6 33,3-5 1,-6 0-86,-2-4 1,-5-3 40,1-1-77,-2-4 195,-1 7 1,-2-9-177,-2 2 1,-3-1 77,-5-3 0,2 1 16,2 0 0,-3 0 268,3 0 0,-2-4 0,-2 0 0,0 1 0,0 2 0,0 1 0</inkml:trace>
  <inkml:trace contextRef="#ctx0" brushRef="#br0" timeOffset="58">9045 10199 7569,'-11'-12'154,"-1"5"308,1-1-368,0 6 1,3-7 68,0 5 1,5-1 266,-5 1 0,0 3-243,2-9 0,1 7-23,5-4 0,0 3-65,0-4 50,5 6 0,5-9-5,5 4 0,6-3-36,-2-2 0,2 1-133,2-1 1,-1 2 62,-3 3 1,1-2-124,-5 5 1,1 0 60,-5 4 0,0 1-49,1 3 1,-5 3 16,1 4 0,-4 4-95,3 0 0,1 4-9,3-3-33,1 4 134,4-7 8,2 8 0,1-8-104,0 2 0,0-6 133,4-1 0,0-2-2,0 2 1,0-3 59,-1-5 0,-2-2 158,-1-1 0,-4-2 37,4-3-52,-5-7-166,2 7 1,-6-8 265,-2 4-199,2-4-154,-9 3 0,5-4-136,-6 6 1,-2 0-47,-2-1 0,2 2-317,-6 2 0,1 3 130,-5 5 0,1 0-237,-1 0 0,5 5 680,-1 3 0,1 7 0,-5 3 0</inkml:trace>
  <inkml:trace contextRef="#ctx0" brushRef="#br0" timeOffset="59">9160 10473 7569,'-18'-6'0,"1"-1"292,6 3 70,5 3 261,0-9-25,6 4-316,0-6 0,0 1 305,0-1-221,0 6 228,0-4-328,6 4-122,0-1 1,1-2 103,1 6-242,0-1 1,7 4-77,0 0 98,5 5 1,-2-3-10,5 6-251,0 0 158,0-2 0,5 3-86,2-5 170,-2-1 0,5 1-48,-3 0 0,0 1 9,0-1 0,-4-3-4,0 3 0,-3 1-80,-4-1 0,1 1-50,-4-1-25,-1-3 25,-4 4-26,1-5 375,-1 0-180,-5 0 113,-1 0-149,-5 0 0,-3-1-192,-1-3 1,-4 1-234,4-4 0,-1 4-897,2 0 1352,1-4 0,-3 1 0,5-6 0</inkml:trace>
  <inkml:trace contextRef="#ctx0" brushRef="#br0" timeOffset="60">10199 9970 7569,'-17'-5'-1491,"10"4"1413,-9-9 212,15 9 123,-4-4 0,5 6 342,0 3 0,0 3-267,0 8 0,0 5-132,0 6 1,1 3 119,3 6-137,-3 4-93,10-4 0,-10 14 45,3-4 1,1 5-13,-1-1 0,3-2-156,-3 3 0,1-7-26,-1-1 0,-2-7-223,6 0 0,-5-2 65,0-7 1,2 0-56,-1-7 0,1 1-10,-1-5 151,-3-5 1,5 1-236,-6-4 80,0-2-643,5 0 929,-4-5 0,4 0 0,-5-5 0,0-1 0,0-6 0</inkml:trace>
  <inkml:trace contextRef="#ctx0" brushRef="#br0" timeOffset="61">10107 10062 7569,'-6'-23'0,"1"0"-918,5 0 631,0 5 1,5-2 286,3 5 0,2 0 0,1 3 0,1 5 182,-1-1 43,6 6 0,0-4-36,6 6 1,1 0 80,3 0 1,2 0-235,5 0 0,1 4 72,-1 0 1,-5 5-136,-2-1 0,-3 6 100,-1 1 0,-2 4-128,-2-4 1,-6 4-8,-5-4 1,-6 6-46,2-2 0,-13 2-32,-6 2 1,-8 4 43,-7-1 1,-2 2-146,-10-1 1,0-4-1107,-4 0 1239,6-1 0,-3-5 107,5 2 0,5-3 0,2-5 0,3-1 0,-2-1 0,2 0 0,3-2 0</inkml:trace>
  <inkml:trace contextRef="#ctx0" brushRef="#br0" timeOffset="62">10941 9616 7569,'0'-11'432,"0"5"-165,0-5 35,0 10 0,1-4 161,3 5-30,-2 0-239,3 0 1,-5 1 278,0 3-336,0 3 1,-4 8 71,0 0 0,-5 5 23,1-1 0,-2 8-151,-1 3 57,0-2 0,-2 7-105,-2-1 1,2 0 146,-2 4-104,2 3 0,0-2-56,-2 3 0,6-1 21,-2-3 0,7-3-170,0 3 1,3-2 63,1-2 0,4 0-25,-1 1 0,6-4-11,-1 4 127,7-4 29,-2 9 0,7-6 21,-5 0 1,4-3-29,-3-1 1,4-1 13,-1 2 1,1-3 36,-1-5 0,3-1 108,-3 1 1,3-4-89,0 0 1,-3-5 6,0 1 0,-5-2-141,2-1-39,-4-6 77,0 4 0,-5-9 43,1 3-168,0-3-369,-2 4 129,-1-3-264,-5 3-395,0-5 27,-5 0 1,2 0-743,-4 0 1716,4-5 0,-7-2 0,4-4 0</inkml:trace>
  <inkml:trace contextRef="#ctx0" brushRef="#br0" timeOffset="63">11170 10096 7569,'0'-23'49,"5"5"0,-3 2 98,6 5 1,-1 3-80,5 0 143,-1 6-82,-4-3 1,2 10 190,-6 2 1,1 9 78,-4 3-318,-5 7 1,3 3-51,-6 6 0,5 0 46,0 3 0,-3-6 30,3 2 1,-1-3 33,4-1 0,0-2-130,0-5-6,0 0 1,4-2-1,-1 0-30,0-2-24,3-5 0,-3 2-23,5-4 23,-6-1 0,7-3-93,-5-1 0,1-4-77,-1 1 79,-3-3-293,9-1 288,-9 0 1,4-1-328,-5-3 307,0-3 88,-5-9 1,3 3 5,-6-2 1,2-3 5,-2-1 1,-2-2 67,2-2-70,3-5 0,-4 3 38,6-6 0,-1 4 127,4-3 0,-4 3-28,0-3 1,0 6 170,4 1 1,0 1 2,0 7 1,0-4 124,0 4 0,0 3 440,0 5-180,6-1-263,-5 2 1,5-3 122,-2 5-388,-3 0 1,9 6 68,-2 1 0,2 4-34,2 4 0,4 6-95,3 2 0,3 6-32,0 2-9,1 4 1,0-5-7,0 4 0,4 0-120,-1 0 0,5 2 65,-5-6-118,1 6-565,-4-13 770,5 8 0,-5-11 8,0 3 1,-2-2 10,-6-6 0,1-3 139,-5-1 0,0-4 71,1 1 20,-6-3-32,4-1 846,-8 0-769,3 0 1,-5-1-62,0-3 1,-2-2-167,-1-6 0,0-3 78,-5 0 0,2-6-205,-2 2 1,-2-3 74,3-5 0,0-1-283,0-2 0,3-7 15,-4 2 1,6-1-102,-2 1 0,3 1-78,1 0 0,-4 0 167,0-1 0,0 2-186,4 3 1,-1 2 95,-3 5 1,3 2-366,-3 2 241,-2 2 1,1 9-36,-3 1 0,2 4 5,2-1 0,3 4-627,-3 4 1110,3-2 0,11 13 0,2-3 0</inkml:trace>
  <inkml:trace contextRef="#ctx0" brushRef="#br0" timeOffset="64">12346 9856 7569,'0'-6'19,"0"0"-90,0 2 525,0 2 922,0-3-529,0 0-386,0 4-177,0-4 1,-1 5 121,-3 0 1,1 1-211,-4 3 0,-1 2-45,-3 6 1,-2 0-54,-2 4 0,1 1-117,-5 6 1,1 4 17,-1 0 1,-3-1 11,3-3 1,-1 0-121,1 0 50,3 0 0,3-1-81,-2 1 1,6-5 43,-3-3 1,7-2 206,-2-2-97,4 1 117,-2-1 1,10-4-78,3-4 182,7-1-100,3-2 1,1 0-42,0 0-14,0 0-26,4 0 0,-1 0-28,1 0 0,0-4 101,0 0-131,0 0 0,-5 4-102,-3 0 1,1 0-211,0 0-466,-1 0-48,-4 0-608,1 0 658,-6 0 1,-1 2 778,-5 1 0,-10 4 0,-3 4 0</inkml:trace>
  <inkml:trace contextRef="#ctx0" brushRef="#br0" timeOffset="65">12049 10439 9849,'11'0'1552,"2"1"-1197,2 3 1,-1-3-114,5 3 0,2-3 49,5-1-154,-2 0 1,4 4 138,-5 0-174,5 0 0,-5-4 54,0 0 1,-2 0-113,-5 0 94,-1 5 0,-4-4-226,1 3 58,-6-3-528,-1-1-699,-5 0 493,0 5 1,-5 0 763,-3 3 0,-2 2 0,-1-4 0</inkml:trace>
  <inkml:trace contextRef="#ctx0" brushRef="#br0" timeOffset="66">12723 10861 7569,'0'7'-416,"0"3"1398,0-9-646,0 4 1,0-4 401,0 3-251,0-3 129,0 5-170,0-6-174,0-6-170,0 0 1,0-7 45,0-2 1,0 1 6,0-5 0,1 0-23,3-4 0,-2 0-41,6 1 0,-4-6-145,3-3 1,1 2 41,4-1 0,-5-5-128,1-3 0,-1-1-138,5 1 199,-6 2 1,3-7 16,-5 5 1,3 0-52,-3 4 1,0 3-6,-4 1 0,0 3 71,0-3 1,0 3-36,0-3 1,0 6 30,0 1 1,0 0 51,0 4 0,4 2-3,0 2 28,-1 7-61,-3-2 1,0 10 11,0 0 1,0 5 63,0 7 0,0 3-55,0 0 1,4 6 133,0-2 0,0-2-20,-4 2 1,4 0-33,0 4 0,3-1-79,-3-3 0,4 1-32,-5-5 65,6 1 0,-4-1-226,3 0 123,2 0 1,-7-7-48,4 0 1,-3-5 105,4 5 1,-5-5-135,5 0 0,-4-1 45,3-2 0,-3 0 139,4 0-74,0-5 1,3-6 85,0-4 1,1-1 17,-1 0 0,1 2-47,-1-5 6,0 5 0,1-7 2,-1 2 0,-3-3 16,0-1 0,-2 2-1,1 2 0,0-1 37,-3 4 1,-3 5 82,3 3 81,-3 6 19,-1-3-162,0 20 0,0-1 21,0 13 0,0-3-150,0-2 0,0 3 135,0 1-68,0-2 0,1 8-56,3-5 1,2 1-3,6-2 1,-5-2-135,1 3 1,-2-3-133,2-1 163,2-5 0,-9-2 81,3-4-400,-2-1 88,3 1-1118,-4-1 778,4-5 702,-5-1 0,0 0 0,0 2 0</inkml:trace>
  <inkml:trace contextRef="#ctx0" brushRef="#br0" timeOffset="67">13511 10165 7569,'-6'0'0,"0"0"0,12 3 0,1 1 0,3 0 0,2-4 1939,-1 0-552,1 0-740,4 0 1,-3 0 49,2 0-377,-2 0-114,3 0 0,-2 0-91,5 0 45,0 0 1,0-4-28,0 0 1,-1-3-1,1 3 1,1-4-13,-4 5 1,-5-1-176,-3 4 0,-2-2-66,2-1-330,-3 1-720,-5-3 794,0 5 0,-5 2-119,-3 1 1,-2 0 494,-2 5 0,-4-1 0,-2 5 0</inkml:trace>
  <inkml:trace contextRef="#ctx0" brushRef="#br0" timeOffset="68">14291 9774 7569,'0'-11'592,"0"5"-384,0 1 1,-1 5 380,-3 0-419,3 0-32,-4 5 0,5 1 36,0 5 1,-5 6 19,-3 1 1,2 5-154,-2 3 1,1 3 96,-4 4 0,0-3-204,-1 0 1,-1-3-32,1 3 0,-1-4-15,5 4 1,-2-7-31,-1 0 1,5-1 119,2-3 0,-1-3-45,1-1 1,0-2 64,4-2 1,-3-3-16,-1-1 0,0-3-2,4 3 156,0-4-102,0 2 1,1-5 8,3 0 0,2 0 0,6 0 1,-1 0 7,0 0 1,5 0-61,3 0 1,0-1 34,3-3 1,-2-1-163,6-3 0,-6 2 53,-1 2 0,-1 3-168,0-3 0,0 3-170,-3 1 1,-3-4-223,3 1 1,-6-1 641,-1 4 0,-6-5 0,3-1 0</inkml:trace>
  <inkml:trace contextRef="#ctx0" brushRef="#br0" timeOffset="69">14381 10089 7569,'-5'-6'1096,"4"1"-457,-4 0-187,5 4-163,0 6 0,0 7-154,0 10 2,0 1 1,1 1-121,3 2 0,-2 1 31,6 3-127,-6 3 0,7-6-258,-5 3 1,-1 1 55,-3-4 1,0-2-298,0-7 1,0 2-300,0-5 558,0 0 0,0-7-325,0-1 644,0-4 0,-5 7 0,-1-4 0</inkml:trace>
  <inkml:trace contextRef="#ctx0" brushRef="#br0" timeOffset="70">14583 10426 7569,'0'6'776,"0"-1"-404,0-5 99,0 5 29,0-3-401,0 3 0,1-2 176,3 1-510,-3 0-609,4-4 744,-5 0 100,5 0 0,2 0 0,4 0 0</inkml:trace>
  <inkml:trace contextRef="#ctx0" brushRef="#br0" timeOffset="71">14920 9819 7569,'-5'-13'-43,"-2"1"43,2-1 223,-5 6 36,8-4 218,-8 5 0,4 0-138,-5 2 0,0 3-301,-1-3-6,1 3 1,0 6 59,0 2 0,-2 3 27,-2 1 1,3 6-224,-3 1 70,2-1 1,3 4 125,3-2-317,-3 2 160,9 1 0,-4 1-208,5-1 0,1-1 122,3-2 1,3-3-261,8-4 258,3-1 1,0-5 22,1-2 1,4-3 18,3-1 1,0-1 38,-4-3-11,-4-2 0,2-5 45,-5-1 0,4 0 108,-4-3 1,-4 2 54,-4-2 0,-4 3-35,1 1 1,-4-1-183,-4 1 1,-2 0 95,-6 0 0,-3 1-340,0 2 1,-3 0 96,3 4 1,-4-4-137,4 5 375,0-1 0,4 9 0,-1 1 0</inkml:trace>
  <inkml:trace contextRef="#ctx0" brushRef="#br0" timeOffset="72">14864 10123 7569,'-11'11'0,"-1"-1"567,1-3-304,0 3 0,4-3 27,-1 4 0,2 0 70,-2 0 1,-2 4-169,3 0 1,2 4-177,1-4 0,3 5 27,1-1 1,0-2-90,0 2 0,5-5-281,2 1 1,3 1 190,2-1 1,-1-4-21,0-3 0,0-6 30,0 2 0,4-3 37,0-1 1,4-1 184,-4-3-30,5-2 0,-6-5-36,5-1 0,-6 1 105,2 0 0,-2-4 14,-2 0 1,0-4-53,0 4 1,-4-5 45,-4 2 1,-1 0-79,-2-1 1,-7 2-119,-4-2 0,-1-1-46,-7 5 0,0 0-155,-3 4 1,-2 5 25,-2 2 0,2 3-138,-2 1 0,6 2 27,1 6 0,6-1-126,-2 8 465,7-2 0,-2 3 0,4 1 0</inkml:trace>
  <inkml:trace contextRef="#ctx0" brushRef="#br0" timeOffset="73">15437 9920 7569,'5'-22'765,"-4"3"-877,3 1 1,1 0-343,-1-1 1,3 2 477,-3 2 0,3 2 558,-3-2 0,0 3 391,-4 1-650,0-1 1,-1 3-95,-3 1 1,-2-1-130,-6 6 1,0-1-230,-3 4 1,1 1 100,-5 3 1,0 2-38,-8 5 0,4 4 44,-4 0 0,4 5-51,0-1 1,2 2 54,2 2 0,3-1-85,5 1 1,5-5 42,2 1 0,3-5-8,1 1 1,5-3 20,2-1 0,8-4 29,4-4 0,2-1 103,1-2 0,1-2-102,-1-1 1,0-5 80,-4-7 1,2 3-5,-5-3 1,4 2 120,-4 2 1,0 0 85,-4 0 162,0-1-156,1 1-174,-6 5 1,-1 2-47,-5 8 1,-1 3 37,-3 8 0,-1 3 106,-3 4 1,0 4-115,4 1 0,-4 8-9,5-2 0,-1 7-132,4-2 0,0 4 81,0-1-136,0-2 1,1 4-218,3-6 1,-2-1 141,6-6 1,-2-4-45,2-7 0,0-3 157,-4-4 0,1-2 113,-1-3-573,-3 3 314,4-9 1,-4 4-355,3-5-73,-3 0 647,4 0 0,-5-5 0,0-1 0</inkml:trace>
  <inkml:trace contextRef="#ctx0" brushRef="#br0" timeOffset="74">15796 10145 7569,'-6'-11'633,"1"3"-317,5 1-38,0 4 1,-5-2-83,-2 5 1,-3 2 146,-1 1 1,-1 1-138,1 7 0,0-1-239,0 9 1,3 0 110,1 3 0,3 1-164,-4-1 69,6 1-6,-3-6 0,5 3 90,0-5 0,1 4-241,3-4 1,1-4 28,2-3 1,3-2 2,-2 1 0,-2-2 98,2-5 0,-1 0 31,4 0 0,-1-1-4,-2-3 0,2 2-24,-3-6 18,-2 1-37,5-4 0,-7-2 37,4-2 1,-4 3 29,0-3 0,-1-3-2,-2 0 0,0 0-6,0-1 1,0-1-27,0-6 133,0 2-56,0-3 1,-2 8-68,-1 1 452,1 4-285,-3-2 1,2 8 424,-1 1-210,0 4-226,4-2 406,0 5-305,0 5-158,5 1 0,1 2 142,6-1-173,4 1 87,-4-2 36,10-1-238,-5-5 0,6 0 118,-1 0 1,-1 0-144,-2 0 1,1-4-3,-5 1 133,5-6-792,-8 8 1,1-4 119,-6 5 630,1 0 0,-2 0 0,-1 0 0</inkml:trace>
  <inkml:trace contextRef="#ctx0" brushRef="#br0" timeOffset="75">16280 9381 7569,'0'-11'-366,"0"3"366,0 1 705,0 4-404,-5-2 0,3 4 309,-1-3-361,1 3 1,1-4 222,-3 5 23,3 0-287,-4 5 1,1 1-12,1 6 0,-1 3-127,4 0 90,0 5 1,4-7-90,-1 6 0,10-1 204,-2 0-169,8 4 0,-2-5-63,6 5 0,4 2 60,3 2 1,3-1-5,0 5 1,0 0-35,-3 4 0,2 5-1431,-2 2 1368,-2 3 0,-5 1-150,-4-1-145,0-4 1,2 7 47,-2-6 1,1 5 55,-5-5 0,-2-1-183,-5 1 237,2-4 1,-9 5 81,3-5 0,-4-3-58,-4-4 1,-2-4 76,-5 4 0,-4-5-40,0 1 0,-5-2 18,1-1 0,-1-5 575,1 1 0,-1-5-594,5 1 1,-2-3 1,6 0 0,-3-2-103,6-3 1,3-1-700,2-2 548,1-3 1,4 4 326,1-5 0,9-5 0,5-1 0</inkml:trace>
  <inkml:trace contextRef="#ctx0" brushRef="#br0" timeOffset="76">17718 9774 7569,'-8'0'0,"1"0"390,4 0-137,-2 0 0,4 0 466,-3 0-128,3 0-250,-9 0 1,4 2-100,-5 1 0,-1 4-55,1 4 0,0 0-4,0 0 1,-4 2-147,0 2 0,-2 1 5,2 3 0,3-2-77,-3-2 1,0-2 69,4 2 1,-3-3-172,7-1 1,2 1-92,1-1 149,-2 0 1,4-3-7,-1-1 1,1-3 39,2 3 1,5-4 58,3 1 0,3-3 2,4-1 0,-1 0-15,4 0 1,1 0 8,4 0 0,-2 0-358,-2 0 166,2 0-110,-9-5 0,8 4-674,-5-3 76,0 3-333,-4 1 1222,-4 0 0,-7 5 0,-7 1 0</inkml:trace>
  <inkml:trace contextRef="#ctx0" brushRef="#br0" timeOffset="77">17414 10179 7569,'12'0'320,"-1"0"412,0 0-359,0 0 1,1 0 94,-1 0 0,1 1-238,3 3 0,-1-3-102,5 3 0,-1-3-139,5-1 0,-4 0-264,-1 0 0,0 1-1787,1 3 2062,2-3 0,-4 9 0,6-3 0</inkml:trace>
  <inkml:trace contextRef="#ctx0" brushRef="#br0" timeOffset="78">18605 9482 7569,'-6'-6'200,"1"-4"146,0 9 0,4-5 165,-3 2 181,3 3-234,1-4-152,0 5-205,0 5 0,0 1 45,0 5 1,-4 5-20,0 3 1,1 2-114,3 2 1,0 3 57,0 0 1,0 0-165,0-3 1,1-1-612,3 1 356,2-1 240,0-4 1,4-1-440,-2-2 235,-3-2 142,5 3 169,-4-5 0,5 0 0,0 1 0</inkml:trace>
  <inkml:trace contextRef="#ctx0" brushRef="#br0" timeOffset="79">18111 9999 7656,'12'-4'211,"3"1"0,-1-1 257,5 4 1,1 0-158,6 0 0,9-4 18,10 0 1,1-3 112,7 3-2317,4 0 1966,5-1 1,-29 5 0,-1-1-78,2 0 1,0-2 15,-2 0 0,1 0-22,5 3 0,1-1 1,-6-2-1,0 0-23,3 1 0,-1 0 0,-1-1 0,-1 0 25,2-3 1,1 0 0,-2 1-1,-1-1-4,-1 1 1,0-1 0,0 0 0,1 1-237,27-6 1,-2-1 85,-5 1 0,-7 4-160,-5-1 202,-5 1 0,-2-1-139,-8 1-20,-2 4 1510,-7-2-1734,0 0 348,-11 4-251,-1-4 241,-21 10 147,2 0 0,-5 5 0,-1-1 0,-1-1 0,-1 0 0</inkml:trace>
  <inkml:trace contextRef="#ctx0" brushRef="#br0" timeOffset="80">18280 10302 7569,'0'-11'377,"0"0"858,0 5-347,0 1 548,0 5-1299,0 5 1,-2 2-88,-1 8-47,1-2 35,-3 8 0,5-4-105,0 6 1,-1-1 9,-3 1 1,3-1-253,-3 1 1,3-1 73,1 1 1,0-6-180,0-2 0,0-2 96,0-2 164,5 0 1,-4-3-28,3-1 334,-3-4-149,4 2 209,-3-5-224,7 0 1,-2 0-1,4 0 1,-4 0-114,1 0 1,-1 0-191,5 0 1,-1 0-778,0 0 529,-5 0 562,4 0 0,-3 0 0,4 0 0</inkml:trace>
  <inkml:trace contextRef="#ctx0" brushRef="#br0" timeOffset="81">18437 10493 7569,'-6'-6'984,"-4"-4"0,7 9 9,-4-3-650,4 3 0,-2 6-1,5 3 0,0 5-155,0 2-173,0 5 123,0-2 1,1 4-265,3 1 155,-3-1-82,4 6 0,-1-5-27,0 3 1,3 2-136,-3-2 0,4-3-259,-5-5 1,5-4 236,-4 1 1,-1-6-73,-3-2 56,5 1 36,-3-2 23,3-1-539,-5 0 205,0-4-777,0 4 1306,0-5 0,4 5 0,3 2 0</inkml:trace>
  <inkml:trace contextRef="#ctx0" brushRef="#br0" timeOffset="82">18583 10876 9680,'0'6'-41,"5"4"1,1-4-1</inkml:trace>
  <inkml:trace contextRef="#ctx0" brushRef="#br0" timeOffset="83">18808 10347 7569,'0'-23'264,"-4"1"265,0 11-521,0 0 1,4 4-401,0-1 531,0 6 0,-1-3 343,-3 5 0,-2 1-346,-5 3 0,0 2-254,-1 5 0,0 5-132,-3 3 183,2 2 1,-3 3 59,5 2-120,5-7 0,1 7 56,5-8 1,0-1-148,0-2 1,5-3 116,2 0 1,4-6 5,4-2 0,3-3 117,4-1 1,1-1 177,-1-3 1,1-6 226,-1-5-221,-4 0-84,3-1 0,-9 2 111,3-5-67,-2 6-49,-7-9 1,-1 10 2,-5-3 0,0 1-168,0-1 0,-6 3-249,-5-3 1,-1 0 11,-3 4 1,3-2-200,1 9 0,-4 1-510,0 3 994,0 5 0,-1 1 0,-2 5 0</inkml:trace>
  <inkml:trace contextRef="#ctx0" brushRef="#br0" timeOffset="84">18751 10550 7569,'0'6'104,"-5"-1"210,-2-5-38,-3 0 1,-3 1 425,-2 3 1,3-2-339,-3 6 0,3-1-8,0 5 0,5 0-461,-1 3 98,6-2 61,-8 8 1,9-5-367,-3 3 166,3 2 5,1-4 1,5 2-129,2 0 0,4-5 145,4 1 1,-1-7-87,5 0 1,-2-6 47,2 2 1,2-3 158,-2-1 0,2-5 279,2-2-178,-1-3 1,-1-1 4,-2-1 0,1 1 115,-5 0 0,0-4 6,-4 0 1,-1-1-91,-2 1 1,-3 2-179,-5-2 0,-2-1 85,-1 1 1,-7-1-168,-5 1 0,-5 4-203,1-1 0,-4 2-263,-3 7 1,3-1 203,-4 4 0,5 0-504,3 0 479,-2 0 413,13 5 0,-12 1 0,8 5 0</inkml:trace>
  <inkml:trace contextRef="#ctx0" brushRef="#br0" timeOffset="85">19201 10426 7569,'11'-17'66,"0"-5"0,1 9 80,-1-6 0,-1 5 295,-3-1 0,-2 1-149,-5 0 0,0 1 85,0-2 1,0 3-230,0 0 1,-1 2-211,-3 3 0,-3 1-12,-8 2 86,-3 3 1,-4 1 25,-1 7 0,1 3-205,-1 1 1,1 6 98,-1 1 0,6 3 51,2 2 1,3 3-66,0 0 20,6 1 1,1-5 24,5 1 1,1-2-57,3-2 0,4-1-79,7-7 164,-3 3 0,8-13-10,-5 3 161,5-3-20,-8-1-20,10-5 0,-10-1 174,3-5 0,-4 0-103,-3-1 1,1 1 395,-6 0-93,6 0-89,-8 0-382,4-1 25,-5 6 77,0 1 0,0 14-143,0 2 74,0 8 0,0 2-16,0 5 1,-1 3 17,-3 1 1,3-4-19,-3 8 0,3-3-74,1 3 0,0-1-120,0 1 0,0-5-290,0-3 244,0-2 115,5-2 1,-2-4-153,4-3 3,-4-8 232,7 3-158,-9-9-205,4 9-148,0-8 306,-4 3 224,4-5 0,-10-5 0,-1-2 0</inkml:trace>
  <inkml:trace contextRef="#ctx0" brushRef="#br0" timeOffset="86">19358 10190 7569,'13'-22'189,"2"-1"1,-12 1 317,9-1 0,-4 6-56,7 2-130,-2 2-46,-2 2 350,0 5-220,-5 1-213,4 5 0,-3 0-219,4 0 80,0 0 1,-1 5-75,-2 2 1,-2 3 111,-2 2 1,-3 4-108,3 3 1,-4-2-318,-4 2 207,-2-1-7,-6 5 0,1-2-105,0-2 1,3 1 83,1-5 1,1 0-11,-2-4 0,2 0 172,2 0 1,3-3-16,-3-1-24,3-4 159,1 7 216,0-9-137,5 4-34,1-5 0,5 0 33,1 0 1,-1 0-184,0 0 1,4-4-164,0 1 1,4-1-196,-4 4 1,1 0-1082,-1 0 1416,-2 0 0,3 0 0,-5 0 0</inkml:trace>
  <inkml:trace contextRef="#ctx0" brushRef="#br0" timeOffset="87">20302 9932 7569,'-10'-2'-696,"2"-1"551,3 1 452,0-3 25,4 5 54,-4-4 0,5 1-81,0-4 1,0 3 84,0-4-191,5 6 1,-2-8-16,4 2 1,1 3 2,3 2 1,1-2-234,3 1 69,-2 0 0,4 3 47,-2-3 0,-1 3-147,5-3 1,-6 3-72,2 1 0,-1 4 75,1-1 0,-2 5-38,2-4 0,-4 1-32,-4-2 113,8-1 1,-10 6 3,10-4 1,-7 0 26,7-4-8,-10 5-4,10-4 0,-9 4-94,5-5 93,-5 5-63,4-4-13,-3 4 138,4-5-21,0 0 0,0 0-12,1 0 1,-1 0 73,0 0 0,-3-1 99,-1-3 22,1 3-195,3-9 0,-1 4 41,-3-5-150,3-1 0,-8 1 71,1 0-139,-1 5 0,-2-4-255,0 2 1,-5 2 21,-3-2 1,1 6-271,-5-2 1,6 3 662,-9 1 0,5 5 0,-6 1 0</inkml:trace>
  <inkml:trace contextRef="#ctx0" brushRef="#br0" timeOffset="88">20302 10280 7569,'-5'-6'-51,"4"1"0,-4 4 304,5-3 0,0 1 793,0-4-662,0 4 1,0-7 195,0 3-302,0-3-94,0-1-26,0-1 0,1 1 68,3 0 1,-2 1 49,6 2-348,-6-2 113,8 4 1,-5-1 43,3-1 1,2 6-142,-3-2 1,2 1-300,-2 0 197,3 1 143,2-3 1,1 7-326,6 1 209,-5 4 0,7 0-74,-2 1 1,1-1 4,-2 4 115,4 1 1,-5-2-133,6-3 0,-5 2 134,1-5 1,-4 3 30,4-3 1,-6 0 195,2-4-80,3 0-53,-6 0 1,1 0 350,-6 0-63,1 0 53,3-5-76,0-2-139,-4-4 0,-2 0-41,-5 0 1,0 3-266,0 1 1,-2 3-463,-1-4 0,-4 6 631,-4-2 0,-5 3 0,-2 1 0</inkml:trace>
  <inkml:trace contextRef="#ctx0" brushRef="#br0" timeOffset="89">21695 9819 7569,'-4'-7'-611,"1"-1"747,-6 6 0,6-3 0,-3 4 342,1-3 1,-4 3-17,2-3-248,2 3 1,-5 1-44,2 0 0,2 0-12,-1 0 0,3 5 40,-4 2-39,1 3 1,-1 3-11,1 2 0,-1-2-68,-3 6 0,0 0-106,0 3 0,0 1 24,-1-1 1,1 1-91,0-1 0,3 4-35,1 1 1,4-1-31,0-4 1,1 4 77,2 1 1,5-2-49,3-7 0,3 2 94,4-5 0,1 0-3,3-3 1,2-2 117,-2-3 1,2-2-74,2-5 0,0 0 110,4 0 1,0-1-68,3-3 0,1-3 64,-5-8 0,4 1-49,-3-5 1,-1 4-28,-4-4 0,-3 1-46,0-5 0,-7-3 50,-1 0 0,-4-2-145,-7 2 0,0 1 75,0-5 1,-10 0-161,-5-4 0,-5 5 28,-3-1 1,-3 5-102,0-2 0,-5 5 27,1 3 0,-2 4 21,3 8 1,1 2 11,6 5 1,0 5-144,4 2 1,1 8 339,6 4 0,0 7 0,0 3 0</inkml:trace>
  <inkml:trace contextRef="#ctx0" brushRef="#br0" timeOffset="90">22111 10291 7569,'6'-5'0,"0"4"-145,-2-3-9,2 3 908,0 1-186,-1 0-110,-5 0-219,0 5-323,0-4 93,-5 9 0,-1-7-499,-5 4 0,4-4 115,-1 0 375,6-1 0,-8 3 0,3 1 0</inkml:trace>
  <inkml:trace contextRef="#ctx0" brushRef="#br0" timeOffset="91">22583 9831 7569,'0'-12'-317,"0"1"200,0 0 1,-2 3 271,-1 1 0,0 4 339,-4 0 1,3-2-149,-4 1 0,1 0-4,-4 4 0,-1 0-93,1 0 0,0 0 54,0 0 1,-4 0-174,0 0-77,0 5 1,0 3 26,0 7 1,0-2 125,4 6 0,-4 1-279,0 6 1,3-1 78,5 5 0,4-4-214,0 4 1,1-3 27,2 3 1,5-4-62,3 4 0,3-7 75,4 0 1,-1-2 92,5-6 1,-1 0 11,5-4 0,-1-1-22,1-2 0,0-3 125,4-5 0,-2-1-93,5-3 1,-2 0-2,2-7 0,-2 2 29,-6-6 1,1-1 48,-1 1 0,-4-5-22,-3 1 0,-4 2 76,-4-2 1,2-1-68,-5-6 0,0 2-22,-4-2 1,-7-3-133,-4-1 0,-5-1 91,-7 1 0,1-1-359,-1 5 1,0 3 144,-3 4 0,2 7-150,-2 1 1,3 1 413,4 6 0,-2 5 0,4 5 0</inkml:trace>
  <inkml:trace contextRef="#ctx0" brushRef="#br0" timeOffset="92">23010 9696 7569,'0'-11'-61,"5"-1"0,-4 5 308,3-1 470,-3 6-238,-1-3 231,0 5-584,0 5 0,0 1-4,0 5 0,0 4 50,0 0 0,0 5-151,0-1 0,0 2 91,0 2 0,0-5-153,0 1 1,0 0 25,0 3 0,-1 1-1,-3-1 1,3-1-34,-3-2 1,3 1-77,1-5 1,0 0-45,0-4 164,0 1 1,1-2-21,3-3 1,-2 2 12,6-5 1,-5-1-52,5-3 1,-4 4 57,3 0 0,1 0-314,3-4 69,0 0 71,5 0 0,-3 0-410,2 0 1,-3 0 0,-1 0 588,-4 0 0,3 0 0,-4 0 0</inkml:trace>
  <inkml:trace contextRef="#ctx0" brushRef="#br0" timeOffset="93">23201 9932 7569,'-7'-12'454,"4"1"-114,1 0 758,2 0-323,0 0 53,0 4-325,0 2-415,0 15 0,0 3 75,0 9 0,0 1-57,0-1 0,0 6 47,0 2 1,0 2-239,0 2 1,0-1-148,0 1 1,2-1-163,1-3 1,-1 1 143,1-5 0,-1-1-132,-2-6 1,0-3 19,0-5 0,1 0-315,3 1-317,-3-6 994,4-1 0,-5 0 0,0 1 0</inkml:trace>
  <inkml:trace contextRef="#ctx0" brushRef="#br0" timeOffset="94">23302 9954 7569,'0'-16'0,"1"3"725,3-1-432,7-4 0,1 6-246,3-3-18,-2 2 0,-1 2 167,3 0 1,-1-1-14,5 1 1,-4 0-46,4 0 0,-4 1 68,3 2 1,-3-1-60,4 6 0,-5-1 143,1 4-165,-3 0 0,-1 0-68,1 0 1,-1 1-64,0 3 1,-1 2-155,-2 5 0,0 6 89,-4 1 0,0 5-130,-4 3 0,-1 3 82,-3 4 0,-2 1-214,-6 0 0,0 3 106,-3 1 1,2-1-11,-2-3 1,2-4 80,-2 0 1,2-5 128,-2 1 1,3-7 362,0-4 0,5-3-178,0-1 1,0 1 201,0-1 0,-2-4-144,5 1 1,1-4 197,3 3-215,0-4 0,5 2 92,2-5 0,8 0-93,4 0 1,3 0 83,4 0 1,-1 0-21,5 0 1,-3 0-65,3 0 0,-6 0-285,3 0 1,-5 0 109,-3 0 1,1 0-520,-5 0 0,-4 0-962,-3 0 1458,-6 5 0,-2 6 0,-6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5.19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13020 9993 6876,'-7'-5'-203,"2"4"391,5-4 3,-5 0 63,4 3-179,-4-3 1,5 4 188,0-3-82,0 3 150,0-4 1059,0 5-1330,0 5-52,0 1 96,0 6-44,0-1-24,0 1 1,0-1 9,0 1 0,0-5 54,0 1-49,0-1 0,0 5-3,0-1 1,4-3-5,0-1 1,-1 1-19,-3 3 1,0 1 23,0-1 0,0-3-18,0 0 1,0-1 8,0 5 1,0-1 3,0 0 1,0 1 4,0-1 1,0-3-7,0-1 1,4 1 2,0 4 1,0-1-5,-4 0 0,0 1-30,0-1 1,4 1 31,-1-1 1,1 4-94,-4 0 1,0 1 38,0-5 1,4 1-9,0-1 0,0 0-19,-4 1 0,0-1 43,0 1 1,0-1-3,0 1-5,0-1 1,0 0 6,0 1 1,0 3-7,0 0 1,0 0 73,0-3 1,0-1-50,0 1 0,0-1 5,0 1 1,0-1-32,0 0 1,0 1 21,0-1 0,3 1-42,1-1 1,0 1 34,-4-1 1,1 0-41,3 1 1,-3-5 31,3 1 1,-3 0-19,-1 3 1,2 0 4,2 1 0,-3-1-1,3 1 0,-3-1 110,-1 1 0,0-1-96,0 0 1,0 1 30,0-1 0,0 1-21,0-1 1,0 1-115,0-1 1,0 0 113,0 1 1,0-1-53,0 1 1,0-1-26,0 0 12,0 1 0,0-1 36,0 1 1,0-1-16,0 1 1,0-1-1,0 0 0,0-3 7,0 0 0,0-5-3,0 5 0,0-4 26,0 3 0,0-3-1,0 4-15,0-6 3,0 4 43,0-1-52,0-4-86,0 4-46,0-5-83,-5 0 140,4-5 1,-6 0 26,3-3 0,2-1-166,-6 5 101,6-4 71,-8 1-56,3-4 163,-4-1 1,3 5-62,1-1 0,3 6 280,-4-2 36,6-3-148,-9 1 1,9-1 45,-6-1-19,6 5 58,-3-7-85,5 9-126,0-4 111,0 5-106,0 5 0,0 1 18,0 6 0,1-1-38,3 1 0,1-1-18,2 0 1,4 1 47,-4-1 0,0-3-109,0-1 0,1 0 96,3 0 1,-3 2-137,-1-5 128,1 5-118,3-3 78,1 1 0,-4 2-21,-1-6 38,-4 1-8,2-4 262,-5 0-185,0-5 1,0 3-46,0-6 0,4 0 118,-1-3 1,6 0-33,-1-1 0,2 1 114,1-1 0,1-3-125,-1 0 1,1 0-6,-1 3 0,1 1-606,-1-1 1,-3 2 55,-1 3-811,-4-4 1268,7 10 0,-14-4 0,3 5 0</inkml:trace>
  <inkml:trace contextRef="#ctx0" brushRef="#br0" timeOffset="1">12928 10096 7569,'-7'4'-647,"-1"0"863,6-1 1,-5-1 205,3 2-6,3-3-114,-4 4 255,5-5 77,0 0 0,4-5-431,0-3 1,5-2-95,-2-1 0,3-2 71,2-2 0,3 1-60,0-5 1,1 0 65,-5-4 0,0 4-217,1 0 1,-1 1-28,1-1 0,-5-1-37,1 4 0,-6-3 71,2 4 0,-3 0-173,-1 4 15,0-1 201,0 6-12,0-4-4,0 8 0,-1-3-10,-3 5 1,3 5 13,-3 3 1,3 2-95,1 2 0,0 0 43,0 3 0,0-2 23,0 2 1,0-1 17,0 2 0,4-4-15,0 3 1,3 2 109,-3-2 1,4 0-104,-4-3 1,3 3 149,-3 0-124,5 1 1,-4-5 112,2 0 0,2-3-107,-5 0 1,4-5 4,-4 5 1,-1-4-306,-3 3 207,5-4-509,-3 2 1,3-4-48,-5 3 628,0-3 0,0 4 0,0-5 0</inkml:trace>
  <inkml:trace contextRef="#ctx0" brushRef="#br0" timeOffset="2">10382 8680 7569,'0'-6'-265,"0"-1"940,0 3-93,0 3-176,0-4-17,0 5-95,0 5-127,0 1 1,0 6 10,0-1 0,3 1-90,1-1 1,4 1 50,-4-1 1,4 5-159,0 3 1,-2 3 48,2 1 0,0 5-39,3 2 0,1 2 67,-1-2 1,0 2-247,1-5 0,-1 3 14,1-3 0,-1-2 25,0-6 0,1 2 136,-1-6 1,3 0-10,-2-3 0,2-5 114,-7 1 1,0-4-39,0 3 31,-4-4-53,7 2 4,-9-5-6,4 0 0,-5-5-2,0-3 1,0 0-126,0-3 0,2 2 65,1-6 0,-1-3-66,1-1 1,0-2 52,1-2 1,-2 0 23,6 0 1,-6 4-14,2 0 0,1 4 85,-1-4 0,1 6-5,-1 2 16,-3-1 107,4 6-140,0 0-14,2 0 0,4 12 9,1 1 0,-1 3-33,0 2 0,1-1 30,-1 1 0,2 0-48,2 3 0,-1-2 26,5 2 1,-4 2-6,4-2 0,-5 0-43,2-3 0,-2-1 48,1 1 0,-6-5 50,2 1 0,-2-6-54,2 2 423,-4-3-121,3-1-24,-9 0 1,4-5-18,-5-2 0,0-3-45,0-2 1,0 1-89,0-1 0,-4-4 29,1-3 1,-5-3-174,4-1 0,-1 1 94,1-1 0,3-4-182,-3 0 0,-1-3 55,1 3 0,1 2-230,3 6 1,0-1-56,0 4 1,0 5-685,0 3-155,0 6 782,0-3 0,0 6-980,0 3 1376,0 2 0,-5 6 0,-2-1 0</inkml:trace>
  <inkml:trace contextRef="#ctx0" brushRef="#br0" timeOffset="3">11113 8680 7377,'0'-8'94,"0"1"214,0 4 22,0-7 46,0 9 0,1-4 95,3 5-164,-3 0 0,4 1-119,-5 3-60,0-3 1,4 9-4,0-2 0,1 3-87,-2 4 1,-1 3-67,1 5 1,3 0 44,-3 0 1,1 3-34,-4 1 1,1 5 43,3-2 1,-2-1-244,1 2 1,0-2 9,1 1 0,-3-2 6,3-5 0,-3-1 173,-1-3 0,4-3-27,0-4 0,-1-1 165,-3 1 0,0-5 19,0 1 143,0-6-58,0 3 66,0-5-131,6 0 1,-4 0 106,6 0 1,-1 0-203,5 0 1,0 0 49,4 0 0,-4 0-148,4 0 1,0 0 78,-1 0 0,4 0-104,-3 0 1,0 0 66,-1 0 0,-1-1-49,5-3 1,-5 3-10,1-3 0,2 2-410,-2-2-60,0 3 1,-4-6-17,-4 3-966,-2 3 1510,-5-4 0,-5 5 0,-1 0 0</inkml:trace>
  <inkml:trace contextRef="#ctx0" brushRef="#br0" timeOffset="4">11204 8977 7569,'-5'-7'220,"5"4"-202,0-4 0,10 6 105,-2-3 0,2 3 161,1 1 0,4 0-125,1 0 0,4 0 54,-1 0 1,2 0-147,2 0 1,0 0-111,0 0 1,-1-1 3,-3-3 27,2 3 1,-8-6-893,2 3 522,-2 3 382,-7-4 0,-1 5 0,-5 0 0</inkml:trace>
  <inkml:trace contextRef="#ctx0" brushRef="#br0" timeOffset="5">11124 8691 7569,'0'-7'413,"0"-1"-190,5 0 1,5 1-51,5-1 1,1 6-129,-5-2 1,4-1 137,0 1 0,6-1 11,-2 1 1,2 2-227,2-6 42,5 5 0,-4-3-348,3 2 1,-4 3 246,-4-3 1,2 3-446,-2 1 1,-2 0 68,-2 0 467,3 0 0,-5 0 0,3 0 0</inkml:trace>
  <inkml:trace contextRef="#ctx0" brushRef="#br0" timeOffset="6">11729 8566 7569,'-11'0'-355,"4"0"185,2 0 1,5 1 98,0 3 0,0 2 155,0 5 0,0 2 575,0 2-415,0 3 0,0 6-10,0 3 0,0 2-139,0 5 1,0 4-172,0 1 1,-1-1 103,-3-4 1,3-1-94,-3-3 0,3 1 88,1-8 1,-4 1-14,0-9 0,1 4-85,3-4-120,0 0-223,0-3 113,0-1-474,0-4 779,5-2 0,1-10 0,5-2 0</inkml:trace>
  <inkml:trace contextRef="#ctx0" brushRef="#br0" timeOffset="7">11706 8611 7918,'-6'-17'787,"-4"0"-1476,2 6 13,3-1 1519,0 1-620,5 4 1,0 4 69,0 6 1,4 4-115,0 4 0,5 10 72,-2 1 0,3 9-117,2-1 1,0 3-93,4 2 0,-2-1-47,5 0 0,-4 0 142,4 1 0,0-2-318,4-3 0,-2-2 87,-2-5 1,3-4-59,-3 0 1,-2-5 88,-2 1 0,-3-2-62,0-2 1,-1 1-162,1-1-129,-1 0-75,1 1 1,-6-1 196,-2 1 0,-3-5 44,-1 1 249,0-6 0,0 9 0,0-5 0</inkml:trace>
  <inkml:trace contextRef="#ctx0" brushRef="#br0" timeOffset="8">11661 9057 7622,'0'-8'-161,"0"1"1,5 4 48,2-1 1,5 3 200,3 1 0,0-1-79,8-3 0,-3 1-127,7-4 1,1 3 81,-1-4 0,3 2-460,-3-2 495,-1-2 0,-3-1 0,0-7 0</inkml:trace>
  <inkml:trace contextRef="#ctx0" brushRef="#br0" timeOffset="9">12106 8646 7569,'-6'-5'0,"1"2"-78,5-5-110,5 6 0,-4 2 611,3 7 0,1 4-208,-1 0 0,1 7 52,-1 5 1,-2 3-112,6 5 0,-4 2-215,3-3 1,-4-1 67,1 2 0,-2-6-319,2 2 0,-3-1 102,3-3 0,-3-1-135,-1-7 139,0-2 0,0 3-359,0-4 169,5-6 0,-2-1 394,4-5 0,-3 0 0,4 0 0,-1-10 0,5-3 0</inkml:trace>
  <inkml:trace contextRef="#ctx0" brushRef="#br0" timeOffset="10">12243 8943 7569,'8'-23'0,"-1"0"0,0-4 59,0 1 102,4-6 0,-6 8 81,2-3 0,2 7 87,-5 1 1,5 5-116,-2-1-77,-2 2 1,6 3 14,-4 2 0,0-1-53,0 5 1,-3 1-12,4 3 0,-6 1 95,2 3 1,1 2-187,-1 5 0,0 6 20,-4 2 0,0 4-95,0 3 0,-5 2-111,-3 3 0,-2 1-42,-2-6 1,1 8 44,0-3 0,-1-1-75,1-7 1,-1-1 170,1-3 1,3 0 15,1-8 1,4 3 260,-1-6 0,3-2-20,1 2 65,0-6 1,5 3-24,3-5 1,2 0-112,1 0 0,1 0-173,-1 0 0,6-3-214,2-1 0,-2-5-1204,2 1 1493,-5 3 0,8-5 0,-4 4 0</inkml:trace>
  <inkml:trace contextRef="#ctx0" brushRef="#br0" timeOffset="11">12963 8623 7569,'-12'-12'555,"6"1"-206,1 5-173,5-5 20,0 10 0,4 2 23,-1 11 0,5 1-113,-4 6 32,5 0 0,-3 9 40,6 2 1,-5 2 0,1-2 0,-1 6-120,5-6 0,-2 6 16,-2-6 1,2-1-91,-3 2 0,0-6 34,0 2 1,-3-4-124,4-4 75,-6 2 0,5-8-82,-4 2 44,-1-2 0,4-7 84,-2-2 0,-2-3-33,6-1 0,-4 0 26,3 0 0,1 0-3,3 0 1,1-5 6,-1-2 0,4-2-39,1 1 1,0-2-13,-1 2 0,-1-1-100,5 2 0,-5-2 62,2 5 0,-4-3-116,0 3 1,-1 0 29,1 4 1,-1 0 67,0 0 1,-3 0-256,0 0 144,-1 0 35,5 0 1,-5 4 3,1 0 146,-6-1-67,4 2 249,-6-3-68,0 8-183,0-9 572,0 4-116,0-5-49,0-5 0,1-1-26,3-6 0,-3-3 60,3 0 1,-2-5-109,2 1 1,-3-3-64,3-1 0,-3 0-215,-1 0 1,0-3 75,0-1 0,2-1-43,1 2 1,-1-2 50,2-3 1,-3-1-222,-1 6 0,0-1-8,0 4 1,0 2-129,0 2 144,0-3 44,0 9-9,0-3 1,0 11 82,0 5 0,1 6 81,3 9 0,-2-1-73,6 5 1,0 0 42,3 4 0,2 4 1,2 0 0,-2 4 6,2 0 0,1-2-33,0 1 1,-1-4 8,-4 0 0,1 2-148,-1-1 0,1 0 88,-1-4 0,-1-6-108,-2-1 0,2 0 34,-3-1 1,0 0-80,0-3 1,-4-1-166,1 1 0,-3-1 388,-1 1 0,0-1 0,0 0 0</inkml:trace>
  <inkml:trace contextRef="#ctx0" brushRef="#br0" timeOffset="12">13420 9068 7569,'-7'-11'1052,"7"4"-1035,7 2 23,4 5 0,0 0 50,1 0 0,3 0-5,0 0 1,6-1-419,-2-3 0,2 3 164,2-3 0,-1 2 169,-3-2 0,2 3 0,-3-5 0</inkml:trace>
  <inkml:trace contextRef="#ctx0" brushRef="#br0" timeOffset="13">13751 8657 7569,'-10'-18'0,"2"3"0,3 2 763,5 2-79,0 5-199,0-5-351,0 10 1,0-3 42,0 8 1,5 6-82,3 6 1,-2 4-95,2-1 44,-1 8 1,5-2-154,-1 5 1,0 0 106,1 0 1,-1 3-88,1-3 0,-2-2 23,-3-1 1,4-3-59,-4-1 0,0-5-6,0-3 1,-4-2 16,1-2 70,2 0 1,-5-3-46,3 0 74,-3-6 13,-1 3 0,1-6 20,3-3 1,-2-2-30,1-6 0,-1 1 61,-2 0 0,1-1-57,3 1 0,-3-4 34,3-1 1,-3-3-27,-1 4 1,1-4 10,3 4 7,-3 0-14,4 3 0,-3 6-17,2 2 1,-2 4 12,6 4 1,-5 3-22,5 9 1,-2-2 17,2 5 0,2-2-28,-2 2 0,6 2-22,1-6 1,0 4-9,-3-4 1,0 0 15,4-3 0,-4-6-8,3-2 0,-2-3 184,-1-1 1,3 0-57,0 0 0,-1-5 240,-6-2 1,4-7-121,-4-2 1,5-4 91,-6 1 1,-2-2 56,-1-2 1,-1 4 106,0 0 0,-1-2-130,2-5 1,-3 2-143,-1-3 1,-4 2-299,0-2 1,-1 2 137,1-6 0,3 7-430,-3 1 1,-1 2 76,1 5-83,1 1-204,3 4 55,0 4 0,0 3 116,0 8 0,1 4-84,3 7 1,-2-2-576,6 2 1105,-6 3 0,8-5 0,-3 3 0</inkml:trace>
  <inkml:trace contextRef="#ctx0" brushRef="#br0" timeOffset="14">14584 8486 7569,'-6'-5'534,"1"3"-301,5-3 0,-1 5 381,-3 0-120,3 0-310,-4 0-72,5 0 1,0 5-636,0 3 424,0 2 0,3 2-429,1-1 1,0 0 114,-4 1 413,5-1 0,-4 1 0,4-1 0</inkml:trace>
  <inkml:trace contextRef="#ctx0" brushRef="#br0" timeOffset="15">14607 8954 8499,'0'6'458,"0"-1"0,2-5-91,1 0-604,-1 0 1,4 0 169,-2 0-464,-3 5 531,4-3 0,0 3 0,2-5 0</inkml:trace>
  <inkml:trace contextRef="#ctx0" brushRef="#br0" timeOffset="16">15121 8429 7569,'0'-12'-14,"0"6"0,-1-3 374,-3 5 325,3 0-375,-9 4 0,8 5-185,-1 3 0,0 2 70,-1 2 0,3 0-124,-3 4 0,3-3-4,1 7 0,0-1-60,0 3 0,1 1 115,3 0 0,-3 1-17,3 3 1,-1-7-357,0 3 0,-1-4 129,2 0 1,1-2-145,-2-6 0,2-1-18,-1-2-510,-2 2 375,3-9 1,-4 4 418,3-5 0,-3 0 0,4 0 0</inkml:trace>
  <inkml:trace contextRef="#ctx0" brushRef="#br0" timeOffset="17">14950 8657 7569,'-5'-6'-32,"4"-4"492,-5 8 133,6-3-266,0 5 1,6 0-122,1 0 1,0 0 20,0 0 0,5 0-45,3 0 1,1 0-163,0 0 1,0 0 11,3 0 1,3 0-59,-3 0 1,2 0-18,2 0 1,-4 0-211,0 0 0,-1 0-368,1 0 0,-3 0-7,-4 0 628,-1 0 0,-4 0 0,-2 0 0</inkml:trace>
  <inkml:trace contextRef="#ctx0" brushRef="#br0" timeOffset="18">15030 8965 7146,'0'7'1160,"0"3"0,5-9-967,3 3 0,2-3-170,1-1 1,4 0-5,1 0 0,3 0-144,-4 0 0,5 0 109,-1 0 0,-1-4-135,1 1 1,-4-5-1145,4 4 1295,-5 0 0,8-1 0,-4-1 0</inkml:trace>
  <inkml:trace contextRef="#ctx0" brushRef="#br0" timeOffset="19">15498 8429 7569,'0'-12'0,"0"6"-53,0 1 1169,0 5-865,0 5 1,0 1-89,0 6 0,0-1-87,0 0 1,0 5 43,0-1 0,0 4-119,0-4 0,0 4 93,0-4 0,0 1-154,0-5 1,0 0-16,0 1 0,0-1-43,0 1 1,0-5 73,0 1 0,0-4 71,0 3 224,0-4-143,0 2 80,0-5 0,5-1-160,3-3 0,3 1 10,4-4 0,-1 3 6,5-4 0,-1 6-10,1-2 0,2 3-16,-6 1 1,5 0-21,-1 0 0,1 4 33,-1-1 0,2 6-54,-6-1 1,0 2 6,-3 1 0,-1 1-8,0-1 1,0 1-109,-4-1 0,-2 4 81,-5 1 1,0 3-79,0-4 0,-2 4 61,-6-4 1,1 4-30,-9-4 0,0 2 39,1-2 0,-6-2 26,2 2 1,-1-6-74,1-1 0,-3-6-85,3 2 0,-1-3-119,1-1 1,-1 0 64,4 0 1,1-1-177,4-3 0,4-2 420,4-6 0,-4-4 0,1-2 0</inkml:trace>
  <inkml:trace contextRef="#ctx0" brushRef="#br0" timeOffset="20">15441 8417 7569,'0'-11'0,"0"-1"419,0 1-193,5-1 0,1 6-37,6 2 1,1 3-101,2 1 1,3 0 26,4 0 0,-1-1-99,2-3 1,-2 3-119,10-3 98,-6 3 0,3-3-311,-5 0 0,0 0-217,-1 4 531,-4-5 0,4 4 0,-5-4 0</inkml:trace>
  <inkml:trace contextRef="#ctx0" brushRef="#br0" timeOffset="21">16218 8349 8443,'-4'12'260,"0"4"1,0-2-75,4 5 0,-4 0-131,1 3 1,-2 5 83,1 0 1,1 4-151,-4 0 0,0 2-17,0 1 0,-4-1-112,4-2 0,-2 0 77,1-4 1,-2 0-109,3-5 1,0-2 5,0-1 1,3-5-80,-4 1 51,6-3 1,-3-4-41,5 0-265,0-6 162,0 3 336,0-5 0,0-5 0,0-1 0</inkml:trace>
  <inkml:trace contextRef="#ctx0" brushRef="#br0" timeOffset="22">16035 8337 7569,'-12'-11'79,"1"-1"-111,5 1 1,1 3-48,5 1 254,0 4 505,0-2-263,0 5-734,5 0-617,1 5 934,5 2 0,6 9 0,1 2 0</inkml:trace>
  <inkml:trace contextRef="#ctx0" brushRef="#br0" timeOffset="23">16275 8931 9538,'6'0'2658,"-1"5"-2226,-5-4-969,0 5 498,5-6-1437,-4 0 1476,10 0 0,-10 0 0,4 0 0</inkml:trace>
  <inkml:trace contextRef="#ctx0" brushRef="#br0" timeOffset="24">16937 8588 7569,'-10'-11'149,"2"0"-52,-2 4 38,9-3 0,-4 8 421,5-6-78,0 5-158,0-2 0,0 7-74,0 1-107,0 4 1,4 9-70,-1 3 1,6 0 54,-1 4 0,2-2-120,2 5 1,-1-2 55,0-1 0,1 4-127,-1-1 1,4 1-32,1-4 0,-1-2 8,-4-1 0,-3-4 58,0-5 0,-2 1 1,2-1 32,2-4-2,-9 3 109,4-9 1,-5 3-68,0-8 1,0 2 51,0-6 1,0-1-53,0-6 1,0 2 53,0-2 0,0-2-97,0 2 0,0-5-4,0 1 0,0 1-59,0-1 0,0 5 57,0-1 0,0 2-205,0 2 102,0-1 11,5 6 1,-2 1 62,4 5 0,-3 5 28,4 3 1,-1 6-19,5 1 0,-1 4 5,1-4 1,0 4 27,3-4 0,-1 4-22,5-3 1,-5-1-16,2-4 1,0-1 11,-1-2 1,-3-2 149,-5-2 1,1-3-83,3 3 0,-3-3 207,0-1 0,-5-3 26,5-1 0,-5-5 28,0 1 1,3-3-55,-3-4 1,1 1-17,-4-5 1,0 1-43,0-1 1,0-3-7,0 3 0,0-2-254,0-2 0,0 0 77,0 0-1,0-3-434,0-1 1,0 1 38,0 7 0,0-1-663,0 5-351,0 0 556,0 3 175,0 6 1,0 6 55,0 8 607,0 7 0,5-3 0,2 5 0</inkml:trace>
  <inkml:trace contextRef="#ctx0" brushRef="#br0" timeOffset="25">17554 8497 7569,'-6'-16'922,"0"7"-939,6-3 0,0 7-736,0-2 1072,0 4-37,0-2 17,0 5 0,0 5 240,0 3 1,0 7-185,0 4 1,0 4-140,0 3 1,0 0-88,0 4 0,2 1 28,2 3 0,-3-4-174,3 1 1,-3-2 91,-1 2 0,0 0-102,0-4 1,1-4-250,3-4 1,-3-5 25,3 1-142,2-2 0,-3-3 156,5-3 1,-5-1-620,5-6 1,-4 0 854,3 0 0,-4 0 0,2 0 0</inkml:trace>
  <inkml:trace contextRef="#ctx0" brushRef="#br0" timeOffset="26">17976 8611 7569,'-6'-5'0,"-3"3"398,5-6-142,1 6 0,3-5-15,0 3 34,0 3 319,0-4-106,0 5-449,0 5 1,0 5 95,0 6 1,0 4-18,0-1 1,0 4 2,0 3 1,3-2-104,1 3 1,5-3-50,-1-1 1,1-4-73,-2 0 0,3-5-201,-2 1 1,-3-2 153,-1-2 1,1-3-420,-1 0 1,0-5-17,-4 5-294,0-5 879,0 2 0,0-5 0,0 0 0</inkml:trace>
  <inkml:trace contextRef="#ctx0" brushRef="#br0" timeOffset="27">17794 8554 7569,'0'-11'440,"0"4"-440,5-3 0,2 8 0,9-6 0,-4 6 148,4-2 1,-2 3 229,1 1 0,2 0-23,6 0-197,0 0 1,0 0-67,0 0 1,0 0-7,0 0 0,-1-6-67,1-1 0,-4 1 62,0-2 1,-1 2-78,1-2 0,-1-2 62,-3 2 1,-6 3-187,2 1 12,-2-2 100,-2 5 38,3-4 1,-9 10-7,3 2 1,-3 5 40,-1 3 1,0 3-42,0 5 1,0 1-2,0 2 0,0 1 12,0 7 1,0-6-133,0 6 0,4-3 20,0-1 1,1-2-82,-1-5 1,-2-4 132,6 0 4,-6-5 0,5 1-134,-4-7 103,-1 2 1,4-9-633,-2 3 239,-3-3-873,9-1 1318,-8 0 0,8 0 0,-4 0 0</inkml:trace>
  <inkml:trace contextRef="#ctx0" brushRef="#br0" timeOffset="28">18479 8497 7569,'0'-11'486,"5"-1"0,-2 2-350,4 3 1,-4 0-120,1 3 504,-3 3-34,-1 6 0,0 4-174,0 10 0,0 0-162,0 4 0,0 5-120,0 2 1,4 3 23,-1 2 0,1-5-143,-4 1 1,0-2 107,0 1 0,1-2-78,3-5 0,-2-2-263,1-1-314,-1 1-62,3-8 218,-4 3-419,4-9-202,-5-2 1100,0-5 0,0 0 0</inkml:trace>
  <inkml:trace contextRef="#ctx0" brushRef="#br0" timeOffset="29">18239 8794 7569,'8'-4'445,"-1"0"-279,1 1 1,7-1 954,0 0-702,6 0 0,-7 0-276,5 1 0,0-2 40,4 1 1,1 2-935,2-1 0,-2 1 751,3 2 0,2-5 0,0-1 0</inkml:trace>
  <inkml:trace contextRef="#ctx0" brushRef="#br0" timeOffset="30">19107 8497 7569,'-5'-6'0,"2"-3"-103,-4 5 254,4-5 428,-7 8-331,9-4 0,-5 5 90,2 0 0,2 1-104,-1 3 1,1 2-92,2 6 0,0 4 40,0 3 1,0 4-72,0 4 0,4-2 83,0 6 0,5-5-177,-1 5 0,-2-2 10,1 1 0,-3-2-108,4-5 0,-6-4 28,2 0 0,1-5-133,-1 1-408,0-2 298,-4-2-336,0 1 162,0-6-710,0-1 1179,0-5 0,-5 0 0,-1 0 0</inkml:trace>
  <inkml:trace contextRef="#ctx0" brushRef="#br0" timeOffset="31">19039 8486 7569,'0'-12'449,"0"1"14,0 5-212,0-5 0,5 6 42,2-2 1,3 0-118,2 4 1,3 1 10,0-2 1,6 3-98,-2 1 47,2 0 1,2 1-76,0 3 0,0-1-179,0 4 0,-2-3 205,-2 4 0,-1-1 5,-3 5 0,-6-1-405,2 1 1,-7-1-5,0 1 1,-9 0-5,-6 3 1,-7-1 170,-9 5 1,-2-5 106,-5 2 1,-1 0 43,1-1 1,1 2-49,3-2 1,2-6-230,5 2 1,5-3-91,3 0 365,7-3 0,3-5 0,5 0 0</inkml:trace>
  <inkml:trace contextRef="#ctx0" brushRef="#br0" timeOffset="32">19473 8486 7569,'0'-12'0,"0"1"0,0-1 468,0 1-175,0 5 89,0 1 589,0 5-818,0 5 1,0 6-107,0 8 1,3 3 67,1 1 0,0 3-108,-4 1 0,1 5 66,3-2 1,-3 2-181,3-2 1,-1 2 46,0-5 1,-1-2-182,2-6 0,-3 1 25,-1-4 0,1-3-325,3-5-962,-3 2 1503,4-8 0,0 8 0,2-4 0</inkml:trace>
  <inkml:trace contextRef="#ctx0" brushRef="#br0" timeOffset="33">19461 8531 7569,'0'-22'0,"0"3"485,0-1-211,5 7 0,2-4-40,4 6 0,0 0-67,1 4 0,-1 0-51,1 4 1,4 1-4,3-1 0,3 3-106,1 3 1,-2 0 48,-2 5 1,2-1-176,-6 5 0,4-1 159,-4 0 0,-4 1-133,-3-1 1,-4 5-145,3-1 140,-4 0 1,1 0-19,-8 0 1,-2 4 63,-6-3 1,-3 4-70,0-1 0,-6-1 58,2 1 1,2-1-141,-2 1 0,5 2 91,-2-2 1,4-2-27,0-2 1,5-2 65,-1-2 1,6 0-62,-2 1 132,3-1 1,6-3-79,2 0 0,3-6 173,2 2 1,3-3-50,0-1 1,4-1 85,-3-3 1,0 3-74,-1-3 0,-2-1 155,2 1-113,-2-5 0,-2 8 62,1-3 175,-6 3-132,4 1 30,-9 0-152,10 0 1,-10 5-36,3 3 0,1-2 33,-1 2 1,4-2-118,0 2 1,-2 0 18,2-4 0,1 4 23,6-4 1,-1 3-74,5-3 0,-4 0 45,4-4 0,-3 0-75,3 0 0,-2 0 92,2 0 0,2-5-16,-6-3 0,4 2 53,-4-2 0,2 1 9,-2-5 0,-2 1 30,2-1 1,-2 0 119,-2-4 1,-3 2-60,-1-5 1,-3 4 73,4-4 1,-6 0 125,2-4 0,-4 0-87,-4 1 1,-6 3-194,-5 0 0,-9 6 108,1 1 1,-9 6-661,-2 6 0,-2 1 39,-6 3 1,7 6-186,1 6 0,4 3 134,8-4 0,4 5 511,3-1 0,2 3 0,2 1 0</inkml:trace>
  <inkml:trace contextRef="#ctx0" brushRef="#br0" timeOffset="34">20272 8543 6997,'6'1'773,"-2"3"1,-3 3-42,-1 9-442,0 1 0,0 3-141,0-1 1,4 0 30,0 3 0,0 1-333,-4 0 0,0 0 148,0 0 0,0 3-366,0 1 0,0-4 248,0-4 0,4-5-174,-1 1 1,1-2-331,-4-2 221,0 1 1,2-2-442,1-3 847,-1-1 0,3-6 0,-5 0 0</inkml:trace>
  <inkml:trace contextRef="#ctx0" brushRef="#br0" timeOffset="35">20181 8577 7569,'0'-18'506,"0"-2"63,0 5 0,9 0-467,2 3 1,-1 2-149,-2 2 419,-1-2 1,9 9-141,-1-3 1,5 3-9,-1 1 1,1 0-105,-1 0 1,3 0-176,-3 0 1,-1 4 17,1-1 1,-4 5 93,4-4 0,-5 5-86,1-2 0,-6 0 66,-1 0-89,-1 1 0,1 2 18,0-2 1,-6 2-42,2-3 1,-3 0 51,-1 0 1,-5 1-109,-2 3 0,-4-3 29,0 0 1,-2-1-66,-2 5 1,1-1 55,-5 1 0,1-1 48,-1 0 1,3-3 61,4 0 0,1-2-142,0 2 364,-1 2-95,1-4 147,4 6-166,2-6 1,10-1 163,3-5 1,2 4-68,2 0 0,3-1-33,0-3 1,5 0-154,-1 0 1,-1 0 55,1 0 0,0 0-140,4 0 0,-4 2 105,0 1 0,-5 0-204,1 5 1,-2-2-56,-2 2 1,0 2-38,-4-3 1,2 3 29,-5 2 0,0-1 57,-4 1 1,0 0 108,0 4 1,-2-4-51,-1 4 1,-4 0 178,-4-1 1,-2 2-58,-2-2 1,-3-2-21,-5 2 0,0-2-172,1-2 0,3 0-564,0 1 183,5-6 332,-3-1 0,11-6-162,2-3 0,3 2-148,1-6 539,0 0 0,0-3 0,0 0 0</inkml:trace>
  <inkml:trace contextRef="#ctx0" brushRef="#br0" timeOffset="36">20672 8977 7569,'6'0'858,"-1"0"-336,0 0-62,-3 0 154,3 0 182,-5 5-822,0-4 131,0 9-864,0-8 571,0 3 188,0-5 0,-5 0 0,-2 0 0</inkml:trace>
  <inkml:trace contextRef="#ctx0" brushRef="#br1" timeOffset="37">21380 8429 7569,'-12'-7'-44,"5"1"607,-1 2 216,6 3 18,-8-4-246,8 5-274,-3 0 136,5 0-329,0 5 1,5-3 55,3 6 1,-2-5-66,2 0 0,1 2 56,6-1 1,-1 1-104,5-1 1,0-1-80,4 4 1,0-3 25,-1 4 1,5-5-87,0 5 1,-1-4 49,-3 4 1,0-5-51,0 5 0,0-4-9,0 3 0,-6-4 83,-1 1 1,0-2 35,-1 2 2,1-3 1,-5 4 164,0-5-110,-4 0 164,-2 0-162,-5 5 199,0-3-115,0 8 0,-5-4-24,-3 6 1,-2-5-62,-1 1 1,-1-2-2,1 2 0,-2 2-35,-2-2 0,1 0 46,-5 0 1,1 2-120,-1-2 0,-4 2 64,0 1 0,1 0-167,-5-4 1,-1 3 30,1-2 1,-3 2 93,3 2 1,2-5-279,6 1 0,2-4-1093,6 3 754,-1-4 1,6 3 21,2-2 625,3-3 0,1 4 0,0-5 0</inkml:trace>
  <inkml:trace contextRef="#ctx0" brushRef="#br1" timeOffset="38">21825 8817 8103,'-7'0'937,"-1"0"-702,0 0 1,-3 1-22,0 3 1,-1 1-22,1 3 0,-4 2-96,-1-3 0,-4 2 54,1-1 0,-3 2-105,0-2 0,-1 2 51,0 1 0,4 1-83,0-1 0,0 1-10,-4-1 0,4-3-99,0-1 0,4 1-100,-4 3 0,5-3 85,-2-1 1,4 0-181,0 0 1,1 2-67,-1-5-133,1 5 1,0-4 161,-1 3 0,5-2-895,-1-2 1222,5-3 0,-2 4 0,5-5 0</inkml:trace>
  <inkml:trace contextRef="#ctx0" brushRef="#br1" timeOffset="39">22408 8417 7091,'0'-11'-287,"0"-1"394,0 1 1,-2 3-23,-1 1 156,1-1 0,-4 0-52,2 1 1,-1 3 95,-2-4 0,-4 6-101,4-2 0,0 3-75,0 1 0,-1 0-4,-3 0 1,-2 1-24,-2 3 1,1 2-2,-5 6 1,4 3 12,-4 0 0,3 5-84,-3-1 1,4-1 71,-4 1 1,6 0-156,2 4 0,1-1 35,6-3 1,0 1-184,4-5 0,1 0 41,3-3 1,6-2 41,6-2 0,4 1 111,-1-6 0,3 1-27,0-4 0,1 0 50,0 0 0,0-5-46,0-3 1,-4-2 253,0-1 1,-5-1-51,1 1 1,-4 0 177,-3-1 0,1 1-6,-5-1 0,0 1 487,-4 0-495,0-1 0,0 5 179,0-1-521,0 5 0,-2-2 88,-1 5 0,0 2-22,-5 1 0,6 9 0,-2 7 1,-1 4-187,1 3 1,0 2-47,4 3 0,0 5-28,0-1 1,0 7-46,0-1 0,0 0 76,0 1 1,0-4-45,0 4 0,0-7 86,0 0 1,4-4 132,0-8 0,0 3-60,-4-7 1,1-3 75,3-1 1,-3-6-174,3-1 105,-3-6 1,-1 5-385,0-3-396,0-3 844,0 4 0,-5-10 0,-1-1 0</inkml:trace>
  <inkml:trace contextRef="#ctx0" brushRef="#br1" timeOffset="40">22648 8634 7569,'0'-11'124,"0"4"-25,0 2 166,0 5 162,-6 0 0,4 3-223,-6 4-149,1 6 1,-1 10 57,1 0 1,0 5 4,0 2 0,-2 3-207,5 1 1,0-1 68,4-2 0,0-2-193,0-2 0,1-3 84,3 3 0,2-8-29,6-4 0,3-4 37,0-3 1,6-3 175,-2-5 0,2 0-99,2 0 0,0-5 11,0-3 1,0-3 84,-1-4 0,0 1-71,-3-5 1,1 0 218,-4-4 1,-1 4-40,-4 0 0,-1-2 139,-2-5 1,1 2-58,-5-3 1,0-1 31,-4 1 0,-6-3-98,-1 3 0,-5-3-24,-3 3 0,-4 2-226,-8 6 1,-2 3 109,-5 9 1,0 2-647,0 5 0,1 1 52,2 3 1,7 3-712,5 9 1268,5-4 0,-3 15 0,6-3 0</inkml:trace>
  <inkml:trace contextRef="#ctx0" brushRef="#br1" timeOffset="41">23470 8474 7569,'0'-6'-1086,"-5"1"1729,4 5 1,-6 0-356,3 0 1,-1 5-121,-2 3 0,-3 3 232,2 4-189,-2 3 0,-5 9 0,-1-1 0,-4 6-12,1-2 1,-1 3-205,1 2 0,-3 3 79,3 0 1,-3 0-304,0-4 1,0 4 149,3 0 1,1-5-71,3-6 1,2-3-9,-2-1 0,4-5-8,3-3 1,-1-2-14,5-2 105,-5 0 1,7-3-376,-6 0 124,6-6-87,-3 3 0,5-6 411,0-3 0,5-2 0,1-6 0</inkml:trace>
  <inkml:trace contextRef="#ctx0" brushRef="#br1" timeOffset="42">23184 8451 7569,'0'-11'1246,"0"5"-1068,0 1 90,0 5 1,2 5-565,1 2 0,4 3-968,4 2 1264,1-1 0,4 6 0,2 1 0</inkml:trace>
  <inkml:trace contextRef="#ctx0" brushRef="#br1" timeOffset="43">23424 9068 10200,'0'-6'5457,"0"1"-8146,0 5 1866,5 0 823,2 0 0,-1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5.23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16423 14562 7297,'0'-12'-611,"-1"5"963,-3-1-204,3 0 1,-9-3 109,2-1 1,2 1-83,-2 0 1,1 1-31,-5 2 1,1-2-28,-1 2 0,0-2-12,-4-1 1,4-1 44,-4 1 0,0 3 1,1 0 0,-2 1-89,2-5 0,2 5 76,-2-1 0,-1 4-129,0-3 1,-4 4 60,1-1 1,-1 3-64,1 1 1,-4 0 21,0 0 0,0 5 14,-4 3 0,3 2-28,2 1 1,-1 1-74,0-1 1,-4 2 92,1 2 1,-5 3 0,4 5 1,-4 1 85,0 3 1,-2-2-83,-1 5 0,1-3 35,3 4 1,-2-1-16,5 4 1,1 0 3,3 1 0,0-1-22,0 0 1,1 1-11,3-1 0,-1 0-77,5 0 1,1 1 52,6-1 1,-1 3-75,6-3 0,-1 7 81,4-7 0,0 3 24,0-3 0,0-4-14,0 1 0,0-2 3,0 1 0,4 2-21,-1-5 1,2 3 2,-1-3 0,-1 3-34,4-3 1,0 0 43,0-5 0,7 1-49,-2 0 1,3-1 36,0-3 0,3 1-34,5-5 0,-4-1 19,0-6 1,4 1-1,3-5 0,2-1 3,-1-3 0,-2 0 2,6 0 0,-1-3-34,5-1 0,-1-5-5,0 1 1,0-6-41,1-1 0,-2-1 62,-3 0 0,3 2 24,-3-5 1,3 0-10,2-4 0,-1-3 4,0-1 0,1-5-121,-1 2 1,1-4 126,3-4 0,-2 1-259,2-5 1,-2 0 264,-2-4 0,-4 2 100,1 2 1,-10-1-105,2 5 1,-6-4 174,2 4 1,-9 0-61,1 4 0,-6-1-38,3 1 0,-6 0-64,2 0 1,-4-1-13,-4 1 1,-6-1 1,-5-4 0,-5 4-106,1-3 0,-7 2-252,0 2 0,-7 0 98,-2 0 0,-3 3-356,-4 1 0,3 4 103,5 0 0,-3-2-46,3 1 0,0 7 481,11 8 65,-3 6 0,11 5 0,-3 2 0,3 4 0,0 1 0</inkml:trace>
  <inkml:trace contextRef="#ctx0" brushRef="#br0" timeOffset="1">16001 15784 7569,'-18'-12'0,"6"1"-59,9-1-10,1 6 0,2 0 1017,0 2-299,0 3 255,0-4-256,0 5-449,5 5 1,2-3-6,4 6 1,1 3-1,-1 4 1,0 6-94,1-2 1,3-1 46,0 1 1,2 0-160,-2 3 0,-1 0 39,5-3 0,0 3-67,4-3 1,0-2-12,0 2 0,-1-3-18,1 3 1,1-5 61,3 1 0,1-2-11,2-2 1,2 0 45,-5 1 0,1-5-3,-2 1 0,-2-5 40,3 0 1,-7 2 5,-1-1-106,-5 0 0,3 0-32,-6 0-195,-4 0 114,-2-4-481,-5 0 1,0 5 0,0 1-1</inkml:trace>
  <inkml:trace contextRef="#ctx0" brushRef="#br1" timeOffset="2">17234 15944 7569,'0'-12'883,"0"6"-489,0 1 616,0 5-947,0 5 0,0 1 85,0 6 1,0-1-137,0 0 1,0 2-9,0 2 1,0-1 73,0 5 1,0 0-4,0 4 1,4 0-100,0 0 0,1 0 42,-1 0 1,-2 1-77,6 2 1,-4-2-24,3 3 0,-1-3 69,2-1 0,2-1-117,-2-3 0,1 1 34,-2-5 0,2 4 35,-5-4 0,4 1 30,-5-5 1,3 0 5,-3 1 1,-1-4-134,1-1 17,4 1 0,-6-1-518,3 1 232,-3-6-746,-1 4 1172,0-6 0,-5-11 0,-1-1 0</inkml:trace>
  <inkml:trace contextRef="#ctx0" brushRef="#br1" timeOffset="3">17211 15989 7569,'0'-7'-50,"0"-1"100,0 0 1,0 1 221,0-1-123,5 1 0,-2-1 68,4 0 1,0 4-13,0-3 1,4 1 0,-4-2 1,3-1-24,2 5 1,-1-3-72,1 3 0,3-4 94,0 4 1,4-3-120,-4 3 0,4 0-49,-3 4 1,-1 0-76,-4 0 101,6 0 1,-5 5-56,4 3 1,-7 2-56,-2 1 0,-4 5 8,0-1 0,-1 6-43,-2 2 1,-2 0-22,-1 4 0,-4-3-103,-4-1 0,3 0 114,1-1 1,-1 0-57,-3-3 0,-1-1 110,1-3 0,3-6-13,1 2 0,-1-2 147,-3 3 0,-1-5-76,1 1 110,-1-1 0,1 5-46,-1-1 0,1-3 54,0 0 1,3-2-27,0 1 20,6 4-32,-3-5 1,10 4-56,2-2 0,9 1 127,3-6 0,2 5-115,2-4 0,0 1 122,0-1 1,0-2-99,0 6 0,-1-6-1,1 2 1,0 1-49,0-1 1,0 1 6,0-1 0,-4-3-71,0 3 1,-4-1 52,4 0 1,-5-1 24,1 2 0,-2-3-18,-2-1 1,-3 0 66,-1 0 1,-3 0-10,4 0-205,-6 0-202,3 0-114,-5 0 0,-5 0-1680,-2 0 1537,-3 0 1,-2-4 576,1 0 0,-1-5 0,1 3 0</inkml:trace>
  <inkml:trace contextRef="#ctx0" brushRef="#br1" timeOffset="4">17976 16389 6325,'0'6'1439,"0"-1"-1006,0-5-1,-5 0 26,4 0 20,-4 0 460,5 0-768,0-5 0,0-1 13,0-5 1,0 3-100,0 0 0,-1 1 6,-3-5 1,3 1-91,-3-1 1,3-3 54,1 0 1,-4-2 10,0 2 0,0 1-58,4-5 0,0 0-107,0-4 1,-4 4-32,1 0 1,-1 0 104,4-4 0,-2 4-78,-1 0 1,1 5 21,-1-1 1,1-1-138,2 0 189,-5 1 0,4 4-7,-3-1 0,3 5 8,1-1 5,0 6 95,0-9-115,0 10 115,0-4-32,0 5-19,5 0 1,-2 0 2,4 0 1,-3 1-3,4 3 1,-5 1 14,5 3 1,-2 2 8,2-2 1,2 6 49,-2 1 1,2 1-70,1 0 1,2 1 20,2 6 0,-2-4-53,2 0 1,-1 0-83,1 4 1,-2-1 45,2-3 1,-2 2-124,-2-2 1,1-2 86,-1-2 0,1-2-60,-1-2 0,0 1-40,1-1 1,-1-1-68,1-2 53,-1 2 1,1-8 11,-1 6 1,-3-5-447,-1 0-43,-4-1-353,7-2 373,-9 0 648,4 0 0,-15-10 0,-3-3 0</inkml:trace>
  <inkml:trace contextRef="#ctx0" brushRef="#br1" timeOffset="5">17976 16298 7569,'-11'0'220,"0"0"469,4-6-425,2 5 1,5-5-52,0 2 1,1 3-84,3-3 0,-1 3 53,4 1 1,1 0-94,3 0 0,5 0-52,-1 0 0,1 0-127,0 0 1,0 0-30,3 0 1,1-2-355,-4-1 0,0 1 256,-1-1 216,-2 1 0,4-3 0,-6-1 0</inkml:trace>
  <inkml:trace contextRef="#ctx0" brushRef="#br1" timeOffset="6">18388 15921 7569,'0'-8'29,"0"0"92,0 6 316,0-8-138,0 3 241,0 1 201,0 1-28,0 5 0,0 5-559,0 3 1,0 7-86,0 4 0,0 4-7,0 3 0,0 0-87,0 4 1,0 1 55,0 3 0,3 0-63,1 1 0,4-1-105,-4 0 1,5-3-146,-2-1 0,2-5 69,-1 2 0,2-7 92,-3-1 1,2-5 104,-1 2 1,2-5-19,-2-3 1,-2 0-2,2-4-107,-6 5 30,3-8-39,-5 4 1,-1-6 81,-3-3 0,-2 2-218,-6-6 0,1 2 19,0-2 1,-1-6 216,1 3 1,1-3-21,2 3 1,-2-5 128,2 1 0,-1-4-125,2 4 0,-2-6 92,5 2 0,0-2 203,4-2 0,0 4-97,0 0 0,0 1 156,0-1 1,0-1-77,0 5 1,4 3 272,0 5-321,5-1 0,-3 2-11,5 2 1,-3 3-83,0 1 0,1 5-113,6 2 1,-3 3 50,4 2 1,0 4 30,-1 3 0,6 3-211,-2 1 1,-1-4 55,1 0 0,-4-4-123,4 4 0,-5-5 73,1 1 1,1-2 115,0-2 0,-1-3 42,-4 0 1,1-5 7,-1 5 1,-3-5 15,-1 0-47,1-1 0,0-2 345,-1 0-186,-4 0 1,2-2 122,-5-1 1,0-4 18,0-4 0,0-2 45,0-2 1,-1 1-77,-3-5 1,3 0 123,-3-4 0,-1-4-159,1 1 1,-4-6-16,4 2 1,-3 0-110,3 0 0,-4 3 90,5-3 0,-6 3-317,1-3 0,2 6-14,-2 1 1,4 1-122,-3 7 1,4 0-298,-1 3 141,-2 1 0,5 3-1140,-3 1 1128,3 4 1,1 3-563,0 8 1012,5 2 0,1 6 0,6 2 0</inkml:trace>
  <inkml:trace contextRef="#ctx0" brushRef="#br1" timeOffset="7">19130 15898 7569,'0'-8'-303,"0"1"289,0-1 0,-1 2 103,-3 2-37,3-2 0,-6 4 82,3-2 0,2 2-86,-6-2 0,4 3 111,-3-3 1,3 3 127,-4 1-85,6 0 0,-7 1 110,5 3-130,0-3 1,4 5-59,0-2 1,0 3-48,0 4 0,2 0 6,1 1 0,4 4-117,4 3 1,-3 4-69,-1 4 1,1-2 61,4 6 1,-2-5-157,-3 5 1,3-6 76,-2 2 1,-2-3-76,2-1 0,-4-5 89,3-3 0,0-3 56,0 0 1,0-2-151,-3-2-187,-3 2 37,4-9 1,-6 4-19,-3-5 367,-3 0 0,-9 0 0,-2 0 0</inkml:trace>
  <inkml:trace contextRef="#ctx0" brushRef="#br1" timeOffset="8">18936 15886 7569,'0'-11'-55,"0"0"0,1-1-110,3 1 0,-2 1 773,6 2 0,3 2-190,5 2 1,3 3-207,-4-3 1,5 2-30,-1 2 1,3 0-84,1 0 0,0 6 18,-1 1 0,1 3-163,0 2 0,0-1 62,0 1 0,-2 0-89,-2 3 1,3-1-12,-3 5 0,-3 1 27,0 2 1,-2 2-170,1 3 1,-6-3-12,2 3 1,-3-3-25,-1-1 1,-2 0 101,-5 0 0,0-2 30,0-2 0,-5 1 78,-2-4 1,-8 0 84,-4-1 0,-4-2 85,-4 2 1,-2-2-54,-5-2 0,-3 1 17,3-1 0,-2-1-34,9-2 1,1 1 119,3-5 1,5 0 24,3-4-302,2 0-203,2 0-135,4 0 1,4 0-671,6 0 1115,4 0 0,9-6 0,2 0 0</inkml:trace>
  <inkml:trace contextRef="#ctx0" brushRef="#br1" timeOffset="9">19438 16161 7654,'0'-7'2120,"0"-3"-1575,0 9-350,0 6 0,0 4-159,0 10 1,0-4 44,0 4 0,0-4-116,0 4 1,0-3-90,0 3 1,0-4-117,0 4 1,5-5 39,3 1 0,2-4-130,2-3 1,0 1 185,3-5 1,3 0 45,5-4 1,0 0 173,0 0 0,0-2-53,-1-2 1,6-1 44,3-2 0,-3-5-8,-2 1 1,-1-1 56,-3-3 1,-3-1 38,0 1 0,-6-4 151,-1 3 0,-2-4 79,-7 1 0,0-3-135,-7 0 1,-3-1-194,-9 0 1,-3 0 59,-7 0 0,-3 2-201,-6 2 0,-3 6 2,0 5 0,-4 6-39,4-2 0,1 8-40,7 3 0,-1 3-150,9 2 1,-2 3-315,8 0 1,1 2 244,4-2 0,0 2-851,4 2 1230,2 2 0,5-3 0,0 5 0</inkml:trace>
  <inkml:trace contextRef="#ctx0" brushRef="#br1" timeOffset="10">20124 15921 7569,'-6'6'103,"5"-6"173,-4-1-154,5-4-2,-5 5 347,4 0-52,-4 0 290,5 0-562,0 5 1,0 5-32,0 5 0,0 5 17,0-1 0,0 3-15,0 1 0,0 4-132,0-1 1,0 5 80,0-5 1,0 1-191,0-4 0,1 0-39,3-1 0,-2 0 102,6-3 1,-4-1-90,3-3 176,1-2 0,3 3 29,1-4-110,-6-1 0,3-3-299,-5-1 246,0-4-19,-4 2 1,0-6-30,0-3 1,-4 1 54,0-4 0,-4-1-27,5-3 1,-6-2 22,1-2 1,2 1 96,-2-5 1,4 0 5,-3-4 0,3-4 108,-4 1 1,5-6-16,-5 1 0,5 2 138,0-1 1,1 1 51,2-2 1,0-1-69,0 6 0,0 3-50,0 4 0,0 5 90,0-1 35,0 2-210,0 2 1,2 4-172,1 3 119,-1 3 1,7 6-104,-6 3 1,6 3-70,-1 4 0,-2 3 54,2 5 1,-1 0-69,5 0 0,-1-4-10,1 0 0,-1-1 79,1 1 1,3-3-20,0-4 0,1-2-5,0-3 1,-4 2 58,4-5 1,-4 0 91,0-4 0,-1 0 78,1 0 1,-1-5-97,0-3 0,1 2 156,-1-2 0,-1 1 6,-2-5 0,2-1-6,-2-2 0,-2 3-21,2-4 0,-4 0 123,3 1 1,-3-4-28,4 3 1,-6-3 89,2 4-280,-3 0 0,-1 7 87,0 1 1,1 4-238,3-1 0,-2 4 70,1 4 0,-1 7 99,-2 9 1,3 6-39,1 5 0,0 2-37,-4 1 1,0 4-48,0 0 0,1 4-23,3-4 1,-1-4-93,4-3 0,-3-3-545,4-2 1,-2 0 403,2-11 1,2 4 245,-3-4 0,0-3 189,0-5-225,-4 1 1,3-2-63,-2-2-115,-3-3-230,4-1 500,-5 0 0,-5 0 0,-1 0 0</inkml:trace>
  <inkml:trace contextRef="#ctx0" brushRef="#br1" timeOffset="11">21300 15909 7569,'0'-6'1349,"0"1"-353,0 5-875,5 5 1,-2 3-10,4 7-80,1-3 0,2 14 61,-2-3 0,2 2-104,-3-2 1,3 4-43,2-1 1,-1 1 42,1-4 0,-1 0-65,1-1 0,-1 1 38,0 0 1,1-4 29,-1 0 0,2-5-39,2 1 0,-2-2-80,2-2 0,-6 0-146,-1-4-265,-1 3 77,5-3 1,-6 0-111,-2 1-464,-3-6 1034,-1 4 0,-5-6 0,-1 0 0</inkml:trace>
  <inkml:trace contextRef="#ctx0" brushRef="#br1" timeOffset="12">21780 15852 7569,'0'-11'-81,"3"-1"-161,1 1 731,5 5 794,-3-5-925,1 10 1,-2-3-176,-5 8 1,0 2-98,0 6 1,-1 3 20,-3 0 1,-3 9-157,-4-1 1,0 4 93,-1 0 0,1 2-113,-1 5 0,-3 0 61,0 1 0,-2-5-47,2 0 0,2 0-237,-2 0 1,1 2 142,-1-5 0,6-2-163,-2-6 1,3-3 43,1-4 0,1-1 42,6 1 1,0-5-196,0 1-162,0-6-13,0 4 595,0-6 0,6 0 0,0 0 0</inkml:trace>
  <inkml:trace contextRef="#ctx0" brushRef="#br1" timeOffset="13">21962 15932 7569,'0'-11'397,"0"4"-191,5-3-195,-3 9 1,3-3 132,-5 8 1,0 2 215,0 6 1,-5 0-155,-3 4 0,-2 3 100,-2 7 1,0 0-240,-3 4 1,2 1 65,-2 3 0,6-1-89,1-3 0,4 2 8,-3-5 1,3 3-226,-4-3 0,6-2 11,-2-6 1,3 1-54,1-4 1,0-1-22,0-4 0,0-3-114,0 0-67,0-1 138,0 0-273,0-2 200,0-5 1,5-11-1,1-1 1</inkml:trace>
  <inkml:trace contextRef="#ctx0" brushRef="#br1" timeOffset="14">21882 15886 7569,'0'-11'1722,"0"5"-1424,0 1-66,5 5 1,2 2 63,4 6 1,-3 4-114,-1 11 1,1 1 0,3 3 0,1 3-147,-1 9 1,1-3 69,-1 6 1,-3-2-311,-1-2 1,5 2-18,3-9 0,0 3-42,-3-7 1,0-2 44,4-6 1,-4 1-141,4-4 1,-4-1 192,0-4 0,3 1 60,0-1 0,-1-3 28,-6-1 0,1-3-152,-6 4-845,1-6 1073,1 3 0,-9-5 0,3 0 0</inkml:trace>
  <inkml:trace contextRef="#ctx0" brushRef="#br1" timeOffset="15">21757 16320 7569,'7'0'0,"1"0"0,1-1 339,6-3-124,3 3 1,1-4 112,0 5-168,0 0 1,1-1-26,3-3 1,-3 3-98,7-3 1,-7 3-81,-1 1 0,-1-4 65,1 0 0,-2 0-1074,-6 4 1051,1-5 0,-1 4 0,0-4 0</inkml:trace>
  <inkml:trace contextRef="#ctx0" brushRef="#br1" timeOffset="16">22282 15932 7569,'0'-6'926,"5"-4"-129,-4 8-483,10-3 0,-10 7-131,3 1 1,-2 5-95,2 7 1,-3 3 116,3 5 1,-3 2-294,-1 6 0,0-5-40,0 9 0,4-4-33,0 4 0,1-2 20,-1-3 1,-2-1-102,6-2 0,-4-7-12,3 3 1,0-8 63,0 0 1,2-2-236,-5-1 282,5-6 1,-6 3-270,4-5-195,-4-1 606,2-3 0,-10-5 0,-2-1 0</inkml:trace>
  <inkml:trace contextRef="#ctx0" brushRef="#br1" timeOffset="17">22214 15909 7569,'11'-7'0,"0"-1"0,6 4 950,2-3-573,3-1 0,2 2 303,2 2-444,-2 3 0,8-3-70,-5 0 1,-1 0-22,-3 4 1,-1 1-77,-3 3 1,1 1 71,-5 3 1,4 2-233,-3-2 0,-5 2 93,-3 1 1,-6 1-271,2-1 1,-3 6 87,-1 2 1,-6-2-28,-5 2 1,-2 0-6,-6 4 1,0 0-96,-4 0 1,0 0 36,0 0 0,0-4 84,1 0 0,4-4 164,3 4 1,-2-5-82,2 1 0,5-2 244,6-2 1,-1-3 15,1 0 1,0-1 4,4 5 0,5-1-80,3 0 1,3 1 43,5-1 0,-2-1 6,5-2 0,0 2-25,3-2 0,1-2 19,0 2 1,-1-4-51,-3 3 0,2-4-108,-2 1 1,-2-3-67,-2-1 0,-2 4-213,-2-1 0,1 1 44,-1-4 1,-3 0-136,-1 0 0,-4-1 402,1-3 0,-3-2 0,-1-6 0</inkml:trace>
  <inkml:trace contextRef="#ctx0" brushRef="#br1" timeOffset="18">22739 15875 7569,'0'-11'348,"0"-1"0,0 1-174,0-1 0,1 6 154,3 2-258,-3 3 0,4 2 405,-5 3 1,0 4-115,0 7 1,0 4-57,0 7 0,0 4-193,0 4 0,0 1-80,0 4 1,0-3-164,0 6 0,0-5 116,0 1 0,2-4-78,1-3 0,-1 1-4,2-6 1,1 1-261,-2-4 1,5-6 36,-4-1 1,5-4-95,-2 0 1,0-2-76,0-2 0,-3 2 489,4-3 0,-6-2 0,3 0 0</inkml:trace>
  <inkml:trace contextRef="#ctx0" brushRef="#br1" timeOffset="19">23002 16423 7638,'0'-6'745,"0"-4"0,0 3-377,0-4-231,0 5 1,1-5 90,3 4 1,-3-3 67,3-2 0,-3-3-222,-1 0 1,4-2 120,0 2 0,-1-3-178,-3-5 1,4 1 59,0-1 0,0 0-172,-4 0 0,1-4 19,3 1 0,-3-6-58,3 2 0,1 0 78,-1 0 0,0 1 39,-4-2 0,1 0-50,3 4 1,-3 4 62,3 4 0,-3 5 216,-1-1-102,5 2 208,-4 2-324,5 4 9,-6 2 29,0 16 1,1 1-14,3 11 0,-2 0 27,6 0 0,-1 5-11,5 2 0,-1-1-105,1 2 1,0-1 56,4 4 1,0 1-145,3-1 0,3-4-39,-3 1 0,-3-2-49,-1 2 1,2-4 101,-2-4 1,2 0-78,-2 0 1,-2-1-18,2-3 1,-4-3 77,-3-4 0,2-1-296,-2 0 155,-3 1-464,5-1 267,-9-4 497,4-2 0,-5-5 0,0 0 0</inkml:trace>
  <inkml:trace contextRef="#ctx0" brushRef="#br1" timeOffset="20">22922 16263 7569,'12'-3'69,"4"-1"0,1 0 99,6 4 1,0-4-83,0 0 0,0 0 99,0 4 1,-4 0-247,0 0 1,0 0 88,4 0 0,-1-1-289,1-3 1,-4 3 260,0-3 0,0-2 0,4 0 0</inkml:trace>
  <inkml:trace contextRef="#ctx0" brushRef="#br1" timeOffset="21">23424 15886 7569,'-10'-5'0,"2"-2"1079,3 2-662,5 0 1,2 5 177,1 0-377,4 0 1,0 5-84,1 2 0,-4 8-85,3 5 1,-3 2 76,4 5 1,-4 2-114,3 5 1,-4 1-374,1-1 0,1-1 251,-2-3 1,5 2-411,-4-5 0,1-4 205,-1-4 1,-3-5-228,3 1 253,2-2 0,-5-6-457,3 1 744,-2-6 0,-8 3 0,0-5 0</inkml:trace>
  <inkml:trace contextRef="#ctx0" brushRef="#br1" timeOffset="22">23333 15886 7569,'0'-11'259,"0"0"0,2-1 416,6 1 1,1 4-288,10 4 0,-5-2-105,1 1 0,-2 0-270,-2 4 1,1 0 72,-1 0 1,4 0-63,0 0 0,1 0-27,-5 0 0,1 4-137,-1 0 0,0 3-82,1-3-132,-1 5 0,1-4 156,-1 3 1,-5 2 73,-2-3 1,1 0-42,-1 0 1,0 1 27,-4 3 1,0-3 149,0-1 0,-5 0-21,-3 0 1,-6 4 83,-1-4 1,-1 2-34,0-1 1,4 2 145,-4-3 1,0 0-97,1 0 1,-1 0 273,5 0-90,0 4 1,0-5-49,4 5 1,2-3-71,5 0 0,1-5-83,3 5 1,3 0-16,9 3 0,-2-3 3,5-1 0,1 1-116,7 3 0,-3 1 98,2-1 0,-1 1-94,-3-1 1,1 0-70,0 1 0,-1-1 28,-3 1 1,1-1-162,-5 0 188,0 1 0,-4-1-193,-4 1 223,-2-1 0,-6 1-8,-3-1 0,-7 0 73,-8 1 0,-4-5-36,-4 1 1,-1-2 73,-2 2 1,-2-3-83,5-5 1,-3 4-99,3 0 1,5 0-43,2-4 0,7 0-195,-3 0 0,7-4-4,2 0 1,3-4-201,-4 4 0,6-4 15,-2 0 535,3 3 0,11-10 0,3 2 0</inkml:trace>
  <inkml:trace contextRef="#ctx0" brushRef="#br1" timeOffset="23">23858 15864 7569,'0'-12'137,"0"1"0,0-1 416,0 1 1077,0 5-670,0 0-302,0 6 1,0 7-519,0 4 0,-4 6-2,1 6 1,-1 4 0,4 4 0,0 2-30,0 1 1,0 4-100,0 0 1,1 0-262,3-3 0,-3 3 134,3 0 1,1-1-155,-1-7 1,1 2 99,-1-6 0,-2 1 77,6-4 1,-6-4 8,2 0 136,3-5 1,-5 2-62,6-4 247,-6-6 74,3 4-229,0-8 1,-2 3 123,5-5 0,-5-2-70,5-1-132,0 1 1,3-8 25,0 3 1,1 0-84,-1 0 0,1 4-14,-1-1 0,0-1-194,1 1 0,-1 1 59,1 3 1,-1 0-117,1 0 0,-1 0-380,0 0 1,1 0-665,-1 0-5,1 0 1367,-6-5 0,4 3 0,-3-3 0</inkml:trace>
  <inkml:trace contextRef="#ctx0" brushRef="#br1" timeOffset="24">24224 15989 7569,'0'-11'74,"1"1"596,3 2 998,-3 3-1274,4 5 1,-5 1-145,0 3 1,0 2-150,0 6 37,0 4 0,-4 6-27,0 5 0,-3 0-168,3 0 1,-4-2 32,5 6 0,-1-4-185,4 3 0,0-6 61,0-1 0,0-1 32,0-7 0,4 4 65,-1-4 0,6 0 68,-1-3 1,2-5 5,1 1 1,1-4-10,-1 3 1,5-4 16,-1 1 1,0-3-65,-4-1 1,5 0-77,-1 0 0,0 0-34,-3 0 0,-1-1 74,0-3 0,1 3-179,-1-3 1,-3-1-44,-1 1 0,-4-1-31,1 1 0,-2 1-82,2-4 0,-3 3 404,3-4 0,-8 1 0,-2-5 0</inkml:trace>
  <inkml:trace contextRef="#ctx0" brushRef="#br1" timeOffset="25">24155 16183 7793,'5'-11'561,"5"3"-322,6 1 1,3 4 248,-4-1 0,0 3-289,-4 1 0,1-1-260,-1-3 1,1 3-20,-1-3 1,1 3 119,-1 1 1,0 0-811,1 0 214,-6-5-57,4 3 214,-8-3 399,3 5 0,-5-5 0,0-1 0</inkml:trace>
  <inkml:trace contextRef="#ctx0" brushRef="#br1" timeOffset="26">24121 15864 7569,'6'-5'0,"6"-1"1498,-1-1-950,6-3 1,7 5-153,2-3-247,-2 3 0,4 1 76,-5 0 1,4-1 47,-1 1 1,5 3 109,-4-3 0,3 3-76,-3 1 1,-2-4-397,-6 0 206,3 1-1234,-10 3 412,0 0 1,-10 1-1287,-9 3 1991,-11-3 0,-11 9 0,-6-4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5.26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18730 16389 7743,'0'-6'1823,"0"1"-1223,0 5 1,-4 1-439,1 3 0,-1-2-31,4 6 1,0-4-94,0 3 0,0 1 76,0 3 1,0-3-159,0-1 0,0 1-20,0 3 0,0 1 111,0-1 0,0 1-94,0-1 1,1 1 108,3-1 0,-3 0-31,3 1 1,-3-1 19,-1 1 0,1 0 19,3 4 0,-2-4-28,1 4 1,-1 0-4,-2-1 1,0 2-13,0-2 0,0-2-72,0 2 0,3-1-22,1 1 0,1-2 96,-1 2 0,-3-2-295,3-2 9,3 1-119,-1-1 241,0 0 0,3-3-208,-5 0 141,0-6-31,-4 3-220,0-5 1,-5-10 0,-2-3 0</inkml:trace>
  <inkml:trace contextRef="#ctx0" brushRef="#br0" timeOffset="1">18113 16629 7569,'-7'4'-104,"-1"-1"210,6 1 1,-7-3 85,5 3 1,-1-2-112,1 1 133,3-1 104,-4-2 99,5 0-534,5 0 289,-4 0 12,9 0-194,-3 0 0,4 0 58,0 0 0,-3 0-65,0 0 0,-1 0 53,5 0 1,-1 0-84,1 0 1,-1 0-23,0 0 0,1 0 95,-1 0 1,1 0-74,-1 0 0,4 0 29,1 0 1,3 0-7,-4 0 1,5 0 11,-1 0 1,-1 0-8,1 0 1,0 0 41,4 0 0,0-2 3,0-1 1,-4 1 75,0-2 1,-4-1-59,4 2 0,-5-1 38,1 4 0,-2-4-52,-2 0 1,-3 0 20,-1 4-79,-4 0-222,2 0-276,-5 0 156,-5 0 1,-1 0-86,-6 0-377,6 0 299,-4 0 533,8 0 0,-8-5 0,4-1 0</inkml:trace>
  <inkml:trace contextRef="#ctx0" brushRef="#br0" timeOffset="2">18159 16560 7983,'0'-6'970,"0"1"440,0 5-1331,0 5 0,-4-3-3,1 6 0,-5-4-90,4 3 1,-5 1 27,2 4 1,-4-1-109,0 0 1,0 0 96,-1-4 1,-3 3-60,0-2-139,0 2 78,3 1 15,1 1 1,4-5 44,4 1-6,1-5 52,2 2 0,0 0 39,0-4-9,5 9 1,0-7 35,3 4-54,2-4 1,-7 6 22,4-5 0,-3 3 90,4-3-50,-1 0 1,5-4 6,-1 0 1,1 4 12,-1-1 0,-3 1-160,-1-4-77,1 0 0,0 0-162,-1 0 0,-3 0 70,4 0 245,-6 0 0,3 0 0,-5 0 0</inkml:trace>
  <inkml:trace contextRef="#ctx0" brushRef="#br0" timeOffset="3">18822 16663 8117,'6'0'796,"0"0"-579,-2 0 87,-3 0-308,10 0 1,-5 0 57,5 0 0,-3 0-86,-1 0 0,1 0 86,4 0 0,3 0-115,0 0 0,1 0 66,0 0 0,1 0-18,6 0 1,0-1-73,0-3 0,0 3 102,0-3 0,1-1-72,2 1 1,-1 0 60,1 4 0,-5-1-7,-2-3 1,-2 3-5,2-3 1,2 3 0,-6 1 1,4 0 1,-4 0 0,2 0 4,-2 0 0,-2 0-15,2 0 1,-6-1 17,-2-3-74,1 2 64,3-3-5,-4 5 77,-2 0 33,-5 0 1,-5 0-111,-3 0 1,2 0-157,-2 0 146,0 0 1,-3 0-181,0 0 0,3 0 21,0 0 1,5 0 27,-5 0 1,2-1 81,-2-3 1,2 3-14,2-3 1,1 2 126,-4-2 0,4 1-98,-1-4 178,-2 4 0,5-3 49,-3 2 36,-2 3-112,4-9 0,-4 8 95,2-1 1,3 0-42,-3-1 42,3 3-209,1-4 1,0 5 129,0 5-111,5-4 0,0 9-2,3-2 1,2-3-6,-3-1 1,4 1 0,0-1 0,0 3-21,1-3 0,-1 0 40,1-4 1,3 1-41,0 3 1,0-3 28,-3 3 0,-5-3 1,1-1 8,0 0 0,2 2 28,-3 1-5,-2-1 0,-5 4 70,0-2 0,-5-2 24,-2 6 1,-5-2-53,-3 2 0,1 2-182,-5-2 0,4-2 99,-4 2 0,5-6-933,-1 2 516,2 2 420,7-4 0,-5 3 0,5-5 0</inkml:trace>
  <inkml:trace contextRef="#ctx0" brushRef="#br0" timeOffset="4">18627 17474 7569,'0'-6'0,"0"-1"-298,0 3 194,0 3 1,0-5 538,0 2 56,6 3-246,-5-9 1,4 3-42,-5-4 1,4-1-72,-1 1 1,5 0 29,-4-1 1,1-3-98,-1 0 1,1-4 97,2 3 0,0-4-168,-3 1 1,-3 1 45,3-1 0,1 4-44,-1-4 1,-1 1 59,-3-1 0,0-1-13,0 5 0,0-1-9,0 5 1,0 0 26,0-1 1,0 1-54,0-1 1,0 5 57,0-1 0,4 4 50,0-3-68,0 4-22,-4-2 1,1 5 10,3 0-89,-3 0 0,8 5 39,-5 3 1,3-1 36,-3 5 0,4-3-128,-4 6 0,3-2 0,-3-2 0,4 0-92,-4 1 1,3-5 87,-3 1 0,1-4-63,-1 4 0,-2-6 3,6 2-24,-5 2 213,7-5-106,-9 5 103,9-12 1,-4 0-24,6-5 0,-5-1 26,1 1 1,-2-2 5,2-2 0,2 2 119,-2-2 0,-2-1-87,2 0 0,-4 1 331,3 4-116,-4-1-105,2 1-113,0 4 45,-4 2 0,4 12-90,-5 4 0,0 2 16,0 6 0,-1 1-91,-3 7 1,3-2 12,-3 6 1,3-5-166,1 5 0,0-7-168,0-1 0,0-2-46,0-5 315,0-1-128,5-4 209,1 1-64,6-6 0,-5-1 31,1-5 1,-4-4-24,3 0 88,-4-4 0,7 1 0,-4-4 0</inkml:trace>
  <inkml:trace contextRef="#ctx0" brushRef="#br0" timeOffset="5">19130 16229 7569,'0'-6'-110,"0"1"718,0 0-62,-5 3-297,4-3-124,-4 0 0,3 4 170,-2-3-47,3 3-255,-4 1 96,0 0 0,2 0-146,-4 0 1,3 4 31,-4-1 1,5 5-43,-5-4 0,4 5-5,-3-2 0,3 3-6,-4 2 1,4-1 52,-3 1 1,4-1-102,-1 1 1,2-1 39,-2 0 1,3 1 60,-3-1 0,3-3-207,1-1 189,5 1 0,1-2-48,6-2 0,-1-2 25,0-2 1,5 0-7,-1 0 1,0-2 45,-3-2 0,0 2-9,3-6 36,-2 1 1,4-3-45,-6 2 0,-5-2 52,-2 2 0,1 2-40,-1-2 1,0 4 84,-4-3 0,0 3-32,0-4 9,-5 6-80,-2-8 0,-4 5-5,0-3 1,3 2 30,0 2 0,5 3-30,-5-3 29,5 2-29,-7 2 90,9-5 31,-4 4-25,5-4 0,0 4 26,0-3 195,0 3-80,0-4 1,1 5 6,3 0 80,-3-5-113,4 3 32,-5-3-111,5 5 0,-2 0 86,5 0-122,-1 0 1,5 0-15,-1 0 0,0 0 6,1 0 1,3 0 23,0 0 1,1 0 102,-5 0 1,0 0-32,1 0 51,-1 0 0,1 0-59,-1 0 0,-3 0 187,-1 0-224,-4 0 0,3 0-64,-2 0-150,-3 0 101,4 0 1,-6 0-344,-3 0 1,2 0 159,-6 0 1,1 0 209,-5 0 0,-4 0 0,-2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5.27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19039 16412 7267,'0'-7'899,"0"2"1,0 4-473,0-3-203,0 3 6,0-4 562,0 5-739,0 5 0,0-2 56,0 4 1,0-3-138,0 4 0,0-1 89,0 5 1,0-1-129,0 0 0,0 1-37,0-1 0,1 1 105,3-1 0,-3 1 33,3-1 0,1 0-27,-1 1 1,-1-1-16,-3 1 0,4-1 32,0 1 0,1-1 16,-1 0-66,-3 1 1,8-1 49,-5 1 0,0-5-54,-4 1 0,0-4 60,0 3-221,0-4 119,0 7-162,0-9 6,0 4-331,0-5 0,0 5 0,0 2 1</inkml:trace>
  <inkml:trace contextRef="#ctx0" brushRef="#br0" timeOffset="1">18970 17337 7675,'0'-8'501,"0"1"1,0 3-277,0-4 0,0 4 10,0-3 1,0-1-62,0-3 0,0-1-87,0 1 1,0-2 31,0-2 0,0 1-78,0-5 1,0 0-9,0-4 1,0-4-139,0 1 0,1-2 26,3 1 0,-1 2-47,4-6 1,0 6-38,0-2 1,3 3 51,-2 1 1,2 2-42,2 2 0,-2-1 113,-3 4-11,3 1 190,-3 4-192,-1 4 71,-1 2 0,-3 7-25,1 1 0,-1 4 108,1 4 1,-1 4-29,-2 1 0,0 3-44,0-4 1,1 1-21,3 0 0,-2-4 0,6 3 1,-4-2-36,3-1 1,-3-2 55,4-3-78,-6 3 27,8-8 0,-3 3-32,4-5-12,-4 0 0,3 0-77,-3 0 82,-2-5 0,4-2-76,-5-4 76,5 0 0,-6-1 14,4 1 1,-4-1 81,0 1 0,0 3-75,1 1 1,-3 3 94,3-4 20,2 6 62,-4-3 0,4 5 60,-2 0-18,-3 0 1,4 5-39,-5 2 1,0 3-39,0 2 1,4 3-103,0 0 1,-1 6 70,-3-2 0,2 2-130,1 2 1,-1-4 22,2 0 0,1-5-61,-2 1 0,5-2-41,-4-2-270,5 1-99,-3-1 0,2-4 30,-1-4 474,-4-1 0,7-2 0,-4 0 0</inkml:trace>
  <inkml:trace contextRef="#ctx0" brushRef="#br0" timeOffset="2">19119 16583 7569,'-7'0'-692,"2"0"756,0 0 232,4 0-43,-4 0 1241,5 0-1088,5 0-88,1 0-210,6 0 0,-1 0 30,0 0 1,1 0-3,-1 0 0,1 0-47,-1 0 0,0 0 3,1 0 1,3 0-2,0 0 0,6-4-99,-2 0 0,-2 1-57,2 3 0,1-2 87,2-1 1,1 1-103,0-1 1,0-3 24,0 3 1,-2-2 39,-2 1 1,3 2 31,-3-1 0,1 0-1,-1-1 1,2 3-14,-6-3 0,1 3 10,0 1 1,-4 0-29,3 0 1,-2 0 31,-1 0 0,-1 0-42,0 0 1,1 0 23,-1 0 1,-3 0-10,-1 0 19,1 0-5,4 0 11,-1 0-1,0 0 0,0-1 224,-4-3-204,3 3-23,-3-4 49,4 5-136,0 0 49,1-6-15,-1 5 14,1-4 1,-5 5-59,1 0-100,-6 0 137,4 0-303,-6 0 293,-6 0 0,1-1-39,-2-3 2,-3 3 31,3-4 0,-3 3-22,3-1-92,1 1 163,1-8 0,4 8 7,-3-6 0,2 6 0,-2-2 1,3 1 162,-3-1-119,3 3 1,1-5 300,0 2-118,-5 3-75,3-4 249,-8 5-149,9 0-167,-4 0-47,5 0 0,5 0-4,2 0 0,0 1 23,0 3 0,1-3-12,3 3 1,1 1-62,-1-1 0,1 3 55,-1-3 1,1 4-45,-1-4 1,-3-1 40,-1-3 0,-3 4 2,4 0 1,-6 1 123,2-1-75,-3-3 0,-2 5-97,-3-2 0,-2-3-95,-6 3 0,0 1-623,-4-1 0,3 0 108,-7-4 629,1 0 0,-3 0 0,-1 0 0</inkml:trace>
  <inkml:trace contextRef="#ctx0" brushRef="#br0" timeOffset="3">18330 16629 7569,'-6'0'257,"1"0"287,5 0-216,0 5-164,5-4 0,-2 4 132,4-5-212,1 0 0,3 0 58,1 0 0,-1 0-6,1 0 1,-1 0-117,0 0 0,5 0 51,-1 0 1,5 0-70,-1 0 1,7 0 81,0 0 0,2 0-25,-1 0 1,1-4-14,2 1 0,3-1 2,-2 4 0,-2 0-61,1 0 1,-4 0 77,0 0 1,-5-4-117,-2 0 1,-2 0 48,2 4 1,-6 0 50,-5 0-26,-1 0-25,0 0-325,-2 0 121,-5 0-162,-5 0 0,2 0-77,-4 0-100,4 0 2,-2 0-720,5 0 854,5 0-47,-4 0 456,4 0 0,-5 0 0,0 5 0,0 2 0</inkml:trace>
  <inkml:trace contextRef="#ctx0" brushRef="#br0" timeOffset="4">18330 16560 9099,'-6'0'822,"0"2"-741,2 1 1,1-1 49,-4 1 0,3 2-60,-4-1 37,1 5 1,-5-2-154,1 4 0,0-3 56,-1-1 0,5 0-102,-1 0 0,0 2-76,-3-5 239,-1 5-216,1-3 57,0 5 45,-1-4 43,6-2 1,1-4-2,5 3 1,1-3 75,3 3 0,2-3-66,6-1 0,-1 0 76,0 0 0,1 0-62,-1 0 1,5 0 132,-1 0 1,1 0-43,-1 0 1,-2 0-23,2 0 1,-2 0 2,-2 0 0,1 0 8,-1 0 0,-3 0-138,0 0 170,-6 0-1076,3 0 718,-5 0 1,-5 4-712,-3 0 933,-7 0 0,-3 1 0,-4 1 0</inkml:trace>
  <inkml:trace contextRef="#ctx0" brushRef="#br0" timeOffset="5">20066 16229 7546,'0'-6'485,"0"-1"-118,0 4-71,0 1 0,-1-3 118,-3 5 0,3-5-20,-9 4-220,4-4 0,-6 5-26,1 0 1,-1 0-47,1 0 1,3 4-81,1-1 0,-1 6 31,-3-1 0,1 2-134,2 1 0,-1 1 59,5-1 0,0 5-135,4-1 1,-3 0 18,-1-4 1,0 5 11,4-1 1,1 0 95,3-3 0,-1-2-9,4-3 1,1 3 29,3-2 0,1-3-19,-1-1 0,1 1-18,-1-1 1,0 0 26,1-4 1,-1 0-114,1 0 0,-1-4 31,0 0 0,-3-1-176,0 1 210,-1-2 0,3-6-104,-2 1 189,-3 0 0,-5-1-181,0 1 219,0-1 0,-1 1-8,-3-1 74,3 1-77,-9 0-10,3-1 0,-3 5 60,3-1-43,1 5 1,5-2-4,-3 5 0,3-1-13,-3-3 260,3 3-137,1-4 253,0 5-308,5 0 0,1 0 3,6 0 0,-1 0 6,1 0 0,-1 0 16,1 0 1,3 0-41,0 0 0,0 0 13,-3 0 0,-1 0 86,1 0-80,4 0 0,-3 0 75,2 0-20,-2 0-103,-2 0 0,-3 0-85,-1 0-571,-4 0 307,2 0-196,-15 0 0,2 0 485,-7 0 0,-8-5 0,-1-2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5.27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19004 16400 7570,'-6'0'576,"1"0"-475,0 0 0,2 0-1,-4 0 1,4 2 29,-1 1 1,2-1 153,-2 2-156,3-3 1,-4 0 91,5 3 106,0-3-191,0 9 1,0-3 12,0 4 1,0-3-44,0-1 1,0 1-124,0 3 1,1 1 67,3-1 0,-3 1-119,3-1 0,1 0-18,-1 1 1,3-1 101,-3 1 0,1-1-34,-1 1 0,-3-5 53,3 1-67,2-1 18,-4 5 1,7-1-138,-6 1 96,6-6 0,-4 0-302,3-2-259,-3-3 1,-5 6-79,0-3 695,0-3 0,0 4 0,0-5 0</inkml:trace>
  <inkml:trace contextRef="#ctx0" brushRef="#br0" timeOffset="1">18262 16617 10102,'11'0'417,"-3"0"-264,0 0-147,-6 0 0,4 0 116,-2 0-282,-2 0 120,8 0 1,-4 0 50,5 0 0,-3 0-19,0 0 1,-1 0 26,5 0 0,3-3-1,0-1 0,0 0 7,-3 4 0,-1 0 4,1 0 1,3-1-8,0-3 1,0 3-5,-3-3 1,3 3-54,0 1 1,0 0 55,-3 0 1,-1 0 15,1 0 0,0 0-24,4 0 1,-4-2 51,4-2 0,-2 3-53,1-3 0,-3 3 2,4 1 1,0 0-4,-1 0 0,1 0 0,-5 0 0,4 0-130,1 0 135,-1 0 0,-4 0-47,1 0 0,-1 0 27,0 0 70,1 0-27,-1 0 16,1-5-31,-1 4 8,1-4-71,-6 5 72,-1 0-2658,-5 0 1737,-5-5-134,4 3 481,-4-3 541,5 5 0,0 0 0,-6 0 0,0 0 0</inkml:trace>
  <inkml:trace contextRef="#ctx0" brushRef="#br0" timeOffset="2">18205 16526 7569,'5'-6'29,"-4"1"1,6 5 108,-4 0-44,-1-6 160,3 5-39,-5-4-156,5 5 122,-4 0 56,4 0 168,-5 0-238,-5 0-93,4 5 0,-6-2-3,4 4 0,0-3-21,-5 4 0,5-4-1,-5 3 1,4-3-116,-3 4 1,-1-5 28,-3 5 0,-1-2-167,1 2 0,3 2 52,1-2 0,-1-2-21,-4 2 1,5-4 25,-1 3 107,6-4 1,-5 6-37,4-6 10,1 1 150,-3 1 0,6-3-66,3 1 1,-1 2 119,4-1 1,1 0-37,3-4 1,1 0 88,-1 0 0,5 0 21,-1 0 1,5 0 5,-1 0 1,1 0-144,-1 0 1,2 0 24,-6 0 0,0 0-65,-3 0 0,-1 0 168,0 0-345,1 5 73,-6-4-611,-1 4 245,-5 1 1,-5-5-741,-2 3 1175,2 2 0,-6-5 0,5 4 0</inkml:trace>
  <inkml:trace contextRef="#ctx0" brushRef="#br0" timeOffset="3">19130 16537 7472,'-8'2'287,"1"1"1,3-1-37,-4 2 19,6-3-117,-3-1 133,5 0-154,0 5 78,0-4-94,0 4 0,1-5 9,3 0 1,2 0-17,6 0 1,0 0-52,3 0 0,-1 0-94,5 0 1,-3 0-23,3 0 0,0 0 76,4 0 0,-1 0-73,1 0 0,0 0 36,0 0 1,0 0 34,0 0 0,-1 0-16,1 0 1,0-4 2,0 1 0,0-1 5,0 4 1,-2 0 1,-2 0 1,2-1-28,-6-3 0,1 2 33,0-1 0,-8 1 39,4 2 0,-3 0-1,2 0-24,1 0 0,-1 0-28,0 0 0,1 0 1,-1 0-1,1 0 0,-1 0-4,1 0 0,-5 0-9,1 0 25,-1 0-61,5 0 149,-6-5 10,-1 4-58,-5-4-138,0 5 0,-4-1-212,1-3-78,-1 3 278,4-4 0,-4 3-11,0-2 1,-1 3-71,1-3 1,3 2 88,-3-2 0,-2 3-15,-2-3 0,2-1 11,-2 1 0,1-1 7,-5 1 0,1 3 28,-1-3 1,1-1 59,0 1-25,-1-5 0,1 7 201,-1-6-116,6 6 0,0-3 314,2 5-47,3 0-136,-5 0 0,15 0-114,3 0 0,2 0 101,-3 0-116,1 5 1,-1 0-10,0 2 1,2 0 11,2-3 1,-2-3-3,2 3 1,-2 1-87,-2-1 1,1-1 77,-1-3 1,1 2-143,-1 1 54,0-1 42,1 8 0,-6-8 74,-2 6 2,-3-6-31,-1 9 1,-1-6 12,-3 2 1,0 2-140,-7-5 1,2 4 107,-6-5 1,2 6-327,2-1 0,-1-2 57,1 2 0,0-4-379,-1 3-171,1-4 780,4 2 0,-3-5 0,4 0 0</inkml:trace>
  <inkml:trace contextRef="#ctx0" brushRef="#br0" timeOffset="4">20169 16298 6974,'5'-7'1249,"-3"2"-699,3 0-331,-5 4 0,-2-4 52,-1 5-124,-4 0 1,-4 5-7,-1 2 0,1 0-124,0 0 1,-1-3-20,1 4 1,-1-1 56,1 5 0,1-1-105,2 1 0,-2-1-25,2 1 0,2 3 64,-2 0 0,6 1-30,-2 0 1,3-4-102,1 4 0,0-4 25,0 0 0,4-1-77,-1 1 0,6-2 10,-1-3 1,2 2 79,1-5 1,2 0 127,2-4 1,-1 0-29,5 0 0,-3-1 145,3-3 1,-2 1-92,2-4 1,-2-1-12,-6-3 0,3 3 8,-2 0 0,0 1 18,-8-5-106,0 1 0,-4-1 66,0 1 0,0 3-82,0 1 0,-4-1 46,0-3 1,-4 3-8,0 1 1,-2 0-21,-2 0 3,1-4 38,0 5 7,-1 0 196,6 1-120,1 0 63,5 3-77,0-3 0,5 5 100,2 0 0,4 0-74,0 0 1,2 0 27,2 0 1,-2 0-28,2 0 1,1 0 2,-1 0 0,6 0 89,-2 0 1,2 0-56,2 0 0,-4 0-91,0 0 1,-3-4 75,3 1-244,-5-1-119,2 4-157,-10 0 1,-2 1-516,-8 3 914,-7-3 0,-7 14 0,-5-2 0</inkml:trace>
  <inkml:trace contextRef="#ctx0" brushRef="#br0" timeOffset="5">18913 17394 6306,'6'0'1547,"-1"-5"-1105,-5 4-225,0-4 1,0 3 402,0-2-355,-5 3 0,3-5-82,-6 2 1,4 2 81,-3-6 0,4 4-128,-1-4 0,3 1-94,1-5 1,0 1 113,0 0 1,0-5-23,0 1 0,4-4-213,0 4 0,5-5 69,-2 1 0,0 1-174,0-1 1,-3 0 105,4-4 0,-2 4-122,2 0 0,-2 0 4,-2-4 1,-3 4 40,3 0 0,-3 5 110,-1-1 0,0 2 171,-5 2-141,-1 4 302,-6 2-168,6 5 0,1 1-198,5 3 1,0 3 30,0 4 1,1-1 27,3-2 0,-2 2 16,6-2 0,0 0-16,3 0 0,0 2 46,1-2 0,-1-3-58,1-1 1,-1-3 135,1-1 0,-5 0 3,1 0-89,-1 0 0,5 0-50,-1 0 0,-3-1-119,-1-3 0,-4 1 74,1-4-69,2-1 0,-1-3 103,3-1 1,-2 1-13,-2-1 0,-1 1 65,4 0 0,0-1-67,0 1 1,2 3 327,-5 0 125,5 1-146,-3 1 1,5 0-84,1 6 0,-4 0 6,-1 0 1,-3 2 15,4 2 1,-6 2-77,2 5 1,1 1-47,-1-1 1,0 1 46,-4-1 0,0 4-94,0 0 1,0 2 36,0-2 1,0-2-87,0 2 1,0-1 39,0 1 1,0-6-210,0 3-34,0-4 139,0 4-766,0-1 14,0-4-117,0-2 961,5-5 0,-4-5 0,4-2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0:45:30.28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3198 15864 6985,'0'-7'767,"0"2"961,0 5-1589,0 5 1,0-1-85,0 7 1,0 0-40,0 8 1,-4 0 69,0 4 0,0 1-52,4 2 0,0 0 31,0 4 1,0 1-118,0 3 0,0-1 86,0-3 0,0 3-68,0-2 0,2-3 33,1-2 1,-1 2-13,2-1 1,-3 0 30,-1-5 0,0-3 6,0 0 0,0-3-40,0 3 0,4-5 25,-1 1 1,1 1-5,-4 0 1,0-1-58,0-4 22,0 1 0,4-1-47,0 1-213,0-1 88,-4 0 1,0-3-88,0 0-172,0-6 194,0 3-225,0-5 1,-5-5 0,-2-1-1</inkml:trace>
  <inkml:trace contextRef="#ctx0" brushRef="#br0" timeOffset="1">3095 15944 7569,'0'-8'0,"0"0"0,1 1 33,3-5 150,-3 6-23,10-4 1,-5 3-2,5-4 1,-3 0 2,0-1 0,-1 5-66,5-1 1,3 2 27,0-2 1,0-1-115,-3 5 0,3-5 124,0 2 1,4 0-17,-4 0 1,4 4-156,-3-1 54,4 3-8,-7 1 1,7 0-35,-5 0 0,0 1 23,-3 3 0,3 3-26,0 4 0,1 4 46,-5 1 1,-1 4-83,-2-1 1,1-1 34,-6 1 1,5 0-109,-4 4 1,0-2 33,-4-2 81,0 3 9,-5-5 1,-2 5 8,-4-3-34,-6 3 41,5-5 1,-10 2-7,3 0 1,-4-5 11,-3 2 0,1 0 9,-1-1 0,3-3 21,4-5 0,2-4 62,6 1-546,0-3 202,-1-1 115,6 0 0,-3-1-294,5-3 172,0 3-100,4-9 0,2 4 350,1-1 0,4-8 0,4 2 0</inkml:trace>
  <inkml:trace contextRef="#ctx0" brushRef="#br0" timeOffset="2">3974 15612 8680,'-11'0'836,"0"7"-662,-1 4 0,1 2-33,-1 6 0,0 1 23,-4 7 0,4-2-25,-3 6 0,-2-1-10,2 4 1,0 2-127,3 2 0,1-1-61,-1 5 1,2-2-18,3 2 0,-2 1 62,5-5 0,0 0-88,4-3 1,0-1 95,0 0 0,0-3-78,0-1 1,1-7 72,3 4 0,-1-10 0,4 6 1,1-8-19,3 1 0,1-4 23,-1 0 0,1-5-22,-1 1 1,0-2-30,1 2 1,-1-2-8,1-2 1,-1-3-76,1 3-248,-1 2 217,0-4 1,0 4-542,-4-2-205,3-3 915,-8 4 0,8 0 0,-4 2 0</inkml:trace>
  <inkml:trace contextRef="#ctx0" brushRef="#br0" timeOffset="3">4226 15886 7569,'-12'-5'0,"5"3"-41,-1-6 0,6 6 178,-4-8 1,6 7-63,0-5 1,-3 5 225,-1-5 57,0 5-44,4-7-233,0 9 0,0-5 182,0 2-202,5 3 0,1-5-53,6 6 0,3 0 7,0 0 0,1 0-43,-5 0 1,4 0-24,0 0 0,4-3-54,-3-1 0,0 0 125,-1 4-84,-2 0 1,4 5 5,-6 3 0,-5-2 44,-2 2 0,-3 3-14,-1 4 11,-5 1 9,-1 0 0,-5-2-25,-1 5 21,1-5 17,-1 8 1,5-10-2,-1 4 0,2-4 53,-2 0-23,-2-1 0,9 0 78,-3 1-31,3-6-58,1-1 52,0 0-45,0 2-10,0-1 0,1 0 2,3-2 17,2-2-62,6 8 0,0-9 3,3 3 1,2 2-24,2 2 0,3-2-121,-3 2 1,-2-1 46,2 5 1,-3-1-103,3 1 0,-5 3-109,1 0 74,-2 0 187,-2 2 0,-1-5-11,-2 4-12,-3-4 91,-5 0 1,0-1 155,0 1 1,-5-1-74,-3 0 1,-3 1 147,-5-1 0,-1 1 248,-6-1-274,0-5-72,0 5 0,-1-5 218,-3 5-85,3 1-167,-4-1 1,6-4-37,-1-4 1,5 2-13,3-1 1,2 0-238,2-4-169,4 0-122,2 0 0,8-5-1103,4-3 815,1 3 764,13-5 0,-3-1 0,5-7 0</inkml:trace>
  <inkml:trace contextRef="#ctx0" brushRef="#br0" timeOffset="4">5128 16012 7569,'0'-8'-30,"0"1"-29,0 4 144,0-7 1,0 8 157,0-6 336,-5 5-265,4-2-197,-10 5 0,5 2 0,-5 1 0,-2 4-89,-2 4 1,2 6 56,-2 2 0,2 2 42,2 2 1,-1 0-142,1 0 0,1 3 74,2 1 0,2 0-88,2-4 0,3-1 48,-3 1 1,3-4-105,1 0 0,5-3 56,2 3 1,3-4-151,2 4 0,4-6-61,3-2 1,-1-1 68,1-6 1,0 0 76,4-4 0,-4 0 54,0 0 1,-4 0-22,4 0 0,-5-5 17,2-3 1,-4-1 110,0 2 0,-1-4-26,1 4 0,-5-3 150,1-2 1,-6 5 96,2-1 1,-1 2-120,1-2 1,-3 2 568,3 2-221,-3 3-307,-1-4-67,0 5 1,0 5-149,0 2 1,4 0-246,-1 0 1,6 0-266,-1 0 284,2 3 100,7-8 0,-5 6-68,4-4 0,-3 0 42,3-4 0,-2 0 164,5 0 1,-4-1-57,4-3 1,-1 1 67,1-4 1,2-1-54,-2-3 0,2-1 12,-2 1 1,1-4 61,-5 0 1,0-2-63,-3 2 1,-1-3 165,1-5 1,-5 4-14,1 0 1,-5 0 83,0-4 0,-8 4-75,-6 0 1,-6 5-4,-6-1 0,-4 7-155,-4 5 1,-2 4-153,-1 6 1,0 2 28,-1 10 1,6 0 72,2 4 0,5 0-504,3 0 223,7-5 58,2 3 0,9-3-1101,-3 5 1391,3-5 0,6-2 0,1-4 0</inkml:trace>
  <inkml:trace contextRef="#ctx0" brushRef="#br0" timeOffset="5">5870 16058 7569,'-11'-12'-844,"5"1"896,0 5 0,6-1 683,0 3-494,0-2 1,-1-2 176,-3 1-29,3 4 32,-4-2-400,5 5 0,0 1 45,0 3 1,-1 8 45,-3 7 73,3 2-119,-9 7 0,8-2-65,-2 4 0,3-1 53,1 2 0,0-3-103,0-6 1,0 0 32,0-3 0,0 1 23,0-4 1,0-1-71,0-4 1,0-3 51,0-1 1,1-4 43,3 1 165,-2-3 319,3-1-241,-5 0-162,0-5 1,-4-1-17,0-6 0,0 0 19,4-4 0,0-1-177,0-6 1,0 0 106,0 0 1,0 0-216,0 0 1,0 4 11,0 0 0,0 5 1,0-1 1,4 6 69,0 2-11,0 4 63,1-2 0,1 6 3,5 3 1,1 2-13,-1 6 21,6 4 6,-4-3 1,7 9-112,-5-3 1,5-2 24,-1 2 1,3-5-125,1 2 1,-2-5 115,-2-3 1,2 1 24,-6-6 1,1 1 152,0-4 372,-4 0 204,5 0-489,-6-5 0,-4-1 81,-4-6 0,-1 1 26,-2-1 1,0 1 28,0 0 1,0-6-37,0-2 1,0 1-79,0-1 1,-4-4-156,0-3 1,0-1-205,4 4 1,0 4-363,0 0 0,0 5 303,0-1 0,0 2-842,0 2 490,0 5-120,0-5-308,5 10 555,2-4 0,4 5-139,1 0 604,-1 0 0,0-5 0,1-1 0</inkml:trace>
  <inkml:trace contextRef="#ctx0" brushRef="#br0" timeOffset="6">6430 15966 7569,'-5'-11'876,"4"5"-515,-4-5 16,5 10 284,0-9-239,-6 9 5,5-9-551,-4 8 87,5-3 53,-5 5 0,2 4-48,-4 0 0,3 5 1,-4-2 0,5 5-3,-5 3 0,0-1 46,-3 5 0,3-4-85,1 4 1,4-5 51,-1 1 0,3 2 8,1-2 0,1 0-144,3-3 1,3-2 42,4-2 0,2 2-79,2-3 1,-1 0-55,5 0 0,-1 0-67,1 0 1,-2 2 106,-1-5 1,-4 5-56,4-2 1,-7 0 22,-2 0 22,-4-4 165,7 7-60,-9-4 1,-1 2 314,-8 0 1,-3-2-31,-4 2 0,1 2 61,-5-3 0,0 0-83,-4 0 1,-1 1-66,-3 3 0,4 1-130,1-1 0,1-3-383,10-1-215,-3-4 642,13 2 0,1-5 0,6 0 0</inkml:trace>
  <inkml:trace contextRef="#ctx0" brushRef="#br0" timeOffset="7">6738 15989 7508,'-6'-6'287,"1"0"46,5 2 143,-5 2-261,4-3 0,-8 10-43,5 3 0,-5 6 34,1 1 1,2 6-3,-2-2 1,2 6-64,-2 2 0,2 4-63,2 0 1,3-2-8,-3 1 0,4-4-157,4 0 1,-1-5 127,4-2 0,2-5-79,6 1 0,-2-2-30,2-2 0,3-3 40,1-1 1,0-4 4,4 1 1,-7-3 2,7-1 0,-4 0 2,0 0 1,2 0-89,-6 0 0,0-4-444,-4 0 223,1-5 1,-2 7-767,-2-6 594,-3 6 0,-7-7-62,-1 5 560,-4-5 0,-9 3 0,-2-6 0</inkml:trace>
  <inkml:trace contextRef="#ctx0" brushRef="#br0" timeOffset="8">6658 16240 7569,'-6'-7'17,"2"-1"1,4 2-98,4-2 0,2-1 111,6 6 1,-1-6 257,1 1 0,4 2 7,3-2 0,-1 4-102,1-3 1,0 4-203,4-1 72,0-2-118,-6 5 1,5-6-152,-3 4 1,-2 1-285,-2-1-416,-3 1 905,-5 2 0,-2 0 0,-5 0 0</inkml:trace>
  <inkml:trace contextRef="#ctx0" brushRef="#br0" timeOffset="9">6693 15978 7569,'-12'-5'552,"1"-3"-184,4 3-172,2-5 1,14 4-137,3-6 0,7 2 81,0 2 1,2-2-75,2 3 1,4-2-45,-1 1 0,5-1-249,-4 5 1,3 1-365,-3 3 1,-1 0 345,-3 0 0,-1 0 244,-3 0 0,2 0 0,-3 0 0</inkml:trace>
  <inkml:trace contextRef="#ctx0" brushRef="#br0" timeOffset="10">7218 16023 7569,'-5'-11'1380,"4"0"-1015,-4-1 1,3 6 217,-2 2-404,3-2 0,-9 6-54,2 0 1,-2 5-64,-1 6 1,3 6 18,1 2 0,-1 2-89,-3 2 1,0 0 2,4 0 1,2 3-9,5 1 1,0 0-202,0-4 1,0-4 39,0 0 1,1-5-46,3 1 1,2-2 46,6-2 0,-1-1-69,0-2 1,5-3 67,-1-5 0,5 0-75,-1 0 0,2-5 31,-2-3 0,-2 2 87,-1-2 1,-4 1 69,4-5 0,-4 5-13,0-1 1,-2 0 134,-3-3 0,2 3-20,-5 1 1,1 3 357,-1-4-128,-3 6 306,4-8-204,-5 8-138,0-3-212,0 15 0,2-6 44,1 8-296,-1-4 155,8 4 1,-4-2-100,6-2 0,-5-3 46,1-5 0,-1 0 40,5 0 0,3 0 171,0 0 1,1-5-83,-5-3 1,4-2 115,0-2 15,6 1-87,-9 0 1,6-1 18,-3 1 0,-2-4 46,2-1 1,-3-3 102,-5 4 0,3-5-14,-2 1 0,-3 1 85,-1-1 1,-1 0-293,0-4 0,-1 4 24,1 0 0,-1 5-646,-2-1 0,-4 6-12,0 1 0,-1 6-978,1-2 1618,3 3 0,-9 6 0,3 1 0</inkml:trace>
  <inkml:trace contextRef="#ctx0" brushRef="#br0" timeOffset="11">8029 15966 7569,'0'-7'-259,"0"-1"222,0 6 115,5-9 161,-4 10-56,4-4 179,-5 5 473,0 0-667,0 5 0,0 5-17,0 6 1,0 5-89,0 2 1,0 1 29,0 7 1,0-5-155,0 5 1,0-6-95,0 2 1,2-4 113,1-4 0,-1 1-28,1-5 1,3-3-120,-3-5 40,1 1 1,0-1-383,0 1 27,0-6 0,-6 4 503,-2-6 0,-7 0 0,-7 0 0</inkml:trace>
  <inkml:trace contextRef="#ctx0" brushRef="#br0" timeOffset="12">7846 15955 7569,'4'-15'63,"0"-1"0,10 5 96,1 3 0,5 1-1,3-5 0,0 2-12,0 3 1,1-2-54,3 5 0,-2-4-73,5 5 1,-4-1-111,0 4 0,2 0 60,-1 0 0,0-4-44,-5 0 0,1 0 18,0 4 1,-4 0 34,0 0 1,-9 0 61,2 0-18,-3 0 0,1 2 13,-3 1 0,-2 4 83,-5 4 1,0 1 95,0-1 0,0 5-41,0 4 1,0 1-12,0 2 1,0 1-122,0 3 1,0-2-99,0 6 1,0-6 77,0 2 1,0-5-147,0-3 1,0 2 64,0-6-28,0 0 0,2-3-78,2-1-37,-3-5 150,4-1-322,0-5 0,-2 0-509,4 0-234,-4 0 1117,2 0 0,-5 0 0,0 0 0</inkml:trace>
  <inkml:trace contextRef="#ctx0" brushRef="#br0" timeOffset="13">8543 15886 8395,'7'9'70,"1"3"1,-4-3-64,3 6 1,1 3 129,3 1 0,-3 2-276,0 2 0,-2 0 99,2 0 0,1-2-221,-6-2 128,6-2 35,-7-6 0,4 1 1,-2-1 0,-3-3 169,3-1 116,-3-4-18,-1 2 1300,0-5-1162,-5 0 1,4-5 140,-3-3 0,3 1-117,1-5 1,0 2-42,0-9 1,1 4-154,3-4 0,-2-4-11,6-4 0,-1-3-283,5 3 0,-1-3 148,1 3 1,-1 0-497,1 5 0,-1 0 279,0 3 0,1 2-425,-1 6 1,-3 3 93,-1 1 0,-3 4-62,4-1 0,-4-1-266,3 2 237,-4-1 647,7 9 0,-9 1 0,4 6 0</inkml:trace>
  <inkml:trace contextRef="#ctx0" brushRef="#br0" timeOffset="14">8840 15909 8814,'0'12'270,"0"-5"-72,0 1 0,0 3-71,0 5 0,0 3-110,0-4 1,0 5 77,0-1 1,0 1-192,0 0 1,0 0 16,0-5 1,0 2 4,0-2 0,4-3 78,-1 4 0,2-5-29,-1-3 0,-1 2 42,4-3-21,1-1 13,3 4 0,-3-8-156,0 6 0,-1-6 41,5 2 1,3-3 41,0-1 0,0 0-58,-3 0 0,-1 0-207,1 0 0,-1-1 101,0-3 0,1 3-127,-1-3 0,-3-1-324,0 1 679,-1-4 0,5 6 0,-1-3 0</inkml:trace>
  <inkml:trace contextRef="#ctx0" brushRef="#br0" timeOffset="15">8874 16126 7569,'0'-11'1432,"0"-1"0,5 2-1125,3 3 0,2-2-207,1 5 0,5-4 63,-1 5 1,4-5-371,-4 4 1,5-3-81,-1 3 0,-1 0-277,1 4 0,-4-4 306,4 0 0,-5 0-564,2 4 822,-4 0 0,0-5 0,-1-1 0</inkml:trace>
  <inkml:trace contextRef="#ctx0" brushRef="#br0" timeOffset="16">8908 15898 7569,'0'-8'179,"0"1"0,3 0 263,4 0 0,2-3-244,10 2 0,-3-2-110,3-2 0,-4 5-180,4-1 0,-1 6 50,1-2 1,2-1-237,-2 1 0,-1 0 51,1 4 227,-5 5 0,8-4 0,-5 4 0</inkml:trace>
  <inkml:trace contextRef="#ctx0" brushRef="#br0" timeOffset="17">9856 15841 7569,'-10'-12'431,"2"1"-201,3 5 1,2-1 106,-1 3-24,0 3 54,4-9 175,0 9-237,0-4-284,0 15 0,1-1 112,3 10 0,-3 0-79,3 4 0,-1-1 27,0 1 1,-1 4-59,2 0 1,-3 3-87,-1-3 1,1-1-67,3-3 0,-3-1-35,3-3 1,-3 1 46,-1-5 1,0 1-107,0-5 0,0-3-246,0-1-409,0-4-73,5 7 951,-3-9 0,3 4 0,-5-5 0</inkml:trace>
  <inkml:trace contextRef="#ctx0" brushRef="#br0" timeOffset="18">10096 15749 7569,'-6'-11'686,"1"0"-130,5 4-89,0 2 0,0 15-298,0 5 1,0 6 12,0 2 0,0 5-52,0 2 1,0 4-17,0 4 1,0-2-112,0 2 1,-2 0-230,-1-4 1,1 2-131,-2-10 0,3 0 183,1-7 0,0-3-346,0-4-149,0-1-383,0 1 331,0-1 720,0-5 0,-5 5 0,-1-5 0</inkml:trace>
  <inkml:trace contextRef="#ctx0" brushRef="#br0" timeOffset="19">9822 16149 7569,'0'-11'0,"0"3"746,0 0-298,5 6-267,-4-8 1,9 8-49,-2-1 0,2-2-85,2 1 1,3-1-148,0 1 0,5 3 65,-1-3 0,3 3-98,1 1 0,3-4-371,1 0 1,-1 0 502,-7 4 0,7 0 0,-2 0 0</inkml:trace>
  <inkml:trace contextRef="#ctx0" brushRef="#br0" timeOffset="20">10290 15909 7569,'-11'-4'588,"-1"1"828,6-6 19,1 7-535,5-3-585,0 5 0,0 7-280,0 4 1,0 2-50,0 6 1,0 0-188,0 4 0,4 0 22,0-1 0,1 1-239,-2 0 1,0-1-84,5-3 1,-5 1 194,5-5 0,-2 1 44,2-5 1,2-1 65,-2-2 0,2-2 132,1-2 0,1-3-43,-1 3 0,4-3 136,1-1 0,4-1-163,-1-3 1,-1 2-65,1-6 0,-1 4-225,1-3 1,-3 3 106,-5-4 1,1 4 315,-1-3 0,1 4 0,-1-2 0</inkml:trace>
  <inkml:trace contextRef="#ctx0" brushRef="#br0" timeOffset="21">10245 16092 7569,'-13'-11'0,"-1"3"947,10 0-559,0 6 0,9-7-148,3 5 0,2-3-330,2 3 0,4-4-45,3 4 88,3-5 1,0 4-25,1-2 0,1 0-201,3 4 0,-4 1 105,0-2 1,0 2-45,-4-2 0,-3 3 24,-1-3 1,-2 3 186,-2 1 0,1-5 0,-1-2 0</inkml:trace>
  <inkml:trace contextRef="#ctx0" brushRef="#br0" timeOffset="22">10336 15829 7569,'-6'-11'0,"2"-1"0,2 5 0,2-1 0,9 2 0,3-2 0,2-2 0,-3 3 0,6 0 0,2 0 0,2 0 0,2 0 0,0 0 2119,0 3-2571,0 3 323,-1-4 1,5 5 128,0 0 0,-1 5 0,-3 2 0</inkml:trace>
  <inkml:trace contextRef="#ctx0" brushRef="#br0" timeOffset="23">10907 16138 7569,'-6'0'225,"1"0"1,3 0-24,-2 0 142,3 0-68,-4 0 489,5 0-615,0-5 1,0 2-1,0-5 0,4 5-84,0-5 1,3 4 14,-3-3 0,4-1-20,-4-3 0,4-1-2,0 1 0,-2-4-110,2-1 1,-5 0 79,0 1 0,2-2-122,-1-2 0,0-3 20,-4 3 1,4-2-135,0-2 0,1 0 49,-1 0 0,-3 0 120,3 1 1,-2-1-130,2 0 0,-3 0 121,3 0 0,-3 4 2,-1 0 0,0 5 26,0-1 0,0 6 95,0 2 0,0 3-44,0-4 252,0 6-259,0-4 1,0 8-6,0 2 1,4 3-121,0 8 133,5 3-23,-8 5 1,10 1 2,1 3 0,-1-2-17,5 6 0,-2-6-7,1 2 0,-3 1-22,4-2 0,0-3-68,-1-4 1,1-1-35,-5 1 0,0-3 71,1-4 1,-1-1-78,1 1 0,-6-1 46,-2 0 0,1-3 11,-1 0 1,0-4 82,-4 3 0,0 1 0,0 3 0</inkml:trace>
  <inkml:trace contextRef="#ctx0" brushRef="#br0" timeOffset="24">10873 16023 7569,'0'-11'390,"0"0"-262,0-1 1,1 6 199,3 2-203,2-2 1,9 4-75,1-1 1,4 1 9,-1 2 1,4 0-106,3 0 0,0 0-133,4 0 1,-3 2-369,3 1 1,-3-1 81,3 2 463,-4-3 0,-3 4 0,-7 1 0</inkml:trace>
  <inkml:trace contextRef="#ctx0" brushRef="#br0" timeOffset="25">11455 15772 7569,'-11'-16'852,"4"3"-506,2-3 1,7 9-119,1 3 0,-1 2-300,1-2 104,4 3 30,-6 1 1,8 10 109,-5 5 1,0 5-93,-4-1 0,1 7 13,3 1 1,-3 4-126,3 0 0,-3-2-112,-1 1 0,0-4 56,0 0 1,4-5-605,0-2 418,-1-5 1,1 2-68,0-4 1,1-6-405,-1-2-96,-3-3 841,4-1 0,-5 0 0,0 0 0</inkml:trace>
  <inkml:trace contextRef="#ctx0" brushRef="#br0" timeOffset="26">11364 15727 7569,'0'-18'0,"0"-3"141,0 6 0,5 0 281,2 4 0,4-1-143,0 1 0,2 3-71,2 1 1,1 0-75,3 0 1,4 1 23,0 6 0,0 6-237,4 1 1,-2 5 82,2 3 1,-3 3-12,2 4 0,-1 1-63,-3 0 0,0 1-188,-3 3 1,-3-3 59,-4 3 1,-6-2-139,-2 2 1,-3-3 60,-1 2 0,-1-1 43,-3-3 0,-2 1 111,-6 0 1,-4 0-9,-3 0 0,-3 0 66,0-1 0,-3-3 42,-1 0 1,-2-5 146,-3 2 1,0-5-79,4-3 1,2 1 87,6-6 0,2 1 145,6-4 274,-1 0-798,6 0 1,2-1-58,8-3 300,7 3 0,2-14 0,4 2 0</inkml:trace>
  <inkml:trace contextRef="#ctx0" brushRef="#br0" timeOffset="27">12038 15772 7569,'-11'-18'140,"4"3"-70,2 8 1,5-4 300,0 4-9,0 2 63,0-5 186,0 3-529,-5 1 0,2-3-44,-4 5 0,3 0-23,-4 4 0,0 2 71,-3 2 1,0 2-21,-1 5 0,1 1 27,-1-1 0,1 1-6,0-1 0,0 4-5,4 0 1,-2 1-9,5-5 0,-4 2-43,5 2 0,-1-2-101,4 2 1,1-6-24,3-2 1,2 1 41,6 3 1,3 0-28,0-4 1,5 3-25,-1-2 0,3-2-110,1 2 0,0-4 86,0 3 0,-4 0-65,0 0 1,-4 3 21,4-2 1,-6-2 68,-2 2 0,0-2 20,-3 2 1,-3 2-32,-1-2 1,-3-2 162,-1 2 0,-1-2-41,-3 2 1,-2 2 40,-6-3 1,0 2-36,-4-1 0,-1 2 103,-6-2 0,-1-2-9,-3 2 1,3-5-57,-3 5 1,3-5-712,1 0 317,1-1 150,9 3 189,-2-4 0,8 4 0,-4-5 0</inkml:trace>
  <inkml:trace contextRef="#ctx0" brushRef="#br0" timeOffset="28">12186 15041 7569,'-6'-11'0,"-4"3"-3,2 1 109,3 4 476,-5-7-399,8 9 1,-3-6 379,5 4-308,0 1 0,-1-3 175,-3 5-204,3 5 1,-4 2 62,5 4 0,5-1-118,3-2 1,-1 2 10,5-2 1,-3 2 32,6 1 1,3 6-12,1 2 1,-2 2 48,2 2 0,0 5-58,4 2 0,-1 3-11,-3 2 0,2-1-38,-2 0 1,3 2-99,1 2 0,0-3-4,0 3 0,-4-2-189,0-2 1,-2 4-313,2 0 1,-2 4 246,-6-4 1,-4 0-476,-3-3 332,-3-1 140,-1-5 0,0 4-232,0-2 152,-5-4 164,-2 1 1,-4-1-34,0 0 0,-2-1 5,-2-3 1,1 1 107,-5 3 0,3-3 9,-3 3 1,4-7-73,-4-1 1,4-1 156,-4 1 0,1 1-39,-1-5 1,-1 1 91,4-5 1,1 0 49,4 1 0,-1-1 257,1 1-215,0-1-116,-1 1 0,6-5-193,2 1 167,3-6-766,1 3 207,0-5 0,5-5 1,1-1-1</inkml:trace>
  <inkml:trace contextRef="#ctx0" brushRef="#br0" timeOffset="29">13340 15635 7569,'-6'-6'78,"0"-4"192,-5 8-33,4-8 1,1 9 242,2-3 4,3 3-1,-4 1-176,5 0-191,5 0 1,3 0 73,7 0-53,3 0 1,4 4-22,1 0 0,1 3-136,3-3 0,1 5-86,2-2 1,3 0 78,-2 0 1,1 0-50,-2 0 0,2 4-37,-6-4 0,1 2-13,-4-1 1,-4 2 111,0-3 0,-5 0 1,1 0 0,-2 0 16,-2 0 1,-3 2 0,-1-5 0,-3 1 108,4-1-105,-6-3 88,4 9 0,-13-5-22,-4 3 0,-7 2-21,-9-2 1,2 2-41,-6 1 0,-3 1-8,-4-1 0,-5 1 6,1-1 0,3-1-5,1-2 1,3 2-34,5-2 0,2-2 48,5 1-436,5-4 136,2 2-939,10-5 638,1 5 0,6-4 581,3 3 0,2 3 0,5-1 0</inkml:trace>
  <inkml:trace contextRef="#ctx0" brushRef="#br0" timeOffset="30">13317 16263 7569,'-8'0'586,"1"0"-44,4 0 4,-2 0 132,5 0-314,5 0-227,1 0 1,7-1 32,2-3 1,3 2-97,5-6 1,0 6-67,0-2 1,3-1 118,1 1 0,1-4-130,-2 4 0,2-3 44,3 3 0,0-4 37,-4 5 0,4-2-61,-5 1 0,2 1-82,-1-4 1,-3 3 85,3-4 1,-7 4-105,-1-3 1,-5 4 30,1-1 1,-2 2 32,-2-2-57,-4 3 0,-1-4-18,-2 5-233,-3 0 0,3 0-19,-8 0 1,-2 0-584,-6 0 929,-4 5 0,-2 1 0,-5 6 0</inkml:trace>
  <inkml:trace contextRef="#ctx0" brushRef="#br0" timeOffset="31">14687 15475 7569,'0'-6'656,"0"-4"-431,0 9 1,0-6 247,0 3-335,0 3 0,-1-4 9,-3 5 1,3 5 23,-3 3 0,-1 7 57,1 4 0,-3 3-1,3 0 1,-4 2-96,4 3 1,1 1 50,3 3 1,0 0-104,0-4 0,0 5-12,0-2 0,1-1-149,3 2 0,-3-5 80,3 5 0,1-6-103,-1 2 0,-1-3 82,-3-1 0,4-4-90,0 0 1,0-5 198,-4 1 1,1-2-72,3-2 1,-3-3 36,3-1 0,-3-3-29,-1 4-4,0-6-231,0 8-402,0-8-179,-5 3-526,4 0 1318,-4-4 0,10 4 0,1-5 0</inkml:trace>
  <inkml:trace contextRef="#ctx0" brushRef="#br0" timeOffset="32">15076 15886 7569,'-7'-6'2142,"2"1"-1974,10 0 1,-2 4 193,4-3 0,1 3-79,3 1 1,5 0-35,-1 0 1,4-4-88,-4 0 0,5 0-77,-1 4 0,2-4 29,-2 1 1,2-3-128,-2 3 0,-1 1-63,1-1 1,-1-2 57,1 1 0,-1 0-502,-3 4 0,-6-4-26,2 0-1011,-2 0 1557,-2 4 0,3-5 0,-4-1 0</inkml:trace>
  <inkml:trace contextRef="#ctx0" brushRef="#br0" timeOffset="33">16035 15167 7569,'0'-12'0,"0"5"-318,0-1 182,0 1 146,0 0 1,0 1 252,0 2 1,0 2 83,0-6 168,0 5-209,0-2 435,0 5-559,-5 0 1,2 5 56,-4 3 1,4 2-105,-1 2 1,-1 3-88,1 0 1,-3 5 74,3-1 1,-5 7-145,2 0 0,-4 6 28,0-1 1,0 2 6,-1 1 1,-3 0-34,0 0 1,-4 4 42,3 1 0,1 2-117,4-2 1,1 2 47,2-3 0,-1 4-34,5-4 1,0-1 50,4-6 1,0 2-97,0-3 1,0-2 49,0-1 0,0-3-9,0-1 0,4 2-20,0-2 0,4 2 53,-4-6 1,3-1-167,-3 1 1,5-5 97,-2 1 1,4-2 35,0-2 1,0-3 43,1 0 1,-1-2 111,1 2 0,-5-2 223,1-2-206,0-3 0,3 4 44,0-5 0,-3 0 9,0 0 21,-6 0-55,8 0 7,-8 0-59,3 0-182,0 0-129,-4 0-481,4 0-667,0 0 1401,-4 0 0,4 0 0,-5 0 0</inkml:trace>
  <inkml:trace contextRef="#ctx0" brushRef="#br0" timeOffset="34">16332 15110 7569,'0'-18'-718,"0"2"0,5 5 961,3 4 1,-2 0 68,1 4 1,1 1-168,4-1 1,-1 1 27,0 2 0,1 0-1,-1 0 0,2 0-126,2 0 0,-2 2 61,2 1 1,2-1-62,-2 1 0,0-1 38,-4-2 1,5 0-128,-1 0 31,0 0 1,-3 0 86,-1 0 0,-3 0-37,-1 0 42,-4 5 0,3-3-11,-2 6 0,-3-4 42,3 3 1,-4 1 17,-4 3 0,2 2-22,-6 2 1,0 3 12,-3 5 0,-2 1-55,-2 3 0,2-3-10,-2 2 0,2-1-112,2-3 1,3 0 46,1-3 1,4 1 19,-1-4 1,-1-1-42,2-4 1,-1-3-309,4-1-131,0 1-13,0 3 1,4-3-1035,-1 0 1517,1-6 0,1 8 0,2-3 0</inkml:trace>
  <inkml:trace contextRef="#ctx0" brushRef="#br0" timeOffset="35">16183 15806 7180,'0'-6'-656,"0"1"1580,0 0-578,5 4 1,2-4-56,4 5 1,2 0-126,2 0 1,-1 0-1,5 0 0,-4-2-24,4-1 0,2 0 23,5-5 0,0 5-195,4-5 1,-1 4 26,2-3 0,2 0-232,-3 0 0,-1-4 57,2 4 1,-6 0-311,2 0 1,-3 1 74,-1-2 0,-4 2-744,0 2 1157,-5 3 0,2-5 0,-4 6 0</inkml:trace>
  <inkml:trace contextRef="#ctx0" brushRef="#br0" timeOffset="36">16526 15852 7569,'-6'0'-589,"-5"0"752,10 0 134,-9 0 1,4 0 25,-6 0-185,6 0 0,-4 4-11,2 0 1,-6 5 21,-1-2 0,0 0-154,3 0 1,1 1 59,0 3 0,3 1-108,0-1 1,6 1 3,-2-1 13,3 0 1,1 1-14,0-1 0,1-3-58,3-1 0,2-4 69,6 1 0,3-3 7,0-1 1,4 0 17,-4 0 1,6 0 11,-2 0 1,1-5-51,-1-3 1,2 2 49,-1-2 1,-3 1-66,2-5 1,-5 2 19,2 3 0,-8-4-7,0 4 0,-5-3-28,0-2 1,-1 1-125,-2-1 1,-5 1-121,-3 0 0,-3 3 99,-5 0 1,-1 6 225,-6-2 0,4 3 0,0 1 0,0 5 0,-4 1 0</inkml:trace>
  <inkml:trace contextRef="#ctx0" brushRef="#br0" timeOffset="37">16343 16069 7569,'-11'-1'0,"-1"-3"0,5 3 353,-1-3-130,6 3 0,-9 1 23,4 0 1,1 4 117,-2-1 1,5 6-336,0-1-8,1-3 1,-1 5 119,-1-2-163,0 2 0,5 1-59,3 1 1,-1-1 80,4 1 0,1-5-257,3 1 1,2-4 37,2 3 1,-1-4-32,5 1 1,-1-3 77,1-1 1,2 0 0,-2 0 1,-1 0 89,1 0 1,-1-1-8,1-3 1,1-1 145,-4-3 1,-1-2-85,-4 2 0,1-1 76,-1 2 0,-5-3-17,-2 2 0,-2-2 59,-2-2 0,0 1-118,0 0 1,-9-1 5,-3 1 1,-7 4-141,0 4 1,1-2-228,-1 1 1,2 0 386,-2 4 0,-3 0 0,4 0 0</inkml:trace>
  <inkml:trace contextRef="#ctx0" brushRef="#br0" timeOffset="38">16960 15030 7569,'-4'-8'-5,"0"1"1,-1 4 383,1-1-153,3 3 0,-5-3 283,2 0-45,3 1 64,-9 3-322,8 0 1,-3 1-5,5 3 1,0-2 29,0 6 0,0-4 23,0 3 0,2 2-52,1 6 0,4-1-1,4 5 1,1 0 47,-1 4 1,4 1-24,0 3 0,4-2-149,-3 6 1,3-5 92,-4 5 0,1-3-107,0 6 1,-4-6-37,4 6 0,-4-2-115,0 2 1,-5 1-52,1-1 0,-6 0-154,2 0 1,-1 1 47,1-1 0,-3 0-102,3 0 0,-3-3-382,-1-1 337,-5-4 167,4 7 1,-8-8-241,5 5 191,-5-4 61,3 2 0,-4-7-90,2-2 0,-2 3 152,2-3 0,-2-2 65,-1-2 1,-1-3-77,1 0 0,-1-1 127,1 1 1,3-5 69,1 1 0,-1-4-28,-3 3 1,3-4 13,0 1 1,5 1-89,-5-1 0,0 1-124,-3-2 1,3-1-32,1 2 0,4-2-561,-1 2 782,3-3 0,-4 4 0,-1-5 0</inkml:trace>
  <inkml:trace contextRef="#ctx0" brushRef="#br0" timeOffset="39">17246 14927 7569,'-7'-6'-151,"2"-4"111,5 3 204,0 1 0,0 0 281,0 2 1,1 1-185,3-4 1,-1 4-80,4-1 1,-3 2-113,4-2 0,-4 3-4,3-3 1,1 3-25,3 1 42,1 0 0,3 0-82,0 0 1,0 0 81,-3 0 1,-1 0-171,1 0 1,-1 3-10,0 1 1,1 4-22,-1-4 1,-3 4-59,-1 0 171,-4 2 0,2 2-106,-5-1 0,0 0 60,0 1 0,-1-1-11,-3 1 1,1-1 24,-4 1 0,-1-1 0,-3 0 0,3-3 58,1 0 1,3-5 29,-4 5 19,6-5 221,-3 2 56,5-5-203,0 0 0,1 4-103,3-1 1,-2 2-21,6-1 0,-1-3-76,5 3 0,-1 3 11,1 0 1,-1 0-10,1 0 1,-1 0 2,0 0 1,-3 2 39,0-5 0,-2 5-9,2-2 1,-2 0-40,-2 0 26,-3 1 1,4 3 21,-5 1 1,-1-2-3,-3-2 1,-2 2 10,-6-3 0,-1 3 4,-2 2 0,-1-5-118,-3 1 1,-2-2 62,6 2 1,0 1-630,4-5-74,-1 5-292,1-8 628,4 4 417,7-5 0,7 0 0,4 0 0</inkml:trace>
  <inkml:trace contextRef="#ctx0" brushRef="#br0" timeOffset="40">17588 14961 7569,'-6'-5'-363,"2"0"-112,8-2 1,-2 0 369,6 3 18,0 3 0,3-8 418,0 5 0,5-3-124,-1 3 0,4-1-18,-4 1 0,2 3-106,-2-3 1,-2 3 96,2 1-108,-3-5 1,0 3 118,-1-1-223,-4 1 1,2 4 75,-6 1-185,1-1 175,-4 8 12,0-4-269,0 1 140,0 3 0,0-4 26,0 5 1,-1 0-53,-3-4 0,-2 3 130,-6-2 1,5 1 23,-1-1 261,0 2-198,-3-4 1,3 2 297,1-1 82,4-4-185,-2 2-106,5-5 79,0 0-144,0 5-188,0-4 0,1 8-29,3-5 1,-1 5 89,4-2 1,1 0-71,3 0 0,1 0 21,-1 0 1,1 3 25,-1-2 0,-1 2-21,-2 2 32,2-1 1,-5 0-32,3 1 1,-3-1-6,-5 1 0,0-1-102,0 1 0,-1-1 74,-3 0 1,-3 0-68,-4-4 1,-2 3 65,-2-2 0,2-2 31,-2 2 1,-1-4-19,0 3 1,1-4 7,4 1 1,3-2-148,1 2-127,-1-3-362,2 4 221,-5-5 466,10 0 0,-9-5 0,4-1 0</inkml:trace>
  <inkml:trace contextRef="#ctx0" brushRef="#br0" timeOffset="41">17908 14938 7569,'0'-11'0,"0"3"315,0 1 0,0-1-40,5 2-180,1-4 1,6 5 91,-1-3 1,1-1 0,-1 5 0,2-1-53,2 1 1,-2 3-130,2-3 1,-1 3 45,1 1 1,-2 0-105,2 0 1,-2 1 5,-2 3 1,0-1 3,1 4 0,-6 1-34,-2 3 1,1-3-33,-1 0 1,0-1-37,-4 5 1,0-1 102,0 0 1,-4 1-89,0-1 0,-3 1 103,3-1-7,-5 1 7,2-1 0,0-3 217,-1-1-92,6-4-54,-8 7 0,7-9 238,-5 3-148,6 2 1,-4-4 362,2 1-86,2-1-135,-3-2-44,5 0-199,0 5 0,2-4 66,1 3-125,4 2 0,4-1 58,1 3 0,-1 2-3,0-2 1,1-2-46,-1 2 1,1-2-119,-1 2 1,-1 2 84,-2-3 0,1 3-121,-5 2 0,3-4-45,-3-1 1,1-1 100,-1 2 0,-3 2-118,3-2 172,-3 2 33,-1-4 1,-1 5-13,-3-4 0,2-1-40,-6 2 0,0-2 16,-3 2 0,-4 1 402,0-5-183,-6 0-96,9 1 1,-10-4 334,3 3 1,1-3-160,-1-1 1,5 4 127,-1 0-684,2-1-241,2-3 0,5 2 560,2 1 0,2-1 0,2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5.2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12963 15715 7569,'6'0'-271,"-1"0"1,-4 0 431,3 0 31,-3 0 206,5 0 289,-6 0-268,0 5-23,0-4-263,0 10 0,0-9 134,0 6-117,0-1 1,0 5-24,0-1 0,0 1-145,0-1 0,1 0 96,3 1 1,-3-1-152,3 1 0,-7 0-6,-1 4 1,1-4-17,3 4 0,0-4 86,0 0 1,-4 0-16,0 4 1,0-4 28,4 4 1,0-4-6,0 0 1,0 0 3,0 4 1,0-8 18,0 4-35,0-3 1,1 1-23,3-2 1,-3-2-92,3-2 1,-1-3-104,1 3-313,-3-3-207,4-1 748,-5 0 0,-5 5 0,-1 1 0</inkml:trace>
  <inkml:trace contextRef="#ctx0" brushRef="#br0" timeOffset="1">11192 15966 7371,'-6'5'807,"1"-3"-542,5 3-230,0-5 70,5 0 31,-4 0 0,6 0-35,-3 0 1,-2 0 12,6 0 0,-5 0 174,5 0-235,0 0 0,3 0 2,1 0 1,-1 0-37,0 0 0,1 0 77,-1 0 1,4 0-152,1 0 1,-1 0 49,-4 0-52,6 0 0,-3 0 94,5 0 1,-5 0-1,1 0 0,-2 0-12,-2 0 0,6 0 6,2 0 0,-3 0 3,-1 0 0,2 0-27,-2 0 0,2 0-2,-2 0 0,-1 0-7,5 0 1,-1 0-12,1 0 0,2-1 26,-2-3 0,-1 2-5,1-1 0,-4 1 18,4 2 0,-5 0 2,1 0 1,3 0-3,1 0 0,-1 0-9,1 0 0,-1 0 28,1 0 0,-1 0 13,-3 0 1,-1 0 3,5 0 0,-1 0-25,1 0 1,2-3 5,-2-1 0,4-1 80,4 1 1,-3 1-50,3-4 0,-3 4 41,-2-1 1,1-1-57,0 1 0,-1 1-59,-3 3 1,1 0 40,-5 0 1,6 0-80,-2 0 0,1 0 40,-1 0 0,3 0-116,-3 0 1,2 0 87,2 0 0,1 0 33,3 0 1,-3 0 17,3 0 1,2-4-32,1 0 1,-2-4 9,-1 5 1,-3-1 1,-1 4 0,-6 0 4,-1 0 0,-4 0 94,0 0 3,-1 0-14,1 0 135,-6 0 194,-1 0 55,-5 0-638,0-5 0,-1 3 84,-3-1-119,3 1-106,-4 2-3715,5 0 4017,-5 0 0,-7 5 0,-6 2 0</inkml:trace>
  <inkml:trace contextRef="#ctx0" brushRef="#br0" timeOffset="2">11512 15806 7960,'-7'0'455,"-1"0"1,4 0-199,-3 0 0,3 0 110,-4 0 0,6 0-199,-9 6 1,6-4-25,-2 6 1,-3-4-86,2 3 1,-2-3 31,-2 4 0,5-2-192,-1 2 1,-3 2-75,-4-3 1,-1 2 131,5-1 1,-2 1-98,-2-6 0,2 5 48,-2-4 1,1 3-9,-1-3 0,2 4 27,-2-4 1,-2 3 28,2-3 1,0 4 32,4-4 0,3-1 19,0-3 26,6 0 1,-3 2-61,5 1 48,0-1 1,1 3-29,3-5 1,-2 0 162,6 0 0,-2 1-50,2 3 0,2-3-39,-2 3 1,-2 1 9,2-1 1,-5 1 80,5-1 1,0-2-33,3 6 0,1-1 6,-1 5 1,4-4-106,0-1 1,6 1 25,-2 3 0,-1-1-77,1-2 1,0 2 41,3-2 0,0 1-6,-3-2 1,1 2 37,-4-5 1,-1 1 32,-4-1 40,1-3 0,-1 4-41,0-5-200,-4 5 156,-2-4-958,-5 5 184,0-6 1,-5 0 0,-2 0 0</inkml:trace>
  <inkml:trace contextRef="#ctx0" brushRef="#br0" timeOffset="3">13043 15955 7569,'-7'0'99,"2"0"231,5 0-57,0-5-132,0 4 1,1-4 45,3 5 1,-1 0-53,4 0 0,-3 0 20,4 0 1,-1 0 19,5 0 0,-1 3-109,1 1 0,-1 0-60,1-4 1,4 0-35,3 0 1,0 0 75,4 0 0,-3 0-98,7 0 1,2 0 54,2 0 0,2-1 33,1-3 1,4 1 11,0-4 0,0 4 7,-4-1 1,1 3-3,-1 1 0,-1-4 15,-3 0 0,-1 1-87,-2 3 0,-3 0 71,3 0 0,-2 0 56,2 0 0,1 0-55,2 0 1,2-4-64,-5 0 0,3-1 43,-3 1 0,-1 3 0,-3-3 0,-1 3-1,-3 1 0,1 0 3,-5 0 1,4 0-66,-3 0 1,-1 0 61,-4 0 0,5 0-96,-1 0 0,0 0 78,-4 0 1,2 0-59,2 0 0,-2 0 23,2 0 1,2 0-4,-2 0 0,4 0-40,-4 0 18,0 0 0,-3 0 0,-1 0 26,-4 0 1,-1 0 336,-2 0-201,-3 0 78,4 0-830,-5 0 652,-5 0 0,-1-4-224,-6 0 0,1 0 13,-1 4 1,1 0-183,0 0 1,-1-3 111,1-1 0,-1-4 86,1 4 1,3-1 105,1 2 1,0 0 28,0-5 0,-3 5 131,2-5 0,2 2-27,-2-2 1,4 2 195,-3 2 0,3 3 169,-4-3 100,6 2-216,-3 2 78,5 0-333,5 0 0,1 0 36,5 0 0,1 4-18,-1 0 0,2 5-12,2-1 1,-1-2 17,5 2 0,0-2-114,4 2 0,-4 0 66,0-4 1,0 4-88,4-4 0,-4 3 26,0-3 1,-5 4 29,1-5 1,-2 5 24,-2-4 1,1 1 51,-1-1-9,1-3 1,-2 5 314,-3-2-88,-2-3-192,-5 5 1,0-5 118,0 3 1,-1-2-74,-3 6 0,-6-4-16,-5 3 0,-5-3-189,1 4 0,-3-2-289,-1 2 0,0 2-177,1-3 0,-1-2 521,0-1 0,0 3 0,0-1 0</inkml:trace>
  <inkml:trace contextRef="#ctx0" brushRef="#br0" timeOffset="4">14664 15361 7569,'-5'-11'846,"4"4"-611,-4-3 1,4 9 471,-3-3-436,3 3-111,-10 1 1,9 1-48,-6 3 0,2 2-108,-2 6 0,-2 4-20,3 3 1,-4 3 115,0 1 1,3-1-258,1 1 0,3 4 99,-4 0 0,6-1-93,-2-3 1,3-1 13,1-3 0,0 1 18,0-5 0,5 0 114,2-3 1,5-2 2,3-2 0,-1-3 19,5-5 0,-1 0 11,1 0 1,2-2-34,-2-1 0,-1-4 7,1-4 0,-5-4-111,1-1 0,-2-3 104,-1 4 0,-6-4-30,-2 4 1,-3-4 59,-1 4 0,0-6-2,0 2 0,-5 1-12,-3-1 1,-2 4 11,-1-4 0,-1 5-12,1-1 0,-1 2 21,1 2 2,0-1 34,-1 1 0,1 5-71,-1 1-4,6 5 103,1 0-44,5 5 1,6 0 194,6 2 1,0-2-70,7-5 1,0 0 28,4 0 0,0 0 64,0 0 0,5-1 89,2-3 1,-2 3-143,-1-3 1,1 3-41,-1 1 0,-5 0-56,-3 0 1,-5 0-201,2 0 1,-4 0-34,0 0 0,-2 1 52,-3 3-164,4-3-168,-10 10 1,3-6-413,-8 2 0,-6 2 802,-5-5 0,-11 10 0,2-1 0</inkml:trace>
  <inkml:trace contextRef="#ctx0" brushRef="#br0" timeOffset="5">12666 15452 7569,'0'7'-612,"0"-2"2389,0-5-1422,0-5 1,4-2-186,-1-4 1,5 3-1,-4 1 1,3-1-63,-3-3 0,4-2 75,-4-2 1,4 1 11,0-5 0,2 4-71,2-4 0,-1 0-126,1-4 1,-5 0-110,1 0 0,-1-1-168,5-3 0,-2 1 165,5-9 0,-3 9 52,10-5 0,-10 3 38,-1 5 1,-3-4 33,0 8 0,-3-4-48,-5 7 1,0 1 32,0 4 1,0 3-11,0 1 12,0 4 1,1-2-6,3 5 0,-2 0-89,6 0 0,-6 1 55,2 3 1,-3 2 75,-1 6 0,0-5-49,0 1 0,0 0 43,0 3 0,0 0-26,0 1 1,2-2 5,1-2 1,3 2-49,1-3 25,-2 4 1,-5 0-246,0 0 195,5-4 1,3 2-178,7-6 83,-7 1 138,7-4 0,-11 0-5,7 0 1,-2-1 183,6-3-160,-7 3 0,-2-9 202,-2 2-154,-3-2 1,10-1-13,-4-1-47,-2 1 0,2-1 27,-4 1 0,2 3 47,3 1 17,-3 4 149,-5-7-187,0 9 1,0-3 14,0 8 0,0 2 79,0 5 0,0 1-81,0-1 0,0 6 38,0 2 1,0 2-32,0 2 1,1 0-97,3 0 1,-3 0 25,3 0 1,1-4 19,-1 0 0,1-5-39,-1 1 0,-3-2-269,3-2-291,-3 0 0,3-3 589,0 0 0,0-6 0,-4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5.29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3448 4957 11024,'16'1'149,"5"1"-141,0 2 1,1 4 0,-2-4 0,-1-2-1,1-1 1,1-1 0,-1 0 0,-2 0-525,-2 0 0,0 0 0,-5 0 1,0 0 515,1 0 0,-6-10 0,-1-2 0</inkml:trace>
  <inkml:trace contextRef="#ctx0" brushRef="#br0" timeOffset="1">3421 5138 9645,'0'1'55,"7"6"325,4 2 0,4-6 0,5 0 0,6-2 0,4-1 0,2 0 0,0 0-355,-2 0 0,-1 0 0,3 0 0,-3 0-25,-1 0 0,4 5 0,-3 2 0</inkml:trace>
  <inkml:trace contextRef="#ctx0" brushRef="#br0" timeOffset="2">5472 5138 12246,'2'13'147,"2"10"113,0 1 0,0 1 0,0 2-309,-2-2 0,-1-2 0,-1-3 0,0-2 1,0-1-1,0-3 0,0-2-148,0 0 0,0-1 197,0 0 0,0 1 0,0-1 0</inkml:trace>
  <inkml:trace contextRef="#ctx0" brushRef="#br0" timeOffset="3">6190 4808 7569,'-6'-1'172,"2"0"0,3 1 1,1 5-1,0 4 1,1 3-1,1 2 0,2 3 1,0 2-1,0 4 1,0 2-1,0 0 1,-1 1-66,1 0 0,0-1 1,-3 1-1,2-3 1,1-3-1,-2-2 1,-1-1-1,1-3-1072,1-2 1,-1 0 964,2-1 0,2 0 0,0 1 0</inkml:trace>
  <inkml:trace contextRef="#ctx0" brushRef="#br0" timeOffset="4">6076 5059 7569,'0'-6'426,"0"0"0,1 3 1,3-1-1,4 2 1,2 1-251,1 1 1,2 1 0,2 1 0,4 2 0,4-1 0,4-2-1,3-1-561,3 0 1,1 0 0,2 0 384,2 0 0,-3-5 0,5-1 0</inkml:trace>
  <inkml:trace contextRef="#ctx0" brushRef="#br0" timeOffset="5">6864 5162 7569,'-5'-11'2243,"0"-1"-2399,-3 1 1,4 5 0,7 1-1,2 1 1,1 0 0,3 1 155,1 2 0,2-4 0,-1-1 0</inkml:trace>
  <inkml:trace contextRef="#ctx0" brushRef="#br0" timeOffset="6">7207 5105 7569,'-7'-5'277,"2"3"0,5-6 0,1 0 0,3 2-772,4 2 1,-2 3 494,2 1 0,4-5 0,6-2 0</inkml:trace>
  <inkml:trace contextRef="#ctx0" brushRef="#br0" timeOffset="7">7481 5094 7569,'6'-8'449,"-1"2"1,0-1-1,3 2 235,2 0 0,-2 1-1616,-1 4 0,-4 2 932,1 2 0,-3 2 0,-1 5 0</inkml:trace>
  <inkml:trace contextRef="#ctx0" brushRef="#br0" timeOffset="8">8417 4671 7569,'-11'-4'164,"-1"1"1,2 1-1,1 5 1,3 6-1,1 5 1,2 6-1,1 5 1,-1 6 0,-1 2-1,2 1 1,1-1-1,2-1 1,1-3-127,2-1 0,4 2 1,-3-3-1,0-3 0,1-4 1,-1-3-1,2-3 0,-2-1-1241,0-3 0,-1-5 1203,-4 2 0,0-4 0,0 2 0</inkml:trace>
  <inkml:trace contextRef="#ctx0" brushRef="#br0" timeOffset="9">8017 4922 9226,'17'-6'-53,"1"1"1,6 5 0,2 0-1,6 0 1,5 0 0,6 0 0,4-1 106,3-3 0,2 1 1,-5-3-1,-3 0 1,0 1-1,0-2 1,-3 2-1,-3 0-2148,-2 3 2094,-7-5 0,4 1 0,-4-6 0</inkml:trace>
  <inkml:trace contextRef="#ctx0" brushRef="#br0" timeOffset="10">2444 4774 7569,'-18'0'583,"3"0"-453,7 0 1,3 1-1,7 3 1,1 4-1,5 3 1,3 4 0,5 4-1,4 3 1,4 1-1,4 1 1,1 1-1,3 3 1,1 0 0,1 0 58,0-3 0,-1 3 1,-2-1-1,-3-2 1,-2-1-1,1-1 0,-1-1 1,-2-2-328,-2-1 0,-2-4 0,-3 3 0,0-1 0,-3-3 0,-2-3 0,0-2-744,-1-1 1,-3-5 881,-1 5 0,-14-6 0,-1 4 0</inkml:trace>
  <inkml:trace contextRef="#ctx0" brushRef="#br0" timeOffset="11">2924 4763 7569,'-5'-23'151,"0"5"1,-3 3 0,4 2 182,3 2 1,5 5 0,0 8 0,-2 8 0,-1 9 0,-3 8 0,-6 8-208,-7 10 1,-7 1 0,-4 9 0,-5 2-1,15-27 1,-1 0 0,0-1 0,0 0-1,-17 26-395,-1-6 0,6-7 0,3-5 0,3-4 1,3-4 267,0-1 0,7-1 0,-4-5 0</inkml:trace>
  <inkml:trace contextRef="#ctx0" brushRef="#br0" timeOffset="12">4408 4774 7569,'0'-8'92,"2"2"0,2 1 0,3 4 0,3 3 0,2 6 0,0 2 0,4 3 1,3 2-1,4 4 0,2 2 0,3 2 0,0 1 0,1 2 0,0 2 95,3 1 0,0-4 0,-1 3 0,0-1 0,-1-1 0,-1-1 0,-2-4 0,-3-3-241,-1-2 1,0 0 0,-2-5 0,0 0-1,-4 1 1,0-2 0,-4-1-693,-4-1 0,-1-5 746,-4 5 0,-10-5 0,-7 2 0</inkml:trace>
  <inkml:trace contextRef="#ctx0" brushRef="#br0" timeOffset="13">5025 4740 7569,'-1'-16'671,"-3"2"1,-4 6-318,-2 6 0,-1 12 1,-2 11-1,-2 4 1,-4 7-1,-4 5 1,-4 5-1,-3 3-397,-3 5 1,-1-3 0,1 1 0,2-5-1,6-5 1,3-4 0,6-2 42,3-1 0,-1-6 0,8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5.30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9331 4591 7569,'0'-6'467,"0"1"87,0 5-308,-5 0 1,4 1-52,-3 3 0,-1-2 243,1 6-243,0-5 0,4 3 121,0-2 51,0-3-36,0 9-175,0-4 0,4 6-97,0-1 0,5 2 50,-2 2 0,3-1-115,2 5 0,-1-1-22,1 1 1,-1 4 41,0 0 1,2 0-25,2 3 0,-1 2 53,5-1 1,-3 1-257,3-2 1,-4-2 19,4 3 1,0-4 134,4-4 1,-4 1 87,0-5 1,-4 5-2,4-5 1,-5 0-41,1-4 1,-2 1-5,-2-1 1,-3 1 27,0-1 0,-5-1 1,5-2 0,-5 2-89,0-2 1,-1-2-67,-2 2 1,0-5-415,0 5 231,0 0 0,0-1-674,0 1-488,0-6 1486,0 3 0,0 1 0,0 0 0</inkml:trace>
  <inkml:trace contextRef="#ctx0" brushRef="#br0" timeOffset="1">9776 4637 7569,'-4'-12'-496,"1"1"692,-1 5 0,0-1 1007,0 4-560,0 1-437,-1-3 1,-1 6-160,-5 3 1,-1 4 89,1 7 1,-4 4-153,-1 8 1,-5 3-31,-2 8 0,-4 3-15,-3 5 0,-7-1-162,3 1 0,-4 3 173,0 1 1,2-1 89,-2-3 1,4-1-7,3-4 1,0-1 119,4-6 1,1-5-74,7-2 0,3-8-11,5-4 0,4-2 67,3-2-604,3 1 31,1-6-205,0 4-236,0-9 876,0 4 0,10-10 0,3-1 0</inkml:trace>
  <inkml:trace contextRef="#ctx0" brushRef="#br0" timeOffset="2">9902 5117 7569,'0'-12'0,"-1"6"458,-3 2 70,3-2-463,-5 4-33,6-3 535,0 5 1,0 9-422,0 3 1,4 3 41,0 0 1,0 4-126,-4 8 0,0-3 65,0 2 0,4-1-188,0-3 0,-1 4-33,-3-3 1,0 2-52,0-6 1,0 1-30,0-1 1,0-2-14,0-6 65,0 6 1,2-4-32,1 2-658,-1-8 268,3 4 542,-5-10 0,5 9 0,1-4 0</inkml:trace>
  <inkml:trace contextRef="#ctx0" brushRef="#br0" timeOffset="3">10130 5254 7569,'-6'-5'434,"-4"3"-131,9-3-167,-5 5 0,3 1-26,-1 3 1,-4 4 55,4 7 1,-1 3-252,2 5 0,1 0 101,-2-1 0,3 2-207,1 3 1,0-7 80,0 3 0,1-4 32,3 0 1,3 0 22,4-7 0,0 2 8,1-7 0,3-2 120,0-1 1,2-2-85,-2-2 0,2-2 168,2-2 0,1-2-38,-5-5 0,4-1 58,-4 1 1,1-1-14,-5 1 0,-3-4 32,-1 0 0,-4-6 3,1 2 1,-3-2 49,-1-2 1,-5 1-299,-3 3 0,-3-2 56,-4 2 0,-4 2-364,-8 2 1,3 3 184,-3 5 1,-1 2-389,2 5 0,0 0 247,7 0 0,-1 6 313,5 6 0,-1 4 0,5 7 0</inkml:trace>
  <inkml:trace contextRef="#ctx0" brushRef="#br0" timeOffset="4">10553 5254 7569,'-5'-7'-757,"-2"-3"0,0 9 651,-1-3 0,4 3 106,-3 1 0,3 0 501,-4 0 0,6 5-195,-2 2 1,-2 4-209,-2 0 1,3 4-71,1 0 0,-1 6-2,1-2 1,1 2-7,3 2 1,0-4 6,0 0 1,1-1-159,3 1 1,2-1 29,5-3 1,1-3 7,-1-1 0,4 0 75,1-3 1,-1-3 51,-4-1 1,5-3-24,-1-1 0,4-1 70,-4-3 1,2-2-20,-2-6 0,-3 1 130,4-1 1,-4-3 148,0 0 0,-2-5-101,-2 1 0,0 1-100,-4-1 1,0-1-6,-4-7 0,-1 3-119,-3-3 0,-4 3 91,-7 1 0,-3 5-441,-4 3 0,-6 4-206,-3 3 1,-3 8 539,-4 8 0,-3 12 0,-4 4 0</inkml:trace>
  <inkml:trace contextRef="#ctx0" brushRef="#br0" timeOffset="5">2433 7629 7569,'0'6'-561,"0"5"454,0-10 75,0 4 2701,0-5-2405,0-5 0,1 2 21,3-4 0,-3-1-66,3-3 0,-3-1-11,-1 1 1,1-6-76,3-2 0,-3-2 50,3-2 1,3 0-140,0 0 0,0-3 85,0-1 1,-3-5-229,4 2 1,-2 1 100,2-2 1,2 1-236,-3-5 1,0 1 65,0 0 1,-4-4-48,1 0 0,1 0 46,-2 3 0,3 5 113,-3-1 1,-1 6-110,1-2 0,3 3 91,-3 2 0,1 4 69,-4 3 0,1 3-148,3 4 307,-3-2-227,5 9-80,-6-4-12,0 5 88,5 0 9,-4 0 28,9 5 0,-4 1 27,6 6 0,-5-2-59,1-2 1,0 2-31,3-3 55,0 4 0,1-1 4,-1-3 1,-3 2 0,0-5 0,-1 0-8,5-4 0,-1 0 46,0 0 0,-3 0-44,0 0 0,-1 0 95,5 0 0,-5-1-50,1-3 1,-2 1 277,2-4-162,2-1 0,-5-3 72,3-1 1,1 1-78,-6-1 0,1 1 68,-4-1 0,0 1-3,0 0 1,0 3 0,0 0-43,0 6 77,0-3-438,0 5 0,1 10 96,3 5 1,-2 10-7,1 6 1,-1 6-58,-2 1 1,5 7 108,2-3 0,0 4-36,0-8 1,-3-1 51,4-7 1,-4-3 119,3-8 1,-4 1-82,0-4 500,4-1-133,-6-4-304,9 1 26,-8-1 1,4-5-58,-2-2 0,-3 3 0,4-1 0</inkml:trace>
  <inkml:trace contextRef="#ctx0" brushRef="#br0" timeOffset="6">3529 6898 8812,'11'0'272,"1"0"-110,-1 0 1,2 0-31,2 0 1,-1 0-19,5 0 1,0 0-74,4 0 1,0-1 99,0-3 0,-2 3-179,-2-3 1,2-1 91,-6 1 1,0-1-50,-3 1 1,-1 3 29,0-3 1,-3 3-731,0 1-76,-6 0-417,3 0 824,-5 0 0,0 0 1</inkml:trace>
  <inkml:trace contextRef="#ctx0" brushRef="#br0" timeOffset="7">3495 7081 7933,'7'0'698,"1"0"0,1 4-397,6 0 0,2-1-8,2-3 0,3 0-77,1 0 1,0 0-7,4 0 1,1-1-53,-2-3 1,1 2-12,-4-6 1,-4 6-345,0-2 1,-5 3 164,1 1 0,-2-4-752,-2 0 1,-3 0 114,-1 4 669,-4 0 0,7 5 0,-3 2 0</inkml:trace>
  <inkml:trace contextRef="#ctx0" brushRef="#br0" timeOffset="8">4580 6613 7327,'0'-12'-2,"-5"6"0,3 0 618,-1 2-77,-4 2 107,6-3-373,-4 5 1,1 2-160,0 1 0,1 4-12,3 4 0,0 6 23,0 2 0,0 4-102,0 3 1,0 0 31,0 4 0,0 1-222,0 3 0,3 0 114,1 0 1,4 1-100,-4-1 0,3-4 54,-3 1 0,5-6-105,-2 2 0,-1-4 48,-3-4 0,2 1 95,-1-5 0,0 0 96,-4-3 1,4-1-73,0 1 185,-1-1 0,-3-3 96,0-1 72,0-4-32,0 2 372,0-5 1,6 0-605,1 0 1,3-1-130,2-3 1,0 3 80,4-3 1,-2 1-48,5-1 1,0 2-7,4-6 0,3 5-3,1-5 0,3 4-55,-3-4 1,5 2 52,-2-1 0,-2-4-62,-1 4 1,-3 0 83,-1 0 0,-4 0-132,0 0 0,-9 2 65,1 5 1,-6-1-548,3-3 343,-6 2 1,2-3-74,-8 5 0,-3 0 375,-8 0 0,-3 5 0,-5 2 0</inkml:trace>
  <inkml:trace contextRef="#ctx0" brushRef="#br0" timeOffset="9">4568 6932 7569,'0'-11'189,"0"0"293,0 4-122,0-3 0,2 9-59,1-3 1,0 3-122,5 1 0,-1 0 15,5 0 0,3 0-134,0 0 0,7 0-2,0 0 1,1 0-68,4 0 1,-2 0-21,2 0 1,-3-4 83,3 0 0,-3-1-256,-1 1 1,-4 2 78,0-6 0,-5 6-382,1-2 1,-4 1-33,-3-1-642,-3 3 1177,-5-4 0,0 5 0,0 0 0</inkml:trace>
  <inkml:trace contextRef="#ctx0" brushRef="#br0" timeOffset="10">4568 6590 7569,'0'-12'8,"0"1"321,0 0-103,0 4 131,0 2-225,5 5 1,2-4 40,4 1 0,1-1-101,-1 4 0,2 0 17,2 0 1,3 0-172,5 0 1,3-4 47,1 0 1,1 0-125,-2 4 0,2-3-301,3-1 0,2 0 237,-3 4 1,-1-4 221,2 0 0,-6-5 0,3 3 0</inkml:trace>
  <inkml:trace contextRef="#ctx0" brushRef="#br0" timeOffset="11">5391 6407 7569,'-5'-6'-198,"3"1"0,-3 3 591,5-1 743,0 1-1043,0-3-64,0 5 1,0 5 68,0 3 0,0 3-51,0 5 0,0 1-88,0 6 1,4 5 59,0 3 0,3 2-77,-3 1 1,5 1 19,-1 3 0,-2-1-135,2 5 1,-4-5 30,3 1 0,-3-2 78,4-2 0,-6-1 85,2-3 1,-3-2 0,-1-5 0,4 2-16,0-2 0,0 1-26,-4-8 1,0 3 92,0-4 1,0 0-68,0-4 1,-2 0 134,-1-4 20,1 3-2,-3-3-31,5-1 137,0 4-97,0-9-20,0 5 168,0-6-285,5 0-27,2 0 1,4-2-16,0-2 0,1 3-6,-1-3 0,1-1 34,-1 2 0,1-3-119,-1 3 0,2 1 41,2-1-98,-2-4 1,3 6-50,-5-3 1,-3-1-78,0 1 1,-4 0-438,3 4 722,-4 0 0,2 0 0,-5 0 0</inkml:trace>
  <inkml:trace contextRef="#ctx0" brushRef="#br0" timeOffset="12">5413 6384 7569,'-5'-6'-57,"-1"-4"102,0 8 748,1-3-121,5 5-371,0 0-133,5 0 1,2 0-36,9 0 0,-2 0-10,5 0 0,0 0-5,3 0 1,0 0-21,-3 0 1,1-1-224,-4-3 0,3 3-462,-4-3 0,0-1 130,-4 1 457,1 1 0,4 3 0,2 0 0</inkml:trace>
  <inkml:trace contextRef="#ctx0" brushRef="#br0" timeOffset="13">5870 6544 7569,'0'-6'629,"0"-4"-7,0 8-165,0-3-23,-5 5-330,4 0-30,-4 0 1,5 2 64,0 1 0,4 5-91,0 7 1,4-1-17,0 5 0,2 0 60,2 4 1,0 4-172,4-1 0,-3 1 54,6-4 0,2 1-33,5 3 0,0-3 40,4 2 1,-4-1-116,0-3 1,-2 1 70,-1 0 1,-4-1 9,0-3 0,-1 1 45,1-5 0,-2 0-7,-6-3 0,0-1 111,1 1 1,-1-1-59,1 1 0,-5-5-105,1 1-24,-5-6-213,2 8-192,-5-8-566,0 3 1061,0-5 0,0 0 0</inkml:trace>
  <inkml:trace contextRef="#ctx0" brushRef="#br0" timeOffset="14">6304 6533 7569,'-6'-8'0,"2"1"0,2 4 339,-2-1-63,3 3 257,-5 1 242,6 0-619,-5 0 0,3 0-126,-6 0 0,2 6 98,-2 6 1,-2 4-152,3 7 1,-4 1 76,0 3 1,-6 2-155,-2 5 0,2 2-20,-2 2 1,0 1 19,-4 3 1,0 1 25,0-5 1,1 0 50,3-3 0,-1-6-26,5-3 0,0-1 45,3-3 0,2-3-92,3 0 1,-2-8 72,5 0 1,-1-3-153,1-1 0,3 0-411,-3-4 147,3-1 1,2 3 39,3-5 399,2-5 0,5-2 0,1-4 0</inkml:trace>
  <inkml:trace contextRef="#ctx0" brushRef="#br0" timeOffset="15">6487 6384 7569,'0'-11'0,"0"3"0,0 1 0,0 3 265,0-4-122,5 6 1,-2-5-1,4 4 126,2-5 0,3 3-188,3 1 0,-1-1 2,5 1 1,-4-1-66,4 1 0,-4 3 89,4-3 0,-3-1-98,3 1 1,-5 0 44,1 4 0,-3-1-47,0-3 0,-1 3 49,1-3 27,-1-2 10,1 5 49,-6-4-76,-1 5 12,-5 0 1,0 5-23,0 2 0,-1 5 25,-3 3 1,3 3-59,-3 5 0,3 4-13,1 4 0,0 2-1,0 1 0,0 2-67,0 2 0,3-1-99,1 4 0,1 0 52,-1 1 1,-1 1-60,4-5 1,-4-1 64,1-7 1,1 2 110,-2-5 1,5-1-42,-4-3 1,3-1 90,-3-3 1,1-1 71,-1-3 0,-3-2-42,3 2 0,-2-6 83,-2-2 0,0 1-21,0 3 1,0-3 100,0 0-201,0-1-28,0 5 132,0-1-99,0 0 1,-2-4 38,-2-3 14,3 2 232,-9-5-251,4 4 0,-6-5 178,1 0 0,-2 0-54,-2 0 0,1 0-74,-5 0 1,1 0-87,-1 0 1,-2-1-161,2-3 0,-3 3-124,-1-3 0,5 3 95,3 1-1066,2 0 863,2 0 0,5-1-730,2-3 1,5 3 1064,7-3 0,4-3 0,11 1 0</inkml:trace>
  <inkml:trace contextRef="#ctx0" brushRef="#br0" timeOffset="16">7264 6750 7569,'-7'0'-483,"2"0"1039,5 0 11,0-5 114,0 3-203,0-3-207,0 5-143,5 0 1,2 0-114,4 0 1,1 0 11,-1 0 0,2 0 73,2 0 1,-1 0-141,5 0 0,-4-3 22,4-1 0,-1-1-110,1 1 1,2 3 55,-1-3 1,-3-1-27,2 1 1,-5-1 1,2 1 1,-4 3-224,0-3 11,-1-2 139,0 4 0,0-4-722,-4 2 399,-2 3 492,-5-4 0,-5 5 0,-1 0 0</inkml:trace>
  <inkml:trace contextRef="#ctx0" brushRef="#br0" timeOffset="17">7229 6967 7569,'-6'0'0,"1"1"-102,5 3 314,0-3 448,0 4 68,0-5-492,5 0 0,1 0 171,6 0 0,-1 0-67,1 0 0,3 0-95,0 0 0,5 0-51,-1 0 1,3-4-108,1 1 0,4-5 19,-1 4 1,1-4-104,-4 5 1,-2-2 33,-2 1 0,-1 3 31,-3-3 0,-6 1-318,3-1 25,-4 3-642,4-4 415,-6 5 452,-1 0 0,-10 5 0,-1 1 0</inkml:trace>
  <inkml:trace contextRef="#ctx0" brushRef="#br1" timeOffset="18">2501 8269 7569,'-11'0'0,"-1"0"53,1 0 0,3 0 68,1 0 958,4 0-277,-7 0-111,4 5-467,-1 1 1,2 6 37,5-1 0,0 2-79,0 2 1,5-1-110,3 5 0,-2 1 81,2 7 0,-1-2-23,5 6 0,1-1-190,2 4 0,-2 1 88,2-1 1,-1 0-183,1 0 1,1 5 96,3-1 1,2 0-137,-6-4 1,0 0-19,-3 0 1,-1-1 9,0-2 0,1 1 110,-1-6 0,-4 0 41,-4-7 0,3 1 219,-3-5-199,1 0 435,-4-3-132,5-1 71,-3-4-19,3-2-91,-5-5-88,0 0 0,3-2 67,1-1 0,4-4-127,-4-4 1,3-2 11,-3-2 1,5-3-41,-1-5 0,3-3 45,4-1 0,-2-5-110,2 2 0,3-7-1,1-1 0,2-5-80,2 1 1,-1 1-55,-3-1 0,3-3-441,-3-5 0,1-3 370,-1 4 0,-3-1 85,-4 4 0,-2 6-76,-2 2 0,-2 3 68,-2 5 0,-3 7 189,3 8-95,-3 2 51,-1 2 1,-1 4-323,-3 4 1,1 6-85,-4 5 0,4 7-1126,-1 4 1521,3-2 0,1 9 0,0-1 0</inkml:trace>
  <inkml:trace contextRef="#ctx0" brushRef="#br1" timeOffset="19">3438 8748 7569,'0'-6'197,"-4"0"35,0 2 1,-1 3 11,1-3 0,2 3-29,-6 1 0,4-4-12,-3 0 1,-1 0-41,-3 4-2,-1 0 0,1 0-15,-1 0 1,-3 5 0,0 3 0,-5-2-148,1 2 0,1 3 55,-1 4 0,0 2-156,-4-2 1,5 3 81,3 5 1,2-3-225,2 3 1,4-4 124,4 4 0,1 0-144,2-4 1,0-3 37,0-1 1,5-2 24,3-2 1,3 0 138,5-4 0,1-2-41,6-5 0,1-1 170,3-3 0,-3-2-43,3-6 0,-3-3 95,-1 0 0,0-1-2,-1 0 0,-4 4-2,-3-4 0,-6 0 43,-1 1 0,-4-1 15,3 5-29,-4 0 1,2-1-86,-5 1 1,-1 1 123,-3 2 0,1-2 62,-4 2 20,4 3-189,-2 0-207,5 5 8,0 0-73,0 5 0,0 1-15,0 6 1,4 4 61,0 3 0,3-1-12,-3 1 0,4-5 64,-4 1 0,4 2-36,0-2 1,-2 0 68,2-3 1,0-1 78,3 1 0,0-5-88,1 1 1,-2-4 2,-2 3 0,2-4 63,-3 1 1,0-3-102,0-1 151,1 0 0,3-5-86,1-3 1,-5-2 231,1-1 1,-4-1 14,3 1 1,-3-2 33,4-2 0,-6 2 23,2-2 0,-2 1-10,-2-1 0,3 2-80,1-2 0,0 2 101,-4 2-341,0 4 108,0-3-59,0 9-13,5 6 0,-4 8-134,3 10 0,1-1 51,-1 1 0,4 0-130,-5 0 1,6 0-145,-1 0 0,-2-1 147,2 1 0,-2-5 213,2-3 0,1-6-171,-6-1 826,1-6-504,-4 3 1,0-6 159,0-3 1,-1-2-37,-3-5 1,-1-1 80,-2 1 0,-2-6 23,5-2 1,-4 1-69,4-1 1,1-1-238,3-7 1,5 2 64,2-5 1,5-1-436,3-3 1,3 5 63,5 2 1,-1 4-99,1 4 0,4 4-1383,0 7 1742,-1 3 0,-3 0 0,0-1 0</inkml:trace>
  <inkml:trace contextRef="#ctx0" brushRef="#br1" timeOffset="20">4431 8177 7812,'-6'5'412,"1"-2"-276,5 5 1,0-1 102,0 5 1,1 0-188,3 4-30,2 6 0,1 8-43,-4 4 0,4 1 79,0 3 0,-2 3-171,-1 5 0,1-1 66,-1 1 0,0-4-24,-4 0 1,1-2 33,3 2 1,-3-1 15,3-3 0,-1-6 55,0 2 0,-1-7 0,2-1 1,-3 2 64,-1-1 0,0-2-86,0-6 1,0-1 358,0-3-267,0-2 0,0 3 73,0-4 0,0-5-67,0 1 1,-1-4 61,-3 3-28,2-4-40,-3 2 77,5-5 72,0 0-103,5 0-170,2 0 0,4 0 81,1 0 1,0-1-85,4-3 0,-2 3-2,5-3 1,-4-1-142,4 1 1,-1-4-51,1 5 0,1-5 71,-5 4 0,0-3-195,-3 3 1,-1-1-144,1 1 482,-1 3 0,1-9 0,-1 3 0</inkml:trace>
  <inkml:trace contextRef="#ctx0" brushRef="#br1" timeOffset="21">4477 8120 7569,'0'-6'-411,"0"1"961,5 0-298,1 3 1,6-3-73,-1 5 0,2-3-44,2-1 0,-2 0-160,2 4 1,2 0 104,-2 0 1,4-4-326,-4 0 0,4 1 89,-4 3 155,1 0 0,0 5 0,2 1 0</inkml:trace>
  <inkml:trace contextRef="#ctx0" brushRef="#br1" timeOffset="22">4842 8326 7569,'-3'-8'0,"-1"1"0,0 3 33,4-4 164,-5 6 1,4-5 1138,-3 3-517,3 3-338,1-4-318,5 15 0,-2 3 32,9 10 0,-2 1-105,9 3 0,0-2 105,4 5 0,0 1-107,0 3 0,5-3-62,2-1 1,-2 0-143,-1 5 0,1-5-212,-2 1 1,-3-6 178,-4 2 0,-1-3-5,1-1 1,-3-4 18,-4 0 0,-1-5-84,1 1 0,-1-2-17,0-2 0,-3-1 14,0-2 1,-5 1 44,5-6 0,-5 3-379,0-3-516,-1-1 513,-2 3 559,0-5 0,5 5 0,1 1 0</inkml:trace>
  <inkml:trace contextRef="#ctx0" brushRef="#br1" timeOffset="23">5242 8326 7569,'-5'-23'0,"0"5"212,-3 3 0,3 2-75,5 2 0,-1 5 191,-3 2-228,3 2 0,-9 2 188,2 0 1,-2 7-99,-1 4 0,-1 7-105,1 9 0,-2 3 22,-2 8 1,-2 7 0,-2 4 0,-2 2-101,2-2 1,1-6 165,-1 3 0,4-4-5,-4 0 0,5-4-209,-1-8 0,-2-2-113,2-5 0,3-5-473,5-3 344,-1-2-170,-3-2 204,4-4 249,2-2 0,5-13 0</inkml:trace>
  <inkml:trace contextRef="#ctx0" brushRef="#br1" timeOffset="24">5379 8097 7569,'-5'-6'0,"-2"2"30,1-2-160,1 5 899,5-10-206,0 10-142,0-4 0,2 5-115,1 0 1,4 0-112,4 0 1,2-4-34,2 1 0,-1-1-83,5 4 1,0 0 87,4 0 1,0-4-73,0 0 0,0 0-4,-1 4 0,0-4-165,-3 1 0,3-1 21,-3 4 0,-3 0 94,-1 0 0,-2 0-29,-2 0 0,-3 0 42,0 0 0,-5 0-94,5 0 0,-5 1 87,0 3 1,-1 2-32,-2 6 1,0 3 32,0 0 1,0 5-2,0 0 1,0 5 3,0 2 1,0 4-16,0 0 1,0 2-33,0 1 1,4 4 35,-1 0 1,6 4-225,-1-4 0,1 5-17,-2-1 1,3 1-23,-2-1 0,1-3 170,-1-4 1,2-2 38,-3-3 1,-2 2 56,-1-5 1,1-1-94,-1-3 1,0 0 120,-4 0 1,0-6-63,0-1 1,0 0 139,0-1 0,-1 1-56,-3-5 1,3 0 78,-3 1 0,-1-1 3,1 1 0,-1-5 250,1 1-230,3-5 1,-6 2 52,4-5 385,1 0-380,-8 0 1,4 0-27,-6 0 0,1 0-108,0 0 0,-1 0-4,1 0 1,-6 0-21,-2 0 0,1 0-168,-1 0 0,0 0-135,-4 0 1,2 3 138,2 1 1,-1 4-1639,4-4 790,1-1-1216,4-3 2132,9 0 0,14-5 0,12-1 0</inkml:trace>
  <inkml:trace contextRef="#ctx0" brushRef="#br1" timeOffset="25">6270 8634 7569,'-11'0'0,"-1"0"0,5 0 391,-1 0 200,5 0-163,-2 0 839,5 0-1036,5 0 1,2 0-36,4 0 0,6 0-54,2 0 0,2 0-121,2 0 1,0 0-262,0 0 211,0 0 1,0 0-138,-1 0 0,1 0-254,0 0 0,-4 0-52,0 0 1,-5-4-101,1 1 572,-2-1 0,-2-1 0,1-2 0</inkml:trace>
  <inkml:trace contextRef="#ctx0" brushRef="#br1" timeOffset="26">6259 8840 8065,'16'0'1222,"2"1"-449,5 3 0,0-3-326,-1 3 1,1-3-84,0-1 1,4 0-116,-1 0 1,5 0-391,-4 0 1,4 0-342,0 0 0,-3 0 482,-2 0 0,3-5 0,1-1 0</inkml:trace>
  <inkml:trace contextRef="#ctx0" brushRef="#br1" timeOffset="27">8440 6384 7569,'-5'-6'960,"4"1"-656,-4 5 179,5 0-341,-5 0 0,3 1-19,-2 3 0,3 4 58,1 7 1,0-1-59,0 5 1,0 0-10,0 4 1,4 1-85,0 2 0,1 0 14,-1 4 0,-3 1-133,3 3 1,-3-4-73,-1 1 1,0-2 82,0 1 0,0 0-27,0-4 1,0-2 43,0 3 1,0-4-5,0-4 1,0 1 48,0-5 1,0 1-20,0-5 1,0 1-49,0-1 0,0-3-119,0-1 1,0-3-887,0 4 559,0-6 529,0 3 0,0 0 0,0 2 0</inkml:trace>
  <inkml:trace contextRef="#ctx0" brushRef="#br1" timeOffset="28">8851 6544 7569,'0'-18'102,"0"2"51,0 4 0,-1 5 39,-3-1 1,3 4 416,-3-3-169,3 4-175,1-2-70,-5 5 0,-2 3-129,-4 4 0,-1 2 55,1 10 1,-2 2-57,-2 5 0,2 0-98,-2 4 0,3-1 41,0 2 1,1 0-14,-1-4 1,6 5 59,2-2 0,3-1-245,1 2 0,5-6 58,3 2 0,2-4-27,1-4 1,6 1 8,2-5 1,-2-1 93,2-6 1,4 1 47,4-5 0,1-1 3,-1-3 1,0-5 18,4-2 0,2-5-38,-3-3 1,2-3 118,-1-5 0,-5 3-49,-7-3 1,1 3 129,-4-7 1,-6 3 5,-6 1 0,-3-3-78,-1-1 1,-5-3-119,-3 3 0,-7-5-102,-4 2 0,-6 1 10,-2-2 0,-9 6 92,2-2 1,-3 3-316,3 1 0,5 5 129,2 3 1,3 8-719,1 3 592,6 3 1,1 3 325,9 6 0,2 4 0,5 11 0</inkml:trace>
  <inkml:trace contextRef="#ctx0" brushRef="#br1" timeOffset="29">9559 6498 7569,'-5'-11'383,"-1"0"-14,-6-1 10,1 6 1,0 1-59,-1 5 0,1 0-103,-1 0 0,1 1-132,-1 3 0,0 3 56,-3 9 0,2 1-142,-2 6 0,-2 4 24,2 0 0,0 4 8,3 0 1,2 2-109,3 1 1,-2-1 43,5-3 0,0 6-145,4-6 1,0 5 69,0-9 0,6 1 31,6-4 0,0-2 31,7-2 0,-3-2 7,3-6 1,-1 0-9,1-4 0,2-2 2,-2-5 0,3 0 71,1 0 1,3-1-50,1-3 0,0-2 2,-5-6 1,1-3 4,0 0 0,-1-5 245,-3 1 0,-2-3-75,-1-1 1,-7 0 138,2 1 1,-7-5-73,0 0 0,1-5 13,-2 2 1,0-4-153,-7-4 0,-3 3 10,-9 1 1,-1-3-403,-6 7 1,-1-3 189,-3 10 1,-2 3-600,-5 8 0,-5 6 327,1 2 0,-3 5 391,2 7 0,-4 5 0,3 10 0</inkml:trace>
  <inkml:trace contextRef="#ctx0" brushRef="#br1" timeOffset="30">10267 6738 7497,'-6'-5'733,"1"4"0,4-4 120,-3 5-190,3 0-358,-4 0-1271,5 0-729,5 0 1695,1 5 0,5-4 0,1 4 0</inkml:trace>
  <inkml:trace contextRef="#ctx0" brushRef="#br1" timeOffset="31">10679 6464 7569,'0'-18'0,"0"6"-674,0 4 406,0 6 1,1-9 653,3 4-214,-3 2 1,8-5 7,-5 2 1,3 2 44,-3-2 1,5 4 11,-2-3 1,2 3-85,-1-4 0,2 6 70,-2-2 1,2-1-101,1 1 1,2 0 7,2 4 0,-2 0-29,2 0 0,2 0-109,-2 0 1,4 0 56,-4 0 1,0 1-131,-3 3 1,-1-1 18,1 4 1,-1 1 71,0 3 1,-4 1-99,-3-1 0,-3 1 54,-1-1 1,0 4 61,0 1 0,0-1 22,0-4 0,-5 1 105,-3-1 1,-3 0 20,-4 1 0,2-2 103,-2-2-82,2 2 0,2-5-53,-1 3 0,4 0 374,1-4-125,4 0-338,-7 1 1,9-2-44,-3 4 1,3-3-113,1 4 1,0-5 38,0 5 1,5-4-26,3 3 1,3 1-65,4 4 1,-1-5 32,5 1 1,0-2-8,4 2 1,0 2 40,0-3 0,0 4-111,-1 0 0,-4 0 38,-3 1 1,-1 1-82,2 2 1,-8-3 107,4 4 1,-5-2-13,1 1 0,-3-2 123,-5 2 0,0 3-54,0 1 1,-6-2 129,-6 2 1,-4-3-100,-7 3 1,-1-4 319,-3 4 1,2-4 35,-6 4 1,2-6 168,-1-2 0,-3 1 154,2-5 0,3-2-251,2-1 1,6-2-156,0-2 1,10 0-51,-1 0 1,6-2-576,-3-2 0,6-2 328,-2-5 1,6-1-566,2 1 1,5 1-183,-1 2 1,3-2 810,4 2 0,-2-2 0,4-1 0</inkml:trace>
  <inkml:trace contextRef="#ctx0" brushRef="#br1" timeOffset="32">11387 6967 7569,'0'-7'88,"0"2"702,0 0-164,0 4 141,-5-4-181,3 5-411,-3 0 120,5 0-110,0 5 137,0-4-624,0 9 89,0-8 1,0 4-680,0-2-708,0-3 723,0 9 877,0-9 0,-5 10 0,-1-5 0</inkml:trace>
  <inkml:trace contextRef="#ctx0" brushRef="#br1" timeOffset="33">11695 6316 7569,'0'-7'-28,"0"2"424,0 0 0,-1 4 289,-3-3 225,3 3-355,-4 1-251,-1 0 31,5 0-46,-4 0-120,5 0-168,0 5 1,0 1 54,0 6 0,0-1-93,0 1 0,0-5 41,0 1 1,0-1-56,0 5 101,0-1 1,0 1 48,0-1-72,0 1 1,-4-1 33,1 0 0,-1-3-165,4 0 186,0-1-204,0 5 175,0-1-155,0 0 84,5 1 1,-3-4 22,6-1 0,-4-3 0,3 4 1,1-6-8,3 2 1,1 1 18,-1-1 0,-2 3-10,3-3 0,-4 1-6,8-1 0,-4-1 6,0 4 0,0-3-72,4 4 0,-4-5 25,4 5 0,-4 0-90,0 3 1,-1 1 13,1-1 1,-1 2 41,0 2 0,0-2-125,-4 2 0,2 1 70,-5 0 0,0 3-31,-4-4 0,0 4 54,0-4 1,0 4 136,0-4 1,-5 1 21,-3-5 1,-3 4 129,-5 0 1,2 1-25,-5-5 1,4-1-58,-4-2 1,0 2 181,-4-2 1,0-2-38,0 2 1,4-6-180,0 2 1,2-3 53,-2-1 1,-2 0-559,6 0 1,0 0-712,3 0-507,1 0 1654,5-5 0,1-1 0,5-6 0</inkml:trace>
  <inkml:trace contextRef="#ctx0" brushRef="#br1" timeOffset="34">11706 6339 7569,'-7'-5'0,"-1"-3"62,6-2-236,-3 3 705,5-3-316,5 9 0,1-4 67,5 5 0,6 0-102,2 0 1,2 0 94,2 0 0,0 0-47,0 0 1,1-4-122,3 0 1,-3-1-95,3 1 0,-5 3 98,-3-3 0,2-1-509,-6 1 0,0 1 69,-3 3 0,-1 0 329,0 0 0,-4 0 0,-2 0 0</inkml:trace>
  <inkml:trace contextRef="#ctx0" brushRef="#br1" timeOffset="35">12586 6578 7569,'0'-6'833,"0"1"1,0 4-221,0-3-188,0 3-230,5-4 0,1 5-117,6 0 0,0 0 48,4 0 1,-2 0-103,5 0 1,0-4-8,3 0 1,1 0-152,0 4 0,-4 0-246,0 0 0,0-4 203,4 1 0,-4-1-335,0 4 1,-5-4 225,1 0 1,-2 0-440,-2 4 725,-4 0 0,3 0 0,-4 0 0</inkml:trace>
  <inkml:trace contextRef="#ctx0" brushRef="#br1" timeOffset="36">12631 6738 8185,'9'-7'552,"3"-1"0,2 6 63,-3-2-383,6 2 1,-3 1-53,5-3 1,3 3-9,5-3 1,-3-1-594,-1 1 1,-3 1 254,7 3 1,-7 0 165,-1 0 0,0 0 0,4 0 0</inkml:trace>
  <inkml:trace contextRef="#ctx0" brushRef="#br1" timeOffset="37">13591 6384 7569,'-7'-5'55,"2"-1"7,5-1 64,0-3 324,0 4-225,0-5 0,5 0-98,3 4 0,0-2 68,3 5 0,-2-3-12,6 3 0,3-4-1,1 4 1,1 0-118,-1 4 0,3 0 21,-3 0 1,1 0-146,-1 0 1,3 2 73,-3 2 1,-3 2-107,0 5 1,-4 1-39,0-1 0,-5 1 75,1-1 0,-5 4-54,0 0 1,-1 2 61,-2-2 0,-4-2 16,0 2 1,-5-1 35,2 1 1,-7-2 3,-2 2 1,-3-2 23,4-2 1,-4-3 8,4 0 1,-4-1 63,4 5 0,-1-5 0,5 1 210,-1-6-137,1 3-144,5 0 101,1-3-134,10 8 1,2-8 13,9 6 1,-3-4 34,7 3 0,-3-3-61,2 4 1,7-4 39,-3 3 1,2-3-32,-2 4 0,0-1 26,-1 5 1,5-1-119,0 1 1,-4-1 17,-4 0 0,-2 1 21,2-1 0,-3 1 1,-9-1 1,2 2-81,-5 2 1,0-2 10,-4 2 0,-5-2 59,-3-2 0,-3 1 97,-5-1 0,-1-3-90,-6-1 1,-4 0 203,1 0 0,-6 2 27,1-5 0,-2 3 11,-1-3 0,0 0-113,0-4 0,1 0-23,2 0 1,3 0-286,5 0 164,6 0-462,0 0 0,12-4 251,5 0 0,10-4 281,9 0 0,8-2 0,2-2 0</inkml:trace>
  <inkml:trace contextRef="#ctx0" brushRef="#br1" timeOffset="38">14345 6384 7569,'0'-23'40,"0"2"-20,0 2 1,0 2 266,0 6 456,0-1-372,0 1 1,0 3 229,0 1-317,-5 4 1,3-1-102,-2 8 1,-1 3-141,2 4 0,-3 2 46,3 2 1,1 4-19,-1 8 0,-2-3 64,1 2 1,-1-1-156,1-3 1,3 1-115,-3 0 0,3 0 90,1 0 1,0-2-57,0-2 0,0-2 42,0-6 0,0 1-74,0-1 1,0-3-109,0-1 143,0-4 56,0 2 65,0-5 0,5-1 1,2-3 1,3 3-16,2-3 1,0-1 16,4 1 1,-2-1-29,5 1 1,-4 3 2,4-3 0,-4 3-36,4 1 1,-4 0-6,4 0 1,-3 5-81,3 2 0,-5 0 62,1 0 1,0 1-126,-3 3 0,2 1 83,-7-1 1,2 4-62,-1 1 0,-3-1 86,-5-4 1,0 5-24,0-1 0,0 1 30,0-1 1,-5-3 113,-3-1 0,-6 1 70,-1-5 1,-4 4-43,4 0 0,-6-5 56,2-2 0,-4 1-62,-3-1 1,2 0-90,-3-4 1,3 0-112,1 0 1,4 0-270,0 0 1,5-5 399,-1-3 0,-3-2 0,0-1 0</inkml:trace>
  <inkml:trace contextRef="#ctx0" brushRef="#br1" timeOffset="39">14322 6304 7569,'0'-11'198,"0"-1"49,0 1 1,6 1 12,6 2 0,0-1-138,7 6 0,-4-1 27,5 4 1,-1 0-68,3 0 1,5 0-100,0 0 1,4 0 61,0 0 0,-2 0-418,2 0 1,-6 0-17,2 0 0,-7 4-613,-1-1 1002,0 1 0,-1 1 0,-2 2 0</inkml:trace>
  <inkml:trace contextRef="#ctx0" brushRef="#br1" timeOffset="40">14996 6396 7569,'-12'-5'300,"5"3"-250,-1-1 0,4 1 190,-3 2 1,-1 2-40,-4 1 0,-3 4 268,0 4 1,0 6-211,3 2 1,-2 2-202,3 2 0,-3 4-76,6-1 0,2 6 56,-2-1 1,6-2-19,-2 1 0,3-3 56,1 3 0,5-4-224,3 0 0,3-3 29,4-4 0,-1-2-72,5-6 0,-4 1 21,4-1 1,0-5 21,4-2 1,0-3-6,0-1 1,4 0 51,-1 0 0,1-5-50,-4-2 1,0-3 68,-1-2 1,0-1 110,-3-2 1,1 1-112,-4-5 0,3 0 413,-4-4 1,0-1-8,-3-2 1,-2 0 128,-3-4 1,-2-2-156,-5-6 0,0 4-6,0-1 1,-9 1-144,-2 4 0,-12 2 40,0 1 0,-8 8-268,-4 4 0,-4 7 65,-7 4 1,5 3-1543,-1 1 1380,5 5 1,-3 7-1,6 5 1</inkml:trace>
  <inkml:trace contextRef="#ctx0" brushRef="#br1" timeOffset="41">7481 8234 8760,'0'12'386,"0"1"-205,0 2 0,0 3-55,0 4 0,0 1 32,0 0 0,3 5-113,1 2 0,1 0-16,-1 0 1,1 1-96,3 3 1,1-1-85,-5-3 0,4 2 78,0-5 1,-2-1-110,2-3 1,-5 0 51,0 0 0,2-4 9,-1 0 1,0-5 31,-4 1 1,0-2-21,0-2 0,0 1-20,0-1 1,0-3-103,0-1 0,0-3-294,0 4 0,0-5 524,0 5 0,-5-5 0,-1 2 0</inkml:trace>
  <inkml:trace contextRef="#ctx0" brushRef="#br1" timeOffset="42">7892 8417 7569,'-12'-11'84,"6"-1"1,0 6 316,2 2 232,3 3-385,-10 1 0,5 0-108,-5 0-26,-1 10 0,2-1-14,3 10 1,-4 1 34,4 7 0,-3 2-107,-2 5 0,5-1 69,-1-2 0,5 2-139,0-3 0,1-2 39,2-1 1,2-1-162,1-3 0,4 1 16,4-8 0,6 1 52,2-5 1,2 1 26,2-10 1,1 1 31,3-4 0,2-1 121,5-3 0,-1-2-114,-2-6 1,1 0 67,-6-4 0,1 0-5,-4-3 1,-2-3 79,-2 3 0,0-2-30,-7-2 1,0 0 4,-8 0 1,0-3-97,-4-1 0,-5-4 48,-3 5 0,-3-5-222,-4 5 0,-7-5 71,-5 5 0,-4-1-90,0 4 1,-2 1-58,-1 3 1,4 4-49,-1 8 0,6 2 18,-2 5 0,8 1-402,4 3 690,2 2 0,2 16 0,-1 2 0</inkml:trace>
  <inkml:trace contextRef="#ctx0" brushRef="#br1" timeOffset="43">8486 8360 7569,'-2'-8'67,"-1"1"0,1 3 180,-1-4-164,1 6 0,1-3 417,-3 5 0,2 0-144,-6 0 1,4 0-168,-3 0 1,0 5-7,0 2 1,-3 9-97,2 3 0,-1-1-21,1 1 1,3 3-157,5 5 0,-3 0 101,-1-4 0,0 3-100,4 1 1,4 3-136,0-3 0,3 3 89,-3-3 0,5 0-28,-2-4 0,4-4 82,0 0 0,2-5-26,2 1 1,-2-3 3,2 0 1,3-6-8,1-2 1,2-3 36,2-1 0,0-1-10,0-3 0,0-2 76,-1-6 1,-3 1-56,1 0 0,-5-5 163,4 1 1,-5-4-90,1 4 1,-2-5 275,-2 1 1,-3-7-120,-1 0 0,-4-6 68,1 1 0,-4-2 21,-4-1 0,-3 0-18,-4 0 1,-5-1-258,-3 1 1,-3 4 108,-1-1 1,-4 11-531,1 1 0,-6 6 239,2 6 1,-3 1-1267,-2 6 1465,6 6 0,-4 5 0,4 7 0</inkml:trace>
  <inkml:trace contextRef="#ctx0" brushRef="#br1" timeOffset="44">9217 8531 7569,'-8'-6'755,"0"2"-341,6 3 75,-3 1-99,5 0 159,5 0-159,-4 0-328,9 0-229,-8 5 0,4-4-626,-2 3 793,-3 2 0,4 1 0,-5 4 0</inkml:trace>
  <inkml:trace contextRef="#ctx0" brushRef="#br1" timeOffset="45">9479 7698 7505,'0'6'603,"0"-1"-418,0-5-80,0 5-13,0-4-42,0 10 1,0-5 23,0 5 1,0 1-17,0-1 1,0-2 12,0 2 1,0-2-32,0 7 1,0-2 18,0 1 0,0-3-12,0 4 1,0 0-9,0-1 0,0 4 2,0-3 0,0 0 17,0-1 1,2-1-8,1 5 0,-1-1 60,1 1 1,3 3-55,-3-3 1,1 2-6,-4 2 0,0 0 12,0 0 0,0 0-66,0 0 0,0-1 26,0 1 0,0 1-68,0 3 0,0-3 33,0 3 0,0 1-17,0-2 1,0 1-9,0-4 0,0 4 42,0-1 0,0 1-9,0-4 1,0 3-1,0 1 1,4 0 20,0-5 1,0 1-19,-4 0 0,0 4 2,0-1 0,3 1-12,1-4 1,0 0-3,-4 0 0,4 1 4,0 2 1,-1-2 6,-3 3 1,4-3-3,0-1 1,0-1-2,-4-3 0,1 2 3,3-2 1,-3-2 29,3-2 0,-3-1 5,-1 1 1,4-2 7,0 2 0,0-2-30,-4-2 1,3 2-21,1 2 0,0-2 24,-4 2 0,1-2-110,3-2 1,-3-3 62,3-1 1,-2 1-43,-2 3 1,3 1 37,1-1 0,0-3-18,-4-1 1,0-3 138,0 4-145,0-6 144,0 9 1,0-9-33,0 6 81,0-6-93,0 8-47,0-3 1,0 0-1,0 1-4,0-5 1,0 3-16,0-2-24,0-3 48,0 4 1561,0-5-1552,5 0 0,-2-1-56,4-3 1,-3 3 56,4-3 4,-1 3 1,5 1-18,-1 0 1,0-4 20,1 0 1,1-1 65,2 1 0,-1 3-64,5-3 0,-5-1 50,1 1 0,-2 0-3,-2 4 45,1-5-180,-1 4-220,-5-4 191,-1 5 0,-6 0-110,-3 0 0,2 4-901,-6 0 1,1-1 1108,-5-3 0,1 0 0,-1 0 0</inkml:trace>
  <inkml:trace contextRef="#ctx0" brushRef="#br1" timeOffset="46">9491 7721 8412,'11'-6'194,"1"5"-100,-1-3 1,0-1 9,1 1 0,1-3-149,2 3 1,-3-4 71,4 5 0,-4-1-279,0 4 0,-1-4 124,1 0 1,-1 0-842,0 4 969,1 0 0,4 5 0,2 2 0</inkml:trace>
  <inkml:trace contextRef="#ctx0" brushRef="#br1" timeOffset="47">10050 7995 7569,'-6'-12'-224,"-4"6"264,9 1 1097,-4 5-595,5 0-419,0 10 1,0-1 6,0 10 0,0 0-11,0 4 0,0 0 21,0-1 0,0 5-111,0 0 0,0-1 1,0-3 1,0-4-99,0 0 0,3-5-32,1 1 1,4 2 114,-4-2 0,1 0-121,-2-3 0,-1-5-39,2 1-54,2 0 1,-4 2-120,6-3-638,-5 4 956,7-10 0,-4 9 0,5-4 0</inkml:trace>
  <inkml:trace contextRef="#ctx0" brushRef="#br1" timeOffset="48">9845 8566 7157,'-7'0'676,"2"0"1,14 0-418,3 0 0,2 0 0,-3 0 1,6 0 4,2 0-145,2 0 0,2 0-39,0 0 0,0 0 86,0 0 0,-1 0-166,1 0 0,4 0 62,0 0 1,-2-4-126,-6 0 0,2-4 25,-1 5 0,0-5-163,-1 4 1,1-3 27,-5 3 0,4-4-313,-3 4-726,-1 1 631,-4 3 581,-4 0 0,-2 0 0,-5 0 0</inkml:trace>
  <inkml:trace contextRef="#ctx0" brushRef="#br1" timeOffset="49">10222 8680 7569,'-12'0'-96,"6"-5"452,1 4 0,4-5 212,-3 6 197,2 0-242,-8 0-450,4 6 0,-5 0-25,-1 5 0,1 1 66,-1-1 1,1 2-6,-1 2 0,0-1 64,-3 5 0,2-4-162,-2 4 1,2-1 5,2 1 1,3-1-61,0-3 0,4-1 24,-3 5 1,4-4-71,0 4 0,1-3-40,2 3 1,0-5 44,0 1 0,5-3-46,3 0 0,2-1 59,2 1 0,-1-1-107,0 1 1,1-6 120,-1-2 1,2-3 30,2-1 0,-1 0-4,5 0 0,-1-1 77,1-3 0,1-2 17,-5-6 1,4 1-84,-3-1 1,-1 1 148,-4-1 1,0-3-77,-4 0 1,-2 0 22,-5 3 1,0-3-52,0 0 1,-6 0 23,-6 3 0,-5 6-100,-10 2 0,-2 3-132,-5 1 1,-2 1-231,-2 3 0,6 4 184,-2 7 0,7-3-1073,1 4 1301,7-4 0,2 5 0,6 1 0</inkml:trace>
  <inkml:trace contextRef="#ctx0" brushRef="#br1" timeOffset="50">10793 7915 8409,'-8'0'395,"0"0"0,5 3-223,-5 1 0,4 5 8,-3-1 0,-1 2-14,-3 1 1,3 5-12,0-1 0,1 5-28,-5-1 0,2 7-4,3 0 0,-4 2-85,4-1 1,0 2-58,0 5 1,3-3 45,-4-1 1,6 1-71,-2 3 0,3 1 23,1 3 1,0-6 0,0 2 1,0-2 41,0 2 0,4-3-34,-1-1 1,3-4 94,-3 0 1,0-2-31,4-1 1,0 0-10,0 0 0,4-1 1,-4-3 0,3-3-87,2-5 0,-1 5 85,1-1 0,-1-1-101,0-6 0,1 2 65,-1-3 1,-1 0-15,-2 0 1,2-4-79,-2 1-38,-3-3 0,4 0-149,-5 3 126,-1-3-286,-3 4-2268,0-5 2699,-5-5 0,4 4 0,-4-4 0</inkml:trace>
  <inkml:trace contextRef="#ctx0" brushRef="#br1" timeOffset="51">11067 8212 7569,'-5'-12'0,"0"5"0,-3-1-159,3 5 85,5-2 908,0 5-563,-5 0 0,4 10-63,-3 6 1,3 0-100,1 3 1,0 4 4,0 4 1,0 4-77,0 0 0,0-2 88,0 2 0,0-2-149,0 1 0,0 2 56,0-5 0,1-2-105,3-6 1,-3 1 36,3-4 0,-2 3 28,2-4 0,-3 0-28,3-4 0,-3-3-272,-1 0 121,5-1 1,-3 1 34,2 0-814,2-6 493,-5 3 472,9-5 0,-3 0 0,4 0 0</inkml:trace>
  <inkml:trace contextRef="#ctx0" brushRef="#br1" timeOffset="52">11192 8097 7569,'4'-17'0,"0"1"0,4 4 144,-5 0-41,6 1 0,-4-1-70,3 1 328,2 5-176,-3-4 0,4 4 65,0-1 1,-3-2-270,0 5 0,-5 0 222,5 4-324,-5 0 124,7 0 1,-8 4 1,6 0 1,-6 5-19,2-2 0,-3 0-115,-1 0 1,0 2 106,0 7 1,-1-4-15,-3 3 0,2-1 123,-6 2 1,1-4-77,-5 4 0,1-4 5,-1 0 0,5-1 4,-1 0 1,6 1 1,-2-1 1,-1-3-48,1 0 0,0-5-5,4 5 0,0-4-46,0 3 23,5-4 0,2 2 123,4-5-89,0 0 1,2 0-12,2 0 1,-2 0 19,2 0 0,-2 0-369,-2 0 0,1 0 64,-1 0 0,1 0 314,-1 0 0,0-5 0,1-1 0</inkml:trace>
  <inkml:trace contextRef="#ctx0" brushRef="#br1" timeOffset="53">11569 8257 7569,'-6'0'1011,"1"2"-971,5 1 0,-4 4 21,0 4 1,-3 4 163,3 1 1,0 4-31,4-1 0,0 6-228,0 2 1,0 1-67,0-1 0,0-3-56,0 2 0,1-5 83,3-2 1,-3-9-6,3 1 1,-1-2 74,1 2 0,-3-3 10,3 0-262,-3-6 0,-1 5 254,0-4 0,0-1 0,0 3 0</inkml:trace>
  <inkml:trace contextRef="#ctx0" brushRef="#br1" timeOffset="54">11421 8543 7569,'0'-7'478,"0"-3"0,0 8 131,0-6-354,0 6-120,0-3 1,5 5 10,3 0 0,2 0 99,1 0 0,4-2-182,1-2 0,4 3-134,-1-3 0,1 3-415,-1 1 0,3-4 280,-3 1 0,-1-1-1136,1 4 1342,-5 0 0,7-5 0,-3-2 0</inkml:trace>
  <inkml:trace contextRef="#ctx0" brushRef="#br1" timeOffset="55">11798 8588 7071,'6'0'318,"-1"0"-48,-5 0-465,5 0-543,-3 0 738,3 0 0,-5 0 0,0 0 0</inkml:trace>
  <inkml:trace contextRef="#ctx0" brushRef="#br1" timeOffset="56">11958 8588 7887,'6'0'-229,"4"0"0,-7 0-86,4 0 0,-3 0 92,4 0 223,-6 0 0,8 0 0,-3 0 0</inkml:trace>
  <inkml:trace contextRef="#ctx0" brushRef="#br1" timeOffset="57">12152 8577 7569,'0'-8'2104,"0"1"-902,0 4-112,0-2-1927,0 5 1,-5 5 0,-2 2 0</inkml:trace>
  <inkml:trace contextRef="#ctx0" brushRef="#br1" timeOffset="58">12494 8189 7569,'-11'-12'560,"0"1"-18,4 5-152,2 0-160,5 6 0,-4 2-35,1 2 0,-1 2-5,4 5 0,0 6-7,0 2 1,0 2-95,0 2 1,0 0-19,0 0 1,0 1-143,0 3 0,4-3 7,-1 2 1,1-6 48,-4-5 0,4 1-200,0-1 0,3-3 6,-3-4-702,0-1 380,1 5 531,-4-6 0,10 4 0,-5-4 0</inkml:trace>
  <inkml:trace contextRef="#ctx0" brushRef="#br1" timeOffset="59">12277 8383 7569,'6'-6'-70,"0"0"211,5 6 0,1 0 259,-1 0 0,6 0 30,2 0-310,2 0 0,6 0-63,0 0 1,3 0-176,-3 0 1,-1 0-411,-3 0 0,0-3 286,0-1 0,0-1 242,-1 1 0,1-2 0,0-6 0</inkml:trace>
  <inkml:trace contextRef="#ctx0" brushRef="#br1" timeOffset="60">12963 8143 7569,'0'-11'170,"0"-1"-87,0 1 1,0 3 115,0 1 413,0 4-446,-5-2 0,-2 5-25,-4 0 1,-2 5-33,-2 3 0,1 3-1,-5 4 0,1 4 58,-1 8-85,-2-3 0,8 8 6,-2-6 0,-2 2 31,2-1 1,1 1-172,6 2 0,-1 2 36,6-5 1,-1 3-128,4-3 1,1 0 62,3-5 0,2-3-60,6 0 0,-1-5-10,1 2 0,-1-7 45,0-2 0,5-3 75,-1 4 1,4-6-34,-4 2 0,2-4 123,-2-4 1,-1 2-107,5-6 1,-5 0 185,1-3 0,0-1-35,-3 1 1,0-2 45,-8-2 1,0 2-48,-4-2 1,-1-1-41,-3 1 1,-4-1-197,-7 5 1,-3 1 73,-5 2 1,-3 3-408,-1 5 0,0 0 187,5 0 1,3 0-341,0 0 1,5 4 618,-2 0 0,4 5 0,0-3 0</inkml:trace>
  <inkml:trace contextRef="#ctx0" brushRef="#br1" timeOffset="61">13100 8006 7569,'0'-13'-227,"0"-2"113,0 2 1,0 1 113,0 4 194,0 1 0,0-1 30,0 0 820,0 6-303,0-8-454,0 8-72,0-3-126,0 5 0,0 5-183,0 3 0,0-2 18,0 2 0,0 1-28,0 6 0,0-2 23,0 2 0,4-2-31,-1-2 1,1 0 60,-4 1 1,1-1 11,3 1 47,-3-1 1,6 1-21,-3-1 1,-3-3 5,3-1 1,1-3-6,-1 4 0,4-6 63,0 2 0,2-3-17,2-1 1,-1 0 16,1 0 0,0 0-88,3 0 0,-2 0-96,2 0 1,-2 0-197,-2 0 1,0-1-71,-4-3-511,3 3 909,-8-4 0,3 10 0,-5 1 0</inkml:trace>
  <inkml:trace contextRef="#ctx0" brushRef="#br1" timeOffset="62">13340 7869 7569,'-2'-22'0,"-2"3"0,3 3 395,-3 4 1,3 5 189,1-1-402,0 6 138,0-3 515,0 0-188,0 3-552,0-3 1,0 6 86,0 3 1,0 4 124,0 7 0,5-1 96,3 5-120,2 0-147,6 4 1,-3 0 138,2 0-262,3 0 216,0-1-189,0 6 0,3-2-111,-2 4 0,-1 1 209,1 3-393,-5 0 210,8-5 0,-11 3 26,0-5-258,1 4 1,-11-3 38,3 3-60,-3 2 156,-1-9 1,0 8-60,0-6 32,0 1 54,-5-4 58,4 0-230,-9-1 113,3 1 1,-4 0 27,0 0-263,4-5 215,-3 3 0,0-7-66,-5 5-189,-1-5 202,5 3 0,1-6-425,2 1 341,-2-1 119,4 0 0,-2-3-270,1 0 481,4-6 0,-7 8 0,4-3 0</inkml:trace>
  <inkml:trace contextRef="#ctx0" brushRef="#br1" timeOffset="63">13991 8337 7569,'-7'-6'-233,"2"1"502,0 5 305,4 0-119,-4 0-140,15 0 1,-3 0 77,9 0-216,-4 0-34,5-5 1,-1 2-187,3-4 44,3 4-188,-9-2 0,4 1-192,-1 0 1,-4 1-40,4 3 0,-4 0 418,0 0 0,-1-6 0,1 0 0</inkml:trace>
  <inkml:trace contextRef="#ctx0" brushRef="#br1" timeOffset="64">14721 8120 7569,'0'-11'142,"0"-1"0,0 5 239,0-1 0,2 2 2,2-2-218,-3-2 1,8 4-31,-5-6 1,4 5-19,0-1 1,-2 4-27,2-3 115,0 4-121,-2-2 0,4 1-45,-2 0 1,3 1 69,4 3 0,2-2-91,2-1 0,1 1 41,-5-2 1,4 3-2,-3 1 1,-1 4-9,-4 0 0,3 5-110,-2-2 0,0 3 29,-8 2-41,5 4 108,-8-3 1,4 5-302,-5-3 118,-5-2 7,-1 3 1,-5-1-44,-1 1 1,-1-1 79,-2-4 1,3 1 12,-4-1 0,4-1 55,0-2 1,1 1 119,-1-5 58,1 5 51,5-8-225,1 4 84,-1-5-29,5 0 5,-4 0 0,5 1 90,0 3 0,5-3-60,3 3 1,2-1 79,1 0 1,1 0-95,-1 5 0,2-5 1,2 5 0,-1-4-63,5 3 49,-5 1 0,6 2-13,-4-2 1,-1 6-3,-4-3 1,1 3-69,-1-3-135,1 1 202,-6 4 1,3-3-162,-5 2 0,-1 2-55,-3-2 132,0 0 0,-5-2-2,-2 2 0,-5-2 70,-3 2-35,2-2 1,-12-2 35,2 1 1,-6-1 230,2 0-225,-4 1 0,3-4 75,-3-1 0,3-4-1,5 0 0,2-1 104,2-2 1,2 0-54,6 0 0,5-2 74,2-1-574,-3 1 230,6-8 1,-3 9-173,8-3 0,2-1-372,6 1 1,1 0 680,2 4 0,3-5 0,4-1 0</inkml:trace>
  <inkml:trace contextRef="#ctx0" brushRef="#br1" timeOffset="65">15304 8646 8595,'0'6'912,"0"-1"-1156,0-5 0,-5-5 1,-1-1-1</inkml:trace>
  <inkml:trace contextRef="#ctx0" brushRef="#br1" timeOffset="66">15452 8063 7569,'0'-11'-202,"-5"4"349,4 2 312,-4 5 144,5 0 0,-4 5-461,0 3-30,1 2 1,3 7-49,0 2 0,0-2 96,0 2 0,0 0-190,0 4 0,3-1 100,1-3 0,1 1-96,-1-5 1,-3 1 11,3-5 1,-3 1 2,-1-1 1,0-3 39,0-1 0,0-3 36,0 4-25,0-6 46,0 3-60,0-5 63,0 5-49,0-3 34,0 3-24,0-5-66,0-5 30,0 3 1,6-3 10,1 5 0,3-4-19,2 1 0,-1-1 12,1 4 0,3 0-49,0 0 1,5 1 39,-1 3 0,-1-2-111,1 6 0,-4-4 53,4 3 1,-5 1-107,2 3 0,-4 1-2,0-1 1,-1 5 65,1-1 0,-6 0 13,-2-4 0,-3 5-3,-1-1 1,0 0 100,0-3 1,-1 3-95,-3 0 0,-4 0 168,-7-3 1,1-2-41,-5-3 1,1 4 68,-1-4 0,-2 0-86,2 0 1,-2-4-25,2 0 0,-1-1-186,5-2 0,0 0 62,3 0 1,1 0-122,-1 0 1,2-5-85,3-3 316,1-2 0,1-2 0,-1 1 0</inkml:trace>
  <inkml:trace contextRef="#ctx0" brushRef="#br1" timeOffset="67">15452 8097 7569,'-7'-5'0,"-1"-2"0,6 0 628,-2 0-54,3 4-337,1-2 305,0 5-267,5 0-184,1 0 1,5 0-37,1 0 1,-1 0 56,1 0 0,3 0-141,0 0 0,4 0 77,-4 0 0,4 0-122,-3 0 0,3 0-727,-4 0 539,5 0 0,-7 0 262,2 0 0,-2-5 0,-2-1 0</inkml:trace>
  <inkml:trace contextRef="#ctx0" brushRef="#br1" timeOffset="68">15841 7858 7569,'0'-8'-686,"0"0"485,5 6 211,-4-8 1,5 7 136,-2-5 1,-1 5 264,4-5 1,-3 4-172,4-3 0,-1 4-1,5-1 1,-5-1 82,1 1-225,0 1 0,2 1-5,-3-1 0,4 1 20,-4-2 0,0 3-132,0 1 0,-3 0 33,4 0 0,-6 5-25,2 3 1,-3 2 87,-1 1 0,0 5-149,0-1 0,-5 5 23,-2-1 1,0-1-114,0 1 1,3-4 0,-4 4 0,6-5 91,-2 1 0,-1-2 84,1-1 1,0-5-45,4 1 0,0-4 101,0 3 0,0-3-99,0 4 0,5-6 10,3 2 0,-2-3 26,2-1 1,-1 0 50,5 0 1,-1 0 33,1 0 0,-1 0-6,0 0 0,1 0-2,-1 0 1,2 0 148,2 0 146,-2 0-1285,3 0 441,-4 0 464,-1 0 0,1 5 0,-1 2 0</inkml:trace>
  <inkml:trace contextRef="#ctx0" brushRef="#br1" timeOffset="69">16161 7504 7569,'6'-8'-397,"-2"0"248,2 6 1,-1-5 750,3 4 10,2 1-319,-4-3 1,6 5 28,-1 0-147,0-5 1,2 4 50,2-3 0,-1 3-64,5 1 0,-3 0 12,3 0 0,-2 0-68,2 0 74,3 0-41,-9 0 1,8 0-57,-2 0-49,-2 0 1,-1 0 19,-4 0 1,-1 0 74,1 0 1,-1 0-103,0 0-57,-4 0 1,-1 0 157,-2 0-201,-3 0 92,4 0 0,-5 1 0,0 3 1,0-2 228,0 6-206,0-5 1,-1 7 74,-3-3 1,3 4-50,-3 0 1,3 0-7,1 1 1,0 4 14,0 3 1,0 3 107,0 1-110,0 0 1,4 4-113,-1 4 94,1 2 0,-4 1-20,0 0 1,2 2-92,1 2 1,-1-1 132,1 5-851,4-5 672,-6 2 101,9-5 1,-7 0-9,4 1 0,-4-1-56,1 0 0,1 2-92,-1 2 1,-1-5-164,-3 5 127,0-5 0,-1 2-59,-3-4 0,3-5-221,-3 5 309,-2-6 0,5 3 57,-3-5 1,-1-4-4,1 0 0,0-1 365,4 1 1,0-3-361,0-4 0,0 3 7,0 0 0,0-3 88,0-5 1,0 1 124,0 3 1,0-3 53,0 0-33,0-1-57,0 0 57,0 3 0,0-8-81,0 6 0,0-4 11,0 3 0,0-3-35,0 4 24,0-6-73,0 8-21,0-8 74,0 3-173,0-5 152,0 5 95,0-4 211,0 4 2036,0-5-2360,-5 0-235,4 0 194,-4 0 1,3 0-169,-1 0 281,1 0 0,-8 4 3,3 0 1,-4 0 176,0-4-225,0 0-2,-1 0 1,1 0 261,-1 0-107,1 5-53,-1-4 1,-3 4-15,0-5 1,-1 0-60,0 0 1,4 1-118,-4 3 0,2-3 30,-1 3 0,1-3-174,-5-1 1,5 0-414,-1 0 300,7 0 12,-2 0-63,4 6 160,0-5-325,0 4-372,6-5-11,0 5-152,0-4 1073,11 4 0,1-5 0,11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5.37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17063 8234 7569,'0'-7'-338,"0"-1"503,0 6 64,0-8 0,0 3-32,0-4 1,0 3 557,0 1-487,0-1-273,5-4 1,1 1-22,6 0 115,-1 4 1,0-2-29,1 6 0,-1-5 4,1 4 0,-5-3-68,1 3 0,0-1 83,3 1 1,-3 3-87,-1-3 0,-3 3 71,4 1 1,-5 0-91,5 0 0,-2 5 2,2 2 1,2 0 10,-2 0 0,-2 1 57,2 3-105,-1 6 76,5-5 0,-3 5-52,2-6 1,-2 1 49,6-1 0,2-1-20,-2-2 1,4 1 14,-4-5 0,5-1 49,0-3 0,-3 0-46,2 0 0,-3 0 104,3 0 1,-4 0-59,4 0 1,-4-5 9,4-2 1,-5-2-56,1 1 1,-2-2 32,-2 2 0,0-2-317,-4-1 108,-2-1-242,-5 1 11,0 5 1,-5 1-239,-2 5 0,-4 1 632,0 3 0,0 2 0,-1 5 0</inkml:trace>
  <inkml:trace contextRef="#ctx0" brushRef="#br0" timeOffset="1">17131 8646 7569,'-1'-8'68,"-3"0"12,3 6 0,-4-8 58,5 2 1,0 2-114,0-2 1,0 4 464,0-3-245,0-1 1,0-3-40,0-1 0,0 1 160,0-1-120,0 1 1,0 0-41,0-1 1,1 5-58,3-1 145,-3 5-340,4-7-119,0 9-75,2-4 229,4 5 0,1 1-67,-1 3 0,0 2-36,1 6 1,1 0-5,2 4 0,-1-4-60,5 4 1,-4-5 41,4-3 1,0 0 33,4-4 0,1 0 101,3-4 0,-7 0 1,3 0 0,-7 0-26,3 0 0,-5-4 95,1 0 0,2-4-34,-2 0 0,0-1-40,-3 1 0,-1-2 135,1 3 0,-5-3-4,1-2 90,-6 1-277,4-1-188,-6 1 32,-6 5 0,0 0-273,-5 6 1,4 6 489,4 1 0,-4 3 0,1 2 0</inkml:trace>
  <inkml:trace contextRef="#ctx0" brushRef="#br0" timeOffset="2">18079 8052 7569,'-4'-12'51,"1"1"20,-1-1 1,4 1 113,0 0 1,0-1-24,0 1 1,5-1 250,2 1-184,-1 0 0,5-1-57,0 1 1,1-1 80,3 1-155,3-1 1,-4 1 45,5 0 1,-4 0-15,4 4 1,-4-2-1,4 5 1,-5 0-5,2 4 0,0 3-121,-1 4 0,-1 2-125,-6 10 87,2 0 0,-7 4-20,4 0 1,-4 5 100,0 2 1,-3 7-217,-3 1 1,0 4-76,-4-4 129,-6 5 1,-1-6-100,-5 5 1,1-5 12,-1 1 1,-3-3 91,3 0 1,-1-2 192,1-3-225,-2 3 82,3-9 1,0 0 390,3-5-201,7-5 1,-1 3 210,5-6-172,1 1 34,3-1 1,5-4-9,2-4 0,9-1 168,3-2 1,2 0-211,2 0 1,0 0-39,0 0-21,5-5 1,-4 3-181,2-2 64,-2 3 0,-4 1-70,-1 0 1,-5-4 97,1 1 0,-3-1-857,0 4 474,-1 0-332,1 0-657,-6 0 1364,-1 0 0,0 0 0,2 0 0</inkml:trace>
  <inkml:trace contextRef="#ctx0" brushRef="#br0" timeOffset="3">18799 7995 7569,'0'-23'593,"0"0"-997,0 5 255,0-3 0,0 8 488,0-2-110,0 2-39,-5 2 0,-2 4 369,-4 3 0,-2 3-348,-2 1 0,-3 0-147,-5 0 1,1 6-91,-1 6 98,0-1 0,0 10-34,0-6 0,2 5-95,2-1 1,2 3-80,6 1 1,0-1 45,4 1 0,2 0-196,5 0 0,5-5 87,2-3 0,5-4 11,3-3 0,4-3 85,8-5 0,-3 0 24,3 0 1,1-1 20,-2-3 0,1-2 261,-4-6-185,-6 1 1,4-1 144,-6 1 1,-1 0 32,-6-1 18,2 1 1,-9-1 96,3 1 205,-3 5-191,-1-5-156,0 10-183,-5-4 0,0 10 91,-3 3 1,-1 6-113,6 1 1,-3 5 56,3-1-11,1 3 0,-3 6-86,5 2 0,0-1 61,0 2 1,0-1-113,0 5 1,0-2 63,0-3 53,0 3 7,0-9 1,0 3 60,0-8-65,5 2 7,-3-8 1,3 4-5,-5-6-138,5 0-31,-4 1 0,4-5-319,-5 1-492,0-5 983,0 2 0,0 0 0,0 1 0</inkml:trace>
  <inkml:trace contextRef="#ctx0" brushRef="#br0" timeOffset="4">19107 7949 7569,'0'-17'60,"1"5"-32,3-3-55,-3 7 446,5 3-246,-6 5 317,0 0 0,-4 6-225,0 6 1,-4 4 59,4 7 0,-1 5-110,2 2 0,1 7-87,-1 1 1,1 4-45,2-4 1,0 1-101,0 0 1,0 0-98,0 3 0,0-7-13,0-4 74,0-6 0,0 3-117,0-5 0,0-4 89,0 0 0,0-5 28,0 1 0,0-2-152,0-2 1,4-3-170,0-1 1,0-3-1017,-4 4 1389,0-6 0,0 9 0,0-5 0</inkml:trace>
  <inkml:trace contextRef="#ctx0" brushRef="#br0" timeOffset="5">19278 8634 7569,'7'-1'0,"-3"-3"0,2 3 237,-5-4 239,4 5-683,-5 0 1,0 5 0,0 1 0</inkml:trace>
  <inkml:trace contextRef="#ctx0" brushRef="#br0" timeOffset="6">19758 7949 7569,'0'-11'-334,"5"4"1,0 1 228,3 2 0,-2 3-268,-2-3 763,-3 3 799,4-4-625,-5 3-287,0-3-43,0 5 1,-5 0-17,-2 0 0,-5 0-1,-3 0 1,1 5 125,-5 3 0,0 0-103,-4 3 0,0-2-13,0 6 0,2 4-105,2 4 0,-1 0-109,4 3 0,-3 7-200,4 2 157,5 1 0,4-1-261,2-1 204,2 0 0,-1 1 32,6-1 1,4-4-37,4 1 1,1-6-28,-1 2 1,4-7 46,1-1 1,4-5 46,-1 1 0,-1-2 8,1-2 0,-4-4-90,4-3 86,0-3 0,0-1 9,0 0 0,-5 0-9,1 0 0,2-1 88,-2-3 1,0-3-87,-3-4 1,-5 0 65,1-1 1,-6 1-59,2-1 1,-3-3 23,-1 0 1,-6 0-125,-5 3 0,-7 2-176,-9 2 0,-2 3-172,-5 5 1,-2 0 189,-2 0 0,4 2-50,0 1 1,5 0 29,6 5 1,4-5-243,0 5 530,10-5 0,-7 7 0,10-4 0</inkml:trace>
  <inkml:trace contextRef="#ctx0" brushRef="#br0" timeOffset="7">19964 7960 7569,'0'-19'-54,"0"0"-19,5 5 0,1 2-303,6 4 78,-1 0 993,0 2-470,1 1 0,-1 4 22,1-3 1,4 3 74,3-3 1,-1 3-139,1 1 0,0 3-74,4 1 1,0 0-7,0-4 1,-1 1 45,1 3 1,0-3 0,0 3-39,-5-3 1,3-1-52,-2 0 1,-2-3 0,-2-1 0,-1 0 117,1 4 0,-6 0 9,2 0-8,-7-5 1,3 4-4,-4-3-78,-1 3 71,3 1-92,-5 0 0,-2 3 14,-1 1 0,0 5-3,-4-1 1,3 6-111,-4 1 2,6 0 0,-9 2 34,4 2 0,0 2-19,0 2 1,3 5-13,-4 2 1,1 1-7,-5 3 1,1-2-114,0 6 58,-1-3 1,1 2-52,-1-2 0,1 1 68,-1-5 0,5-3-262,-1-2 173,1-2 0,-1-1-5,0 0 0,5-1-37,-5-3 1,5-2 104,0-1 1,-2-4 126,1 4 1,0-7 226,4-2-143,0 1-13,0-2 1,-4 0 107,0-2 27,1-2-27,3 3-2362,0-5 2142,-6 0 0,0 0 0,-5 0 0</inkml:trace>
  <inkml:trace contextRef="#ctx0" brushRef="#br0" timeOffset="8">3004 10290 7569,'0'-6'258,"0"-4"0,-2 8 207,-1-1 128,1 1-490,-8-3 57,4 4 1,-2-4-28,1 5 1,-1 0-100,-3 0 1,-5 1 8,1 3 0,-5 2 45,1 6 1,0 0-97,-4 4 1,3 1 115,-7 6 0,3 0-105,1 0 1,5 0-1,3 0 0,2 0-116,2-1 0,5 2 45,2 3 0,2-4-113,2 0 1,6 0 36,1-4 0,3-2 84,2 2 1,3-5 74,0 2 0,4-7-67,-4-2 1,6-4 106,-2 1 1,2-3-46,2-1 0,0 0 101,0 0 1,0-5-79,0-3 0,-1-2 13,1-1 1,-1-2-133,-3-2 1,-3 2 103,-4-2 0,-1 1-55,1-2 0,-6 3 38,-2-7 0,-3 5-17,-1-4 1,-1 0 7,-3-4 0,-2 2-4,-6 2 0,1-3 15,-1 3 0,-3 3 3,0 0 0,0 2 86,3-1 1,1 6-51,-1-2 0,2 2-27,3-2 25,-3 4 2,3-3 1,1 8-6,2-6-16,3 5 1,2-2 26,3 5 0,2 0-1,6 0 0,0 0 112,4 0 1,-3 0-79,6 0 1,2 0 117,5 0 1,0 4-68,4 0 0,-3 0-2,3-4 1,-6 0-70,-1 0 0,-1 4 14,-7-1 0,2 1-14,-2-4 0,-6 0-157,2 0-210,-2 0 98,2 0-847,-4 0 755,-2 0 1,-5-1-1223,0-3 1522,0 3 0,-5-4 0,-2 5 0</inkml:trace>
  <inkml:trace contextRef="#ctx0" brushRef="#br0" timeOffset="9">3837 10199 7569,'-11'0'695,"5"-5"-568,1 3 324,5-3 34,0 5 0,5-1-332,2-3 0,3 3 81,2-3-97,-1 3 1,1 1 138,-1 0-216,1-5 11,-1 4 1,4-4-21,0 5 1,1-2 91,-5-2 1,0 3-229,1-3 1,-1 3 62,1 1 1,-1-4-1028,1 1-52,-1-1-484,0 4 1585,-4 0 0,-2 0 0,-5 0 0</inkml:trace>
  <inkml:trace contextRef="#ctx0" brushRef="#br0" timeOffset="10">3803 10416 9224,'17'-5'357,"-5"3"230,4-1 1,1-2-209,2 1 1,-1-4 171,1 4-391,0-5 1,3 8-369,-3-3 0,1-1 196,-5 2 0,4-1-929,-3 4 1,-1 0 940,-4 0 0,6 0 0,1 0 0</inkml:trace>
  <inkml:trace contextRef="#ctx0" brushRef="#br0" timeOffset="11">4568 10199 7569,'0'-12'526,"0"6"1,0 0 102,0 2 321,0 3-601,0-4-212,5 15 1,-3 4-12,1 12-138,4-2 93,-1 15 1,6-9 42,-1 8 0,4 1-72,0-1 0,6 4-220,-2-4 0,-1 0 52,1-3 0,-5-2-90,1-3 0,-2 2 344,-2-5-131,0-6 1,1-1 89,-1-4 1,-3 3 396,-1-4-282,-4 0 1,3-5-111,-2-2 211,-3-3 45,4 0 55,-5-4-141,0 4 0,-3-10-315,-1-2 52,-5-9 16,3 4 0,-2-11-173,0 0 86,6-5 1,-7-7-204,5-3 1,-1-3 151,1-5 1,3 1-49,-3-1 0,-1 0-66,1 1 0,1-1-67,3 0 1,-4 1 48,0-1 1,-4 4 121,4 0 0,-3 5 53,3-1 0,-5 3-6,2 0 0,0-3 52,0 0 1,3-4-71,-4 4 0,6 0 37,-2 4 0,3 1-17,1 3 1,3 3 100,1 8 0,1-1-48,-1 4 0,-3 5 411,3 3-421,-3 6 0,1-3 231,1 5-224,-1 0 130,3 0 1,-4 0-67,3 0 1,-2 3 102,6 1-60,-5 5 0,7-6-31,-3 4 0,4-4 9,0 1 0,5 1 109,3-1-131,-2-1 1,5-3-19,-3 0 0,2 0-16,2 0 1,0 0-67,0 0 0,3 0 57,1 0 1,5 0-89,-2 0 0,3 0 92,1 0-33,6 0 1,5 0-13,9 0 0,7-3-1004,-29 1 1,0 0 1036,4-5 0,1 0 0,-2 3 1,-1 0-34,3-3 1,-1-1-1,-1 1 1,1 0-682,0-1 0,0 1 738,-1 1 1,0-1-1,2-2 1,1 0-47,-2 1 0,0 1 1,-1 1-1,-1 1 40,0-1 0,0 0 0,-1 0 0,-1 1 96,29-3 0,-7-1-106,4 2 1,-5-2 14,0 5 1,2 0-88,-6 4 123,1-5-25,-5 4 0,1-4-197,0 5-50,-6 0 182,5 0 0,-6-4-29,3 0 1,1-1-18,-5 1 0,4 3 32,-4-3 1,-1-1 763,-7 1 0,2 1-727,-5 3 0,3-4 140,-3 0-145,0 0 803,-10 4 1,0 0-745,-6 0 484,1 0-403,-1 0-32,-5 0-56,-1 0 613,-5 0-651,0 5-7,0 2 0,-3 4-23,-1 0 0,0 1 3,4-1 1,0 1 128,0-1-98,0 6 4,0 0 0,0 2 137,0 0 1,0 0-120,0 4 1,0 0 14,0 0 1,0-4-15,0 0 1,0-5-1,0 1 0,1 2-50,3-2 0,-3 0-135,3-3 0,-3-5-707,-1 1 299,0-6 147,6 8-782,-5-8 1212,4 3 0,-10-5 0,-2 0 0</inkml:trace>
  <inkml:trace contextRef="#ctx0" brushRef="#br0" timeOffset="12">4957 10142 7569,'0'-18'75,"0"3"1,0 2 194,0 2 0,0 3 16,0 0 71,0 6-133,0-3 0,0 4 110,0-3-13,0 2-45,0-3-254,0 5 34,5 0 1,1 7-34,5 4 1,1 2 35,-1 6 1,5 5-25,-1 6 1,1 3 97,0 2-115,1-1 0,2 1-114,0 4 0,-3-4-66,3 3 106,-5-2 1,6-2-39,-5 0 1,2-5 21,-2-2 43,-8-3 0,9-6-19,-9-3 1,2-2 117,-1-2 3,-3 1 71,0-1 79,-4-5 0,3 0 262,-8-6-298,3 0 0,-9-6 36,2-1 0,-2-5-101,-1-3 1,-1 1 65,1-5 1,1-1-36,2-7 0,-1-3-174,5-8 1,0 1 75,4-5-244,0 0 0,6-4-109,1 1 0,0 0-357,0 3 447,-4 3 0,3 10-108,-2 2 0,-3 7 89,3 1 0,-3 9-363,-1-2 1,0 7-234,0-2-236,0 4 503,5 21 556,-1 1 0,5 0 0,0 1 0,-2 2 0</inkml:trace>
  <inkml:trace contextRef="#ctx0" brushRef="#br0" timeOffset="13">5630 10382 7569,'-11'-7'298,"1"1"143,2 2 0,2 2-236,2-6 1,-2 5-89,-6 0 1,1-3 29,0 3 0,-1-2-74,1 1 1,-5 3 97,1-3-137,0 2 16,-1 2 1,2 6-94,-5 1 1,5 3 95,-2 2 0,4 3-179,0 0 1,1 5 119,-1 0 1,6-3-42,2 2 1,3-3-88,1 3-29,5-5 162,-4 2 0,13-1-105,-2 0 112,7-4-18,-2-6 1,5-1 145,-3-1-138,3 1 1,-6-5 116,3-3 0,2 2-100,-6-6 20,5 5 0,-9-7 11,1 3 0,-2-4 0,-6 0 0,0 3 0,-4 1 0,0-1 10,0-3-20,0-1-44,0 1 1,0 3-1,0 1 0,0 3-6,0-4-138,0 6 116,-5-3 1,3 6-116,-2 3 1,3 0 130,1 7 0,0-2-2,0 6 0,0 2-53,0-2 34,5 0-12,-3 2 1,8-5-77,-3 3 1,5-6 119,3-1 1,-2-6 8,2 2 0,1-2 8,0-2 0,-1 0 91,-4 0 0,1-4-77,-1 0 0,1-5 103,-1 1 0,-3-2 57,-1-1-154,1-1 0,-1-3 172,1 0-162,-5 0 1,5 0 9,-4-1 1,4 1-6,-4 4 0,-1-1 3,-3 1 0,4 3 37,0 1-119,0 4-18,-4-2 81,0 10 1,0 3-63,0 7 50,0 3-39,0 5 0,0-1-3,0 1 0,4 4 3,0-1 1,1 2-83,-2-1 1,0-3 64,5 3 1,-6-4-14,2-4 1,-2-3 127,2-4 202,-2-1 387,3-5-330,-5-1-164,0-5 1,0-5 71,0-2 1,0-3-106,0-2 1,-5-4-2,-3-3 1,2-3-29,-2-1 0,5 0-119,0 1 0,1-1-27,2 0 1,0-5-261,0-2 1,2-2-789,1 1 510,4 3 270,4 6 0,1 4-120,-1 3 1,0 3 5,1 5 0,-5 1-308,1 6 731,0 0 0,3 11 0,1 1 0</inkml:trace>
  <inkml:trace contextRef="#ctx0" brushRef="#br0" timeOffset="14">6213 9925 7569,'-5'-12'335,"4"6"0,-4-4-41,5 9-78,0-5 0,0 8-32,0 2 1,0 7-1,0 8 0,0 6 8,0 2 0,1 6-23,3 1 0,1 2-99,2 6-1027,3 0 1117,-3 3 1,0 1-445,1 0 176,-5-1-62,7 6 1,-8-8-80,6 3 1,-6-12 102,2 0 0,-3-3 97,-1-1 0,4-6 47,0-5 1,0-5 116,-4 2 1,0-4 35,0 0-158,0-1 0,-4-3 996,0-1-780,0-4-195,4 7 89,-5-9-34,4 4-5,-4-5-437,5 0 173,5 0 0,-2 0-92,4 0 45,1 0 196,3 0 1,-3 0-433,0 0 193,-1 0-22,5 0 0,-5-1-467,1-3 779,-1 3 0,0-9 0,-2 4 0</inkml:trace>
  <inkml:trace contextRef="#ctx0" brushRef="#br0" timeOffset="15">6144 9982 7569,'-12'-23'0,"4"0"88,6 5 1,7 2 149,2 4 0,7 1 42,1 0-261,1-1 1,-5 2 70,1 2-54,-1 3 79,5 5 1,-2-3-534,5-1 220,-5 0 60,8 4 0,-9 4-329,2 0 467,-2 4 0,-2-1 0,0 4 0</inkml:trace>
  <inkml:trace contextRef="#ctx0" brushRef="#br0" timeOffset="16">6476 10005 7569,'0'6'-109,"0"-1"-74,5 0 203,6-4 0,2 13 214,2-2 0,-2 6-105,-2-3 0,2 5 52,2-1 0,-1 4 3,5 4 1,-4 2 175,4 5 1,-5-3-342,2-1 92,1-5-44,-4 8 0,3-9-156,-4 3 59,-1-8 1,-1 1 217,-2-4-357,2-1 116,-3-4-40,4 1 0,-1-1 49,-2 1 1,-2-5-77,-2 1 0,-3-4-296,3 3 28,2-4-238,-4 2 184,3-5 442,-5 0 0,0 5 0,0 1 0</inkml:trace>
  <inkml:trace contextRef="#ctx0" brushRef="#br0" timeOffset="17">6750 10107 7569,'-12'-22'368,"6"0"126,2 3 1,3 3-405,1 4-56,5 6 91,-4 1-338,4 5 132,-5 0 1,-1 6 51,-3 5 1,-1 11 51,-2 8 1,-4 6-110,4 6 1,-3-3-4,-2 11 1,-3-6-300,0 6 0,0-5-84,3-3-411,1-2 765,-1-6 1,2-6-490,2-5 233,-2-6 374,9-5 0,-4-1 0,5 1 0</inkml:trace>
  <inkml:trace contextRef="#ctx0" brushRef="#br0" timeOffset="18">6864 9913 7865,'0'-23'406,"0"6"1,1 4-1135,3 5 42,7 6 649,2-3 1,4 5 23,-6 0 108,0 0 1,1 0 267,-1 0 1,5 0-166,-1 0 1,4 0 26,-4 0 1,5 4-33,-1-1-143,-2 1-13,-1-4 0,-4-1 253,-1-3-56,1 3-73,-6-4 1,4 1 98,-2 0 16,-3-5-2,5 3-160,-9 0-166,4 1 31,-5 5 114,0 5-34,0 1 1,0 10 293,0 3-262,0 8-6,0-3 0,-1 13 27,-3-3 1,3 3-48,-3-3 0,3 2 18,1 2 1,0-1-15,0 5 0,0-6-113,0 3 1,0-4 28,0-1 89,5 1-36,-4-6 1,6 2 95,-4-4-61,-1 5-39,8-8 0,-9 5 25,3-2 1,1-3 10,-1 3 1,0-3 10,-4-1 1,3-2-50,1-2 1,0 1-9,-4-4 0,1-1 25,3-4 10,-3 1 7,4-6 215,-5 4-189,0-9 198,-5 5 1,-1-6 100,-5 0-308,4 0 0,-3 0 39,2 0 0,-3-2-93,-4-2 1,2 2-196,-2-6 1,2 1-995,2-5 612,4 6 354,-3-4 1,8 7-1563,-6-4 808,6 4-504,-3-2-243,5 5 1695,0 0 0,5 0 0,1 0 0</inkml:trace>
  <inkml:trace contextRef="#ctx0" brushRef="#br0" timeOffset="19">7880 10473 7569,'-3'-8'-412,"-1"1"454,0 4 0,4-7 274,0 2 0,0 2-84,0-2 0,1 1 113,3-5 0,-3-3-116,3 0 1,1 0-31,-1 3 0,5 1-129,-1-1 92,-3 1-93,5 0 0,-4-1-52,6 1 1,-1 3 32,0 1 0,1 4-116,-1-1 1,1-1 72,-1 1 0,4 1-108,0 3 1,5 0 21,-5 0-24,0 0 122,1 0 1,-3 1-158,2 3 131,-2 2-25,-2 0 0,0 4-11,-4-2 0,2 2 38,-5 2 0,4-1-3,-5 0 0,5 1-2,-4-1 6,5 1 0,-4-1 2,2 1 0,0-5 7,-3 1 4,2-1-1,5 0-10,-4 3 167,3-9-163,-4 4 1,6-5 3,-1 0 146,0-5-68,1 4 0,-1-9-48,1 2-103,-1-2 89,-5-1 1,5 3-524,-4 0 235,-2 1 160,5-5 0,-8 1-829,1-1 442,-1 6 208,-2-4 285,0 9 0,-5-4 0,-2 5 0</inkml:trace>
  <inkml:trace contextRef="#ctx0" brushRef="#br0" timeOffset="20">8006 10656 7569,'-11'0'786,"4"0"-692,-3-5 137,9-2 1,-4 0 277,5-1-312,0 0 0,0 1 196,0-1-207,5 6-138,-4-3 227,4 5-440,-5 0 1,5 0 158,3 0 1,2 0-37,1 0 1,6 3 28,2 1-94,-3 0 0,7-3 37,0 3 1,-4-1-155,4 4 206,-3-4 1,-1 6-114,0-6 117,-5 6-21,8-7 88,-9 3-70,3-5 0,-4 0-22,-1 0 168,0 0-69,1 0 1,-5 0-70,1 0 88,-5 0 0,3 0-21,-2 0 2,-3 0-34,9-5 0,-9 2-38,3-5 34,3 6-44,-6-8 1,4 7-9,-5-4 0,0 3 50,0-4-472,5 6 124,-4-3 95,4 5-164,-5 0 1,0 0 0</inkml:trace>
  <inkml:trace contextRef="#ctx0" brushRef="#br0" timeOffset="21">9080 10028 7569,'0'-18'-79,"0"1"1,0 6-118,0-1 1,0 1 484,0 0-49,0 4-23,0-3 0,0 8 414,0-6-85,0 5 245,-5-2-596,3 5 1,-7 7-29,6 4 0,-1 9-41,4 7 57,0 10-45,0-7 0,1 11-129,3-3 36,2-3 1,2 10-249,-1-3 158,1-3 1,3 0 88,1-4 0,-1-1 11,1 0 1,-1-3-27,1-1 0,-1-6-10,0-1 0,-3-1-66,0-7 0,-5 4-55,5-4-60,-5 0-47,2-3-336,-5-1 202,0-4 93,0 3-345,0-9-215,-5 4 810,-2-5 0,-4-10 0,-1-3 0</inkml:trace>
  <inkml:trace contextRef="#ctx0" brushRef="#br0" timeOffset="22">9228 10062 7569,'0'-23'187,"5"5"140,3 3 1,3 2-206,4 2 1,3-1-68,5 1 0,0 1 154,0 2-26,0 3-46,-1 5 1,5-1 9,0-3 37,-1 3-84,2-4 0,-4 5-29,3 0 0,-3 4 76,-1-1 1,0 1-181,0-4 0,-2 4 68,-2 0 0,2 0 35,-6-4 1,0 0-105,-4 0 104,1 0-8,-6 0 0,1 0-94,-4 0-5,-1 0 0,3 1 9,-5 3 3,0-3 1,0 5 67,0-2 0,-2 2-15,-1 6 1,-2 1 13,-3 2 1,-1 4 9,5 7 0,-1 4-57,1 4 42,3 0-9,-9 0 0,7 6-45,-4 2-776,4-3 763,-7 5 1,9-9-1,-3-1 1,3-1 2,1-6 0,0-5-18,0-3 1,0-1-44,0 1 1,0-2-144,0-6 1,0 1-584,0-1 1112,0-5-669,5 4 0,-3-8-318,6 2 689,-5 2 0,7-5 0,-4 4 0</inkml:trace>
  <inkml:trace contextRef="#ctx0" brushRef="#br0" timeOffset="23">9970 10564 8846,'7'0'758,"-2"5"-644,-5-3 98,0 8-21,0-9-1,0 9-404,0-9 161,0 5 0,0-5 113,0 3-1040,0-3 501,0 4 479,0-5 0,-5 0 0,-2 0 0</inkml:trace>
  <inkml:trace contextRef="#ctx0" brushRef="#br0" timeOffset="24">10462 10050 7569,'0'-11'358,"0"0"1,0 3-10,0 0-83,0 6 1,-2-7 208,-2 5-148,3 0 1,-5 0-127,2 1-17,3-1-24,-9 4 1,3 4-63,-4-1-93,-1 6 75,1 3 1,-2 2-58,-2 5 0,2-4 215,-2 4-289,-3 0 1,6 8 61,-4-1 1,5 2-56,3-1 0,3-3-31,5 3 1,0-3 82,0-1 1,3-1-22,5 1 0,-1 0-119,8 0 0,2-4-61,-2 0 79,5-5 1,-2 1 89,5-7-96,-5 2 1,7-9 45,-2 3 35,2-3 73,-2-1 0,0-1-25,0-3 1,0-2 116,0-5 0,-4-1-88,0 1 1,-5-6 107,1-2 0,-2-2 88,-2-2 1,-1-1-55,-2-3 1,-3-2-147,-5-5 0,0-5 66,0 1 1,-5-1-270,-3 1 1,-7 2-96,-4-2 0,-8 8-121,-3 3 0,-3 8 151,-2 4-336,1 7 310,0 3 1,5 5-1017,2 0 560,8 5 716,3 2 0,-1 14 0,-1 3 0</inkml:trace>
  <inkml:trace contextRef="#ctx0" brushRef="#br0" timeOffset="25">11101 9879 7569,'-6'-11'517,"-4"4"-166,8-3-25,-3 4-285,5-1 254,0-3 94,-5 9-242,-1-9 0,-6 9-12,1-3 1,0 8-2,-1 3-48,-4 3 48,3 7 1,-5-3-123,3 5 28,2 0-61,-3 4 1,6 0 10,2-1 0,3 1 52,5 0 1,0-1-96,0-3 1,5 1-99,3-5 193,2 6 1,5-10-26,0 0 1,6 0-86,-2-8 1,6 1 43,2-4 1,-1 0-6,-3 0 1,-1-1 140,-3-3 1,2-2-66,-2-6 0,-2-3 234,-2 0 1,-2-4-71,-2 4 0,-1-10-120,-2 3 1,-3-4-57,-5 3 1,0-3-111,0-1 0,-6 0-581,-6 5 1,0 0 118,-8 3 121,1 3 0,-7 5-451,-1 4 1,1 2 220,3 5 646,0 0 0,0 10 0,0 3 0</inkml:trace>
  <inkml:trace contextRef="#ctx0" brushRef="#br0" timeOffset="26">10998 10245 6362,'-5'11'1003,"3"-2"-658,-6 2 1,0-2 91,-3 6 0,0 3 0,-1 1-169,1-2-158,4 4 0,-3-3-64,3 5 98,2 0-70,-6-6 1,10 5-70,-3-3 0,3-1 90,1 1 1,1-5-136,3 1 1,3-4 62,4-3 1,2 1-84,2-5 0,3 0-46,4-4 157,-4 0-43,9 0 0,-12-2 12,8-2 20,-3-2 38,3-5 0,0-1 15,0 1 1,-2-4 52,-2-1 1,2-4 180,-6 1 1,-4 0-183,-3-4 0,-2 3-16,2-7 0,-4 3 292,-8 1-174,-2 6-499,-11-5 0,-2 9-607,-8-2 1,-2 4 434,-5 3 0,-2 3-600,-2 5 1024,3 0 0,-10 5 0,5 1 0</inkml:trace>
  <inkml:trace contextRef="#ctx0" brushRef="#br0" timeOffset="27">2821 12072 7085,'-6'0'711,"1"0"397,5 0 0,0 6-950,0 6 1,0 4-12,0 7 1,0 4-62,0-1-47,5 6 98,-4-3 1,9 9-32,-2 0-142,-3 0 64,5 2 1,-8 0-119,6 6 0,-5-2 42,0-2-5,-1 3 1,1-6 108,1 3 0,0 1-44,-4-5 0,0-1 1,0-7 0,0-2 3,0-5 0,0 4-26,0-1 0,0-3-91,0-4 0,0-5 109,0 2 0,0-4-15,0 0 0,0-1-30,0 0 0,0-3 15,0 0 43,0-6 0,0 5-52,0-4-303,0-1-82,0 3-86,0-5 0,0-5 1,0-2-1</inkml:trace>
  <inkml:trace contextRef="#ctx0" brushRef="#br0" timeOffset="28">2695 12220 7569,'0'-11'-101,"0"-1"62,0 1 1,0 0 120,0-1 1,0 1 18,0-1 0,4 1 807,0 0-568,5-1 1,-4 1-4,3-1 1,2 5-35,-3-1 0,7 0-114,1-3 0,6 3-6,-2 1 1,7 0-116,5 0 0,-1 2 69,5 5 1,-6 0-68,9 0 0,-6 0 24,2 0 0,-1 5-200,-6 2 1,3 7 88,-3 2 1,-2 3-135,-6-4 0,-2 5-52,-6-1 1,-5 4 86,-2 4 1,-3-3 24,-1 2 0,-10 2 29,-5-1 1,-7 3 58,-4-3 1,-3 0-23,-6-4 1,1-2 8,0-2 0,-2-2-37,-2-6 1,6-1 5,-2-2 0,8 1-507,-1-5 1,8-1 36,4-3 517,7-5 0,3-6 0,5-7 0</inkml:trace>
  <inkml:trace contextRef="#ctx0" brushRef="#br0" timeOffset="29">3837 11832 7569,'0'-6'-190,"0"-4"604,0 8-6,0-3 189,0 0-157,0 4-81,0-4-192,-5 10 1,3 1-12,-6 6 0,4-1 5,-3 0 0,3 6-68,-4 2 0,1 4-29,-5 3 1,1 4 58,-1 4 0,0 0-145,-3 0 1,1 5 81,-5-1 0,3 5-49,-3-1 0,5 1 35,-1-1 0,2 2-78,2-2 1,1 1 89,2-1 0,3 1-9,5-5 1,0 1-98,0 0 1,5-4 59,3 3 0,6-2-34,1-2 1,4 0 55,-4 0 0,6-3-27,-2-1 1,-2-4 46,2 0 1,0-1 62,4-3 1,-4 1 10,0 0 0,0-4 184,4 0 0,-1-5-39,-3 1 1,1-2-90,-5-2 1,1 1-31,-5-1 1,0-3-4,1-1 1,-6-3-73,-2 4-81,2-6-275,-4 4 136,3-1-66,-5-4 1,-2 4-556,-1-5 0,0 0-68,-5 0-1251,6 0 2081,-8 0 0,3-5 0,-4-1 0</inkml:trace>
  <inkml:trace contextRef="#ctx0" brushRef="#br0" timeOffset="30">4363 12220 7569,'-7'0'8,"2"0"386,0-5-27,4 4 241,-4-9-115,5 9 23,0-5-226,0 6 0,0 6-144,0 1 1,1 7-1,3 1 0,2 6-36,6-2 0,0 6 17,4 2 1,0 3-97,3-3 1,2 1 110,-6-2 1,5-1-184,-1 1 1,1 2-8,-1-1 0,3 3-31,-3-3 1,3 1 108,0-2 1,-3-1-87,1 1 1,-3-2 89,2-1 0,-1-4-9,-3 0 0,-3-1 23,-1 1 0,1-3-13,-5-4 0,0-1-28,0 1 0,-3-2 69,4-2-301,-6 2-189,3-4-233,-5 0-657,0-1 564,0-5 106,-5 0 0,4-1-27,-3-3 661,-2-2 0,4-10 0,-3-2 0</inkml:trace>
  <inkml:trace contextRef="#ctx0" brushRef="#br0" timeOffset="31">4751 12312 7569,'0'-18'0,"0"1"-52,0 6 145,0 0 0,0-1-107,0 1 85,0-1 1,0 1 391,0-1 435,0 6-520,0-4 0,-1 9 93,-3-3-283,-2 3 1,-6 2 6,1 3 0,-4 6-72,-1 5 0,-3 7 72,4 1 0,-5 4-161,1 8 1,-3-1-25,-1 0 0,2 2-2,2 2 1,-2-3-139,6 3 0,-4-2 87,4-2 0,-4 4-141,4 0 1,-4-1 89,3-6 1,1 0-29,4-4 1,1-2 65,2-6 0,-1 2 41,5-6 0,-3 0-83,3-3 1,0-1-107,4 0 0,0-3-67,0 0 0,0-5 89,0 5 0,1-5-478,3 0 0,-1-1 660,4-2 0,6-5 0,5-2 0</inkml:trace>
  <inkml:trace contextRef="#ctx0" brushRef="#br0" timeOffset="32">5231 12323 7569,'-12'-5'1205,"1"4"-675,5-9-78,0 8 90,6-3 661,0 5-1058,0 5 1,6 0 37,1 3 1,5 2-64,3-2 1,3 1 33,4-2 1,1 3-89,0-2 0,4 2 49,-1 2 0,5-5-209,-4 1 1,0-2 32,0 2 0,-3 1 46,3-5 1,-7 3 89,-1-3 0,-1 1-21,1-1 0,-3-3 66,-4 3 0,-4-2 10,-1 2 30,-4-2-67,2 8 1,-5-8-21,0 6 0,-5-2-8,-3 2 1,-6 2 8,-1-2 0,-11 3-155,0 4 1,-2-2 42,-3 2 1,1-2-235,-4-2 0,3 1 117,1-1 1,6-1-237,1-2 0,1 1 135,7-5 1,0-1-613,3-3-211,6 0 342,1 0 1,6 0-547,3 0 1283,2 0 0,11-5 0,1-1 0</inkml:trace>
  <inkml:trace contextRef="#ctx0" brushRef="#br0" timeOffset="33">5699 12643 7569,'11'0'0,"1"0"55,-1 0 1,-3 0 331,0 0-58,-6 0-134,8 0 0,-10 4 129,0 0 0,-1 3-97,-7-3 0,-3 5 10,-4-2 0,-7 4-16,-1 0 1,-1 0-13,-6 1 1,-1-1-14,-3 1 1,4-1-1,-1 1 1,2 3-128,-2 0 1,3 0 87,6-3 0,-1-5-305,0 1 0,5-2 118,3 2 1,2 1-755,2-5-11,5-1-400,0 2 715,6-3 1,2 3-707,2-5 1186,7 0 0,7-5 0,5-2 0</inkml:trace>
  <inkml:trace contextRef="#ctx0" brushRef="#br0" timeOffset="34">6236 12106 7569,'-7'-11'-122,"2"-1"1,5 5 1059,0-1-243,0 6 57,0-4-506,0 1 1,0 5-48,0 0 0,-1 7-8,-3 8 0,3 3 0,-3 5 0,3 3-61,1 1 8,0 5 0,-4-3-6,0 5 1,-1 0-148,1 1 0,-1-1-174,-2 0 0,-2-1 142,5-2 1,-5 0-180,2-4 1,0 0 114,0-5 0,4-3-126,-1 0 95,3-5 98,1 3 1,1-7 26,3-2 0,-1-3 24,4-5 1,1 0 82,3 0 1,4 0-56,1 0 1,0 0 0,-1 0 1,-2 0-23,2 0 0,2 0-252,-2 0 0,0 0-75,-3 0 1,-1 0-92,1 0 0,-1 0-211,0 0 265,1 0 1,-1 0-661,1 0 1010,-6 0 0,4 0 0,-3 0 0</inkml:trace>
  <inkml:trace contextRef="#ctx0" brushRef="#br0" timeOffset="35">6407 12552 7569,'0'-12'0,"0"1"991,0-1-140,0 1 33,0 5-447,0-5-122,0 10-210,0 6 1,0 7 59,0 7 0,0 6-132,0-2 1,0 2 105,0-2 0,1 1-257,3 3 0,-3-2-12,3 6 1,1-5-83,-1 5 1,4-6 119,-4 2 1,3-7 75,-3-1 0,4-5-191,-5 1 1,2-6 41,-1-1 0,-1-4-482,4 3 398,-4-4 0,3 2-1079,-2-5 1328,-3 0 0,10 0 0,-5 0 0</inkml:trace>
  <inkml:trace contextRef="#ctx0" brushRef="#br0" timeOffset="36">6670 12506 7569,'-4'-12'0,"0"1"0,0 0 466,4-1-92,0 6-62,5-4-83,-3 8-109,3-3 1,-5 7 132,0 1 0,0 9-67,0 7 0,-4 2-76,0 2 1,-3 4-91,3 0 0,0 3 71,4-3 0,0 3-100,0-3 0,1-1 32,3-3 1,2-4-158,6 0 1,4-6 75,3-2 0,-1 0-55,1-8 1,4 1 157,4-4 0,1-5-53,-2-2 0,-2-5 74,3-3 0,-3 1-55,-1-5 0,-2 0 195,-2-4 0,2 4 12,-6 0 0,-4-4-83,-3-4 0,-5 0-45,0 0 1,-3-1 3,-3-2 0,-5-2-223,-7 5 0,-4-3 78,-8 3 1,-2 2-314,-5 6 1,-2 3 157,-2 9 0,1 2-310,-5 5 0,7 5 146,1 2 0,4 4-20,8 0 1,4 5 389,3 3 0,7 3 0,3 1 0</inkml:trace>
  <inkml:trace contextRef="#ctx0" brushRef="#br0" timeOffset="37">7287 12346 7569,'-6'-6'175,"5"-1"111,-3 3 0,2 3 55,-2-3 0,1 3 239,-4 1-274,-1 0 1,-3 1-87,-1 3 1,5-1 101,-1 4 0,2 5-85,-2 3 1,2 4-177,2-4 1,3 7 40,-3 1 1,-1 0-65,1 3 0,0 2-139,4-1 0,0 3 60,0-3 0,2 3-33,1-3 0,0 0-13,5-5 0,-1-3-103,5 0 0,3-8 48,0 0 1,5-6 183,-1 3 0,3-6-55,1 2 1,0-4 6,-1-4 1,5-2 29,0-5 1,-1-2 110,-3-2 1,0 1 174,0-5 1,-4 0-111,0-4 0,-5 0 67,1 0 0,-2-1-55,-2-3 0,-4 2 31,-4-6 1,-3 1-150,-3-4 1,-8-1-178,-4 1 1,-10 5-141,-2 2 0,-4 8-420,-4 4 0,-4 8-558,-3 3 1,-1 8 538,1 3 0,4 3 662,7 2 0,9 4 0,5 2 0</inkml:trace>
  <inkml:trace contextRef="#ctx0" brushRef="#br0" timeOffset="38">7652 11832 7569,'-4'-8'-501,"0"1"187,1 4 717,3-2 43,0 0 99,0 4 231,0-9-225,-6 8-161,5-8 48,-4 9-71,5-4-97,0 5 0,0 5-196,0 3 0,0-2 27,0 2 1,4-1-20,0 5 1,3 3 37,-3 0 0,5 2-30,-1-2 0,-2-1 10,2 5 1,-1-1 11,5 1 0,0 2-29,4-2 0,-4-1-23,3 1 0,2 0 16,-2 4 1,2 0 23,-2 0 1,-2-1-72,2 1 0,-2 4 59,-2 0 1,0 3-144,1-3 1,-5 4 72,1 0 1,-2 1-67,2-2 1,1 2-16,-5-6 0,3 5-79,-3-5 0,0 5 89,-4-4 1,0 0-3,0 0 1,0-3-101,0 3 0,0-4 58,0-4 1,-4 2 131,0-2 1,-5-1-57,2 1 1,0-1 3,0 1 1,-1-1-18,-3-3 1,-1-2 2,1 2 0,0 1-84,-1 0 0,1-1 86,-1-4 0,1 1-32,-1-1 1,5 1-33,-1-1 80,1 0 0,-1 0-15,0-4 17,6 3 1,-3-7 76,5 4-89,0-4 1,-2 2 166,-1-5-89,1 0-304,-3 0-1783,5 0 605,5 0 1427,-3 0 0,13 0 0,-2 0 0</inkml:trace>
  <inkml:trace contextRef="#ctx0" brushRef="#br0" timeOffset="39">8588 12517 7569,'-6'-5'-755,"1"4"702,5-9 58,0 3 0,0 0 10,0-1 413,0 1 1,0-5-31,0 1 1,0-1 132,0 1-304,0-1 0,0 1-77,0 0 1,1-1-31,3 1 0,-1-1 31,4 1 0,0 0-19,0-1 0,3 6-59,-2 2 1,-2-1-190,2 1-211,0 0 259,3 4 0,0 4-35,1 0 0,-1 5 12,1-2 0,-1 4 22,1 0 1,3 0 46,0 1 1,1-1 7,0 1 1,-2-1 1,5 0 0,-4 0 7,4-4 0,-5 2 94,1-5 0,2 0-83,-2-4 1,0 0 112,-3 0 1,-1 0-3,0 0-100,1 0 1,-2-2 56,-2-1 0,-2 0 0,-2-4 1,-3 3-22,3-4-27,-3 0 0,-1-3-212,0 0 0,0 3-54,0 0-758,0 6 683,0-8 1,1 8-357,3-1 0,2 6 671,6 5 0,-1 2 0,1 2 0</inkml:trace>
  <inkml:trace contextRef="#ctx0" brushRef="#br0" timeOffset="40">8737 12769 7569,'-6'-7'-267,"1"-3"0,5 7 392,0-4 101,0 4 191,0-7 455,0 4-624,-6-6 1,4 1-65,-6 0 1,5 4 168,-5 3-188,5-2 1,-3 1 2,2-3 82,3-2-157,-4 9-9,5-9 1,5 9-166,3-3 0,2 2-12,1 2 1,1 0 123,-1 0 1,5 6-76,3 1 1,-1 3 70,1 2 1,0-5-134,4 1 0,-4 0 27,0 3 1,0-3 27,4-1 1,-4-3 61,0 4 1,-4-6-21,4 2 1,-5 1 205,2-1-199,-4 0 130,0-4-96,-1 0 222,-4-5-124,-2-2-57,-5-4 1,-2 1-173,-1 2 1,0-1-596,-5 5-734,6-4 721,-3 6 707,5-3 0,10 5 0,3 0 0</inkml:trace>
  <inkml:trace contextRef="#ctx0" brushRef="#br0" timeOffset="41">9776 11946 7569,'0'-7'-347,"0"-1"216,0 0 1,-1 2 263,-3 2 494,3-2-362,-4 5 513,0-4 1,3 5-517,-8 0 1,8 6-41,-6 5 0,6 6 0,-2 6 1,1 1-45,0 2 0,1 4 5,-2 4 1,3 4-154,1 0 1,4 5 124,0-1 1,1 2-221,-1 2 0,1 0-192,2-1 0,2 1 111,-5 0 0,5-6 46,-1-1 1,-2-5-48,1-4 1,0-2 177,0-5 0,2-1-42,-5-3 0,4 1 53,-4-5 0,-1 0-51,-3-3 0,0-5-168,0 1 0,0-4-27,0 3-647,0-4 394,0 2 1,-5-5-272,-2 0 1,0-1 727,0-3 0,-1-2 0,-3-6 0</inkml:trace>
  <inkml:trace contextRef="#ctx0" brushRef="#br0" timeOffset="42">9605 12140 7569,'-1'-15'-256,"-3"0"108,3 0 0,-4-1 220,5 1 0,3 0 241,1 4 1,5-1-59,-1 1 0,6-1 131,1 1 1,1-1 104,0 1-297,1 0 0,6-1-25,0 1 1,0-1 24,0 1 1,3 0-120,1-1 1,3 5 124,-3-1 1,4 5-189,-5 0 0,5 1 24,-5 2 1,5 2-81,-5 1 1,0 8-35,-7 4 1,1 4-5,-5-4 0,-3 5 39,-5-1 0,-4 7-55,1 0 0,-8 2-133,-4-1 0,-7 1 69,-4 2 0,-11 2 16,-5-5 0,-5 3 75,2-3 0,-2-1-115,2-3 1,4-5-18,0-3 1,2-3-61,9-5 0,-1-2-297,9-5 149,0 0 0,8-1 411,3-3 0,13-7 0,4-7 0</inkml:trace>
  <inkml:trace contextRef="#ctx0" brushRef="#br0" timeOffset="43">10599 11718 7569,'-6'-8'-123,"-1"1"123,2-1 515,0 2-29,5 1-8,0 5-184,-5 0 0,0 1-71,-3 3 0,-2 2-37,2 5 1,-3 6 14,-4 2 0,1 4-24,-5 3 1,5 7 100,-2 5 1,0 6-125,1-3 0,-1 4-268,5 1 0,0 1 203,-1 2 0,6-2-176,2 2 0,3 2-58,1-1 0,0 2 113,0-7 0,5 7-68,2-6 0,4-1 74,0-4 0,4-5 30,0-2 0,1-3 43,-5-5 0,2-3 110,2 0 0,-2-1-88,2-7 1,-2 1 16,-2 0 1,0-4-21,1 3 0,-1-6 193,1-1 1,-1-4-256,1 3 0,-5-3 59,1 4 0,-4-6-83,3 2-45,-4 2 1,2-3-385,-5 5-306,5-6-669,-4 3 1424,4 0 0,-5 2 0,0 4 0</inkml:trace>
  <inkml:trace contextRef="#ctx0" brushRef="#br0" timeOffset="44">10975 12015 7569,'-7'-4'-169,"-1"0"210,6 0 420,-3 4-21,5 0 124,0-5 320,0 4-497,0 6 0,1 4-153,3 10 0,2 0-81,5 4 0,5 1 53,-1 3 1,1-2-167,0 5 0,1 1 41,6 3 1,0-3 69,0-1 1,0-1-94,0 2 0,1 2-113,2-3 0,-2-2-31,3-1 1,1-3 89,-1-1 1,3 0-75,-3-1 0,-4-4 72,-4-3 0,-2-2-89,2-2 0,-3 1-32,-9-1 0,2-3-112,-5 0 1,1-5-3,-1 5 0,-3-4 71,3 3 0,-8-4-534,-3 1 1,0-3 271,0-1 0,-1 0-281,-3 0 0,-1 0 705,1 0 0,-1 0 0,1 0 0</inkml:trace>
  <inkml:trace contextRef="#ctx0" brushRef="#br0" timeOffset="45">11387 12118 7569,'0'-25'0,"0"0"485,0 10-235,0 0 1,0 3-47,0 1 1,1 4-77,3 4 263,-3-4-184,4 6 0,-10-4-105,-3 5 0,-2 5 50,-1 3 1,-2 4-11,-2 7 0,1 2 53,-5 9 0,0 1-207,-4 3 0,-4 4-66,1 0 1,-1 5 8,4-1 1,0-1 1,1 0 1,2-4-142,1 1 0,5-3 22,-1-5 1,3-2 62,0-5 1,2-4-20,2 0 0,-1-5 40,6 1 1,-1-6-294,4-1 0,0-5-478,0 5 873,0-5 0,10 2 0,3-5 0</inkml:trace>
  <inkml:trace contextRef="#ctx0" brushRef="#br0" timeOffset="46">11832 12140 7569,'-1'-10'-156,"-3"3"574,3-4 155,-4 10 0,3-4-168,-1 5 1,0 0 179,-5 0 30,6 0-180,-3 0-244,5 0-28,0 5 1,1-2 6,3 4 1,2-3-27,6 4 1,0-4 22,4 3 1,-3-3-168,7 4 1,-1-5 71,3 5 1,2-4-81,3 3 1,-3 0 20,3 0 0,-2 2-85,2-5 0,-3 0 93,3-4 1,-3 4-35,-1 0 1,-2-1 37,-2-3 0,2 0 1,-6 0 1,-4 0-112,-3 0 113,-6 5 1,3-2-72,-5 5 0,-1-5 66,-3 5 1,-3 0-62,-8 3 0,-3 0 16,-5 1 1,-5 1-9,-2 2 0,-1-1-420,-3 5 212,2-5 100,-7 2 1,6-4-94,2-1 0,0 0 38,4 1 1,4-6-327,4-2 1,9 1-227,-2-1-6,9 0 0,-1-4 204,8 0 0,2 0 547,5 0 0,6-5 0,1-2 0</inkml:trace>
  <inkml:trace contextRef="#ctx0" brushRef="#br0" timeOffset="47">12335 12437 7569,'11'0'0,"0"0"-143,1 0 87,-1 0 1,-3 0 349,-1 0 44,-4 5 0,1-2 429,-8 5-484,-2-6 1,-7 8 37,-2-2 0,-3-2-126,-5 2 0,-1-1 34,-3 5 0,-2-1-46,-5 1 1,0 0 23,-1 4 0,1-4-60,0 4 0,0-4-108,-1 0 1,6-5-46,2 1 0,5-4-279,3 3 1,2-4-1279,6 1 810,-1 2-1033,6-5 1786,1 9 0,10-3 0,1 4 0</inkml:trace>
  <inkml:trace contextRef="#ctx0" brushRef="#br0" timeOffset="48">12552 13225 7569,'0'-7'-112,"0"-1"14,0 6 710,0-9-327,0 5 1,0-5-31,0-1 0,0 3-71,0-2 1,0 2-53,0-6 0,0-3 67,0-1 1,0 1-144,0-1 1,3-1 70,1-7 0,1 2-53,-1-6 0,-3 4 27,3-8 0,1 4-21,-1-8 1,0 3-75,-4-2 1,0-2 62,0-2 0,4-1-55,-1 5 0,1-4 49,-4 4 0,0 0-88,0 4 1,0 3 58,0 1 0,0 5-69,0-2 21,0 3 1,0 6-29,0 3 97,5 7-6,-3 3-124,3 5 1,-2 5 58,1 3 1,5 3 48,-1 5 1,1-3-35,-2 6 1,5-1 36,-1 1 0,1 2-24,3-6 1,-1 0 3,1-4 1,-2 1-46,2-1 1,1-1-78,0-2 1,-1-3-5,-4-5 0,1 0 96,-1 0 0,2 0-45,2 0 1,-2-1 13,2-3 1,-2-2 62,-2-6 1,0 0 2,1-4 1,-1 4 125,1-4 1,-5-1-124,1-2 1,-2-2 95,2 2 0,1-2-116,-5 2 0,-1 2 66,-3 2 109,0 2-136,0 2-29,0 5 1,0 3-36,0 11 1,0 1 2,0 10 1,0 3 67,0 5 0,0 9-30,0-2 1,0 4-95,0 0 0,0-4 89,0 1 1,0-3-172,0-5 1,4 0 35,0-4 1,4-6-52,-5-1 1,1-4-232,-4 0-519,5-1-720,-3 1 1641,3-6 0,0 4 0,1-4 0</inkml:trace>
  <inkml:trace contextRef="#ctx0" brushRef="#br0" timeOffset="49">13431 12243 7569,'0'-11'389,"0"-1"-91,5 1 176,-4-1 144,9 1 174,-8 0-470,3 4 0,-6 2 16,-3 5 0,1 0-11,-4 0 1,3 5-2,-4 3 1,2 3-144,-2 5 1,3-2-92,5 5 0,0 0 84,0 3 0,0 3-164,0 1 0,1-2 40,3 3 1,-1 1-66,4-1 0,-3-1-77,4-3 0,-4-4 58,3 0 1,0-5 14,0 1 0,2-2 35,-5-2 1,1 1-641,-1-1 140,-3-4 1,5 1-1179,-2-4 426,-3 0-313,4-4 1547,-10 0 0,-1-5 0,-5-1 0</inkml:trace>
  <inkml:trace contextRef="#ctx0" brushRef="#br0" timeOffset="50">13237 12426 7569,'-12'0'0,"1"-5"212,5 4-86,1-5 435,5 6-1,0 0 0,5 0 47,2 0 1,7 0-33,1 0 0,10-1-230,-3-3 1,9 2 21,-1-6 1,2 4-80,-2-3 0,2 3-10,-5-4 0,-1 5-150,-3-5 1,-1 4-88,-3-3 1,-3 4-115,-4-1 0,-1 3-735,1 1-2163,-6 0 2653,-1 0 0,-20 0 0,-4 0 0</inkml:trace>
  <inkml:trace contextRef="#ctx0" brushRef="#br0" timeOffset="51">14093 12083 7569,'-11'-1'-127,"0"-3"67,4 3 376,2-9 303,5 9-132,0-10-27,0 5-286,0 0-19,0-4 0,5 4-83,3-1 1,2-2 88,1 5 0,1-3-19,-1 3-31,1-5 0,2 6 8,-3-4 0,7 3-7,-7-4 1,3 6 1,-2-2 0,-1 3-97,0 1 0,1 0 68,-1 0 0,1 0-139,-1 0 1,-1 5 38,-2 2 1,2 5-84,-2 3 1,-3-1-50,-2 5 1,3 1-36,-3 7 1,1-2 77,-4 6 0,-5-1-50,-3 4 0,-3 1-45,-4-1 1,2 0 61,-2 1 1,-2-2 75,2-3 0,-1 2-37,0-6 0,4 1 167,-3-4 0,2-5-96,1-3 1,5 1 214,-1 0-62,6-1 1,-5-5 10,4-2 1,1-2 121,-2-2-203,3-3 1,2 4 352,3-5-258,-2 0 0,8 1 50,-3 3 0,3-3-54,2 3 0,-1-1-3,1 1 1,3-3-64,0 3 1,5-2-3,0 2 0,-3-3 15,2 3 0,-1-3 12,1-1 0,3 0-52,-3 0 0,-2 0 28,3 0 1,-5 0 22,4 0 0,-5-3 58,1-1-224,-2 0-132,-2 4-354,-5 0-497,-1 0 494,-5 0-496,-5 0 686,-1 5 0,-4-2-1118,2 4 1478,-2-4 0,9 2 0,-4-5 0</inkml:trace>
  <inkml:trace contextRef="#ctx0" brushRef="#br0" timeOffset="52">14801 12666 7569,'0'-7'1336,"0"2"-540,0 5 103,-5 0-397,4 0-102,-4 0-852,5 0 0,0 5 0,0 2 0</inkml:trace>
  <inkml:trace contextRef="#ctx0" brushRef="#br0" timeOffset="53">15110 12038 7569,'-5'-7'-223,"3"1"24,-1 2 1,1 2 437,2-6 0,0 4-23,0-3 0,0 3 53,0-4 0,0 4-42,0-3 0,0 3-30,0-4 0,0 4 87,0-3-214,0-1 1,0 1 51,0-1 0,0 4-137,0-3 0,-1 4-14,-3-1 1,-2 3 85,-5 1 1,-1 0-192,1 0 0,-5 1 51,1 3 0,-5 4-61,1 7 0,-3-1 0,-1 5 1,2-4-1,2 4 1,-1 0-62,4 4 1,2-1 47,7-3 1,2 1-19,5-5 0,0 4 52,0-4 1,6 2 32,5-2 0,2-6-29,6 2 1,-4-5 172,4 1 0,2-4-2,5 0 1,-1-1 102,1-2 0,-2-5-75,-1-3 0,-4 2 109,0-2 1,-4 0 37,4-3 0,-5 1-74,2 2 0,-5-2 43,-3 3 0,-2-2-89,-2 1 1,-3-2 235,3 2-235,-3-2 0,-2 0 14,-3 2 1,2-1 31,-6 6-81,5-1 0,-3 4-185,2 0 89,3 0 1,-8 5-87,5 3 0,0 3 50,4 4 0,0 3-28,0 5 1,0 3-13,0 1 1,0 5-101,0-2 1,2 2 93,2-2 0,-2 2 20,6-5 1,-4 3 257,3-3 1,-3-4-74,4-4 1,-5-5 125,5 1 0,-5-2-76,0-2 0,0 1 29,1-1 0,-3-3 25,3-1 66,-3-4-281,-1 2-2010,0-5 1206,-5 0-512,4 0 1327,-4 0 0,5-10 0,0-3 0</inkml:trace>
  <inkml:trace contextRef="#ctx0" brushRef="#br0" timeOffset="54">15452 12060 7569,'-5'-11'-1491,"4"3"1542,-3 1 0,3 3 272,1-4 1,0 5-27,0-5 1,0 4 567,0-3-311,0-1-350,0-4 0,1 6-12,3 2 1,2-1 11,6 1 1,-1-3-68,1 3 1,4-1 45,3 1 1,3 3-97,1-3 1,-4 3 107,0 1 0,-4 0-179,4 0 1,-5 5-60,1 2 0,-6 7-34,-1 2 1,-5 4 60,5-1 1,-5 3-85,0 0 0,-1 6-32,-2 3 0,-5 2 94,-3 1 0,-3 0-232,-5 1 0,2 3 63,-5 0 1,2 0 80,-2-4 0,-2-5 107,6-2 1,-4-3 92,4-1 1,0-5 57,3-3 0,2-2 156,2-2-118,-2-5 1,9 1-46,-3-4 1,4-1 65,4 2 1,-2-3-87,6-1 1,0 0 133,3 0 0,4 0-84,1 0 1,0 0-40,-1 0 1,-1 0-97,5 0 1,-1 0 61,1 0 0,1 1-152,-4 3 0,3-3 94,-4 3 0,4-3-61,-4-1 0,0 0 74,-3 0 1,-1 0-447,1 0 1,-5 0-924,1 0 1332,-6 0 0,3 0 0,-5 0 0</inkml:trace>
  <inkml:trace contextRef="#ctx0" brushRef="#br0" timeOffset="55">16240 12209 7569,'0'-6'-520,"0"-5"1624,0 10-370,0-4-209,0 5-272,-5 0 0,-1 4-58,-5 0 0,-1 6-49,1 1 1,-1 2 36,1 6 1,0 0-176,-1 4 0,1 0-26,-1 0 0,2-1-53,2 1 1,0 0 17,4 0 1,0-4-60,4 0 1,5-4-5,3 4 1,2-5 73,1 1 0,1-6-58,-1-1 0,2-2 82,2 2 1,-2-3 101,2-5 0,1 0-55,0 0 0,3 0 79,-4 0 0,4-5 27,-4-3 0,4-6-99,-4-1 1,1-1-5,-5 0 1,-5 2 21,-2-5 0,-2 4-43,-2-4 1,0 1 41,0-1 0,-6-2-136,-1 2 0,-3-3 17,-2-1 0,-3 4-89,0 0 0,-4 5 99,4-1 1,-1 2 28,5 2 1,1 3 66,2 1-100,-2 4 106,9-2-86,-4 5-26,5 0 0,5 0 122,2 0 1,5 0 114,3 0 0,3 0 87,5 0 1,-1 0-96,1 0 1,0 0 126,0 0 1,0-4-49,0 0 0,-1-1-73,1 2 0,-4 1-18,0-2 1,-5 2-36,2-2 0,-2 3-19,1-3 0,-6 3-189,2 1 13,-2 0 35,2 0-609,-4 0 263,-2 0-1341,-5 0 1258,-5 0 0,-2 4 473,-4-1 0,0 1 0,-1-4 0</inkml:trace>
  <inkml:trace contextRef="#ctx0" brushRef="#br0" timeOffset="56">16640 11489 7569,'-11'-6'-293,"-1"-4"1,6 7 1149,2-4-235,-2 4 40,5-7-222,-10 9 274,10-4 3,-4 0-465,5 3 0,-1-3 189,-3 5-136,3 5 1,-6-2-117,4 5 1,1-5-7,-1 5 1,1-4 2,2 3 1,0-3 8,0 4 0,7-1 92,4 5 0,2-1-92,6 1 0,1-1 52,7 0 1,-3 1-98,2-1 1,4 5 11,0-1 1,-2 5-137,-1-1 0,1 3 94,-2 1 1,1 1-103,-4 2 0,0 0 32,-1 4 0,1 1-61,0 3 1,-4 0 53,0 0 1,-5 1-197,1-1 1,-2 1-46,-2 4 1,0-3-23,-4 6 0,0-4-19,-4 4 0,-1-4 3,1 4 1,-3-5-10,-3 1 1,0-6 89,-5-2 0,2-4 62,-1 0 0,-4-3-52,4-4 0,-3 1 162,-2-4 0,1 3 20,-1-4 0,-3 4 23,0-4 1,0 0-38,3-3 0,5-1-55,-1 1 0,0-1-116,-3 0 1,3-3 104,1 0 0,4-5-355,-1 5 279,-2-5 1,5 3-285,-3-2-98,3-3-281,1 4-1075,0-5 1230,5 0 1,-3 0 626,6 0 0,0-5 0,3-1 0</inkml:trace>
  <inkml:trace contextRef="#ctx0" brushRef="#br0" timeOffset="57">8646 14208 7569,'0'-8'-224,"0"0"224,0 6 232,0-8 1,0 3 357,0-4 0,1 3-223,3 1 1,-2-1-121,6-3 1,-1-1 12,5 1-123,-6 4 1,4-3 188,-2 3-120,2-3 1,2-2-152,-1 1 0,0 3 85,1 0 1,-1 5-196,1-5 1,-1 5-28,0 0 0,1-2-1,-1 1 0,1 0 111,-1 4 1,1 0-258,-1 0 132,0 5 0,1 1 74,-1 6 1,-4-1-64,-4 1 0,3-1 79,-3 1 0,5-1-121,-4 0 1,3 1 95,-3-1 0,5 1 34,-1-1 0,2-3-7,1-1 0,1-4 10,-1 1 0,0-3 46,1-1 1,3 0-63,0 0 0,2 0 121,-2 0 1,-2-5-63,2-3 0,-1-2 54,1-1 1,-6-1-45,2 1 0,-3-1 78,0 1 1,-2 3-135,-2 1 1,-3-1-93,3-3 0,-4 4-554,-4 4 1,2 1-41,-6 2-118,0 0 0,-3 2 62,0 1 740,4 4 0,-3 4 0,4 1 0</inkml:trace>
  <inkml:trace contextRef="#ctx0" brushRef="#br0" timeOffset="58">8680 14516 7569,'-15'-1'0,"-1"-3"0,6 1 941,6-4-192,3 4-339,1-7 0,1 4-74,3-6 0,3 1 152,4-1-339,6 1 1,-4-2 66,7-2 1,-3 4-12,2-1 1,3 1-170,-3 3 0,-3 3 106,0 1 0,-4-1-200,0 1 1,-1 1 87,1 3 1,-5 3-179,1 1 0,-2 5 2,2-1 0,2 2-61,-2 1 0,2 1 84,1-1 0,2 1 25,2-1 1,-2 2-6,2 2 1,3-6 50,1 2 0,-1-2 121,1 2 0,-2-3-76,2 0 0,2-6 264,-6 2 1,4-3-12,-4-1 1,0-1 97,-3-3 1,-1 2-186,1-6 1,-1 2-82,0-2 1,-3-2-212,0 2 0,-6-2 69,2-1-1776,-3-1 1840,-6 1 0,-1-6 0,-6 0 0</inkml:trace>
  <inkml:trace contextRef="#ctx0" brushRef="#br0" timeOffset="59">9868 13762 7519,'-8'0'236,"0"0"0,5 0 442,-5 0 1,4 0-280,-3 0 0,3 5-165,-4 3 0,6 7 39,-2 4 1,3 6-79,1 2 0,0 9-111,0-2 0,1 7 35,3-3 0,2 3-54,5-2 0,-3 4-11,0-1 0,-1-2-204,5 2 0,-5-1-181,1 1 1,-2-2 156,2-2 0,2-6 7,-2 2 0,-2-7 66,2-1 0,-6-1 231,2-3 1,-2-3-28,2 1 1,-3-7-23,3 3-145,-2-4 26,-2 0-539,0-1 233,0-4-736,-6-2 724,5-5 1,-5-4-978,2 0 1333,3-10 0,-9 1 0,3-9 0</inkml:trace>
  <inkml:trace contextRef="#ctx0" brushRef="#br0" timeOffset="60">9776 13945 7569,'-11'-18'0,"3"-2"390,1 5 46,4-1-296,-2 5 1,6 1-86,3 2 0,-1-2 356,4 2-194,1 3 1,5-5-83,2 3 0,3-4 17,4 0 0,6 0-42,3-1 1,2 1 59,1-1 0,0 2-156,1 3 0,-2-2 80,-3 5 0,2 0-151,-6 4 1,0 4 35,-7 0 1,-1 8 79,-3 0 1,-8 7-16,1 0 0,-5 1-22,-3-1 1,-3 7-38,-5-4 1,-6 4 3,-12-3 0,-9 3-19,-6 1 0,-5 1-636,-4-2 0,2-1 563,-5 1 0,9-5 74,-2-2 1,9-7 5,3 0 1,6-2-768,9-6 555,2-1 0,12-8-537,5-2 1,12-3 771,11-2 0,7-1 0,4 1 0,-2-2 0,1 0 0,2-1 0</inkml:trace>
  <inkml:trace contextRef="#ctx0" brushRef="#br0" timeOffset="61">10747 13545 7569,'-8'-1'0,"1"-3"0,4 2 366,-1-6 112,3 5 0,0-2 633,-3 5-381,3 0-301,-9 0 0,7 0-126,-4 0 1,3 5-19,-4 3 0,1 2-43,-5 2 0,1 5-42,-1 6 1,1 5 19,-1 6 0,-3 1 0,0-1 0,-4 5-127,4 3 0,-1 6 102,5 2 0,1-1-193,2-3 0,-1 9-217,6 2 1,-1-2 22,4-1 0,5-2-7,2 1 1,4 2-110,0-6 0,0-3 165,1-4 1,-1-7-50,1 0 1,-1-2 35,1-7 0,-1 5 47,0-5 0,1-3 134,-1-4 0,1-1-111,-1 1 0,-1-3 173,-2-4 1,2-1 269,-2 1 1,-2-5-232,2 1 0,-6-4-69,2 3 0,-2-4 54,2 1-292,-2-3 243,3-1-3662,-5 0 3600,-5 0 0,-2-5 0,-4-1 0</inkml:trace>
  <inkml:trace contextRef="#ctx0" brushRef="#br0" timeOffset="62">11090 13899 7313,'-8'0'-435,"0"0"1344,6 0-492,-8 0 1,7 0 203,-4 0-327,4 0 0,-6 5-62,5 3 0,1 3 58,3 5 1,-4 1-139,0 6 0,0 5 11,4 3 0,0 2-7,0 1 0,0 4-90,0 0 0,0 4-147,0-4 1,1 0 65,3-4 1,-3 0-178,3 1 0,-2-6 76,-2-2 0,0-5-49,0-3 0,3 2 0,1-6 0,0 0-2,-4-3 1,1-2-67,3-3-242,-3 4-69,4-10 126,-5 4-674,0-5 513,0-5 579,0-2 0,-5-9 0,-1-2 0</inkml:trace>
  <inkml:trace contextRef="#ctx0" brushRef="#br0" timeOffset="63">10975 14219 7569,'7'-13'103,"-3"-2"1,-3 2 200,-1-2 1,5 2 132,3 2 0,2 0-128,1-1 0,1 2-46,-1 2 1,4 3-58,0 5 1,4 2-52,-3 1 1,3 5-18,-4 7 1,4 3-67,-4 5 0,6 0 23,-2 0 0,-2 3-149,2 1 1,-3-2-83,3-6 1,0 2 91,3-6 1,-2 4-72,-1-4 0,-2 0 53,2-3 0,2-5 15,-6 1 0,4-2 84,-4 2 1,0-3 117,-3-5 0,-1 0 171,1 0 0,-5 0-118,1 0 1,-6-1 247,2-3 1,-3-2-151,-1-6 1,0-3 23,0 0 0,-5-6-72,-2 2 0,-3-7-145,-2-5 0,1 1-7,-1-4 0,1 1-94,0-9 1,-1 4-147,1-4 1,3 5-32,0-1 0,6 7-219,-2 5 0,3 3 156,1 4 1,0 2-755,0 6 410,5 5 1,1 1-255,6 5 1,-1 0 356,1 0 1,3 5-51,0 2 0,5 3 519,-1 2 0,3 4 0,1 2 0</inkml:trace>
  <inkml:trace contextRef="#ctx0" brushRef="#br0" timeOffset="64">11821 14265 7569,'-7'0'577,"2"0"235,5 0 0,-5 0-478,-3 0 0,-2 0-59,-1 0 0,-2 5-99,-2 2 1,2 4 18,-2 0 0,-1 5-64,0 3 0,2-1-32,7 1 1,-2 0-133,5 4 1,0 0-60,4 0 0,2-2 63,1-2 0,5 3-282,7-3 0,3-2 169,5-2 1,5-6-53,2-2 1,-1-4 17,2 1 0,-5-3 308,5-1 1,-6-1 26,2-3 1,-3-3 56,-1-4 0,0-4 7,0 0 1,-6-4-105,-1 3 1,-5-3 36,-3 4 0,-3-5-34,-5 1 1,-2-3-88,-1-1 0,-5 0 77,-7 1 0,-4-5-349,-8 0 1,2 2-54,-6 6 0,1 0-175,-4 7 0,3 0 49,1 8 1,6 0-298,1 4 0,6 1-913,10 3 1626,1 3 0,6 4 0,0 0 0</inkml:trace>
  <inkml:trace contextRef="#ctx0" brushRef="#br0" timeOffset="65">12277 14253 7515,'0'-6'868,"0"-4"-520,0 8 0,-1-3 262,-3 5-453,3 0 1,-4 2 25,5 1 1,0 5 18,0 7 1,1 1-68,3 6 0,-1-5-97,4 6 0,1-3 68,3 3 0,-1-2-205,-2-2 1,2 2 26,-2-6 1,-2 0 106,2-3 0,-6-1-151,2 0 1,-3-3-59,-1 0 87,0-1 0,0 1 61,0 0 0,-1-6 111,-3 2 1,2-3-45,-6-1 1,4-1 112,-3-3 1,3 2-105,-4-6 1,4 0 13,-3-3 1,4-6 6,0-2 1,1-2 1,2-2 0,2-1-130,1-3 0,4-1-18,4-2 1,6 2-105,2 5 1,2 2 42,2 1 1,1 0-139,3 5 0,-4 5-359,0 6 0,-2 3 279,-6 1 1,4 2 353,-3 6 0,-1 5 0,-4 9 0</inkml:trace>
  <inkml:trace contextRef="#ctx0" brushRef="#br0" timeOffset="66">12723 14242 7569,'-12'-12'258,"6"1"31,1 0 143,5-1-23,0 6 175,0 1 343,0 5-783,5 5 0,-2 5 26,4 5 0,0 9-193,0-1 1,3 3 88,-2-4 0,-2 5-114,2 0 0,-2 1-9,2-2 0,1-5 6,-5 1 1,4-6-38,0-1 1,-3-3-209,-1 0 343,2-1 0,-3-4-74,4-4 297,-4-1-145,2-2 268,-5 0-241,0-5 0,0-2-70,0-4 0,0-1-23,0 1 0,0-4-109,0 0 0,0-6 12,0 2 0,0-2 49,0-2 1,0-1-68,0-3 1,5 3 34,3-3 1,2 5-91,1 2 0,1 0 48,-1 5 1,1 5 21,-1 6-44,0 3 36,1 1 0,-2 5-51,-2 2 1,-2 9 63,-2 3 1,-2-2-105,6 2 0,-6-3 50,2 3 1,-1-5-56,1 1 1,-3-2 102,3-2 14,2 0 1,-1-3-6,3 0 1,-2-6 9,-2 2 1,-2-3 121,6-1 1,-4-1-56,3-3 94,1 3 1,3-9-69,1 2 0,-1-2 85,1-1 1,-1-5-62,1 1 0,-1-1-24,0 0 1,1 2-37,-1-5 1,1 0-7,-1-3 0,-1 4 16,-2 3 0,2 2 1,-2 1 0,-3 5 41,-1-1-49,2 6 1,-1-2-140,3 8 0,0 3 32,-4 9 0,4-1 34,-4 8 1,6-2 3,1 10 1,-3-2-79,3 1 1,-2 2-84,3-5 1,-1-1 34,0-3 0,1-1-426,-1-3 0,-1-3 210,-2-4 1,2-2-1067,-2-3 1440,-3 4 0,5-10 0,-4 4 0</inkml:trace>
  <inkml:trace contextRef="#ctx0" brushRef="#br0" timeOffset="67">13762 14253 7569,'-5'-11'380,"4"-1"0,-6 1-143,4 0 1,0-1 130,-5 1 0,5 3-143,-5 0 0,4 1 82,-3-5 1,-1 5 213,-3-1-284,-1 6 0,1-3-92,-1 5 1,1 0-66,0 0 1,-1 5-124,1 2 1,-1 3 83,1 2 0,-1 4-170,1 3 0,1 3 60,2 1 1,-2 0-184,2 0 0,3 1 63,2 2 0,1-3-4,2 0 1,0-1-4,0-7 1,5 4-82,3-4 0,-2-4 214,2-3 0,1-5-53,6 0 1,-2-1-22,2-2 1,-2-4 0,-2 0 0,1-5 334,-1 2 1,0-5 3,1-3 1,-2 2 91,-2-2 1,0 2-120,-4 2 1,1-1 45,-1 1 0,-3 0-99,3-1-53,-3 1 0,-1 3 15,0 1-20,0 4 0,0-1-154,0 8 1,0 2 44,0 6 1,-3 0-41,-1 4 0,0-2 52,4 5 0,0 0-80,0 4 0,1-4-80,3 0 1,2-4 39,6 4 0,-1-6-85,1-2 0,0-1 34,4-6 1,-4 0 84,4-4 1,-4 0-144,0 0 1,-1 0-156,1 0 0,-1-5-25,0-3 442,-4-2 0,3-7 0,-4 0 0</inkml:trace>
  <inkml:trace contextRef="#ctx0" brushRef="#br0" timeOffset="68">14002 13716 7569,'-11'-11'1469,"4"0"-1380,2 4 0,5 3-69,0 8 0,0 3 16,0 4 0,0 7 341,0 5 1,1 5-108,3 6 1,3 1-80,4 3 1,-3 3-119,-1 5 0,1-1-116,3 1 0,1 0 75,-1-1 0,-3-4 36,-1-3 0,0-2 46,0-2 0,2-4 16,-5 1-98,0-6 34,-4-2-17,0-1-1,0-10 0,0 5-81,0-6-25,0 1 141,0-1-725,0 0 448,0-4 1,0-1-47,0-2-1358,0-3 762,0 4 696,0-5 0,5 0 0,1 0 0</inkml:trace>
  <inkml:trace contextRef="#ctx0" brushRef="#br0" timeOffset="69">14619 13488 7569,'-7'0'-94,"2"-5"0,4 4 494,-3-3 1,2 4 271,-6 4-408,6-3 1,-9 9-27,4-2 1,0 2-44,0 1 1,-2 6 144,-6 2 1,2 2-95,-2 2 0,-2 5 15,2 3 0,-1 7-78,0 4 1,4 2-68,-4 2 0,4-1-54,0 1 1,1 1-285,-1 2 1,6-2 276,2 3 0,3-2-104,1 2 1,5-1-61,3 1 1,2-1 49,1-7 0,6-1-58,2 0 0,-1-5 113,1-2 1,0-1 82,3-6 1,0-2-22,-3-6 0,1 2 12,-4-6 0,-1 0-63,-4-4 0,1 0 90,-1-4-5,1 3-228,-1-8-1206,-5 3 934,-1-5 1,-6-4 407,-3 0 0,-2-10 0,-5 1 0</inkml:trace>
  <inkml:trace contextRef="#ctx0" brushRef="#br0" timeOffset="70">14687 14093 7569,'0'-22'0,"-1"2"856,-3 1-188,3 11-265,-4-8-265,5 15 0,-1-4 367,-3 5-184,-3 0 0,-4 6-225,0 6 1,-1 0 80,1 7 1,1 6-88,2 5 0,-1 2 93,5-2 1,0 3-189,4-2 0,2 0-105,2 0 0,3 1 0,8-6 1,3-3 0,5-4 1,1-5-115,3 1 0,-2-3 94,6-5 0,-6-2 108,2-5 1,2-6 97,1-5 1,-1-2-33,2-6 1,-6 0-29,2-4 0,-3-5 20,-1-2 1,-5 2 114,-3 1 0,-8-2-51,-3-2 1,-2-2-14,-2-1 0,-9 4-195,-3-1 0,-7 1 54,0-4 0,-4-1-300,-3 1 1,-4 5 145,-4 2 1,-4 9-350,0 7 0,-3 5 174,7 6 1,2 0 4,10 0 0,1 9-551,6 2 928,0 13 0,14-5 0,-4 9 0</inkml:trace>
  <inkml:trace contextRef="#ctx0" brushRef="#br0" timeOffset="71">15098 14459 9430,'0'-12'500,"9"5"111,3-1-730,2 6 10,-3-3 465,-5 10 0,-1 6-87,-5 8 1,0 1-196,0-1 1,0 7-127,0-3 1,0 2-215,0-2 0,-1 2 121,-3-2 1,2 1-79,-6-9 0,6 4-327,-2-3 1,3-5-84,1-3 633,0-1 0,0 0 0,0-2 0</inkml:trace>
  <inkml:trace contextRef="#ctx0" brushRef="#br0" timeOffset="72">15452 13831 7569,'-11'-5'924,"5"3"-397,1-3-36,5 0-35,0 4-240,-5 1 1,3 8 194,-2 7-250,3-3 0,1 11-22,0 0 0,0 5 0,0 6 1,0 1-111,0-1 0,0 1 31,0 3 1,4-2-46,0 2 1,3-4 21,-3-3 1,1-3-267,-1-5 1,-3-2-18,3-2 1,1-2-144,-1-6 0,1-3-483,-1-1-256,-3-4 1128,4 7 0,0-9 0,2 4 0</inkml:trace>
  <inkml:trace contextRef="#ctx0" brushRef="#br0" timeOffset="73">15578 13488 7569,'0'-18'-513,"0"3"229,0 2 0,1 6 372,3-1 935,-3 6-156,4-3-313,-5 5-38,0 0 0,-3 5-125,-1 2 1,0 3 3,4 2 0,1 4-115,3 3 0,0 3-23,7 1 1,0 1-88,8 2 0,-4 2-12,4 3 0,0 2 70,4-3 1,-4 3-2,0 2 1,0 0-90,4 3 0,-1-2 57,1 2 0,-1-3-299,-3 0 0,-3 3 102,-4 0 0,-5 4-312,1-4 1,-5 4 180,0-4 1,-1 3-223,-2-2 1,-2-1 46,-1-4 0,-2 0-70,-3 0 0,-2-4 153,2-4 0,-2 1-1,-1-4 1,-1 1-5,1-9 1,-1 4 70,1-4 1,-2 1-355,-2-5 0,2 0-115,-2 1 1,-1-6 627,0-2 0,-9 2 0,1 1 0</inkml:trace>
  <inkml:trace contextRef="#ctx0" brushRef="#br0" timeOffset="74">16389 13876 7569,'-5'-6'0,"4"0"338,-3 2 92,3 3 84,1-4 144,0 5 0,5 0-436,2 0 0,5 1-11,3 3 0,-1-2-73,5 6 1,1-4 56,7 3 0,-3 1-45,3 3 1,0-1 44,0-2 0,4 2-161,-5-2 1,1 2-70,-4 1 0,3-1-69,1-2 1,-4 2 92,-4-2 0,-5-2-101,1 2 1,-2-4 65,-2 3 1,-3-4 100,-1 1-7,-4-3-28,2-1 230,-5 0-177,0 5 1,-5-4 103,-3 3 1,-6 1-152,-1-1 0,-1 3-70,0-3 1,-1 5-62,-6-1 0,4-2 40,0 2 0,0-1-206,-4 5 1,1-2 73,3-2 1,-2 2-61,2-3 0,1 2-117,-1-1 0,1 1-129,-1-6 1,3 5-436,4-4 386,-4 0 0,4-3-334,1 3 886,4-3 0,2 4 0,-1-5 0</inkml:trace>
  <inkml:trace contextRef="#ctx0" brushRef="#br0" timeOffset="75">16869 14265 7569,'11'-7'117,"-3"2"291,-1 5 102,-4-5-370,2 4 0,-10-4 184,-3 5 1,-3 4-75,-4-1 1,-3 6-177,-5-1 1,-5 3 79,-2 5 1,-3-4 18,-2 3 1,1 2-48,0-2 0,0 2-2,-1-2 0,6-2-125,2 2 0,0-2 24,0-2 0,1 0-426,7 1 1,0-5 6,8 1-1005,-3-5 789,13 2 0,-2-5-132,11 0 0,5-3 744,9-4 0,1-6 0,0-10 0</inkml:trace>
  <inkml:trace contextRef="#ctx0" brushRef="#br0" timeOffset="76">17337 13831 7569,'0'-12'241,"0"1"-61,0-1-358,0 1 1,0 0-372,0-1 1,0 5 1359,0-1-496,0 0 0,0-3-12,0-1 1,1 2 133,3 3 0,-3-3 20,3 2 1,2-1-136,2 1 1,-2 0-68,2 4 1,0-1-57,3 1 0,0 3 39,1-3 0,-1 3-90,1 1 1,-1 5-93,1 2 1,-1 8 54,0 4 1,1 0-115,-1 4 1,-3-2-96,-1 5 1,-4 3 64,1 2 1,-3 2-126,-1 1 0,-1 2 56,-3 2 0,-6-1-11,-5 4 0,-4-2-22,3 2 0,-4-5-40,1-2 1,-3-1 173,0-6 0,0 2-21,3-6 1,2 1 196,6-9 1,1 0 37,2-3 142,3-1-248,5 1 0,1-2 43,3-3 0,3 0-6,4-3 1,2-3 58,2 3 0,-1-3-139,5-1 1,-1 0-5,1 0 1,1 0 32,-5 0 0,4 0-12,-3 0 0,3 0-91,-4 0 0,4 0 53,-4 0 1,0-4-288,-3 0 60,-1 1 0,-1 1-306,-2-2-592,2 3-1070,-9-4 2152,4 5 0,-5-5 0,0-1 0</inkml:trace>
  <inkml:trace contextRef="#ctx0" brushRef="#br0" timeOffset="77">17885 14459 8402,'18'-4'834,"-3"0"-332,-2 0 1,-6 4 199,1 0 314,-5 0-452,2 0-443,-5 0-286,-5 0 0,-2 0-450,-4 0 1,-1 4-864,1 0 1478,-1 0 0,-4-4 0,-2 0 0</inkml:trace>
  <inkml:trace contextRef="#ctx0" brushRef="#br0" timeOffset="78">18285 13739 7569,'0'-19'0,"0"0"0,0 5 286,0-1-187,5 2 0,-4 2-36,3 0 0,-3-1 164,-1 1 441,0-1-422,-5 1 1,3 4-77,-6 4 1,0 1-51,-3 2 0,-4 0-97,0 0 0,-6 5 58,2 3 1,-2 2 48,-2 2 0,4 3-48,0 0 0,1 2-158,-1-2 1,-1 3 6,4 4 1,2-3-150,7 1 0,2-1-61,5 3 0,0-3 131,0 0 0,5-5-89,2 2 0,9-5 88,3-3 1,2 1 112,2-6 0,0 1-42,0-4 0,0-1 153,-1-3 0,1 2 153,0-6 0,-5 0-120,-3-3 1,-2 0 296,-2-1 0,-1 1-144,-2-1 0,1-3 105,-5 0 0,-1 0-104,-3 3 1,0 1 101,0-1 0,0 5 135,0-1-366,0 6 1,-1-4-29,-3 6 1,2 6-187,-6 1 1,6 10 15,-2 5 1,-1 3 126,1 5 1,-4 2-132,5 6 0,-5 2 15,4 6 0,0-1-100,4-4 0,-3 4-30,-1-3 0,0-3 16,4-1 0,0-4 30,0-3 0,0-3-113,0-5 0,-1-6 19,-3-1 1,3-4-119,-3 0 16,3-6 75,1 4-409,0-9 0,0 3 668,0-8 0,0-2 0,0-5 0</inkml:trace>
  <inkml:trace contextRef="#ctx0" brushRef="#br0" timeOffset="79">18433 13842 7569,'0'-16'0,"0"-3"0,9 1 1027,3-1-678,12 5 0,-9-3-8,8 6-298,-8-1 1,1 1 129,-4 0 0,-2 3 177,-2 0 0,2 6-5,-3-2 0,4 3-76,0 1 1,-3 0-201,-1 0 1,-3 0 104,4 0 1,-2 5 44,2 2 1,1 7-107,-6 2 0,2 4-114,-1-1 1,-3 10 100,3 2 1,-2 8-3,-2-5 0,-6 7-327,-1-3 1,-7 5 138,-1-1 1,-2-1-562,2 0 1,-2-4 289,-2 1 1,-1-7 93,5-5 1,0-3 223,3-4 1,1 2 309,-1-6 1,6-4 202,2-3 418,-2-6-445,5 9 1,1-10-162,7 3 0,7-3 64,1-1 0,6 0-8,-2 0 1,1 0-233,-1 0 0,3 0-1,-3 0 0,2 0-119,2 0 0,-4 0-52,0 0 1,-4 0-255,4 0 1,-5 0-816,2 0 0,-7 0-17,-2 0-1544,-4 0 2696,2 0 0,-10-5 0,-2-2 0</inkml:trace>
  <inkml:trace contextRef="#ctx0" brushRef="#br0" timeOffset="80">18890 13237 7569,'-6'-7'1290,"1"-3"-1107,5 9 1,1-4 229,3 5 1,-2-4-106,6 0 0,-4 1-33,3 3 1,-3 0-39,4 0 0,-6 5 69,2 2 0,1 3-32,-1 2 1,4 4 36,-5 3 0,6 3 29,-1 1 0,3 1-93,5 2 1,-2-1 57,5 1 1,0 3-86,3 2 1,1-2-26,0 2 1,0-1-1,0 4 0,0 4-140,-1 0 1,-4 6-32,-3-3 0,1 6-134,-5-1 1,3 6-205,-6-6 0,-3 2-13,-1-2 0,-3-1 54,-1 1 1,0-2 70,0-2 1,-5 3-7,-3-3 0,-2-4 66,-1-4 1,-1-4 119,1-3 1,-4-3-34,-1 3 1,1-7 117,4-1 0,-5-4-110,1 4 1,-4-5-4,4 2 1,0-4-28,3 0 1,5-2-93,-1-3 0,4 4-582,-3-4 226,4-2-478,-2 0-71,5 0 359,0-3 1,5-1 714,3-5 0,-3-5 0,0 3 0</inkml:trace>
  <inkml:trace contextRef="#ctx0" brushRef="#br1" timeOffset="81">19553 11501 7448,'6'-7'273,"3"1"-3,-5 2 0,4 3 146,0-3-290,2 3 0,2-3 161,-1 0 1,0 1-89,1 3 1,3-4 11,0 0 1,4 0-29,-3 4 1,0 0 11,-1 0 1,-2 0-51,2 0 0,2 1-1,-2 3 1,4 1 14,-4 3 1,2 2-128,-2-2 0,-2 6 9,2 1 0,-2 4 95,-2-4 1,-3 7-173,-1 1 1,-4 1 37,1 6 1,-3 1-55,-1 3 0,-1 1 20,-3 3 0,1-1-69,-4 5 0,3-1 21,-4 1 0,4 2-75,-3-2 1,4 1-36,-1-1 0,3 2 107,1-2 1,0 3-168,0 0 1,0 1 176,0 0 1,0 1 20,0 2 0,4-6 17,0 3 0,3-3 75,-3 3 1,4-4-58,-4-1 1,-1-4 105,-3 1 0,4-2 66,0-2 0,1-3-47,-1-1 1,-3-5 40,3 2 1,1-3-64,-1-1 1,0-5-39,-4-3 1,0 2 18,0-2 1,0 0 30,0-4 1,-2 1-103,-1-1 0,0 1-46,-5-1-1,6-3 10,-2-1 1,2-4 22,-2 1 87,2-3-66,-3-1 590,5 0-735,5 0-45,-3 0 165,3 0 0,-5 1 23,0 3 0,0 2-12,0 6 0,0-5-6,0 1 0,4 1 11,-1 6 0,3-1 1,-3 5 0,-1-4 18,1 4 0,2-1 6,-1 1 0,0 3-152,-4-3 1,0 1 79,0-1 0,0 5-161,0-5 0,0 7 44,0-4 1,0 1 104,0 4 1,0-2 29,0 2 1,0-2-3,0 6 0,0-5 5,0 5 0,4-3 12,0 6 0,3-2 297,-3 6 0,4-6-118,-4-2 1,1 1-88,-2 3 0,3-4-14,1 1 0,-1-6-181,-2 2 1,-2-3 68,1-1 0,2 0 62,-1-1 0,0-3 37,-4 0 1,0 1-13,0 2 0,-1 1 101,-3 0 0,1-4-97,-4 0 0,4-1-18,-1 1 1,-1 1 35,2-5 0,-1 1-82,4-5 1,-1 4 115,-3 1 0,2-1 82,-1-4 1,1 4-102,2 1 1,0 0 11,0-1 1,-3-2 15,-1 2 0,-1-6-33,1-1 0,3-1 164,-3 5 0,-1-5-21,1 1 0,0-4-74,4 3 0,0-3-112,0 4-189,-5-6 1,4 5 52,-3-3 0,1-3-394,0 3 104,1-3 126,-8-1-356,9-5 68,-9-2-339,8-4 1,-3 0 123,5-1 1,0 1 780,0-1 0,0 1 0,0 0 0</inkml:trace>
  <inkml:trace contextRef="#ctx0" brushRef="#br1" timeOffset="82">20843 11855 7569,'0'-12'-228,"0"6"1,0-4 501,0 2 480,0 3-505,0-5 1,-1 9 94,-3-3 0,1 3-111,-4 1-104,-1 0 1,-7 0 18,0 0 1,-7 5 16,-1 2 1,1 4-72,-5 0 1,1 4 69,0 0 0,2 5-101,-3-5 1,7 5 32,1-1 0,5 4-137,-1 4 0,-2-3-5,2 2 1,3 4-41,5 0 1,4-1 61,-1 2 0,3-6-94,1 2 1,3-3 8,4-1 0,1-4 66,7 0 0,3-5 10,1 1 0,3-4 7,0-3 1,3 1 151,1-5 0,3-1-48,6-3 0,-5-3 44,1-1 0,-7-1-187,-2 1 1,0 1-129,-7-4 1,0 3-79,-3-4 1,-4 6-56,-1-2-224,-4-2 51,2 4-489,-5-3 988,0 0 0,0 4 0,0-4 0</inkml:trace>
  <inkml:trace contextRef="#ctx0" brushRef="#br1" timeOffset="83">21049 11866 7569,'0'-16'0,"0"3"328,0-2-7,0 7 143,5-2-38,-4 9 0,5-4 155,-2 5-281,-3 0 0,4 5-99,-5 2 1,0 9 22,0 3 0,0 2-164,0 2 77,0 5 1,4 0-17,0 2 0,0 3-112,-4-2 1,0-2-183,0 2 1,0-5 128,0 5 1,0-5-204,0 5 0,0-7 116,0-1 1,0-2-12,0-6 1,-1 4-14,-3-3 75,3-1 28,-5-4 35,6 1 122,0-6-138,0-1 118,0-5 1,6 0-6,1 0 0,3 0-31,2 0 1,0 0-1,4 0 1,0 0 2,3 0 1,3-1-32,-3-3 0,-1 3 1,1-3 1,-4 3-148,4 1 0,-5-1-19,1-3-1017,-2 2 510,-2-3-869,-4 5 1520,-2 0 0,-5 0 0,0 0 0</inkml:trace>
  <inkml:trace contextRef="#ctx0" brushRef="#br1" timeOffset="84">21049 12175 7569,'1'-12'460,"3"1"-218,-3 4 0,9-1-42,-2 4 1,2 0-94,1 4 0,5-4 180,-1 0-149,5 1 0,-6 3 21,5 0 1,-4 0-118,4 0 1,-5-2-266,2-2 0,-4 3 202,0-3 0,-5 3-515,1 1 258,-6 0 278,3 0 0,-5-5 0,0-1 0</inkml:trace>
  <inkml:trace contextRef="#ctx0" brushRef="#br1" timeOffset="85">20889 11901 7569,'12'-19'59,"4"-1"-56,1 7 0,11-4 53,3 6 0,2-3 110,1 2 0,2-3 386,2 4-306,-3 4 0,5-8-1,-6 7 1,-5 2-53,-2-2 1,-3 6-157,-1-2 0,-4-1 87,0 1 0,-9 0-44,1 4 31,-2 0 0,1-1-82,-2-3 0,-2 3-36,-2-3 0,-1 3-126,4 1 191,-4 0-32,7 0 0,-8 0-41,6 0 1,-4 5 57,3 3 1,-4 2 56,1 1 0,1 6-57,-1 2 1,1 2 27,-1 2 0,-3 5-35,3 3 1,-2 2 0,2 1 1,-3 3-45,3-3 1,-3 5-9,-1-8 1,0 3 27,0-7 0,0 3 15,0-3 1,0-2-50,0-6 1,0 1 36,0-4 1,0-1-40,0-4 27,0 1 0,0-5 9,0 1 30,0-6-27,-5 4 0,4-12-70,-3-1 0,3-3 58,1-2 0,-1 0-104,-3-4 1,3 0 58,-3-3 0,2-4 48,2 0 0,0 0 23,0-3 1,0-2 4,0 1 1,0 0-16,0 5 1,0 3 6,0 0 1,2 8 251,2 0-123,-3 2-251,9 3 0,-4 6 33,6 7 1,0 9-75,4 3 0,-2 2 57,5 2 1,0 1-85,4 3 1,-1-3 99,1 3 1,-1-3-17,-3-2 1,2-4 113,-2-3 1,2-2-70,-2-1 1,1-5 326,-5 1 0,4-6-102,-3 2 1,-1-3 387,-4-1-87,1 0-233,-1 0 1,-5-1-84,-2-3 0,-3-2 101,-1-5 1,-1-2-137,-3-2 0,-2 1 5,-5-5 0,-1 0-128,1-4 1,-1 0 95,1 0 0,1-1-375,2-3 1,-1 3 0,5-2 0,1 1-144,3 3 0,0 4-279,0 3-197,0 2-155,0 2 685,0 4 0,0 3 350,0 8 0,5 8 0,1 5 0</inkml:trace>
  <inkml:trace contextRef="#ctx0" brushRef="#br1" timeOffset="86">22214 11878 7569,'-5'-7'362,"-2"-3"-72,1 4 23,1 0 177,5 0 159,0 6-454,0 6 0,0 0 4,0 5 1,0 6-25,0 2 0,1 2-9,3 2 1,-3 5-155,3 3 0,1 0 53,-1 0 0,5 1-219,-2-6 1,0 0 102,0-7 1,-3 1-248,4-5 0,-6 0 143,2-3 0,-1-1-375,0 1 1,-1-5-17,1 1 0,-3-6 546,-3 2 0,-4 3 0,-4-1 0</inkml:trace>
  <inkml:trace contextRef="#ctx0" brushRef="#br1" timeOffset="87">21882 11935 7569,'12'-18'37,"4"3"7,3 7 1,4-1 111,4 6 1,-2-5 106,6 4 1,-2-4-41,1 5 0,7-6-117,-3 1 0,3-2 71,-3-1 0,1 3-11,-1 0 1,0 1 18,0-5 1,-1 2-119,-2 3 1,-2-4 13,-2 4 0,-7-3-72,3-2 1,-8 1 215,0-1-198,-2 6 139,-7-4-86,5 9-23,-10-4 1,0 6-137,-5 3 1,-3 3 57,3 8 1,-4 3-41,4 5 1,1 5 3,3 2 1,0 3 70,0 2 1,3-5-22,1 1 0,5-2 7,-1 1 1,-2 2-8,2-5 1,-2-1 29,2-3 1,-2-4 5,-2 0 0,-2-5-78,6 1 0,-6-2-282,2-2-720,3 1 378,-6-1-868,4 1 800,-5-6 741,0-1 0,-5-15 0,-1-3 0</inkml:trace>
  <inkml:trace contextRef="#ctx0" brushRef="#br1" timeOffset="88">22476 11832 7569,'7'-23'0,"3"5"-36,-3 3 36,4-3 0,0 6 676,0-4-398,6 4 1,-3 4 93,5 1 0,0 4-112,4-1 1,1 3-178,2 1 0,-1 0 94,1 0 0,2 0-191,-1 0 0,-1 5-33,-3 3 1,-5 2-21,-3 1 0,-2 4 102,-2 1 1,-4 4-74,-3-1 1,-3-1-26,-1 1 1,-5 0-103,-3 4 0,-7 0-102,-4-1 0,-4 1 84,-4 0 0,3-1 2,-2-3 0,-2 2 89,1-2 1,2-2 105,6-2 1,3 2-100,9-2 162,-3 0 1,8-4 47,-1 1 1,3-5-25,3 1 0,8-4 32,4 3 1,5-4-43,-1 1 0,4 1-84,4-1 1,-3-1-65,2-3 0,2 0-191,-1 0 1,0 4-58,-5 0 1,1 0-301,0-4 0,-5 4 605,-3 0 0,-2 4 0,-2-1 0</inkml:trace>
  <inkml:trace contextRef="#ctx0" brushRef="#br1" timeOffset="89">23082 12266 7569,'5'-6'708,"-3"-4"-522,6 2 1,-6-2 186,2-2 1,1 1 327,-1-1-423,0 1 1,-4-4-64,0 0 1,4-6-49,-1 2 1,1-2-223,-4-2 0,0-1 85,0-3 0,0-1-7,0-2 1,-4-3 84,1 2 0,-1 0-194,4 0 0,0-2-26,0 3 1,0 2 8,0 1 1,0 3 63,0 1-4,0 5 70,0 2 2,0 10-147,5 0 1,1 13 72,6 4 1,-5 6 34,1 6 1,0-1 43,3 1 0,2 5 2,2 3 1,-1 2-18,5 1 1,-1 0 6,1 0 0,2-4-18,-2-4 0,-1 2 3,1-1 0,-4-4-7,4-4 1,-3-2 12,3 2 0,-5-1-103,1-3 1,-3-2-75,0 2 0,-5-2-159,1-2 1,-4 0-374,4-4-373,-6 3 541,3-3 524,-10-1 0,-1 4 0,-6-3 0</inkml:trace>
  <inkml:trace contextRef="#ctx0" brushRef="#br1" timeOffset="90">23162 12129 7569,'-12'0'0,"6"-1"418,2-3-224,3 3 0,2-4 167,3 5-259,2 0 0,3 0-44,2 0 1,-2 0-126,7 0 0,1 0 0,2 0-1,3 0 77,1 0 1,-2 0-243,-2 0 0,3 0 96,-3 0 0,-3 0-209,0 0 1,-4-4-7,0 0 0,-1-4 352,1 5 0,-1-11 0,0 1 0</inkml:trace>
  <inkml:trace contextRef="#ctx0" brushRef="#br1" timeOffset="91">23721 11718 7569,'-18'-7'1420,"2"-3"-1186,10 9-543,0-9 425,6 9 1,0-3 260,0 8 0,-1 2 60,-3 5-258,3 6 0,-4 2-64,5 8 1,0 2 13,0 5 1,0-1-32,0-3 1,0 6 9,0-6 0,0 6-96,0-6 0,5 0 55,3 0 0,2-5-252,1 2 1,-3-4 139,0-4 0,-1-4 77,5-7 0,-1 1 207,0-5 48,1-1 1,-1-3-32,1 0 1,-1 0-117,1 0 1,-1-3 100,0-1 1,5-4 21,-1 4 1,1-3-201,0 3 0,-3-4-31,7 4 0,-7-3-119,3 3 1,-4 0-389,0 4-61,-1 0 1,1 0-644,-1 0 1,-5 1 134,-2 3 1044,-3 3 0,-6 4 0,-1 0 0</inkml:trace>
  <inkml:trace contextRef="#ctx0" brushRef="#br1" timeOffset="92">20649 12757 7569,'0'-11'0,"-1"3"183,-3 0 43,3 6 240,-4-8 292,5 3-122,0-4-163,0 5-277,0 1 1,0 6-10,0 3 0,1 7-22,3 8 1,2 4 17,5 4 0,1-2-101,-1 5 1,-1-3 59,-2 4 0,2-2-193,-2 1 1,-2 2-17,2-5 0,-6 3-120,2-3 1,-3-1 57,-1-3 1,0-1-30,0-3 0,0 1 20,0-5 85,0 1 50,0-5 1,2-1 111,1-2-166,-1-3 223,3 0-93,0-4 1,0 3 58,2-8 0,4 2-113,-4-6 0,3 4 3,2-3 1,-3 3-26,2-4 1,-5 4 37,10-3 0,-6 3-62,5-4 1,-1 6 43,1-2 0,-1-1-50,5 1 1,-1-1-70,1 1 1,1 3-156,-4-3 0,3 3-351,-4 1-370,0 0-519,-4 0 767,1 0 730,-6 0 0,-1 0 0,-5 0 0</inkml:trace>
  <inkml:trace contextRef="#ctx0" brushRef="#br1" timeOffset="93">21266 12746 7569,'5'-17'58,"-4"4"124,4 2 248,-5 6 0,0 6-13,0 3 1,0 7-177,0 9 0,0 1-39,0 2 1,-4 5-101,0 2 0,1 0-125,3 0 0,0-3 58,0 3 1,1-5 65,3 2 1,-2-7-62,6-1 0,-4-5-128,3 2 0,0 0-139,0-1 0,3-1 118,-2-6 0,-2 2-422,2-2 1,-4-2-103,3 2 633,-4-1 0,2 5 0,-5-1 0</inkml:trace>
  <inkml:trace contextRef="#ctx0" brushRef="#br1" timeOffset="94">21414 12837 7569,'0'-13'506,"0"-2"-265,0 2 0,5-3-48,3 5-68,-3-1 112,5 6 0,-7 1 191,4 5-155,-4 0 0,2 2-67,-5 6 1,0 2-98,0 13 0,-4-2 74,0 10 1,0-2-119,4 2 1,2 0-62,1-4 1,4 3-78,4-3 0,1 3-9,-1-3 1,-3-4-207,-1-4 0,0-1 73,0 1 0,2-3 94,-5-4 1,1-5-478,-1 1 154,-3-6-289,4 4 371,-5-6 0,-4-2 36,1-2 0,-5 2 158,4-6 1,-3-1 22,3-6 1,-5 1 49,1-5 0,-2 4 95,-1-4 0,-1 0-10,1-4 1,1 0-24,2 0 1,-1-3 296,5-1 0,1-3 0,3 3 0,0 0 125,0 4 1,3-2-68,1 2 0,4-1 63,-4 9 1,3 0 605,-3 3-280,5 1-132,-8-1-450,9 6 1,-5 2-98,3 8 0,1 2 71,-5 6 0,5 3-52,-2 0 0,2 4 62,-1-3 1,6 3-171,-3-4 0,3 1 21,-3 0 1,1-4 78,-1 3 1,1-2-35,-1-1 1,1-2 53,-1-3 0,0 2-93,1-5 1,-1 0 0,1-4-118,-1 0 6,0 0 1,-3-1 88,0-3 1,-4 1-54,3-4 1,-3-1 48,4-3 0,-5-5 38,5 1 0,-2-5-21,2 1 1,2-3 33,-2-1 0,1 1 10,-2-1 0,3 0 94,-2 0 1,-2 5 24,2 3 0,-6 2-29,4 2-60,-1 5 0,-4 6-106,3 7 1,-3 8 91,-1 4 0,0 4 111,0 4 1,0 2-90,0 5 1,1 1 6,3-1 1,-3 0-76,3 0 1,1-1-2,-1-2 0,1-3-95,-1-5 0,-2-2 90,6-2 1,-5 2-365,0-6 96,4 0-1024,-6-4 651,4 1 672,-5-1 0,5 1 0,1-1 0</inkml:trace>
  <inkml:trace contextRef="#ctx0" brushRef="#br1" timeOffset="95">22099 12791 7569,'-7'-5'-114,"-1"-2"1,6 0-67,-2 0 1,3 3 195,1-4 1,3 4 200,1-3 66,5 4 1,-6-6 179,4 6 123,-4-1-415,2 4 0,-5 5-115,0 3 0,0 3 86,0 4 0,0 3-89,0 5 0,0 3 17,0 1 0,-1 0 28,-3-4 1,2 3-130,-1 1 1,1 0 26,2-5 1,0 1-125,0 0 0,4 0-74,0 0 1,5-4-81,-2 0 1,0-5-281,0 1 0,1-6 252,3-2 1,-3 0-474,0 0 783,-1-1 0,0-1 0,-2 1 0</inkml:trace>
  <inkml:trace contextRef="#ctx0" brushRef="#br1" timeOffset="96">22590 12734 7569,'7'-18'-408,"-2"2"1,-3 10 300,6 2 1,-4 3 67,7 1 87,-7 0 0,1 5 121,-5 2 1,0 5 374,0 3-318,0 3 1,-4 6-40,1 2 1,-5 4 37,4 4 0,-1-4-186,1 1 0,3-2 83,-3 1 0,3-2-96,1-5 0,0-1 69,0-3 0,0-3-176,0-4 0,4-1-37,0 1 0,4-2-27,0-3 1,-2 0-336,2-4-463,-6-1 418,4 3 0,-6-6 525,0-3 0,-6-3 0,0-9 0,-5-2 0</inkml:trace>
  <inkml:trace contextRef="#ctx0" brushRef="#br1" timeOffset="97">22259 12723 7569,'10'-12'68,"6"1"0,8 1 138,2 2 1,7 3 92,2 5 1,0-1-66,7-3 0,-4 3 46,4-3 0,8 3-97,3 1 1,0-4-29,-7 0 0,-4 0 28,0 4 1,-11 0-881,0 0 1,-7 0 74,-5 0 0,-6 0 622,-6 0 0,-4 5 0,2 2 0</inkml:trace>
  <inkml:trace contextRef="#ctx0" brushRef="#br1" timeOffset="98">20854 13785 7569,'-11'0'0,"1"-1"67,2-3 1,2 1 271,2-4 99,3 4 252,-4-2-475,5 5 0,0 1-20,0 3 0,4 3 21,-1 4 0,6 5-57,-1 4 1,-2 2 11,2 5 0,-4-3 24,3 3 1,0-2-12,0 2 1,3-4-54,-2-1 1,-2 0-116,2-7 0,-4 4-270,3-3 1,-4-1 185,1-4 1,-2 1-468,2-1 1,-3-3 5,3-1-1301,-3-4 890,-1 2 940,-5-5 0,-1 0 0,-5 0 0</inkml:trace>
  <inkml:trace contextRef="#ctx0" brushRef="#br1" timeOffset="99">20478 13831 7569,'1'-12'0,"3"1"0,3 3 529,9 1-388,1 4 0,6-2 687,0 5-548,0-5 0,0 4 22,0-3 1,-1 3-137,1 1 0,0-4 150,0 0 0,4-1-53,-1 1 0,2 2-245,-1-6 0,-2 0 109,6-3 0,-5 3-153,5 1 0,-6-1-59,2-3 1,-7 0-40,-1 4 0,-5-2-22,1 5 1,2-3 46,-2 3 0,-4 0-60,-3 4 92,-5 0-3,2-5 1,-4 4 5,3-3 114,-3 3 23,4 1 21,0 5 61,-4-4 0,6 9-46,-3-2 1,-3-2 45,3 2 1,-3 0-51,-1 8 1,0-2 108,0 5 1,0-4-73,0 4 0,0 0-61,0 4 1,0 1-79,0 3 1,1-3-177,3 2 0,-2-3-80,6-4 0,-2 2 103,2-6 1,2 4-267,-2-4 0,-2 0 159,2-3 1,-6-1-206,2 1 1,1-5-721,-1 1-562,0-1 1744,-4 0 0,0-2 0,0-5 0</inkml:trace>
  <inkml:trace contextRef="#ctx0" brushRef="#br1" timeOffset="100">21448 13659 7569,'7'-17'590,"-2"-5"0,0 9 149,2-2-440,9 2 1,-7 7 146,2 2-346,-2 3 140,-3 1 1,-1 1-88,-5 3 0,0 4 118,0 7 0,0 3-61,0 5 0,-1 4-133,-3 4 0,3 2 42,-3 1 0,3 0 31,1 1 0,0-2-70,0-3 1,0 2-168,0-6 0,0 1-49,0-4 1,4-5 76,0-3 1,4 0-293,0-3 0,1 2 140,-1-7 0,-2 0-1681,-2 0 814,-3-4-804,4 2 1882,-5-5 0,-10-5 0,-3-2 0</inkml:trace>
  <inkml:trace contextRef="#ctx0" brushRef="#br1" timeOffset="101">21060 13933 7569,'10'-6'559,"3"-4"0,11 9-476,3-3 0,2 3-233,5 1 1,-2 0 90,2 0 31,-7 0 0,11-4-121,-8 0 0,2 0-193,-2 4 0,-2 0 8,-5 0 1,-1-1 161,-3-3 1,-3 3-65,-4-3 1,-5-1 235,1 1 0,-5-10 0,2 2 0</inkml:trace>
  <inkml:trace contextRef="#ctx0" brushRef="#br1" timeOffset="102">21745 13637 8092,'-11'-6'2222,"5"0"-1852,0 0 1,8 1-220,2 5 1,-3 1 0,3 3 1,1 3-69,-1 9 1,3-2 102,-3 5 1,4 3 9,-5 5 0,5 5-80,-4-2 0,3 2-85,-3-2 1,0 3-171,-4-2 0,0-2 88,0 2 1,4-6-13,0 2 1,3-8 32,-3-4 0,5-2-32,-1-2 1,5-1 44,3-2 0,0-3-24,-1-5 0,3 0-17,5 0 1,0-4-112,0 0 1,-4-3-193,0 3 0,-5-4-88,1 4-123,-2-5 0,-3 7 250,-3-6 0,-1 4-203,-6-3 0,-2 3-72,-2-4 596,-2 1 0,-10-10 0,-2 0 0</inkml:trace>
  <inkml:trace contextRef="#ctx0" brushRef="#br1" timeOffset="103">21654 13933 9187,'16'-6'110,"3"1"-330,8 5 0,1 0 216,3 0 0,-4-4 132,-4 0 1,4-1-10,0 2-138,-1 1 0,-3-4-72,0 2 0,-2 3-315,-1-3-325,-4-2 0,-6 3 76,-2-4 655,-3-1 0,-10-3 0,-2-1 0</inkml:trace>
  <inkml:trace contextRef="#ctx0" brushRef="#br1" timeOffset="104">21643 13625 7569,'24'-10'-97,"-5"2"1,-2-2-152,-1 3 1,5 1 165,2 3 0,0 1 54,4 2 1,-2 0 195,2 0 1,-2 0-54,5 0 0,-4 0 94,0 0 1,-1 0-138,-3 0 1,0-3-136,-3-1 1,1 0 64,-4 4 0,-1 0-103,-4 0 1,-3 0 94,-1 0 22,1 0 0,0 0 229,-1 0-178,-4 0 114,2 5 0,-1 1 23,0 6 1,-1 1 30,-3 2 1,-3-1-75,-1 5 0,-5 0-18,1 4 1,-1 1-71,2 2 0,-2 0-96,5 4 0,0-3 31,4 3 1,0 0 38,0 0 1,1-3-118,3-8 1,3 1 122,4-5 0,4 0 32,1-3 0,4-5 0,-1 1 0,2-5 104,2 0 0,1-1-219,3-2 1,-3-5 107,3-3 1,-3 2-64,-1-2 1,-2-3 66,-2-5 0,2 0 34,-6 1 1,3 2-31,-7-2 0,3-3-8,-6-1 0,-3-6-46,-1-2 0,-8-1-69,-4 1 1,-7 2-177,-4-6 0,-4 5 94,-4-5 1,-2 10-288,-5-2 1,-5 8 179,-3 0 0,-1 7-266,1 4 0,4 3 39,7 1 0,4 5-561,8 3 1014,3 2 0,5 1 0,-1 1 0</inkml:trace>
  <inkml:trace contextRef="#ctx0" brushRef="#br1" timeOffset="105">22693 13614 7569,'-6'-5'127,"2"-3"87,3 3 258,1-5-126,0 3 0,0-4 275,0 0-112,0 4-246,0 2 0,4 4 301,-1-3-509,1 3 0,-4 2 93,0 10 1,4 6-122,0 6 0,3 1 74,-3 3 0,4-2-120,-4 5 0,3 1-76,-3 3 1,4-3-11,-4-1 0,3-5 1,-3 2 0,5-3-76,-2-1 0,0-5-160,0-3 0,-3-2 158,4-2 1,-4 1-107,3-1 0,-4-3-205,1-1-776,-3-4 765,-1 2 1,-1-5-173,-3 0 676,-3 0 0,-9-10 0,-2-3 0</inkml:trace>
  <inkml:trace contextRef="#ctx0" brushRef="#br1" timeOffset="106">22613 13602 7569,'7'-11'234,"3"-1"0,-4 1-145,6 0 0,0-5-8,3 1 1,3 0 157,5 3-195,5 6 0,-3-3 104,6 5 0,-2-3 168,1 3 0,2 0-27,-5 4 1,-2 0-123,-6 0 0,2 0-198,-6 0 0,0 1 117,-4 3 1,-3 3-66,0 4 0,-6 4-52,2 0 1,-4 6-157,-4-2 0,-6 2-62,-5 2 0,-9 0-125,1 0 0,-4 0-25,1 0 1,5-1 129,-2 1 1,6-4 185,1 0 1,3-3-96,9 3 1,-4-5 267,4 1 0,2-2 6,6-2 1,2 0 19,5 1 0,1-1 54,-1 1 1,6-5 142,2 1 1,2-1-73,2 5 1,-3-6-85,3-2 0,-6 1-188,6-1 0,-4 0-9,0-4 1,1 0-225,-5 0 1,0 0-229,-3 0-192,-1 0 684,-4 0 0,3-5 0,-4-2 0</inkml:trace>
  <inkml:trace contextRef="#ctx0" brushRef="#br1" timeOffset="107">23241 13648 7569,'-6'-11'0,"1"-1"152,5 1 0,9 1 87,2 2 0,3 3-84,-2 5 0,-5 0 428,1 0-309,-6 0 1,4 6-131,-6 6 1,0 0 272,0 7 1,0 2-163,0 5 1,0-2-164,0 3 0,-2 2-24,-2 2 0,3-2-28,-3 1 0,3-3 1,1 3 0,1-4-181,3 0 1,3-5 36,4-2 0,5-5 96,4 1 1,1-4-82,2-3 0,0 1 70,0-5 1,1 0-86,2-4 1,-2-4-21,3 0 0,-4-5-167,-4 1 0,-2 2-313,-6-2 0,0 2 264,1-2 1,-6-2-496,-2 3 1,-5-2 127,-7 1 706,0-7 0,-18 7 0,2-8 0</inkml:trace>
  <inkml:trace contextRef="#ctx0" brushRef="#br1" timeOffset="108">23230 13876 7569,'-6'0'-42,"2"0"-18,8 0 1,7-1 109,8-3 0,-1 3 185,1-3 0,-1 3-101,1 1 1,6-1-89,-2-3 1,5 3-173,-5-3 1,2 1 100,-6-1 0,-2 3-154,-2-3 1,-2-1-484,-2 1 662,-5-4 0,-6-4 0,-6-6 0</inkml:trace>
  <inkml:trace contextRef="#ctx0" brushRef="#br1" timeOffset="109">23173 13602 7569,'16'-11'396,"3"-1"-456,8 1 1,2 5-29,6 2 1,-2 3 200,-3 1-47,-2-6 0,-1 5 63,-1-3 1,1 3 206,-4 1 1,-2-4 30,-2 1 1,2-3-112,-6 3 0,4 1 258,-4-1-250,0-4 363,-3 6-345,-1-4 1,-3 5-131,-1 0 1,-3 0-77,4 0 1,-2 5-157,2 3 1,2 6-45,-2 1 0,-2 5 96,2-1 0,-6 6-23,2 2 0,1 4 29,-1-5 1,0 6-37,-4-2 1,3-2 15,1-1 0,0-2 40,-4 2 1,0-4 21,0 0 0,0-4 0,0-4 1,4-2-47,0 2 0,-1-6 45,-3-2-62,0-4 55,0 7 96,0-9 1,0 3-109,0-8 1,0 2-36,0-6 0,-1 1 13,-3-5 0,3-3-1,-3 0 0,3-6-131,1 2 1,0-2 85,0-2 0,0-1-101,0-3 0,-4 2 20,0-6 1,1 2 93,3-1 1,0 1 55,0 2 0,0 7 314,0-3-171,0 7 198,0 0 45,0 10-225,0 1 1,0 6-262,0 3 1,1-2 64,3 6 0,-2-1-64,6 5 0,-1-1 17,5 1 0,-1-2 12,1-3 1,3 4-47,0-4 1,0 0 72,-3 0 0,-1-4 118,1 1 0,-1-3-97,0-1 0,1 0 34,-1 0 1,2-5-79,2-3 0,-2 2-3,2-2 1,-2 1 84,-2-5 1,1-1 1,-1-2 0,0 2 61,1-2 0,-1-1-54,1 1 0,-1-6 81,1 2 0,3 1-61,0-1 1,2 5 32,-2-1 1,-3 4-31,4 3 0,-4 3 82,0 5 1,-5 0-46,1 0 0,-5 6-1,0 6 0,0 6 183,1 8 0,-3 5-62,3 7 1,-3-1-71,-1 4 0,0 4-18,0 1 1,0 2-196,0-6 0,0 1 63,0-1 1,0-3 13,0-5 0,4-5-16,0-2 1,-1-7 3,-3-1 1,0-5-107,0 2 1,2-5-264,2-3 1,-3-2-1760,3-2 1142,-3-3 998,-1 4 0,0-5 0,0 0 0</inkml:trace>
  <inkml:trace contextRef="#ctx0" brushRef="#br2" timeOffset="110">8668 15944 7569,'-5'6'-187,"4"-1"511,-9-5 30,9-5 0,-6 4 139,4-3 167,1-3-305,-3 1-218,5-5 1,0 3 45,0 0 1,0 5 22,0-5 1,1 2-159,3-2 0,-1-2 90,4 2 1,1-2-98,3-1 0,1-1-21,-1 1 0,2-1-92,2 1 0,-1 1 107,5 2 0,-4-2-86,4 3 1,0-2-60,4 1 0,-4 3 40,0 5 0,-3 0-29,3 0 0,-5 0 52,1 0 1,1 5-15,0 3 0,0-2 25,-1 2 1,-1-1-2,5 5 1,-5-1 25,1 0 1,-1 1 3,2-1 1,-4-1 11,4-2 1,0 2-21,-1-2 0,2-2 47,-2 2 0,-2-6-39,2 2 0,1-3 140,0-1 0,-1 0-47,-4 0 1,1 0 35,-1 0 0,1-1-53,-1-3 1,-1-2 71,-2-5 0,2 0-105,-2 4 1,-3-3 34,-2 2 1,-1-2-99,-2-2 1,3 1 82,1 0 0,0 3-921,-4 0-74,0 6-439,-5-8 847,4 8 0,-8 2-679,5 8 1210,0 2 0,-1 2 0,-1-1 0</inkml:trace>
  <inkml:trace contextRef="#ctx0" brushRef="#br2" timeOffset="111">8771 16263 7569,'-11'0'-12,"-1"0"149,1 0 1,0-1 24,-1-3 1,5 3-23,-1-3 0,0 2 277,-3-2-197,5 3 0,-1-5 246,3 6-245,3-5 1,-5 3-3,2-6 0,3 4-24,-3-3 0,4 3-104,4-4 0,-2 5 13,6-5 0,-1 4-65,5-3 1,3 4 27,0-1 0,6-1-56,-2 1 0,2 1-23,2 3 1,0 0-115,0 0 0,0 1-5,-1 3 1,-3-3 58,1 3 0,-1 1-22,3-1 1,-3 1-3,0-2 0,-1 0 34,1 5 1,2-6 5,-6 2 0,4 1-2,-4-1 0,4 1 3,-4-1 0,4-3-4,-3 3 1,0-3 78,-1-1 0,-2 0-61,2 0 1,-2 0 100,-2 0 0,-3-4-55,0 0 289,-6 1-182,8-2 1,-8 2 57,1-5 1,-1 5-100,-2-5-36,5 0 1,-4-3-131,3 0 0,1 3 92,-1 0 1,-1 4-380,-3-3 0,2 4-683,2 0 1065,-3-4 0,4 6 0,-5-4 0</inkml:trace>
  <inkml:trace contextRef="#ctx0" brushRef="#br2" timeOffset="112">10245 15784 7569,'-7'-5'-654,"-3"3"1573,9-8-537,-9 9 1,3-3-101,-4 8 0,3-2 39,1 6 1,-1 0-55,-3 3 0,-2 0 6,-2 1 0,2 1-64,-2 2 0,1 3 0,-1 4 0,2 1-58,-2 0 1,-1 1 11,5 3 0,-3-2-117,6 6 1,3-2 47,2 1 1,1 3-108,2-2 1,0-2 22,0 1 0,9-4-52,3 0 0,7 0-89,0 0 0,-2-5-145,2 2 0,0-3 104,4 3 1,0-5-20,0-3 0,4-4-3,-1-3 1,2-3 106,-1-5 0,-2-1 10,6-3 1,-2-3 19,1-4 0,2-9 114,-5-3 0,-1-2-89,-3 2 1,0-1 94,0-3 0,-5-2-59,-3-6 0,-4 1 9,-3 0 0,-3 0-28,-5-1 1,-1 1 1,-3 0 0,-4-2 144,-7-2 1,-3 7-121,-5-4 1,-1 7-47,-2-2 1,-3 8 0,-6 0 0,2 8-84,3 2 0,-3 6 49,2 6 1,3 5-132,2 2 0,2 4-238,1 0 1,5 0 1,3 1 436,2 4 0,2-3 0,-1 4 0</inkml:trace>
  <inkml:trace contextRef="#ctx0" brushRef="#br2" timeOffset="113">10850 16400 7962,'0'0'0</inkml:trace>
  <inkml:trace contextRef="#ctx0" brushRef="#br2" timeOffset="114">11375 15818 7569,'-18'0'0,"-3"-5"801,8 4-528,2-5 1,4 6 437,4 0-429,1 0 1,-8 0-44,3 0 0,-4 6 10,0 1 0,0 5-143,-1 3 0,1-1 58,-1 5 1,5 0-118,-1 4 1,0 5 122,-3 2 0,0-1-164,-1 2 0,1-1 7,-1 4 0,5 1-51,-1-1 0,6-4-2,-2 1 0,4-6-132,4 2 1,6-8 36,5-4 0,9-2-135,-1-2 1,4-1 76,-1-2 1,0 1 29,4-5 0,-3 0 40,3-4 1,1-6 59,3-1 1,-1-5 61,-3-3 1,2-3-32,-5-4 1,3-1 137,-3 0 0,-4-4 134,-4 1-134,-10-6-43,6 8 1,-10-9 44,2 2 0,-1 2-78,-6-1 1,-7 3-15,-4-3 0,-3 4-50,-9 0 1,1 1-109,-8 3 0,-1 4-19,-3 3 1,-5 3-152,-3 5 1,3 1-247,1 6 1,7 2 199,5 2 1,3-2-133,4 6 1,2-1 489,6 5 0,-1-1 0,1 1 0</inkml:trace>
  <inkml:trace contextRef="#ctx0" brushRef="#br2" timeOffset="115">12186 15784 6099,'0'0'0</inkml:trace>
  <inkml:trace contextRef="#ctx0" brushRef="#br2" timeOffset="116">12175 15795 7102,'0'-6'1076,"0"1"-896,-5 5 1,2 0 158,-5 0 204,6 0 11,-8 0-127,8 0-22,-8 0 3,9 0-266,-4 0 271,5 0-376,-5 0-43,4 0 94,-10 0 1,5 0-3,-5 0 1,3 3 84,0 1-92,1 0 0,-3-3-14,2 3-37,-2-3 0,5 6 13,-3-3-18,-2-3-15,4 9 1,-2-5 35,1 3 0,3 2-93,-4-3 78,0 4 1,-2 0-80,3 0 1,-2 1 59,5-1 1,-4 4-4,5 1 0,-2 0-2,1-1 0,2-2-3,-1 2 1,0 2-26,-1-2 1,3 4 24,-3-4 1,3 2 44,1-2 0,1-1-40,3 5 1,2-4-156,6 4 0,0-5 42,4 2 0,-4-3 79,4 3 1,1-4-52,2 4 1,-1-4-104,1 0 0,0-5 20,4 1 1,-4-2 46,0 2 1,0-2 34,4-2 0,-4-3-13,0 3 0,-4-4 144,4-4 0,-3 2-55,3-6 1,-5 1 40,1-5 0,1-1-46,0-2 1,0 1 11,-1-5 1,-5 4 87,6-4 1,-10 0-96,5-4 0,-5 0 134,1 0 1,-4 1-73,0-1 1,-1-4 10,-2 0 0,-2 1-82,-1 3 0,-4 0-99,-4 0 0,-2-3 66,-2-1 0,1 4-126,-5 4 0,-1 1-399,-7-1 0,-1 3 252,-2 4 1,-7 6-1112,3 2 1429,-3 3 0,3 1 0,-1 0 0</inkml:trace>
  <inkml:trace contextRef="#ctx0" brushRef="#br2" timeOffset="117">12746 15669 7569,'0'-6'16,"0"-4"949,0 9-630,0-4 1,-2 5 27,-1 0 1,1 5 109,-1 2-236,-4 9 0,6-3-83,-3 6 1,3 2 0,1 5 0,0 0-153,0 4 1,0-3 84,0 3 0,4 1-146,-1 3 0,6-1 48,-1-2 0,2 0-5,2-4 0,-5 1-126,1-2 0,-1-1-139,5 1 1,-2-5 126,-2-2 0,2-5-27,-3 1 1,0-4-512,0-3 461,-4 2 0,6-7-839,-5 4 1070,-1-4 0,-3 2 0,0-5 0</inkml:trace>
  <inkml:trace contextRef="#ctx0" brushRef="#br2" timeOffset="118">13157 15749 7569,'-5'-6'1349,"3"-4"-801,-3 9-224,5-4 141,-5 5-233,-1 5 1,-5 5-3,-1 5-93,6 0 1,-3 2 30,5 2 1,-3 2-100,3 2 0,-4-1-101,4-3 1,0 1 39,4-5 1,6 4-200,1-3 0,5-2 28,3-7 1,3 2-108,4-5 1,1-2 82,0-5 1,5-1-20,2-8 1,3 2 104,2-9 1,-6 0-12,-2-4 0,-3 0 198,-1 1 0,-2-1-111,-2 0 1,-4 0 343,-7 0 1,-3 0-151,-5 1 0,-1-1 34,-3 0 0,-4 0-120,-7 0 1,-3 4-192,-4 0 0,-3 5-80,-1-1 0,-1 7-311,-7 4 1,6 4 45,-6 4 0,7 6 150,0 6 0,3 4-197,1-1 1,6 3 499,1 0 0,-1 6 0,-1 2 0</inkml:trace>
  <inkml:trace contextRef="#ctx0" brushRef="#br2" timeOffset="119">13123 16103 7569,'-12'7'109,"6"3"0,-3-8-172,5 6 1,0 0-35,4 3 0,0 1 398,0-1-176,0 0 0,0 1-43,0-1 1,0 1 75,0-1 1,2 0-155,1 1 0,4-1 2,4 1 1,1-5-78,-1 1 1,2-6 98,2 2 0,-1-2-109,5-2-1,-1 0 41,1 0 0,2-2 32,-2-2 0,2-2 11,-2-5 1,2-2 97,-2-2 1,-1 1 83,1-5 1,-5 0-51,1-4 0,-3 4 277,-5 0 0,-2 1-129,-5-1 0,-1-2-28,-3 1 1,-3 3-130,-9-2 0,-5 6-100,-6 2 0,-5 4-157,2 7 1,-3 0-469,-1 0 1,0 5 599,-1 3 0,-4 7 0,-2 3 0</inkml:trace>
  <inkml:trace contextRef="#ctx0" brushRef="#br2" timeOffset="120">10850 16435 7975,'-7'0'1498,"2"0"247,5 0-1723,0 5 69,0-4-941,0 4 525,0 0 325,0-4 0,5 10 0,2-5 0</inkml:trace>
  <inkml:trace contextRef="#ctx0" brushRef="#br2" timeOffset="121">13671 16309 7569,'-7'-6'0,"2"-5"0,5 10 823,0-4 1160,-5 5-1827,-1 5-655,-5 2 1,4 0 498,3 1 0,3-6 0,1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5T02:34:23.63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1713 4945 7821,'-6'-1'222,"1"-2"1,0 0-125,-3 0 0,2 2 0,-1 2 0,2 3 1,3 4-1,0 2 0,2 2 0,0 2 0,0 2 1,0-1-1,0 0 0,0 1 0,0 2 0,2 1-97,2-1 1,-2 2 0,4-3-1,1-1 1,-2 1 0,0-3 0,-3-2-1,0 0 1,-2-1 0,0 1 83,0-1 0,0-3 31,0-1 0,4-5 0,1-2 1,1-7-1,3-4 0,1-4 0,3-4-88,2-3 1,-1-2-1,5-1 1,0-2 0,0 2-1,0 2 1,0 4-112,-1 3 0,-2 4 0,-4 2 0,-1 1 1,1 2-1,-1 4 56,0 4 1,-3 0 0,-2 7 0,1 2 0,-1 3 0,2 3 0,-1 2 0,1 2 12,1 2 1,1 1 0,1-1 0,1 1 0,-1 0-1,-1-1 1,-1-2 0,-2-2-165,-2-2 0,2-1 0,-2-3 0,0-1 0,2 1 0,-1-2 178,3-3 0,1 4 0,2-5 0</inkml:trace>
  <inkml:trace contextRef="#ctx0" brushRef="#br0" timeOffset="1">3346 4854 7569,'-11'-5'206,"-1"-2"1,2-1 0,3 4-49,3 8 1,3 6 0,1 5-1,0 4 1,0 3 0,0 2-1,1 1 1,1 3-163,2 1 1,0-2 0,-4 3 0,1 1 0,2-1 0,1-1 0,-2-2 0,-1-4-148,-1-3 0,4-2 0,1 1 0,0-4 0,1-2-704,-4-2 0,-1-6 855,-1-5 0,-5-5 0,-1-6 0</inkml:trace>
  <inkml:trace contextRef="#ctx0" brushRef="#br0" timeOffset="2">3198 4888 7569,'10'-11'4,"-2"-1"1,3 1 0,-1-1 0,5 1 0,3-2 0,2-1-1,3-1 1,3 1 148,0 2 1,6 0 0,-3 2-1,2 1 1,-2 3 0,0 1 0,-1 2-1,0 3-214,-3 4 0,-4 2 1,-5 6-1,-2 0 0,-5 2 1,-3 3-1,-3-1 1,-4 2 125,-7 0 0,-5 0 0,-11 2 0,-3-1 0,-3 0 0,-2 0 0,1-1 0,1-2-99,2-2 0,7-2 0,6-3 0,6-3 34,9-1 0,7-1 0,16-4 0</inkml:trace>
  <inkml:trace contextRef="#ctx0" brushRef="#br0" timeOffset="7">4534 4877 7569,'0'-12'360,"0"1"0,0-1 0,-1 2-17,-3 3 0,1-2 0,-4 6 0,-2 5 0,-1 4 0,-2 4-381,1 1 1,0 5-1,-1 0 1,1 2-1,1 2 1,1 2-1,2 1-108,2-1 1,1 1 0,6-1 0,2-2 0,3-1 0,5 0 0,3-1 38,4-3 1,6-2 0,2-3 0,0-1 0,-1-3 0,1-1 0,-2-2 0,-1-3 157,-1-4 0,0-2 1,0-6-1,-2 1 1,0 0-1,-4-2 1,0-1-1,-3-3 101,-1 0 1,-3-2 0,-3-4-1,-3 0 1,-4 0 0,-5 2 0,-6 0-1,-8 2-323,-7-1 0,-7 5 0,-6 3 0,-2 7 0,-1 4 0,2 1 0,3 1-1257,5 3 1428,4 2 0,11 11 0,0 1 0</inkml:trace>
  <inkml:trace contextRef="#ctx0" brushRef="#br0" timeOffset="8">5037 4808 7461,'-7'18'36,"1"0"1,3-3 0,0 4 0,0 4 0,2 2 0,1 3 0,0 0 0,0 1 0,0 0 0,0 3 0,1 0 0,2-2 0,2-3 0,1-3-1,3-2 1,1-2 0,0-2-416,-2-2 0,2-4 0,-2-6 379,2-1 0,-4-6 0,-1-6 0</inkml:trace>
  <inkml:trace contextRef="#ctx0" brushRef="#br0" timeOffset="9">4900 4900 7569,'2'-12'115,"6"1"1,6-1 0,3 1 0,2-1-1,2 1 1,2 1-15,3 2 0,3-2 1,7 4-1,2-2 0,4 2 1,1 1-1,-1 2 0,-4 2-291,-2 1 1,-3 5 0,-3 3 0,-5 2 0,-4 1 0,-6 1 0,-4-1 0,-3 0 24,-4 1 0,-9 1 0,-7 1 0,-7 2 0,-9 1 0,-9 0 0,-7 0 237,-3-1 1,-2 3-1,2-3 1,5-3-1,5 0 1,8-1-1,5-2-187,5-3 1,2 2 0,7-4 114,2 2 0,8 0 0,7 5 0</inkml:trace>
  <inkml:trace contextRef="#ctx0" brushRef="#br0" timeOffset="10">5733 4831 7569,'-11'-5'527,"-1"-3"1,6 2 0,1 0 0,0 1-436,-3 2 1,3 3-1,1 5 1,2 5-1,-1 5 1,0 3-1,0 3 1,2 0-224,1 2 1,0 0 0,0 0 0,1-1-1,3 0 1,3-2 0,4-2 0,0 0 25,0 0 0,2-6 0,1 1 0,3-4 0,0-1 0,4-2 1,0-2-1,3-3-202,3-1 0,-2 0 307,6 0 0,-1-5 0,5-1 0</inkml:trace>
  <inkml:trace contextRef="#ctx0" brushRef="#br0" timeOffset="11">6316 4831 7569,'-12'-16'746,"6"3"0,1-1-395,0 5 0,4 5 0,-5 8 1,3 5-1,-2 5 0,0 6-519,-1 6 0,3-1 1,3 4-1,0 0 0,0 0 1,0 2-1,1-2 1,3-1-135,3 0 0,3-8 0,2 2 0,1-4 0,1-4 1,2-2-1,1-2 0,0-1 188,1-1 0,1-6 0,4 2 1,1-3-1,1-1 0,2-1 1,-2-3-1,0-3 114,-3-3 0,1-2 0,0 1 0</inkml:trace>
  <inkml:trace contextRef="#ctx0" brushRef="#br0" timeOffset="12">6396 5059 7573,'-12'0'888,"7"0"-749,5 0 0,10-3 0,8-1 1,1 1-1,0 2 0,1 1 0,2-1 1,1-2-499,0-1 0,0 1 1,-2 1-1,-1 0 359,-1-2 0,1-5 0,2 3 0</inkml:trace>
  <inkml:trace contextRef="#ctx0" brushRef="#br0" timeOffset="13">6304 4785 7569,'0'-16'188,"10"3"0,6-2 0,3 4 0,2 2 1,1 1-1,3-1 0,4-1 0,6 0-29,2 2 0,6-1 0,-1 6 1,1 0-1,-1 2-159,-4 1 0,-3 0 0,-1 0 0</inkml:trace>
  <inkml:trace contextRef="#ctx0" brushRef="#br0" timeOffset="14">8703 4648 7569,'-7'-11'195,"1"1"1,3 1 0,0 1 0,-1 1 0,-1-1-1,-3 2 223,-2 1 1,4 2 0,2 7 0,3 3 0,1 4-1,1 0-413,3 0 1,1 5-1,5 0 1,0 2-1,3 2 1,-1 2-1,2 1 1,2 0-21,3-1 0,0 1 0,2 0 0,3 0 1,0 0-1,1 0 0,-3-1 0,1 1 14,0 0 1,0 0 0,0 0 0,0 0 0,-2-1 0,0 1 0,-2 0 0,0 0-36,-2 0 0,1-2 0,-4 0 0,1-4 1,-1 1-1,-1-1 0,-2-1-112,1-2 0,-1-1 0,1-2 0,-1 1-346,0-1 1,-4-3 0,-5-2 493,-4-1 0,-5-1 0,-4-4 0</inkml:trace>
  <inkml:trace contextRef="#ctx0" brushRef="#br0" timeOffset="15">9217 4683 7569,'-12'-7'288,"5"-3"1,0 2-1,1 0 1,1-1-102,0 1 1,-3 11 0,3 2 0,-1 7-1,-4 6 1,-3 2 0,-4 2 0,0 3-140,-4 3 0,-2 3 1,-3 4-1,-3 3 1,-2 3-1,1 1 1,-1-2-1,2 0-47,2-3 1,3 2 0,3-2 0,0-4-1,4-4 1,0-2 0,4-2 0,3-3-119,3-6 0,4 1 1,-2-4-1,1-1 1,1-3-1432,0 0 1548,2-4 0,6-5 0,1-7 0</inkml:trace>
  <inkml:trace contextRef="#ctx0" brushRef="#br0" timeOffset="16">9651 4877 7569,'-11'-5'719,"5"-2"-521,6 1 0,5 1 0,7 5 0,-1 0 0,0 0 0,1 0 1,-1 0-1,1 0 0,0 0-140,4 0 1,-4-1 0,4-2 0,-2-1 0,-1 2 0,3 0 0,-1 1-413,1-3 0,-3 3 0,2-4 0,-2 1 0,-2 0 354,1 2 0,-6 1 0,-1 1 0</inkml:trace>
  <inkml:trace contextRef="#ctx0" brushRef="#br0" timeOffset="17">9639 5071 7569,'-6'0'1363,"2"0"-848,8 0 1,2 0-181,6 0 0,0 0 94,4 0 0,1-4-130,6 0 0,4-1-371,-1 1 1,5 2 124,-4-6 0,3 6-183,-3-2 1,-1 1 150,-3 0-21,0 1 0,0-3 0,0 5 0</inkml:trace>
  <inkml:trace contextRef="#ctx0" brushRef="#br0" timeOffset="18">10679 4557 7569,'-12'-11'210,"2"-1"0,1 2 0,3 1 1,-1 3-1,2-1 0,0 4 1,4 3-1,3 7 1301,6 6-1495,2 7 1,2-2 0,0 5 0,2 1 0,3 3 0,-1 2 0,2 1-35,0 1 0,1-2 0,4 3 0,0-3 0,-1 0 0,1-1 0,-1 0 1,-2-3-1,-2-1-57,-2-1 1,2-4 0,-5-1 0,-3-2-1,-1-2 1,-2-1 0,0-2-583,-2 1 1,-1-5 0,-4 1 656,0 1 0,5 1 0,1 2 0</inkml:trace>
  <inkml:trace contextRef="#ctx0" brushRef="#br0" timeOffset="19">11067 4614 7569,'0'-18'122,"0"2"1,0 4 0,0 1 0,-1 1 0,-3 2 46,-4 4 1,2 3 0,-2 2-1,-1 3 1,-2 5 0,-4 5-1,-4 5 1,-3 4-202,-1 4 0,0 2 0,1 5 0,-3 0 0,0 1 0,-2-1 0,2-1 0,1-2-11,1 0 1,0-6-1,2 2 1,2-3 0,2-1-1,2-2 1,0 0-1,1-3-236,1-2 0,5-1 0,1-3 0,-1-1 1,1 1 278,-1-1 0,5 0 0,-2 1 0</inkml:trace>
  <inkml:trace contextRef="#ctx0" brushRef="#br0" timeOffset="20">11238 4957 7569,'0'-12'619,"0"7"-392,0 5 0,0 5 1,0 7-1,0 0 0,0 4 1,0 3-1,1 2 1,3 2-206,4 0 0,-2 0 1,1 0-1,-1-1 1,-1 1-1,0-1 1,-1-3-1,0-4-396,-1-2 0,1-2 0,-2 1 0,0-1 1,2 0-1159,-2 1 1532,5-6 0,-6-1 0,4-5 0</inkml:trace>
  <inkml:trace contextRef="#ctx0" brushRef="#br0" timeOffset="21">11752 4694 7569,'-5'-18'556,"4"2"-408,-3 4 0,3 7 0,1 5 1,-2 8-1,0 6 0,-2 6 0,1 4-63,2 3 0,0 5 1,-2-3-1,0 1 0,0-1 1,2-1-1,2-2 1,2-2-297,0-1 1,2-6-1,-2-1 1,2-4 0,0 0-1,2-2 1,-2-1 210,0-2 0,4 1 0,-3 3 0</inkml:trace>
  <inkml:trace contextRef="#ctx0" brushRef="#br0" timeOffset="22">11569 4922 7569,'-6'-1'181,"3"-1"1,6-2-1,5 1 1,2 1 0,2-1-1,4-1 18,3 2 1,4-1-1,3 1 1,5-2 0,0 1-1,1 1 1,-3-1-1,0 0-413,1 0 1,-5 2 0,2-1 0,-2 0 213,2-2 0,-3-5 0,4 3 0</inkml:trace>
  <inkml:trace contextRef="#ctx0" brushRef="#br0" timeOffset="23">12266 4979 7569,'0'-7'1169,"1"-1"-936,3-1 1,-1 3 0,4 0-1,2 1-2766,1 2 2533,2 2 0,-1 6 0,1 1 0</inkml:trace>
  <inkml:trace contextRef="#ctx0" brushRef="#br0" timeOffset="24">12540 4968 7913,'0'-8'520,"0"1"0,1 4-737,3 0 1,-1 1 0,4 2 0,2 2 0,1 0-1362,2 2 1578,-1 0 0,1 1 0,-1 1 0</inkml:trace>
  <inkml:trace contextRef="#ctx0" brushRef="#br0" timeOffset="25">12803 4934 7903,'7'0'624,"0"-1"0,-2-3 1,-1-3-492,1 1 1,-3 1 0,6 5-1,-1 1 1,1 2-134,0 1 0,-1 4 0,5-1 0</inkml:trace>
  <inkml:trace contextRef="#ctx0" brushRef="#br0" timeOffset="26">13522 4637 7569,'-6'-12'168,"-3"5"0,5 2 0,3 3 0,2 9 0,3 4 0,-1 6 0,-2 1 0,-1 2 0,0 1-24,0 2 1,0 1-1,0 0 1,0 1-1,0-4 1,0-1-1,0-1 1,0-1-477,0-1 0,0-2 0,0-4 0,0 1 332,0-1 0,-5 1 0,-2-1 0</inkml:trace>
  <inkml:trace contextRef="#ctx0" brushRef="#br0" timeOffset="27">13305 4820 7571,'12'0'26,"0"-4"1,4 0 0,3 1 0,2 1 0,2-1-1,1 0 1,3-1 0,2 0-52,0 0 1,4-3 0,-4 3 0,2 1 0,-2 2 24,-1 1 0,-1-5 0,-5-1 0</inkml:trace>
  <inkml:trace contextRef="#ctx0" brushRef="#br0" timeOffset="28">14048 4523 7569,'-7'-12'154,"-2"1"0,6-1 0,1 1 0,4 0 165,1-1 1,3 6-1,-3 2 1,5 3-1,2 2 1,2 3 0,-1 5-184,0 5 0,5 3 0,0 6 1,2 1-1,1 3 0,0 3 0,0 3 1,0 3-105,-1 2 0,3-2 0,-2 2 0,3-3 0,1-1 0,0-1 0,-2-2 0,-1-4-374,0-3 0,-5-2 0,3 0 0,-2-2 0,-2-2 0,-1-1 0,-2-5 92,0-3 1,-3 0 0,-2-4 0,1 0 249,-1 0 0,2-1 0,3-4 0</inkml:trace>
  <inkml:trace contextRef="#ctx0" brushRef="#br0" timeOffset="29">14459 4511 7569,'-12'-29'165,"6"2"1,2 8-1,3 4 1,1 2 3,0 2 0,-4 6 0,-1 6 0,-3 9 0,-3 8 1,-4 5-1,-3 5 0,-2 5-197,-2 4 0,2 6 0,-2-1 0,-2 2 0,0 2 0,0 0 0,1-2 0,0-2-279,0-4 1,1-3 0,0-2 0,3-2 0,4-5 0,3-1 306,5-3 0,-3-4 0,3-1 0</inkml:trace>
  <inkml:trace contextRef="#ctx0" brushRef="#br0" timeOffset="30">14596 4957 7569,'-5'-10'684,"5"2"1,1 4-622,7 8 0,-5 2 0,4 6 1,-2 0-1,-1 2 0,0 2 1,-1-3-1,1 0-192,1-1 0,-4-1 0,3 0 1,-1 1-1,1-2-33,3-2 1,0-3 0,0-5 0,2 0-1,1-2 1,2-1 248,-1-5 1,0-2 0,2 0-1,1 1 1,1 1 0,-2-1-1,-3 0 204,-2 2 1,-4-2 0,3 5-1,1 3-231,-2 3 0,3 9 1,-4 5-1,0 1 1,2 0-1,-2 1 1,1 2-1,-1 1-192,0-2 1,3 2-1,-3-3 1,0 0 0,1-3 131,1-2 0,0 3 0,5 2 0</inkml:trace>
  <inkml:trace contextRef="#ctx0" brushRef="#br0" timeOffset="31">17040 4534 7569,'-8'-11'174,"1"-1"1,0 1-1,0-1 1,3 1 0,4 2-1,4 5 1,5 9 0,5 8-1,5 6 1,2 3 47,2 1 1,0 3-1,1 2 1,1 1-1,2 3 1,-2 0-1,1-1 1,-1 0-1,3-1 1,0 1-206,0-1 1,2-4-1,-3 0 1,-2-2 0,-2-2-1,-2-2 1,-2-2 0,0-1-164,-2-4 1,-1 4 0,-8-3 0,-1-3 0,-1-2 0,-1 0-525,0 1 0,-1-2 1,-5-2-1,-3-1 670,-4-2 0,-2 3 0,-1 1 0</inkml:trace>
  <inkml:trace contextRef="#ctx0" brushRef="#br0" timeOffset="32">17520 4557 7569,'0'-18'314,"0"-2"0,0 5-80,0 1 0,-5 2 0,-3 6 0,-4 6 0,-1 8 0,-4 5 1,-2 7-1,-4 2-148,-2 5 1,-2 2-1,4 5 1,0 1-1,1-1 1,-1 2-1,0 0 1,0 2-230,0-1 1,0-1 0,2-2 0,1-1-1,2-3 1,1-3 0,3-3-103,2-1 1,1-4-1,4-1 1,2-3 0,1-4-1,0-2 1,3 0 244,3 1 0,5-3 0,4-2 0</inkml:trace>
  <inkml:trace contextRef="#ctx0" brushRef="#br0" timeOffset="33">17771 4957 7569,'-1'-10'418,"-2"3"1,-1 7-126,2 7 0,-3 0 0,1 3 1,1 4-1,2 1 0,1 3 0,0 0 1,0 2-1,0 2-228,0 1 1,1 0-1,2-2 1,2-1-1,0-2 1,1-1-1,-1-3-366,0-2 0,3-4 0,-3 0 0,2-1-1289,1 0 1590,-3-2 0,6-10 0,-5-2 0</inkml:trace>
  <inkml:trace contextRef="#ctx0" brushRef="#br0" timeOffset="34">17919 4671 7569,'-17'-16'145,"5"3"0,8-2 0,4 3 0,4 5-228,4 3 0,2 3 83,1 1 0,6 0 0,1 0 0</inkml:trace>
  <inkml:trace contextRef="#ctx0" brushRef="#br0" timeOffset="35">18296 4831 7569,'-11'0'94,"3"0"1,3 0 0,4 0 0,6 0 0,4-1 0,3-2 0,4-1-1,3 1 1,4-1 0,3-1 0,3-2 0,2 0 0,-2 0 997,-1 4-1340,-1-4 1,-6 6 0,0-3 0,-4 3 247,0 1 0,-2-5 0,-4-1 0</inkml:trace>
  <inkml:trace contextRef="#ctx0" brushRef="#br0" timeOffset="36">18285 4934 7277,'12'0'58,"4"0"1,-2 0 0,5 0 0,1 0-1,3 0 1,4-1 0,2-2 0,1-2-119,1-1 1,-6 3 0,2-2 0,-5 1 59,-2 0 0,1-5 0,-3 3 0</inkml:trace>
  <inkml:trace contextRef="#ctx0" brushRef="#br0" timeOffset="37">19096 4728 7569,'-7'-16'305,"-2"3"1,4-2-107,-1 2 0,-2 7 1,-3 3-1,0 6 1,-2 4-1,-1 5 1,-3 3-1,0 4 0,-2 3-169,1 1 0,-2 1 0,4 1 0,4 3 0,3 0 0,5 1 0,3-1-168,1 0 1,5 2 0,4-3 0,6-2-1,6-1 1,6-2 0,2-3 0,3-5 115,1-5 1,3-4-1,2-5 1,2 0-1,2-1 1,-1-3-1,-2-4 1,-2-2 106,-2-1 0,0-6 0,-2-2 1,-3-2-1,-5-4 0,-4-1 1,-7-3-1,-5-3-134,-6-2 1,-8 2-1,-7-6 1,-10 1-1,-8 2 1,-7 0-1,-6 6-191,-6 4 0,0 7 1,-6 4-1,1 5 1,4 5-1,7 3 1,9 2-933,6 3 1172,4 2 0,1 6 0,0-1 0</inkml:trace>
  <inkml:trace contextRef="#ctx0" brushRef="#br0" timeOffset="38">19987 4797 7569,'-11'-2'224,"4"-1"1,3-2-1,3 2 1,1 7 0,0 5-1,0 3 1,0 2-113,0 2 0,0 3 1,0-3-1,0 1 1,0 0-1,1 0 1,3-1-1,3-2-212,4-1 0,1-2 1,2 1-1,3-2 1,0-2-1,4-5 0,0-1 1,3-2 102,3 0 1,-3 0 0,3-2 0,-4-1 0,-4-5-1,-4-2 1,-4-2 0,-3 0-62,-4-3 0,-3-3 1,-2-5-1,-3 0 1,-5 0-1,-5-1 1,-5 0-1,-4 0-256,-3 2 0,-2 7 0,-4 1 1,3 5-1,2 6 0,4 1 314,3 2 0,6 5 0,-2 2 0</inkml:trace>
  <inkml:trace contextRef="#ctx0" brushRef="#br0" timeOffset="39">20421 4763 7569,'-7'-23'1121,"-2"1"-980,5 3 0,1 14 1,3 13-1,0 8 0,-2 6 1,0 2-1,-2 1 0,2 2 1,0-1-143,2 2 0,2-4 0,0 3 1,2-4-1,0-3 0,-1-2 0,1-1-667,-1-4 0,-1-1 0,1-3 668,1-2 0,5 1 0,-3 3 0</inkml:trace>
  <inkml:trace contextRef="#ctx0" brushRef="#br0" timeOffset="40">20432 4683 7569,'0'-12'145,"6"1"1,4 1 0,6 1-1,0 2 1,2 2 0,-2 3-1,2 0 27,0 2 0,0 0 0,2 0 1,-2 2-1,-2 2 0,-2 3 0,-1 3 1,-3 3-1,-2 2-219,-5 4 1,-1-1 0,-5 1 0,-3 1 0,-7 1 0,-3-1 0,-6-1-96,-3 1 0,-1-3 1,-3-1-1,1 0 0,3-1 1,2-1-1,4 0 0,5 0 169,5 1 1,4 0 0,5-4 0,0 2 0,1 1 0,4 1 0,7-1-1,6-2-52,3-5 0,2 4 0,0-5 0,0 1-1,0 0 1,-1-2 0,0-1 0,-2 0-1381,-1-1 1406,-5 1 0,8 1 0,-4 2 0</inkml:trace>
  <inkml:trace contextRef="#ctx0" brushRef="#br0" timeOffset="41">21403 4523 7814,'0'-28'118,"0"5"1,0 0 0,1 8 115,3 6 0,-3 5 0,3 8 1,-3 4-1,-2 3 0,-2 5 1,0 7-1,-1 7 0,0 3 43,0 1 0,-4 1 0,5 2 0,0 2 0,2 1 0,0 0 0,-2 0-263,-1-1 0,0 0 0,4-2 0,0 1 1,0-1-1,0-1 0,0-3 0,2-3-63,2-3 1,-3-7 0,4-2-1,-1-2 1,-1-2 0,1-2 208,1-5-160,-3 3 0,-2-13 0,-7 1 0</inkml:trace>
  <inkml:trace contextRef="#ctx0" brushRef="#br0" timeOffset="42">1793 6510 7569,'0'-12'0,"0"1"107,0 0 0,0 3 0,0 0 0,0 0 0,0-3 1,-1 1 243,-3 3 1,1 2 0,-3 6-1,1 3 1,3 3 0,-1 5-240,-1 3 0,3 3 0,-3 4 0,3 1 0,1 1 0,0 3 0,0 2 0,0 2-185,0-1 0,0-3 1,1 2-1,2 0 1,0-1-1,1 0 0,0-1 1,0-1-47,-2 1 0,0-4 0,-1-5 0,1-1 0,2 0 0,-1-1 0,-2-2 213,-1-1 1,0-5 0,1-2-8,3-1 1,-1-1 0,4-4-1,2-1 1,1-2 0,3-2 0,2 0-73,4 0 1,3 0 0,2 2 0,1-1 0,2 2 0,0-1 0,-1 1-118,1-2 0,0 0 0,-5 4 0,0 0 0,-2 0 0,-2 0 0,-1 0-1616,-3 0 1718,-2 0 0,-11-5 0,-2-1 0</inkml:trace>
  <inkml:trace contextRef="#ctx0" brushRef="#br0" timeOffset="43">1804 6898 7569,'-7'-10'74,"1"1"1,0 2-1,5-1 1,2 0-1,5 2 1,1 0-1,5-1 88,2-2 0,6 3 0,0 0 0,4-1 0,3 2 0,0 0 1,-1 1-1,2 1 0,0-1-269,0 1 0,-3-2 1,-4 1-1,-4 2 0,0 1 1,-3 1-1929,-1 0 2035,-7 0 0,-1 0 0,-5 0 0</inkml:trace>
  <inkml:trace contextRef="#ctx0" brushRef="#br0" timeOffset="44">1736 6556 7569,'-6'-12'-21,"1"1"1,7 1 0,6 1 0,7 1-1,5-1 1,4-1 146,3-1 0,3-1 0,6 2 0,0 1 1,-3 3-1,-2-1 0,0 2 0,-2 0-284,-1 3 1,-5 1 0,-4 1 0,0 0 157,-2 0 0,5 0 0,-4 0 0</inkml:trace>
  <inkml:trace contextRef="#ctx0" brushRef="#br0" timeOffset="45">2490 6247 7569,'0'-11'376,"0"3"1,0 3 0,0 5-234,0 9 1,1 6 0,2 8 0,2 1 0,0 3 0,0 3 0,-1 3 0,-1 2-183,1-1 1,4 5 0,-4 2 0,-1 1 0,1-1 0,0 1 0,-1 0 0,-2-1-29,-1-2 1,0-5 0,1-4-1,2-4 1,0-3 0,0-4-1,-2-2 147,-1-3 1,0-2 0,0 0-1,0-1 14,0 1 1,2-5 0,0 1 0,2 1-132,-2 1 0,5-3 1,0 0-1,4-2 0,0-3 1,0 0 8,1-2 1,-1 0-1,1 0 1,-1 0 0,0 0-1,1 0 1,-1 0-704,1 0 0,-1-5 731,1-3 0,-6-2 0,-1-2 0</inkml:trace>
  <inkml:trace contextRef="#ctx0" brushRef="#br0" timeOffset="46">2455 6293 7569,'7'-18'2,"3"2"0,-2 4 0,3 2 0,3 1 0,1 3 0,-2-1 0,-3 2 107,-2 0 1,-1 2-1,3 1 1,-1 0-1,-1-2 1,1 1-1,1 2-227,1 1 0,2 4 118,2 0 0,3 5 0,5-3 0</inkml:trace>
  <inkml:trace contextRef="#ctx0" brushRef="#br0" timeOffset="47">2844 6339 7569,'-7'-12'399,"5"2"0,3 4-297,3 6 0,5 1 1,-2 8-1,4 2 1,1 4-1,2 3 1,3 4-1,1 2-112,2 3 1,1 3 0,1-2 0,-2 1 0,-1 3 0,2 0 0,-1-2 0,0-3-158,-1-3 0,-5-3 0,1 0 0,-2-4 0,-1 0 0,-1-3 1,0-3-463,1-3 0,-5 1 629,1-5 0,0 4 0,3-1 0</inkml:trace>
  <inkml:trace contextRef="#ctx0" brushRef="#br0" timeOffset="48">3255 6441 7569,'-5'-22'274,"0"4"0,-3 3 1,4 2-1,2 1 1,-1 1 84,-1 0 0,-1 4 1,2 6-1,-5 6 0,-2 8-507,-2 3 0,1 7 0,0 5 1,0 1-1,1 4 0,0 3 1,-3 2-1,1-1-164,-1-2 1,2-1 0,-1-1 0,1-1 0,-1-3 0,2-1 311,3-2 0,-9-2 0,4-1 0</inkml:trace>
  <inkml:trace contextRef="#ctx0" brushRef="#br0" timeOffset="49">3358 6784 7569,'-10'1'240,"2"3"0,4 4 0,3 2 0,1 1 1,1 2-1,2 1-263,1 1 1,1 4 0,-3-2 0,2-1 0,0 1-1,0-3 1,-1-2 0,0 0-201,-2-1 1,0-1-1,2-1 1,1-1 222,-2 1 0,0 1 0,-2 1 0</inkml:trace>
  <inkml:trace contextRef="#ctx0" brushRef="#br0" timeOffset="50">3449 6224 7569,'-11'-17'65,"4"0"0,4 6 0,3 1 0,3 1 39,5 1 0,-2 6 0,2-2 0,1 1 0,1 1 1,1-2-1,1 1 0,-1 2-9,1 1 1,-1 0 0,0 0-1,1 0 1,-1 0 0,-1 1 0,-1 2-1,-1 1-87,1-2 0,-3 3 1,1 0-1,-2 2 0,-2 0 1,1 1-1,1-1-3,2 2 1,-4 2-1,4 0 1,-1 2-1,0 1 1,2 2-1,0 2-17,-1 2 1,1 2-1,3 1 1,1-1 0,-1 3-1,-1 0 1,-1 2 7,-1-2 0,-2 0 0,3 1 0,-3 2 0,1 0 0,-1-1 0,2 0 0,-2 0-8,-2-1 0,1 1 0,-1-4 0,-2 0 0,0 0 0,-2-1 0,0 0 0,0-2 23,0-1 0,0-5 1,-2 2-1,-2-4 0,-3 0 1,-5-1-1,-2-1 168,-1-2 1,0 1 0,2-6 0,-1 0 0,-1-2 0,1-1-788,2 0 1,5-1 607,3-3 0,8-2 0,3-6 0</inkml:trace>
  <inkml:trace contextRef="#ctx0" brushRef="#br0" timeOffset="51">4169 6658 7569,'-8'-3'96,"0"-1"1,6-1 0,-1 2 0,6-1 0,4 2 0,4-1-1,1 1 1,2-2 0,1 1 0,1 2 0,-1 1-161,0 0 1,2-4 0,-3 0 0,1 2-1,0 1 1,0 1 0,1 0 63,-2 0 0,-2-5 0,0-2 0</inkml:trace>
  <inkml:trace contextRef="#ctx0" brushRef="#br0" timeOffset="52">4180 6807 7513,'11'0'51,"1"0"0,-1-1 0,1-2 0,-1-1 1,1 0-1,0 1 0,3-2 0,3-1-32,0 1 1,4 0 0,-3 3-20,2-2 0,2-5 0,0 3 0</inkml:trace>
  <inkml:trace contextRef="#ctx0" brushRef="#br0" timeOffset="53">4751 6704 7569,'-6'-5'-42,"1"2"1,5-4 0,1-1-350,3 2 391,-3 1 0,9 5 0,-3 0 0</inkml:trace>
  <inkml:trace contextRef="#ctx0" brushRef="#br0" timeOffset="54">4968 6681 7569,'8'0'-1015,"-1"0"1015,2 0 0,-4 0 0,0 0 0</inkml:trace>
  <inkml:trace contextRef="#ctx0" brushRef="#br0" timeOffset="55">5208 6693 7569,'8'0'642,"-2"-2"-725,-1-1 1,0 1 82,-1-2 0,2 3 0,6 1 0</inkml:trace>
  <inkml:trace contextRef="#ctx0" brushRef="#br0" timeOffset="56">5836 6487 7569,'-11'0'53,"-1"0"0,5-4 1,2 0-1,3 2 0,7 1 82,4 1 1,6 0 0,2 0 0,1 0 0,2-2 0,2 0 0,-1-2 0,-1 1-427,-1 2 0,1-3 0,1 1 0,-1 0 291,-1 2 0,-5-4 0,3-2 0</inkml:trace>
  <inkml:trace contextRef="#ctx0" brushRef="#br0" timeOffset="57">5836 6613 7518,'15'-7'89,"2"2"0,-1 1 0,2 1 0,0-1 0,2 0 0,2-1-42,1-1 0,-1 2 0,1-3 0,0 2 1,0 3-48,0 1 0,0 1 0,-1 0 0</inkml:trace>
  <inkml:trace contextRef="#ctx0" brushRef="#br0" timeOffset="58">6521 6190 7569,'0'-18'87,"0"-2"0,2 5 0,1 1 1,4 1-1,0 3 340,1 2 1,-5 2 0,0 5 0,-1 1-328,-2 5 0,1 2 0,1 4 1,2-1-1,-1 2 0,-2 1 0,-1 1 1,0 0-81,0 1 1,0 6 0,0-2 0,0 1-1,0 0 1,0-1 0,0 2-56,0 0 1,0-2 0,0 0 0,0 2 0,0 0 0,0 2 0,0-1-4,0-3 0,0 2 0,0-3 0,0 0 0,0-2 0,0-1 0,0 1 0,1-2 21,3-2 1,1-4 0,4-1 0,0 1 0,2 0 0,5-2-1,1-1 1,4-1 13,0 1 0,3-4 0,2 3 0,2-3 0,0-1 0,1 0 1,-1 0-202,0 0 0,-6 0 0,-4 0 0,-3-1 1,-3-1-1,-5-4-1069,-2 0 1273,-1-1 0,-14-5 0,-3 1 0</inkml:trace>
  <inkml:trace contextRef="#ctx0" brushRef="#br0" timeOffset="59">6453 6521 7569,'2'-11'-38,"5"1"0,5 1 0,5 3 1,4-1-1,4 2 0,4-1 1,2 1 136,5 0 0,1-3 0,-3 3 1,0 0-1,-1 0 0,-2 1 0,-5 0 1,-3 0-520,-4 2 1,-2 1 419,-6 1 0,1-6 0,-1 0 0</inkml:trace>
  <inkml:trace contextRef="#ctx0" brushRef="#br0" timeOffset="60">6510 6190 7569,'5'-11'-83,"4"-1"0,6 2 0,7 1 0,3 2 1,0-1 83,0 2 1,2-3 0,4 4 0,2 0-1,0 0 1,-1 1-2,-2-1 0,-5 3 0,3-3 0</inkml:trace>
  <inkml:trace contextRef="#ctx0" brushRef="#br0" timeOffset="61">7195 6007 7569,'-11'-11'-63,"4"2"0,4 5 0,3 8 161,3 5 0,-1 7 0,1 5 0,0 4 0,0 6 0,0 2 0,0 1 1,-2 1 1,-1 3 1,0 2-1,0 3 1,-1-1-1,-2 1 1,-2 1-1,0 1 1,-1-3-88,-1-4 1,5-7 0,-2-3 0,3-2 0,1-5-1,0 0 1,0-4 70,0-1 0,0-4 0,1 0 1,3-1-71,4 1 0,2-6 1,1-2-1,1-3 0,0-1 1,2 0-1,3 0 0,0 0-184,4 0 0,-3 0 0,1 0 0,0 0 0,-2 0 0,-1 0 170,-4 0 0,0-5 0,-1-1 0</inkml:trace>
  <inkml:trace contextRef="#ctx0" brushRef="#br0" timeOffset="62">7092 6110 7569,'-5'-29'126,"5"1"1,0 6-1,9 3 1,8 4-1,6 1 1,2 2-1,2-2 1,0 2-1,1 1 1,2 2 21,-1-1 0,1 5 0,3 1 1,-1 3-149,-2 1 0,1 5 0,3 1 0</inkml:trace>
  <inkml:trace contextRef="#ctx0" brushRef="#br0" timeOffset="63">7698 6202 7569,'-5'-12'241,"2"4"0,-3 1 0,1 1 0,3 3 0,5 8 0,5 6 1,2 6-1,2 1 0,2 2-47,2 2 1,3 0 0,-3 1 0,1 0 0,0 0 0,0 0 0,-1 0 0,-2 0-313,-1-1 1,-2 0 0,1-2 0,-1-2 0,1-1 0,-2-4 0,-1 0-539,-2-1 0,-4-1 0,1 0 656,-3 1 0,-11-1 0,-3 1 0</inkml:trace>
  <inkml:trace contextRef="#ctx0" brushRef="#br0" timeOffset="64">7915 6247 7569,'0'-16'724,"0"2"0,0-4-585,0 1 1,-2 10 0,0 11 0,-4 10 0,-3 7 0,-4 6-387,0 3 1,-5 3-1,-1 2 1,-1 0-1,0 2 1,2 0-1,2-3 247,2-2 0,-4-2 0,0 4 0</inkml:trace>
  <inkml:trace contextRef="#ctx0" brushRef="#br0" timeOffset="65">8052 6510 7569,'0'-12'719,"0"1"1,1 2-686,3 5 0,-3 6 1,4 9-1,-1 2 1,0 1-1,-2 2 1,1 1-1,-1-1-219,2-2 0,1 1 0,-2-1 0,2-1 0,0 1 20,0-1 1,4-6 0,-1-4 0,2-6 241,1-4 0,-3 0 1,-1 0-1,2-2 0,1 0 1,0 0-1,-1 3 21,-1 1 0,-4-3 0,3 4 0,1 3-117,-2 3 1,-1 5 0,-3 4 0,0 1 0,2-1 0,0 1 0,0 0 0,1 2-1130,1 1 1148,2-4 0,3 4 0,1-3 0</inkml:trace>
  <inkml:trace contextRef="#ctx0" brushRef="#br0" timeOffset="66">8394 6007 7569,'0'-22'41,"5"0"0,4 3 1,5 5-1,5 4 1,2 3-1,-1 1 0,-2 1 164,-2 0 0,-1-3 0,-3 5 0,-1-1 0,1 0 0,-1 0 0,0 2-114,1 0 1,-4 2-1,-2 2 1,0 0-1,-1 3 1,0 2 0,-1 1-59,1 3 1,-3 4 0,3 3-1,-2 2 1,1 5 0,0 3-1,0 5-62,0 4 1,3 0 0,-2 3 0,2 0-1,2-2 1,1 0 0,0 0 0,-1-1-104,-2-2 0,1 2 0,3-1 0,1-5 0,-2 0 0,-1-3 0,-3-2 0,-1-3 134,-2-3 0,-2-6 0,-1 2 0,-1-4 1,-3 0-1,-4-1 0,-3-1 178,-4-2 1,-3 1 0,-5-4 0,-1 0 0,-1 1-1,-3-1 1,0 1 0,1-3-581,6 2 0,3-3 400,6 1 0,16-6 0,4-4 0</inkml:trace>
  <inkml:trace contextRef="#ctx0" brushRef="#br0" timeOffset="67">9285 6407 7569,'-23'-11'34,"7"-1"1,3 2 0,6 1 0,0 3-1,2 0 166,0-1 1,2 6-1,7 0 1,4 3 0,2 1-193,1-2 1,6-1 0,1 0 0,1 0-1,0 0 1,1 0 0,2 0 0,1 0-1127,-1 0 1118,-4-5 0,4-1 0,-5-6 0</inkml:trace>
  <inkml:trace contextRef="#ctx0" brushRef="#br0" timeOffset="68">9171 6533 7569,'-5'0'197,"5"0"1,6 0-1,4 0 1,3 0-83,2 0 0,1 0 0,5 0 0,3 0 1,2 0-1,0 0 0,2 0 0,0 0-115,0 0 0,9 0 0,-2 0 0</inkml:trace>
  <inkml:trace contextRef="#ctx0" brushRef="#br0" timeOffset="69">9742 6316 7569,'-6'-23'62,"2"5"0,8 4 0,2 7 217,0 7 1,-1 6-1,-3 9 1,0 5-1,2 6 1,-1 4-1,-2 3 1,-1 3-1,0 2-200,0 4 0,0 2 0,0 2 1,0 0-1,0-2 0,0-1 0,0-2 1,0-3-344,0-5 0,1 0 0,2-7 1,0-1-1,0-5 0,0-5 1,-1-2-1,2-2-1265,-2 1 1529,5-6 0,-1-1 0,6-5 0</inkml:trace>
  <inkml:trace contextRef="#ctx0" brushRef="#br0" timeOffset="70">9685 6464 7569,'0'-29'123,"0"5"0,1 6 0,3 2 1,4 2-1,2 1 0,2 2 1,2-1 120,2 1 1,4-1 0,0 2-1,4 1 1,4 3 0,1 1 0,3 2-1,0 2-249,-2 1 0,2 0 0,-5 1 0,-2 2 0,-2 2 0,-4 1 0,-4 3 0,-3 3-95,-5 3 0,-2-1 0,-5 4 1,-1-1-1,-3 2 0,-6 4 1,-6 1 68,-7-2 1,-12 1 0,0-4-1,-3 1 1,-1 0 0,2-2 0,4-1-1,5-3-1706,5-2 1737,8-5 0,-2 3 0,6-4 0</inkml:trace>
  <inkml:trace contextRef="#ctx0" brushRef="#br0" timeOffset="71">16226 7281 7569,'0'-11'77,"0"-1"1,1 2 0,2 1 0,0 2 0,0-2 0,-3-1 0,-4-2 0,-4 2 0,-2 2 0,-2 5 0,-4 1 0,-4 4 96,-5 1 0,-3 9 0,-4 7 0,2 2 0,-1 2 0,2 0 0,1 1 0,3 3-217,2 3 0,-1 3 1,9 0-1,1 0 0,1 0 1,3 3-1,2-1 1,4 0-93,3-5 1,5 2 0,2-6 0,3 0-1,5-3 1,3-4 0,3-3 132,1 1 0,2-8 0,0 1 0,-1-4 1,-2-3-1,-1-2 0,0-1 0,0 0 57,0 0 0,-5-5 0,1-3 0,-2-2 0,-3-1 0,-1-1 0,-3 0 0,-1-4-102,-2-3 0,-2 1 1,-1-1-1,0-1 1,-1-1-1,-2-1 1,-2 3-1,-1 4 9,-3 2 1,-1 2-1,-1-1 110,-1 1 1,7 4 0,6 4 0,9 1-1,8 2-118,4 0 1,2 0 0,1 0 0,3 0 0,0 0 0,0 0-1,-1-1 1,-2-1 66,-2-2 1,1-1 0,-7 2 0,-1-2 0,1-1 0,-4-2 903,0 2-820,-6-4 1,-4 8-1,-6 0 1,-4 4-1,0 7-175,-1 5 1,2-1-1,-2 3 1,4 0-1,3 0 1,1 1-1,0-1 1,0-1 39,0 2 0,9-4 0,3 2 0,4-3 1,1 0-1,3-2 0,2-2 0,4-5 87,-1-1 0,3-2 1,0 0-1,0-2 1,0-1-1,-3-5 1,-1-2-1,-2-2-7,-3 1 0,-6 0 0,-7-2 0,-1-2 1,-2-4-1,-2-3 0,-2-1-132,-3 0 0,-8-3 0,-8-1 1,-5 2-1,-6 2 0,-3 4 1,-4 5-227,-4 5 0,3 4 1,2 5-1,5 0 1,5 1-1,5 3 0,3 4 308,3 2 0,9 1 0,2 1 0</inkml:trace>
  <inkml:trace contextRef="#ctx0" brushRef="#br0" timeOffset="72">17162 7247 7569,'-6'-23'106,"-3"9"0,4 4 0,-1 4 1,-2 4-1,0 6 0,1 8 1,-2 5-1,-1 5 48,-2 1 1,2 5 0,1 2 0,2 3-1,-1 1 1,2 1 0,1-1 0,1 0-1,-1 0 1,0 1-315,0-1 0,-3-5 1,3-2-1,0-3 0,-2-3 1,2-2-234,0-3 0,2-7 1,1-3 392,-2-1 0,3-1 0,-4-4 0</inkml:trace>
  <inkml:trace contextRef="#ctx0" brushRef="#br0" timeOffset="73">17128 7293 7569,'-6'-12'383,"1"1"1,5 2 0,1 5-250,3 8 1,1 6 0,4 5 0,-1 5-1,4 6 1,3 4 0,2 3 0,0 3-61,1 2 1,1 1 0,3 3 0,-2-3 0,-1-2 0,0-2-1,-1-6-171,-3-4 1,2-3 0,-2-3 0,-2-4 0,-3-2 0,-3-3 0,1-1-1684,-2-2 1780,-1-4 0,-5 7 0,0-4 0</inkml:trace>
  <inkml:trace contextRef="#ctx0" brushRef="#br0" timeOffset="74">16957 7635 7569,'-18'-6'191,"6"-4"0,10 3 0,4 0 0,6 0 1,2 2 0,2 3 1,5 0 0,6 2 0,8 0 0,4 0 0,5 0 0,-1-1 0,2-1-384,-1-2 0,-3 0 0,1 4 0,-4 0 0,-2 0 191,-2 0 0,1-5 0,3-1 0</inkml:trace>
  <inkml:trace contextRef="#ctx0" brushRef="#br0" timeOffset="75">17619 7327 7569,'-18'-10'318,"2"7"1,4-5 0,2 7 0,1 5-174,2 4 0,4 2 0,-1 2 0,3 4 0,1 3 0,0 2 0,0 2 0,0 0-95,0 0 1,4 3-1,1 2 1,0 0-1,1 0 1,1-2 0,0-2-1,1-1 9,0-1 1,-1 0 0,5-3-1,-1-4 1,1-2 0,0-3 0,2-1 39,1-1 1,2-6 0,-3 2-1,2-3 1,1-1 0,1 0-1,-2 0-745,1 0 0,2-1 0,-4-3 646,-1-3 0,-1-4 0,-2 0 0</inkml:trace>
  <inkml:trace contextRef="#ctx0" brushRef="#br0" timeOffset="76">18122 7304 7569,'0'-8'1121,"0"1"-1163,0-2 0,0 5 0,0 4 1,0 6-1,0 5 42,0 0 0,0 5 0,0 2 0</inkml:trace>
  <inkml:trace contextRef="#ctx0" brushRef="#br0" timeOffset="77">18167 7589 7728,'8'0'75,"0"0"0,-1 2 0,1 0-449,-1 2 374,-4 0 0,2 1 0,-5 1 0</inkml:trace>
  <inkml:trace contextRef="#ctx0" brushRef="#br0" timeOffset="78">19229 7304 7569,'-11'0'134,"1"-1"1,2-1 0,4 2-1,3 5 1,1 6 0,0 4 0,0 4-1,0 2 137,0 2 0,1 0 0,2 0 0,1 0 0,0 0 0,-1 0 0,2-1 0,2 1-278,2 0 0,1-1 0,1-2 0,1-2 0,0-2 0,4-2 0,4-1 0,4-3-52,3-2 0,1-3 0,-3-5 0,2 0 0,-2 0 0,-2 0 0,-3-2-1575,-1-1 1634,-5 1 0,-2-8 0,-7 4 0</inkml:trace>
  <inkml:trace contextRef="#ctx0" brushRef="#br0" timeOffset="79">19104 7567 7569,'11'-5'113,"2"-2"1,2-3-1,5 1 1,6 3-1,4-1 1,2 2-1,0-1-22,-2 0 1,-1-1 0,3 0 0,-4 2-1,-4 1 1,-5 0 0,-2 2-92,-2 0 0,-5-3 0,-5-1 0</inkml:trace>
  <inkml:trace contextRef="#ctx0" brushRef="#br0" timeOffset="80">19104 7315 7569,'11'-10'35,"2"3"1,2-10 0,5 2 0,6 0 0,4 1 0,3 1 0,2 2-58,-1-1 1,-4 1-1,-1-1 1,-2 2 0,-4 1-1,-4 3 22,-3 1 0,5-4 0,-3 3 0</inkml:trace>
  <inkml:trace contextRef="#ctx0" brushRef="#br0" timeOffset="81">19938 7144 7569,'-6'-11'-117,"5"-1"1,-4 1 0,0 1 0,-3 2 0,-2 4 253,-1 3 0,-2 1 1,-2 0-1,-4 0 0,-3 1 1,-1 3-1,1 4 1,-1 2-29,0 1 0,1 1 0,3-1 0,4 0 0,2 2 0,3 1 0,3 1 0,3-1-112,3-1 1,1 2-1,1 0 1,3-1-1,5 0 1,5 0-1,5 2-26,2-2 1,3-2 0,3 1 0,2 1 0,2 1 0,-2-1-1,-1-1 1,-3-2 15,-1 1 1,-6 0 0,-3 2 0,-3 1 0,-4-1 0,-1-1-1,-2-1-3,-3-1 1,-2 0 0,-5 2-1,-5 1 1,-5 1 0,-3-1-1,-3-1 1,-4-2-161,-1 1 1,-5-5-1,5 1 1,0 0 0,3-1-1,4 1 176,4 1 0,3-4 0,0 0 0</inkml:trace>
  <inkml:trace contextRef="#ctx0" brushRef="#br0" timeOffset="82">20303 7281 7569,'0'-23'329,"0"6"1,0 4 0,0 8 0,0 9-120,0 4 0,0 9 1,1 3-1,2 4 0,1 4 1,-2 1-1,1 3 0,-1 0 1,3-2-345,2-3 0,-1-3 0,3-2 0,-3-2 0,-1-2 1,-1-2-1,0-2-2503,0-1 2637,0-7 0,-10 4 0,0-3 0</inkml:trace>
  <inkml:trace contextRef="#ctx0" brushRef="#br0" timeOffset="83">20017 7201 7569,'18'-16'105,"5"3"1,1-1-1,8 4 1,6 2-1,3 1 1,2-1-1,0 2 112,-1 1 0,1-3 0,-4 3 1,-1 0-1,-1 0 0,-5 1 0,-3 0 1,-5 0-1,-4 2-72,-4 1 1,-7 1 0,-3 1-119,-1 3 0,-5 6 0,-5 6 0,0 3 0,0 4 0,2 4 0,2 2 0,1 3-20,0 1 0,0-3 0,0 1 0,0-1 1,0 1-1,0-2 0,0-1-142,0-3 0,1-2 0,2-4 0,1-4 0,-2-2 0,1-2 0,-1 1-2074,2-1 2209,0 0 0,1-4 0,1-2 0</inkml:trace>
  <inkml:trace contextRef="#ctx0" brushRef="#br0" timeOffset="84">20874 7224 7569,'-6'-18'355,"2"3"0,8 7 1,2 7-174,0 7 1,1 3 0,-5 10 0,2 2 0,-1 2 0,-2 2 0,0 3 0,2 1 0,0 1-172,0 0 1,-2 1-1,-1-4 1,0-3-1,0-2 1,0-5-89,0 0-41,0-2 0,0-14 0,0-4 0,-1-7 0,-2-6 0,0-1 0,-1-3 0,0 1-11,0-1 1,0-3 0,4-2 0,0-3 0,0-1 0,0-3 0,0 0 0,0 1 226,0 0 1,0 6-1,0-1 1,0 6 0,0 5 45,0 2 0,0 8 0,0 5 0,0 6 0,2 5 0,3 1 0,5 2-102,4 2 0,5 0 1,-3-2-1,1 1 0,-1-2 1,0-3-1,-1-4-70,0-1 0,4-1 0,-4-4 0,-1 0 0,-1 0 0,0 0 0,1-1 0,1-3 45,-1-3 0,-5-4 0,-2 0 0,2 0 0,1-1 0,2-1 0,-1 0 0,1-4 8,-1-1 0,-1 4 1,-1-1-1,-3 2 1,1 3-15,-1 3 0,-3 4 1,-1 11-1,-4 7 0,-5 5 1,0 4-1,0 3 21,2 3 0,2 0 0,3 0 0,0 2 0,0 0 0,0-1 0,0-2-407,0-1 1,0 3 0,1-5 0,3 0 0,2-3 0,2-3 374,-1-1 0,1-5 0,3 2 0</inkml:trace>
  <inkml:trace contextRef="#ctx0" brushRef="#br0" timeOffset="85">21457 7567 7569,'0'-12'74,"0"1"0,0-1 0,0 1 0,1 0 0,1-1 0,3-1 1,2-1 199,2-1 1,1-4 0,1 3 0,-1-2 0,-1-1-1,-1 0 1,-1 0 0,1-1-212,0-2 1,-6-1-1,2-1 1,-3-1-1,-1-2 1,-1 2-1,-2 0 1,0 3-164,0-1 1,-2 5 0,1 3-1,2 2 71,0 2 0,2 9 0,0 7 0,0 8 0,0 6 0,0 4 0,2 4 0,2 2-70,3 0 0,5 4 0,2-4 1,1 0-1,0-1 0,0-1 1,0-2-52,-1-3 1,3 1 0,-2-5-1,-1-1 1,-3-1 0,-2-4 0,-1 0-785,1-1 934,-4 1 0,0 4 0,-5 2 0</inkml:trace>
  <inkml:trace contextRef="#ctx0" brushRef="#br0" timeOffset="86">21422 7487 7569,'-18'-5'421,"7"-2"0,9-3 0,4 1-297,6 2 0,7 4 1,4-1-1,4 3 0,3 1 1,4 0-1,0 0 1,1 1-742,0 3 0,-2-3 0,1 4 617,-2 0 0,-2-3 0,-3 3 0</inkml:trace>
  <inkml:trace contextRef="#ctx0" brushRef="#br0" timeOffset="87">22028 7201 7569,'-17'-18'737,"9"2"0,1 11-773,4 10 1,5 8-1,0 2 1,2 4-1,0 4 1,0 3-1,-1 5 1,0 2 0,-2 0 222,-1-3 0,0 2 0,1-5 0,2-2 0,1-1 0,-2-2 0,0-3-597,-2-4 0,3-2 0,1-2 410,-1 0 0,-7 1 0,-2-1 0</inkml:trace>
  <inkml:trace contextRef="#ctx0" brushRef="#br0" timeOffset="88">21776 7213 7569,'2'-22'203,"1"4"1,6 6 0,5 4-1,5 3 1,4 2 0,2 1-48,2-2 1,5 3 0,-2-4-1,3 1 1,2 0 0,-1 1-1,0 2 1,0 1-212,1 0 0,-2 0 0,-3-1 0,-3-2 0,-3 0 0,-1 0 0,-2 2 0,-2 1-115,-4 0 1,-3-1 0,-3-2-1,-3 0 264,-1 5 1,-2-1 0,-6 7 0,-2 0 0,0 3 0,-1 1 0,-1 2 0,0 3 3,0 1 1,1 1-1,4 3 1,-2 1-1,1 0 1,2 0-1,1 0 1,1 1-52,3 3 1,4-3 0,6 2-1,2-2 1,2-2 0,3-2 0,4-3 0,1-5 1,5 2 0,-3-7 0,-1-1 0,1-2 0,-1-3 0,-2-1-526,-2 0 0,-2 0 0,-10 0 477,0 0 0,-4-5 0,-2-1 0</inkml:trace>
  <inkml:trace contextRef="#ctx0" brushRef="#br0" timeOffset="89">22267 7418 7569,'13'-10'8,"4"1"1,4 3-1,6-1 1,1 2-1,1 0 1,0 1 47,3-1 0,0 3 0,-1-4 0,-2 0 0,-1 4 0,-4 1-56,-3 1 0,-5-5 0,-4-2 0</inkml:trace>
  <inkml:trace contextRef="#ctx0" brushRef="#br0" timeOffset="90">22347 7167 7569,'12'-18'97,"4"2"1,5 5 0,4 3 101,5 0 1,0 4-473,0-3 1,0 4 190,5-1 82,-1 3 0,0 1 0,1 0 0</inkml:trace>
  <inkml:trace contextRef="#ctx0" brushRef="#br0" timeOffset="91">23432 7190 7569,'-6'1'40,"3"4"0,6 7 0,3 5 0,1 5 1,-4 1-1,-1 0 0,-2 1 0,-2 2 1,0 6-1,-3 5 0,0 5 268,0 2 1,1 2-334,4-1 0,0-3 1,0-1-1,0-2 1,0-3-1,0-3 1,0-4 85,0-1 0,0-5 1,0-5-1,0-2 1,0-2-1,0-1-143,0-2 1,0-3 81,0-1 0,5-4 0,1 2 0</inkml:trace>
  <inkml:trace contextRef="#ctx0" brushRef="#br0" timeOffset="92">23215 7235 7569,'0'-17'13,"7"0"0,3 7 1,6 1-1,5 3 0,3 1 1,1 1-1,2 0 150,-1 0 0,10 0 0,-2 4 0,2 0 0,1 2 1,-1 2-1,2 3 0,-2 3-152,-4 2 0,-4 0 0,-6 2 0,0 2 1,-3-1-1,-4 0 0,-3 0 0,-5-1-22,-3-1 1,-9-2 0,-8 1-1,-8-1 1,-8 1 0,-6-2 0,-3-1-122,-4-2 0,2-3 1,-1 2-1,3 1 1,5-2-1,5 1 132,4 1 0,6 0 0,2 5 0</inkml:trace>
  <inkml:trace contextRef="#ctx0" brushRef="#br0" timeOffset="93">23866 7510 7569,'0'-12'3316,"0"1"-3415,0 4 99,0 2 0,-5 15 0,-1 3 0</inkml:trace>
  <inkml:trace contextRef="#ctx0" brushRef="#br0" timeOffset="99">3415 12997 7510,'-7'-5'-49,"2"2"0,7-3 1,1 1-1,5 2 0,2 1 1,3-1-1,1-1 0,1 2 1,-1 1-1,-1-1 1,-2 0-1,2-2 0,1 2 1,1 0-1,-1 2 192,-1 0 1,2-4 0,0 1 0,0 0 0,1 2 0,0 1-1,2-1 1,2-2-62,2-1 0,1 0 0,1 3 0,1-1 0,3-2 0,1 1 1,2 1-1,-1-1-41,1-1 1,-2 1 0,2 3-1,0-2 1,1 0 0,1-2 0,1 1-1,0 2 25,0 1 0,5 0 0,-1-1 0,0-2 1,1 0-1,3 0 0,2 2-74,2 1 1,0 0 0,-1 0-1,1 0 1,-2 0 0,0 0-1,-3 0 1,3 0 9,0 0 1,2 0 0,1 0 0,2 0 0,4 0 0,2 0 0,1 0-7,1 0 0,-2 0 0,4 0 0,-3 0 0,-4 0 1,0 0-1,-1 0 0,0 0-20,-3 0 0,3 0 0,-1 0 1,2 0-1,2 0 0,-1 0 0,0 0 16,2 0 0,2 0 1,3 0-1,0-2 0,1 0 1,0-2-1,0 2 1,-2 0 10,-5 2 1,6-3 0,-4-1-1,-1 1 1,0 2 0,-2 1-1,-1 0 1,-1 0 1,0 0 1,-3 0 0,5 0 0,1 0 0,-1 0 0,0 0 0,2 0-5,1 0 0,-4 0 0,-3 0 0,-1 0 1,1 0-1,1 0 0,1 0 0,0 0 8,-3 0 0,0 0 0,2 0 0,2 0 0,1 0 0,0 0 0,1 0 15,-2 0 1,4 0-1,-3 0 1,1-1-1,1-2 1,-3-1 0,0 2-1,0 0 76,3 2 0,-5-1 1,0-1-1,-3-2 1,-1 1-1,-2 2 0,-1 1-61,-1 0 1,1 1 0,4 2-1,1 1 1,1-1 0,3 1-1,2 1 1,3 0-61,0 1 0,0-1 0,2-3 0,0 2 1,2-2-1,0 1 0,-1 0 34,-3 0 0,5 1 0,-7-4 0,-2 0 0,-1 0 1,-5 0-1,-2 0 0,-6 0 173,-4 0 1,2 0 0,-8 0 0,2 0 0,-2 0 0,0 0 0,-1 0-122,0 0 0,-1 0 0,-6 0 0,0 0 0,-4 0 0,0 0 0,-3 0 0,-2 0-556,0 0 0,-1 0 0,-2 0 491,-5 0 0,-15 0 0,-14 0 0</inkml:trace>
  <inkml:trace contextRef="#ctx0" brushRef="#br0" timeOffset="114">6453 12666 7485,'0'-8'580,"0"1"1,0 0 0,0 5-395,0 5 1,-4 6-1,0 4 1,2 2-1,0 4 1,2 3-1,0 2 1,0 1-1,0 3-197,0 1 1,4-3-1,0 2 1,-1-2-1,-2 0 1,0-3-1,2-4 95,0-3 1,2 3 0,-2-4 0,1-1 0,0-1 99,1-2-330,-4-4 0,4-7 1,-5-9-1,0-4 1,0-2 145,0 1 0,0-4 0,0 1 0</inkml:trace>
  <inkml:trace contextRef="#ctx0" brushRef="#br0" timeOffset="115">6167 13499 7569,'-6'0'-570,"1"0"785,5 0 0,1 6 0,3 1 0,2 3 1,2 2-1,-2-1 0,-1 1 0,-1-1 1,0 2-93,0 2 1,3-1 0,-2 4 0,0-1-1,1 0 1,-3 1 0,1-2 0,0 2-1,0-2 1,0 1-151,-1-3 0,2 2 0,-2 0 0,1-2 1,0-2-1,-1 0 0,3-2 0,-1-1 125,0-2 1,-2-3 0,-1 2-48,2 0 1,-3-4-124,3-6 1,-7-2-1,-2-5 1,0-1-1,-1-1 1,1-1-1,-2-2 1,2-1 19,0 1 0,-3-3 0,5 2 0,0 0 0,2-2 0,1 1 1,0 3-1,0 1 89,0-2 1,1 4-1,3-3 1,2 2 0,2 3-1,-1 1 11,2 1 1,1 1 0,2-4 0,1 3 0,1 1 0,1 1 0,-1-1 0,0 0 60,1 1 0,-2-1 0,2 5 0,-2-2 0,-2 1 0,0 3-96,1 4 1,-5 2 0,0 6-1,-2 1 1,-1 1 0,-1 2 0,1 2-53,-1 2 0,2 0 0,-1 1 0,-1-2 0,1 0 0,1 0 0,0-1-264,1-2 264,2 4 1,-5-7-1,3 2 1,1-2-1,-2-2-121,0 1 1,2-1-997,-3 1 1156,0-6 0,-9-6 0,-1-6 0</inkml:trace>
  <inkml:trace contextRef="#ctx0" brushRef="#br0" timeOffset="116">6795 13568 7569,'0'-11'887,"0"3"-63,0 0-680,0 6 1,0-2 0,2 8 0,0 5 0,2 3-59,-1 4 1,-2 4-1,-1-1 1,1 3 0,2 0-1,0 2 1,1 2-3,1 0-75,-3 1 0,4 0 0,-4 1 0,2 0 0,0 1 0,0-1 0,1 1 23,1 0 1,-2-4 0,2 2 0,1-3-1,-2-1 1,0-1 0,-1-2 0,0-2 13,-1-2 0,2-1 1,-2-3-1,1-1-1283,-2 1 1237,0-6 0,-7-6 0,-2-6 0</inkml:trace>
  <inkml:trace contextRef="#ctx0" brushRef="#br0" timeOffset="117">6715 13739 7569,'-10'-19'24,"1"1"1,3 2 0,1 2 0,2 1 0,2 2 0,1 0-1,1 0 78,3 4 1,1-3-1,4 3 1,0 0-1,3 0 1,2 2 0,-1 3-1,1 0-63,2 2 0,-4 0 1,4 0-1,-2 0 1,-1 0-1,3 0 1,-1 0-1,0 0 28,0 0 0,1 0 1,-4 2-1,2 0 1,1 3-1,-1 0 1,-2 2-20,-5-1 1,2-2 0,-4 3 0,1 2-1,-1 2 1,-4 0-43,-4 0 0,-4 1 0,-9 0 0,-3 2 1,-2 2-1,-3-2 0,-2-2 0,-2 0-261,-1-1 0,9-1 1,1-1 254,5-1 0,8-6 0,1 3 0</inkml:trace>
  <inkml:trace contextRef="#ctx0" brushRef="#br0" timeOffset="118">1791 8249 7569,'0'-12'309,"0"-1"0,0 0 1,0 3-1,0 6 1074,0 8-1297,0 6 0,3 8 1,2 2-1,2 2 0,2 3 1,0 2-1,-1 0 0,0 5 1,1 1-51,1-1 1,5 5 0,1-5 0,-3 2 0,0-1 0,-1-1 0,-1 0-1,0-1 1,0-3-77,-4-2 0,3-1 1,-3-3-1,0-2 0,0-2 1,-1-3-1,-1 0 150,0-3 1,3-3-1,-3-2-3,1-2 1,-3-1 0,1-9 0,-2-5 0,1-5 0,2-7 0,1-3-1,3-4-116,1-6 1,3-1 0,1-2 0,1-2 0,0 0 0,0-5 0,1 2 0,-2-1-158,-2 3 1,3-3 0,-1 4 0,-2 3 0,-3 6 0,-2 4 0,1 1-105,0 1 0,-5 5 1,4 3-1,-1 3 1,0 1-1,2 0 1,0 1-714,-1 0 1,1-1 982,3 5 0,6-3 0,1 4 0</inkml:trace>
  <inkml:trace contextRef="#ctx0" brushRef="#br0" timeOffset="119">2567 8554 7569,'0'-12'-57,"0"-1"1,0 0 0,0 0 0,0 1-1,-1 1 156,-3 2 1,2-1 0,-6 6 0,-2 0 0,-3-1 0,-3 1 0,-1 3-17,1 3 1,-5 1 0,4 6 0,-3 0 0,1 5 0,0 1 0,2 3-24,1 2 0,0-3 0,2 3 0,3 0 0,2 0 0,1 1 1,2 0-1,1 0-88,0 2 1,3-3 0,-2 0 0,4-3 0,3-1 0,3-2 0,3-1 0,4-2 5,0-2 0,1-4 0,1-5 1,4 0-1,1 0 0,0-1 1,-1-3-1,1-5 101,-3-2 1,0-2 0,-6 0 0,1 1-1,-2-2 1,-1 2 0,-3 0-57,-1-1 1,3-4 0,-4 0 0,-2 2 0,1 1 0,-1 4-155,2 2 103,0 0 0,-4 6 0,0 8 0,0 9 0,0 6 32,0 2 0,4-7 0,1-3 1,1-2-1,3-1 0,1 0 0,1-3-4,1-2 1,-1 0-1,1-5 1,-1 0-1,1 0 1,-1 0 61,0 0 1,-3-1 0,-2-4-1,1-4 1,-2-2 0,1-1 0,-1-1-1,2 0 46,-1 0 1,-2 1 0,2-2-1,-1 2 1,-1 1 0,0 1-138,-1 1 1,3 8-1,-4 1 1,2 8-1,-2 3 1,1 1-21,1 0 0,-3 6 1,4 0-1,-1 1 1,0 0-1,0 0 1,-1 1-63,1 0 1,0-6-1,-4 4 1,0-4-1,0-1 111,0-1 0,-1-1 0,-3-3 0,-2-8 0,-1-8 120,3-3 0,3-6 0,2 0 1,3-3-1,5-4 0,4 1 0,3-3 1,2 1-128,2-1 1,-2 0 0,1 3-1,0 1 1,0 2 0,0 3-1,0 4-877,-1 3 1,4 7 883,-3-1 0,2 3 0,2 1 0</inkml:trace>
  <inkml:trace contextRef="#ctx0" brushRef="#br0" timeOffset="120">3378 7893 7569,'-5'-12'159,"4"3"1,-3 3 0,3 6-1,1 10 1,1 9 0,1 6-1,3 5 1,2 5 0,2 4-1,0 6 1,-1-1-36,0 4 1,0 2 0,2 0 0,-1 3 0,-3 1 0,-1 0 0,-2-3 0,-2-5-173,-1-2 1,0-2 0,-1-5-1,-3-1 1,-2-4 0,-2-1-1,2-4 1,-1-4 112,1-2 1,2-5 0,-2 2 0,-1-5 0,2 0 0,0 0 64,3-1 0,0-3 0,4-2 0,2-1-92,3-4 0,5 0 0,2-2 1,1 0-1,0 0 0,0 0 1,2 0-315,0 0 0,-3-2 0,2 0 0,-4-2 0,0 0-2434,-1 3 2710,-4 1 0,3-11 0,-4-3 0</inkml:trace>
  <inkml:trace contextRef="#ctx0" brushRef="#br0" timeOffset="121">3344 7855 7569,'1'-24'-7,"3"3"1,5 4 0,3 2-1,5 3 1,1 1 0,2 1-1,0 3 1,1 0-40,-2 0 1,-4 4-1,3-1 1,-2 2-1,-2 2 1,-1 2-1,-2 0 1,-1 4 45,-2 2 0,2 0 0,-4 5 0</inkml:trace>
  <inkml:trace contextRef="#ctx0" brushRef="#br0" timeOffset="122">3709 7919 7965,'8'13'135,"-1"-1"0,2 3 0,1 0 0,2 3 0,1 2 0,1 2-8,1 3 1,4 4-1,-3 2 1,1 1-1,1 4 1,-2 1 0,2 0-1,-2 2-168,1-1 0,2-5 1,-4-2-1,0-1 1,1-2-1,0-3 1,1-4-1,-1-3-117,-2-2 1,3-3 0,-2-3 0,-1-3 0,-3-1 0,-2 1-871,-1-1 1028,-6-3 0,3-9 0,-5 0 0</inkml:trace>
  <inkml:trace contextRef="#ctx0" brushRef="#br0" timeOffset="123">4120 8059 7569,'-5'-13'348,"4"0"1,-4 2-164,0 2 1,2 9 0,-3 10 0,-2 6-1,0 5 1,-6 5 0,-3 3 0,-3 6 0,-3 6-336,-4 6 0,2 2 1,-4 3-1,1 2 1,1 1-1,2-2 1,1-5-255,2-6 1,6-7 0,-2-2-1,1-3 1,5-5 403,3-2 0,-1-8 0,3 3 0</inkml:trace>
  <inkml:trace contextRef="#ctx0" brushRef="#br0" timeOffset="124">4257 7919 7569,'0'-17'146,"0"0"1,2 2-1,3 0 1,5 3-1,4-1 1,1 2-45,2 2 0,-5-3 0,5 5 1,-1-6-1,3 1 0,3 1 0,1 1 1,0 1-1,-1 1-46,1 1 0,-1 1 0,-3 6 1,-4 0-1,-2 0 24,-2 0 0,-4 2 0,-4 2 0,-1 4 0,-2 5 0,0 2 0,0 5 0,0 3-16,0 4 0,-2 7 0,0 0 0,-2 4 0,1 4 0,1 5 0,-1 2-137,0 2 0,-1 2 1,4 0-1,0 2 0,0-1 1,0-2-1,0-3 0,0-2-34,0-5 0,0-4 0,1-2 0,2-5 0,0-3 0,1-4 1,0-1 190,0-3 1,3-3 0,-3-3-1,-1-2 1,-2 1-15,-1 0 1,-1-2 0,-3-2-1,-5-5 1,-5-3 0,-5-1 0,-4 0-1,-3 0-276,-5 0 1,-6 0 0,1 0 0,1 0 0,6 0-1,5 0 206,6 0 0,4-5 0,3-2 0</inkml:trace>
  <inkml:trace contextRef="#ctx0" brushRef="#br0" timeOffset="125">4943 8300 7569,'-12'-5'102,"2"2"0,4-4 1,6 1-1,6 3 1,4 2-1,2 1 1,-1 0-1,2 0 1,2 0-1,4 0 1,3 0-1,0-1-36,1-4 1,-1 4-1,-2-3 1,-1 1-1,0 3 1,-1 0-67,-3 0 0,-2-5 0,-2-2 0</inkml:trace>
  <inkml:trace contextRef="#ctx0" brushRef="#br0" timeOffset="126">4977 8453 7414,'16'0'-41,"-3"0"1,4 0 0,-2 0-1,1 0 1,2 0 0,4 0-1,2-2 1,4-1 0,1-1 1,-4-4-1,3 4 40,0 0 0,-4-2 0,4-1 0</inkml:trace>
  <inkml:trace contextRef="#ctx0" brushRef="#br0" timeOffset="127">5594 8224 7569,'-8'0'82,"2"-1"0,2-3 1,5 1-1,6-1 1,1 4-4,0 5 0,1-3 1,-4 7-1,0 2 1,1 4-1,1 2 1,0 4-1,1 1 89,0 2 0,-5 1 0,4-3 1,-2-1-1,-1 0 0,-1-1 0,1-3-303,-1-3 0,-1-1 65,2-1 1,1-5 0,4-7 0,-3-8 0,1-3 0,-1-4 0,3 0 28,1-2 0,2-4 0,-1 3 0,0-2 0,1-2 0,1-3 1,0 0-1,3-1 26,-2 0 0,0 3 0,0 2 0,1 4 0,-1 3 0,-2 3 132,0 2 1,-2 4 0,-2 10 0,-3 4 0,-1 3 0,-1 5 0,0 4-38,-2 3 1,3 3 0,0 2 0,0 1 0,-1 1 0,2 2-1,2-2-571,2 0 0,1-1 0,1-5 491,1 1 0,-1 0 0,1-2 0</inkml:trace>
  <inkml:trace contextRef="#ctx0" brushRef="#br0" timeOffset="128">6210 8148 7569,'0'-13'159,"0"3"0,0 6 0,0 10 0,0 7 0,0 8 0,0 5 0,2 4 0,0 3 0,2 6-27,-1 4 0,3 1 0,2 8 0,2 2 0,1 1 0,1 0 1,-1 1-1,0-2 0,1 1-242,-1-3 0,-3-3 0,-2-2 0,0-6 0,0-4 0,0-5 1,-1-1-18,0-3 0,-1-7 1,-4-4-1,1-3 0,2-2 1,-1 2-1322,-3-2 1448,-4-4 0,-7-8 0,1-8 0</inkml:trace>
  <inkml:trace contextRef="#ctx0" brushRef="#br0" timeOffset="129">6210 8186 7569,'0'-12'-68,"4"-2"0,3 3 1,3 2-1,5 6 0,3 1 1,1 0-1,1-1 193,2 0 0,4-2 0,1 5 0,-2 0 0,-1 0 0,-1 0 0,0 1 0,-1 4-29,-3 4 0,1-3 0,-5 2 0,-2 2 0,-4 3 0,-5 0 0,-4 4 0,-5 4-123,-7 3 1,-6 2 0,-8-1-1,-6 1 1,-4-2 0,-3 2-1,1-1-338,2-4 0,5 1 0,9-5 365,3-2 0,8 0 0,6-3 0</inkml:trace>
  <inkml:trace contextRef="#ctx0" brushRef="#br0" timeOffset="130">7021 7512 7569,'0'-13'-19,"0"1"0,-1 1 0,-2 3 1,-2 8 241,-1 8 0,-2 8 0,-3 7 0,0 3 0,-1 6 0,2 2 0,1 4 0,2 3-144,-2 0 1,-2 4-1,0 2 1,1 1 0,1 4-1,1 0 1,0 1 0,-1 3-132,1-3 0,3-1 0,5-6 0,0-2 0,0-3 0,1-2 0,3-3 0,4-4-107,2-4 0,1-1 1,1-2-1,-1-1 0,0-2 1,1-6-1,-1-1 1,1-4-1183,-1-2 1341,1-4 0,4 1 0,2 1 0</inkml:trace>
  <inkml:trace contextRef="#ctx0" brushRef="#br0" timeOffset="131">7147 7867 7569,'0'-12'21,"0"0"1,1 0 0,3 4-1,2 5 1,1 6 132,-4 5 1,3 10 0,-3 3 0,0 4 0,-2 4-1,-1 6 1,1 3 0,2 3 0,1 1-245,-2-1 0,0-3 1,-2-2-1,0-4 1,1 0-1,1-1 90,2 1 0,5-4 0,-3-2 0</inkml:trace>
  <inkml:trace contextRef="#ctx0" brushRef="#br0" timeOffset="132">7318 8160 7605,'-5'-4'53,"5"-1"1,6 2-1,5-2 1,0 1-1,2 2 1,1 0-1,3 2 1,4 0-83,3 0 1,6 0-1,1 0 1,2 0 0,1 0-1,0-2 1,1-1-1,-2-2 29,-3-2 0,3-2 0,-4-3 0</inkml:trace>
  <inkml:trace contextRef="#ctx0" brushRef="#br0" timeOffset="133">7924 8033 7569,'-6'1'-123,"5"4"0,4 4 0,-1 2 370,0 1-68,-2 7 1,0 0 0,0 9 0,0 2 0,0 7-1,0 4 1,0 1 0,0 3 40,0 1 1,3 2-1,1-1 1,0-5 0,0-2-1,1 0 1,0-1-353,0-2 0,3-7 0,-3-2 0,0-5 0,0-5 0,-1 0 0,-1-1-741,1-2 1,4-5 872,-4-2 0,-1-10 0,-3 0 0</inkml:trace>
  <inkml:trace contextRef="#ctx0" brushRef="#br0" timeOffset="134">7901 8186 7569,'-5'-26'32,"0"5"1,-3 1-1,4 2 1,3 3-1,2 0 1,3 4 152,4 2 0,-1-1 0,3 7 1,4-1-1,3 3 0,3 1 1,3 0-1,2 0-245,2 0 1,3 1-1,-2 3 1,0 1 0,0 2-1,-4 2 1,-2-1-1,-4 1-33,-2 1 0,-2 1 1,-5 0-1,-3-1 1,-1-1-1,-3 1 1,-6 1 28,-8 1 0,-5 2 1,-10-2-1,-3 0 1,-5 1-1,-2 0 1,1 0-1,3-1-681,5 0 745,9-4 0,2 3 0,6-4 0</inkml:trace>
  <inkml:trace contextRef="#ctx0" brushRef="#br0" timeOffset="135">8266 7449 7569,'-10'-10'233,"2"6"1,6 8 55,4 6 1,6 3-1,7 6 1,4 5-1,4 7 1,2 6-1,3 5 1,0 3 333,0 2 1,3 0-552,-5 3 0,1 1-167,-4 0 0,-4-4 115,0-1 0,-5-1-381,1 2 0,-6-3 102,-1-5 0,-6-4 0,1 1 0,-6-2 0,-6 1-2250,-5 1 2509,-9 3 0,-11-1 0,-6 0 0</inkml:trace>
  <inkml:trace contextRef="#ctx0" brushRef="#br0" timeOffset="136">16309 9365 7569,'-8'-1'132,"1"-3"1,-2-2 0,-1-1 0,-2 4 0,1 1 0,-1 4 0,1 1 0,-2 5 0,-1 2 156,-1 2 0,-4 3 1,3 1-1,-1 2 1,-1 2-1,2 2 0,-1 1 1,3 0-271,2-1 0,0 1 1,1 0-1,-1 0 0,2-1 1,3-2-1,3-1 0,3 0-237,1-1 1,0-2 0,0-3 0,1 0 0,3-1 0,3-2 0,3-1 188,2-2 1,-1-1-1,1-4 1,0 2-1,2-1 1,2-2-1,-2-2 1,0-2-51,1-1 0,-3-6 0,4 0 0,-4-4 0,0-1 0,-2-1 0,-1-4 0,-2-1-83,2-2 1,0-1 0,-1-1-1,-3-3 1,-1 0 0,0-1 0,-3 1 90,-4 0 1,1 2 0,-6 6-1,-1 2 1,-1 2 0,-1 2 230,-1 1 0,5 5 1,0 1-1,3-2 1,7 0 7,7 2 1,7-2-1,7 4 1,1-1-1,4 0 1,2 0 0,3-2-1,0 1-8,3-1 0,4 4 0,-3-2 1,-3 1-1,-2 2 0,-4 2 0,-2 1 1,-4 0 197,-3 0 1,-6 0-1,1 0-747,-2 0 0,-8 0 0,-5 1 0,-6 3 389,-4 4 0,-7 2 0,-1 1 0</inkml:trace>
  <inkml:trace contextRef="#ctx0" brushRef="#br0" timeOffset="137">17200 9422 7714,'1'-6'163,"3"1"0,4 1 0,2 0 1,1 2-1,1 0 0,-1 2 1,2 0-1,1 0 0,2 0 1,2 0-1,2 0 0,2 0-40,1 0 0,-4 0 0,0 0 0,1-1 0,0-1 0,1-2 0,-4 1 0,0 2-1045,-3 1 0,-2 0 922,0 0 0,-6-5 0,-1-1 0</inkml:trace>
  <inkml:trace contextRef="#ctx0" brushRef="#br0" timeOffset="138">17234 9559 8516,'8'0'159,"-1"0"1,2 0-1,1 0 1,3 0-1,2 0 1,3 0 0,2 0-109,3 0 1,-3 0 0,7 0 0,-1 0-1,-1 0 1,2-1 0,-2-2 0,-1 0-52,-1 0 0,0-3 0,0-1 0</inkml:trace>
  <inkml:trace contextRef="#ctx0" brushRef="#br0" timeOffset="139">17931 9411 7569,'-7'-5'399,"1"2"0,4-4 1,-2-2-1,1-1-132,2-2 1,2 11 0,2 6 0,1 8 0,-1 4-1,1 4 1,1 0 0,2 5-254,1 2 0,3 2 0,0 3 1,2-1-1,1-2 0,1 2 1,-1 0-12,-1-2 0,-2-1 0,0-3 0,1 0 0,-1 0 1,1-3-1,-2-4 0,-1-4 249,-2-3 1,-4 0 0,1-1-268,-3 1 1,-1-7 0,0-5-1,-1-7 1,-2-3 0,-1-2-214,2-4 1,0-1 0,2-7 0,2-3 0,0-4 0,2-3-1,-1-3 27,-2-1 1,3-5 0,0 3-1,-2-2 1,-1 0 0,-1 0-1,0 0 226,0 0 0,0 4 0,-1-3 0,-1 2 1,-2 1-1,0-3 0,0-2 0,0-2 53,2 0 0,0 3 0,2 0 1,2 4-1,0 4 0,3 2 1,2 4-1,2 3-58,1 4 0,-3 5 0,1 2 0,0 4 1,-1 3 79,1-2 0,-1 4 1,5 1-1,1 3 1,1 1-75,1 0 0,9 3 0,0 1 1,5 0-1,5 0 0,6 0 0,3-2 1,5-1-116,3-1 0,3 0 1,6 2-1,2 0 1,0 2-1,2 0 1,-2 0-1,0 1 52,-2 1 1,2-2 0,0 2 0,2-1-1,-31-3 1,0-1 0,0 0 0,1 0 0,0 1-1,-1-1 60,0 1 1,-1 0 0,1 0 0,0-1 0,29-1 0,0-1 0,-1-1 0,-4-3 0,-3 0-15,-4-1 0,0-1 0,-4 2 1,-2 0-1,-2 0 0,-4 2 1,-4 2-1,-2 1 105,-2 0 0,-6 0-55,-1 0 0,-1 0 0,-6 0 1,1 0-1,-1 0-77,-2 0 0,-1 0-292,-2 0 1,-11 0 0,-7 0 309,-10 0 0,-9 0 0,-4 0 0</inkml:trace>
  <inkml:trace contextRef="#ctx0" brushRef="#br0" timeOffset="140">18251 9422 7569,'-7'-7'260,"2"0"0,1 1 0,2 1 0,2 1 0,2 5 0,2 6 0,0 3 0,1 2-69,1 4 0,-3-2 0,2 5 0,-1 0 0,0 0 0,-2-1 0,1-1 0,-1 0 0,2-1 1,-1 0-268,-2 0 1,3-7-1,-1 2 1,0-1 0,-1-1-16,2-1 0,-2-4 1,3-8 43,0-4 0,0-2 1,4-1-1,-2-2 1,2-1-1,1-1 0,2 0 1,-1-2-13,1-2 0,-5 3 0,1 0 1,1 4-1,1 0 0,1 2 120,1 3 1,-1-2-1,1 6 1,-1 4-1,0 6-14,1 3 0,-5 1 0,1 2 0,0 1 0,-1 1 0,0-1 0,-2-1 1,-2 0-335,3 2 0,-5-3 1,3 4-1,-3-4 0,-1 0-2109,0-1 2396,0-4 0,5-2 0,1-5 0</inkml:trace>
  <inkml:trace contextRef="#ctx0" brushRef="#br0" timeOffset="141">18696 9422 7569,'6'-14'175,"-2"3"1,-1 2 0,0 3 0,5 2 36,2 3 0,-2 3 1,-2 4-1,-1 7 1,-2 4-1,-1 4 1,1 5-1,1 4-49,-2 3 1,-1 0 0,-1 0 0,0 0 0,0 4 0,0 1 0,2 1 0,0-2-236,2-1 0,0-6 0,-4-1 0,0-2 0,1-4 0,2-4 1,1-3-1,-2-2-357,-1-1 1,1-2-123,1 1 0,-3-7 1,0-5 550,-6-7 0,-4-3 0,-2-1 0</inkml:trace>
  <inkml:trace contextRef="#ctx0" brushRef="#br0" timeOffset="142">18685 9525 7569,'0'-18'22,"1"0"1,1 5 0,3-3 0,2 1-1,2 0 1,1 0 0,2 1 0,2 1 222,2 2 0,0 0 1,-2 2-1,3 3 1,-1 0-1,2 1 0,-2 0 1,1 2-132,-3 2 1,2 1 0,0 1-1,-2 3 1,-2 4 0,-2 2 0,-2 2-173,-4 4 1,-3-4 0,-1 5 0,-2-1 0,-6 2 0,-7 1 0,-6 0-1,-3 1-189,-2 2 0,2-4 0,-3-3 0,4-2 1,4-2-1,4 1-1023,2-1 1270,7-5 0,-4 4 0,3-3 0</inkml:trace>
  <inkml:trace contextRef="#ctx0" brushRef="#br0" timeOffset="143">19256 9045 7569,'6'-14'203,"-2"3"1,-3 1 0,0 1-1,2 0 112,1 1 0,-2 7 0,-6 1 0,-3 6 0,-3 6 1,-2 3-1,2 4-184,2 3 1,-2 2 0,4 1-1,-2 3 1,2 1 0,0 3-1,1 1 1,-1 3-191,4 2 0,1-3 0,1 5 0,0-2 0,0-2 0,0-1 0,0-4-12,0 1 1,1-4-1,1-1 1,4-3-1,-1-3 1,1 0-1,0-4-68,3 0 1,-2-2-1,-1-3 1,0-2 0,-1-1-1,2-3 1,-2 0-1,1-1-2152,0 0 2291,-3-1 0,2-9 0,-5-1 0</inkml:trace>
  <inkml:trace contextRef="#ctx0" brushRef="#br0" timeOffset="144">19450 9125 7569,'0'-11'252,"0"-1"1,0 1 0,1 1-6,3 2 0,-3 6 0,3 8 0,-3 7 1,-1 3-1,0 6 0,0 3 0,0 6-132,0 2 0,0 1 0,0-1 0,0-1 0,1-2 0,2 1 0,1-2-262,-2-3-383,5-2 368,-6-1 1,8-5-103,-5-3 0,3-2-77,-3-2-900,5-4 1241,-3-2 0,6 0 0,-1 1 0</inkml:trace>
  <inkml:trace contextRef="#ctx0" brushRef="#br0" timeOffset="145">19598 9399 7569,'-5'-11'137,"5"0"1,0 0 0,6 4 1,5 3 0,0-1 0,0 1 0,2 2 0,1 0 0,1 2 0,1 0 0,-1-1-346,0-3 0,4 3 0,-4-3 0,1 3 0,-1 0 207,0-3 0,5-3 0,-2-4 0</inkml:trace>
  <inkml:trace contextRef="#ctx0" brushRef="#br0" timeOffset="146">19941 9262 7569,'-7'-11'-60,"2"3"0,7 2 0,0 2 324,2 5 1,0 6 0,-4 8-1,0 4 1,0 4 0,0 4 0,0 3-1,0 3 1,0 1-84,0 0 0,0 1 0,0-1 1,-1 0-1,-2 1 0,-1-2 1,2-2-333,0 0 0,2-6 0,0 0 0,0-3 0,0-4 0,0-2 0,0-2-906,0-1 836,0-7 0,0-2 0,0-8 0,0-3 221,0-3 0,0-7 0,0-1 0</inkml:trace>
  <inkml:trace contextRef="#ctx0" brushRef="#br0" timeOffset="147">19929 9319 7569,'-6'-17'265,"1"-1"0,5 4 1,0-1-1,1 2-27,3 4 0,-1 0 0,4 5 0,3 2 0,3 1 0,4 1 0,-1 1 0,2 3-284,0 3 0,-3 0 1,4 0-1,0 2 1,-1 1-1,-3 2 0,-2-1 1,-2 1-118,0-1 0,-4 0 1,-3 1-1,-4-1 0,-4 1 1,-5-1-1,-5 1 23,-5-1 1,-4-1-1,-2-1 1,-3-1-1,-1-1 1,-2 1-1,3-2 1,4 1-968,4-1 1107,6-4 0,-3 9 0,6-5 0</inkml:trace>
  <inkml:trace contextRef="#ctx0" brushRef="#br0" timeOffset="148">20135 9034 7569,'-4'-12'1143,"2"2"-839,3 3 1,0 3 0,8 9 0,2 5 0,3 5 0,2 3 0,0 2-98,3 2 0,-1 6 1,0 2-1,-1 3 0,0 2 1,-1-1-1,-2 1 1,-2 2-267,-5 1 0,2 4 0,-5-4 0,-1-1 1,-3-1-1,-4-2 0,-4-1-905,-2-3 1,-8 2 963,-4-5 0,-6-1 0,-7-3 0</inkml:trace>
  <inkml:trace contextRef="#ctx0" brushRef="#br0" timeOffset="149">17645 10633 6902,'0'-7'1832,"0"-3"-1681,0 9 1,-1-4 0,-2 6-1,-2 3 1,-1 4 0,-3 2 0,-1 0-1,-1-1 1,-1-2 0,-1 2-1,-2 2-104,-4 0 0,3 4 0,-1 0 1,1-1-1,-3-1 0,-3-2 0,-1 1 1,0-1-1,1 2-121,-1 2 0,1-2 0,2 2 0,2-3 0,2-4 0,2 0 0,1 1 0,2 0 95,-1-2 1,4 2 0,2-4 0,0 0 59,-1 1 1,6 2-1,1-1 1,7 0-17,3 1 0,5-5 0,1 2 1,2-2-1,2 1 0,2-1 1,1-2-1,0-1-88,0 0 1,-2 0 0,-1 0-1,-2 0 1,-1 0 0,-3 0-1063,-2 0 0,-2 1 1085,-2 3 0,-8 2 0,-6 6 0</inkml:trace>
  <inkml:trace contextRef="#ctx0" brushRef="#br0" timeOffset="150">17166 11124 7569,'7'1'106,"1"2"0,1 1 1,1-2-1,1 1 1,2-1-1,1 2 183,1-2 1,2 4 0,-2-3 0,3 1 0,1 0 0,0 0 0,1 0 0,2-1-103,0 1 1,1 4-1,-1-4 1,-2-1 0,-2 1-1,-2 0 1,-2-1-619,-1-2 1,-5 3-1,-3-1 431,-4 0 0,-4-2 0,-8-1 0</inkml:trace>
  <inkml:trace contextRef="#ctx0" brushRef="#br0" timeOffset="151">17988 10873 7569,'-6'-12'173,"3"2"0,4 4 0,3 6 0,0 6 1,0 4-1,-1 2 0,0 0 0,0 2 1,-1 3-6,2 1 0,4-1 0,-3 4 0,1-2 0,3 1 0,1 2 0,1 0 0,1 1-200,-1 0 1,-3 0 0,-1 0 0,2-2 0,0 0 0,0-4 0,-3 0-1,1-3 55,-1-1 1,-2-3 0,2-1 0,1-3 166,-1-1 0,-3-2 0,0-7 0,-1-4-224,-2-2 0,-4-5 0,-1-2 0,0-1 1,-2-2-1,2-3 0,-1-3 0,1-5-102,0-2 1,-3-1-1,3-2 1,0-2 0,-1-4-1,1-1 1,-1 0 0,4 3 122,1 0 1,1 2-1,0 5 1,1 3 0,3 3-1,3 3 1,3 1 67,2 0 1,4 6 0,3 1-1,3 4 1,1 1 0,1 3 0,3 1-1,3 2-13,3 3 0,1 0 0,2 1 1,1-1-1,2-2 0,0 1 0,1 2-47,-4 1 0,-5 0 1,-4 0-1,-3 0 0,-3 1 1,-2 2-1,-3 1-45,-4-2 0,-4-1 2,-1-1 1,-5 0 0,-1-1-644,-4-3 1,-5 3 690,0-3 0,-2-2 0,-2 0 0</inkml:trace>
  <inkml:trace contextRef="#ctx0" brushRef="#br0" timeOffset="152">18319 10884 9137,'0'12'124,"0"-1"0,0 2 0,0 1 0,0 1 0,0-1 0,1 0 0,2 0 0,1 1 0,-2 0 0,1 0 1,-1 1-1,2-2-199,-1-2 0,2 0 0,-1-1 0,-2 1-263,-1-1 1,1-5 413,1-2 1,0-4 0,3-4 0,1-3-1,0-3 1,5-3 0,2-1 0,0-3-39,-2 0 0,4 3 1,-1-2-1,-1 4 1,-2 0-1,0 2-25,-1 3 1,-3 1-1,-2 8 1,1 0 26,-1 2 0,-4 9 0,3-2 0,-1 2 0,0 0 0,0-2 0,0 0 0,1 1-56,1-1 1,-2 4 0,2 1-1,1-2 1,-2-2 0,0 0-677,-3-1 0,3 1 0,-1-1 692,-1 0 0,-2-4 0,-1-2 0</inkml:trace>
  <inkml:trace contextRef="#ctx0" brushRef="#br0" timeOffset="153">19119 10416 7569,'0'-23'110,"0"9"1,0 3-1,0 3 305,0 5 1,-4 6 0,0 11 0,0 2 0,0 2 0,0 3 0,1 1 0,-1 4-340,0 0 1,-4 2-1,3-1 1,0 3-1,-1 3 1,1 2-1,-1-1 1,0 1-165,1 4 0,-2-3 0,2 6 0,-2 0 0,-2 0 0,1-1 1,-1-1-1,1-2 102,-1-2 1,0 1-1,2-8 1,2 1 0,1-1-1,0-2 1,1-4-1,2-4-155,1-3 1,0 0-1,0-5 1,0 0-473,0 1 0,-1-2 1,-2-4 612,0-6 0,-6-5 0,2-6 0</inkml:trace>
  <inkml:trace contextRef="#ctx0" brushRef="#br0" timeOffset="154">19210 10770 7569,'0'-12'34,"5"1"1,1 0 0,2 0 0,0 3-1,0 1 272,3 2 1,0-2 0,0 3 0,1 0 0,-1 0 0,1 0-1,-1 2-166,1 1 1,-1 2 0,0 3 0,1 2 0,-2 2 0,-2-1 0,-3 3 0,-2 3-88,1 2 1,0 6-1,-4-2 1,-1 2 0,-2 3-1,-2 3 1,-1 3-1,-3 3-57,-1 2 0,-2-4 1,0 2-1,-2 2 0,-2-2 1,3-3-1,1-2-41,4-3 0,-2-4 0,4-4 0,-2 0 0,2-3 0,1-1 162,2-2 0,2-3 0,2-2 1,5-1-1,5-2 0,7-2 0,3-1 79,2 0 1,5 0 0,2 0-1,3-1 1,2-2 0,-2-1-1,-2 2 1,-1 0-132,-2 2 1,-6-3 0,-4-1 0,-1 1-725,-3 2 0,-9 1 0,-8 0 659,-7 0 0,-14 5 0,0 1 0</inkml:trace>
  <inkml:trace contextRef="#ctx0" brushRef="#br0" timeOffset="155">7949 11238 7569,'0'-7'-185,"0"-1"874,0 5 0,-1-3 488,-3 2-1156,3 3 1,-8-3-1,5 8 1,1 4-1,2 2 1,1 1-1,0 1 1,0-1-21,0 0 1,0 2-1,0 1 1,0 1 0,0-1-1,0 0 1,0 0-1,0 1 7,0-1 1,0 3 0,0-2 0,0-1 0,0-1-1,0-1 1,0 2 0,0 2 11,0-2 0,0 2 0,-1 1 1,-2-1-1,-1 2 0,1 0 0,-1 2 39,0 1 1,-1-2 0,2 1-1,0 0 1,0 1 0,2 2-1,1-1 3,0-3 1,1 2 0,2-3 0,0 1-1,0 0 1,-2 2 0,-1 0 0,2 2-59,1 0 1,-1-4-1,1 0 1,-1 0-1,-2 0 1,0-1 0,0-1-1,0 0-42,0-1 1,0 4 0,0-5 0,0-1 0,0 0 0,0 0 0,1 1 73,3-1 1,-3 2 0,4 0 0,-1-1 0,0 0 0,0 1 0,-1 1-33,1-1 0,4 3 0,-4-2 1,-1-1-1,1 2 0,0-1 1,-2 1-1,0-1-81,-2 4 0,4-5 0,-1 1 0,0-2 1,-2 1-1,0 1 0,2-1 74,1-2 0,1-1 0,-3-2 0,3 1 0,1-1 0,-1 1 50,-3-1 0,-1 0 1,-1 2-1,0 1 0,0 1 1,0 1-1,0-1-92,0 0 0,0 4 0,0-4 1,0 1-1,0-1 0,0 0 1,0-1-25,0-1 1,0-2-1,0 0 1,0 1 157,0-1 0,0 1-498,0-1 0,-1-4 409,-3-4 0,-7-1 0,-7-2 0</inkml:trace>
  <inkml:trace contextRef="#ctx0" brushRef="#br0" timeOffset="157">5254 13305 7101,'-2'-6'319,"0"3"0,-3 5 1,-2 3-1,-2 1 1,-1 3-195,-1 1 0,-2 2 1,-1-2-1,-1-1 0,0-2 1,0 2-1,-2 1 0,1 2 1,-2-1-124,0 1 0,3-1 0,-3 0 1,2 0-1,2-3 0,1 0 0,1 1-23,1 1 1,0 1 0,1 1 0,2-1-16,4 1 0,3-5 0,2 1 60,3 1 1,2 0-1,6 0 1,-1-3-1,0-1 1,2-2 0,1-2-25,1-1 0,1 4 0,-5-1 0,0 0 0,0 0 0,-3-1-428,0 2 0,-4 0 0,2-3 1,-2 1-1,-5 4-1374,-6 0 1802,-3-4 0,-6 9 0,-2-5 0</inkml:trace>
  <inkml:trace contextRef="#ctx0" brushRef="#br0" timeOffset="158">4922 13694 7584,'-10'1'0,"1"1"356,2 2 1,4 1 0,1-1-212,4 4 0,5 1 1,4-2-1,0-2 1,1-1-1,1 1 1,0 0-307,3 0 1,-1 0 0,-4-2 0,1 1 0,-1-2 0,1 0-689,-1-2 1,0 0 848,1 0 0,-6 5 0,-1 1 0</inkml:trace>
  <inkml:trace contextRef="#ctx0" brushRef="#br0" timeOffset="159">5345 13260 7569,'-6'-5'154,"-1"2"1,6-3-1,1 1 1,5 3 0,4 5-1,2 6 1,1 3 0,-2 4-1,-1-1-26,-2 1 0,0-2 0,2 5 0,-3 0 0,-1 0 1,-2-1-1,-1-1 0,1-2-290,1 1 0,-1-3 0,-3 2 198,0-2 0,0-8 1,0-5-1,-1-6 0,-1-4 1,-4-2-41,0 1 1,4-2 0,-4-2-1,3-4 1,-2-3 0,0-1 0,-2 1-1,2-1-47,0 0 0,1-4 0,4 2 0,0 2 1,0 3-1,0 1 0,1 1 0,2 3 62,1 2 0,5 2 0,-2 0 1,3 3-1,3 1 0,1 1 1,3 1 36,0 0 1,-1 1 0,3 3 0,0-2 0,0-1 0,-2 2 0,0 0 0,-3 2-271,-1 0 0,-2 0 1,0 0-538,1 0 0,-6 6 0,-3 0 759,-6 0 0,-3 4 0,-6-3 0</inkml:trace>
  <inkml:trace contextRef="#ctx0" brushRef="#br0" timeOffset="160">5493 13180 7569,'0'7'329,"0"1"-214,0 0 1,0 3 0,2 0 0,0 1 0,3-1 0,0 1-142,0-1 1,-1 4 0,-4 1 0,0-3 0,0 0 0,0-1-171,0-1 1,0 0 0,-1 0 0,-2-3 246,0 0 1,-1-7-1,5 1 49,3-5 0,-2-6 0,6 2 1,0-4-1,-1 1 0,0 1 1,-1 2 2,0-2 1,2-1-1,3 0 1,0 1-1,-3 2 1,0 2 21,1 3 0,-3 0 0,2 2 0,-1 2 0,0 2-133,-3 3 1,1 3-1,-1 2 1,-2-1-1,-1 2 1,-1 1-1,0 1 1,0-1-486,0-1 0,0-1 0,0 2 0,0 2 493,0-2 0,5-2 0,2 0 0</inkml:trace>
  <inkml:trace contextRef="#ctx0" brushRef="#br0" timeOffset="161">5402 13637 7569,'-11'6'1850,"-1"-2"-1790,6-3 0,1 0 1,6 2-1,3 1 1,3-2-1,4-1 0,1-1-42,4 0 1,-4 0-1,5 0 1,-2 0 0,1 0-1,1 0 1,1 0 0,-2 0-476,1 0 0,-2 0 0,-4 0 1,1 0 456,-1 0 0,-4 5 0,-2 2 0</inkml:trace>
  <inkml:trace contextRef="#ctx0" brushRef="#br0" timeOffset="162">5436 13865 7569,'2'6'1326,"1"-2"-1129,5-3 1,2-2 0,2-1 0,-1-2 0,2 1 0,1 2 0,1 1-1,-1 0-197,-1 0 1,-2 4-1,-1 1 1,-1 1 0,-3 3-1,-1 1 1,-2 2-30,-2-1 0,-1 0 1,0 1-1,-1 1 0,-2 1 1,-2 1-1,-1-1 1,-2 0-185,2 1 1,-3-2 0,4 2 0,0-2 0,0-2 0,2 0 0,2 1 271,1-1 0,0-3 0,1-1 0,3 1 1,4-2 82,2-2 0,1-3 1,1-1-1,0 0 1,2 0-1,2 0 0,-1 0-2157,1 0 2015,-3 0 0,9-5 0,-5-1 0</inkml:trace>
  <inkml:trace contextRef="#ctx0" brushRef="#br0" timeOffset="169">1553 12734 7569,'0'-7'80,"0"2"1,0 3 0,-1 9 0,-2 4 0,-2 6 0,-1 0 0,-3 4 0,-1 0 0,-1 2-1,-2 1-90,-2 3 0,1-3 0,-4 3 0,0-3 0,2-3 0,-1 0 0,3-4 1,2 0 9,0-3 0,6-2 0,1 0 0</inkml:trace>
  <inkml:trace contextRef="#ctx0" brushRef="#br0" timeOffset="170">1816 12711 7569,'-12'0'81,"5"0"0,1 2 1,0 3-1,4 5 1,-1 4-1,0 1 0,-5 2 1,-2 0-86,-2 1 0,1 4 1,0-3-1,-1 2 0,1 2 1,-1 0-1,2 0 0,1-2-1116,2-2 1120,4-2 0,-7-1 0,4 2 0</inkml:trace>
  <inkml:trace contextRef="#ctx0" brushRef="#br0" timeOffset="171">2067 12677 7569,'0'-18'83,"0"6"1,1 5-1,3 2 1,3 4-1,-1 4 1,-2 4-6,-3 3 1,-2 3 0,-3 2 0,-5 6 0,-5 3 0,-4 5-1,-1 3 1,0 3-165,-1 1 0,-5 0 0,-2 0 1,3-2-1,4-3 0,4-5 1,5-3-1,3-5-905,4-4 991,3-3 0,1 1 0,0-1 0</inkml:trace>
  <inkml:trace contextRef="#ctx0" brushRef="#br0" timeOffset="172">2433 12620 7569,'-23'0'207,"5"0"1,3 1 0,3 3 0,4 4 0,0 3 0,-1 4 0,-2 4-159,-5 3 1,-1 1 0,-5 1 0,2 1 0,1 3 0,0 0-1,1 0 1,3-3 0,3 0-659,5-3 0,2-4 1,5-3 608,0-2 0,0-7 0,0 0 0</inkml:trace>
  <inkml:trace contextRef="#ctx0" brushRef="#br0" timeOffset="173">2593 12723 7569,'-11'-5'351,"3"5"0,0 6 0,-1 4 0,-1 3-231,-2 2 0,0-1 0,-3 6 1,-5 3-1,0 3 0,0-1 1,1-1-1,1-2-706,4-3 0,-1 1 1,9-5-1,-1-1 586,3-1 0,13-2 0,4 1 0</inkml:trace>
  <inkml:trace contextRef="#ctx0" brushRef="#br0" timeOffset="174">2969 12700 7569,'7'-11'211,"-1"4"0,-5 3 1,-1 4-1,-5 6-211,-4 5 0,-3 2 0,-2 6 0,-3 1 0,1 3 0,-2 2 0,2 2 0,-1-1 0,4 0-307,4-3 0,4 1 0,5-9 0,2-1 307,1-1 0,9-7 0,6-1 0</inkml:trace>
  <inkml:trace contextRef="#ctx0" brushRef="#br0" timeOffset="175">3403 12643 7569,'12'-5'191,"-7"5"1,-6 0 0,-11 9 0,-9 8 0,-9 10 72,-3 5 0,-5 6 0,0 0 0,3-1 1,3-2-265,5 0 0,-2-1 0,0 0 0</inkml:trace>
  <inkml:trace contextRef="#ctx0" brushRef="#br0" timeOffset="176">9879 12414 7569,'5'-11'98,"-4"0"0,3-1 0,-1 2 0,-1 1 0,3 3 0,0-1 0,1 4 0,-4 1 0,-1 9 0,-3 5 1,-5 9-1,-4 3 0,-3 4-117,-2 1 1,-1 0 0,-3 3 0,2-3 0,1-1 0,4-3 0,1-1 0,4-2-369,5-3 0,1 1 0,4-4 0,3-4 1,6-3-1,6-5 387,0-3 0,10-6 0,-3-1 0</inkml:trace>
  <inkml:trace contextRef="#ctx0" brushRef="#br0" timeOffset="177">10347 12346 7569,'0'-9'340,"-1"5"1,-3 8 0,-3 6-116,-4 5 0,-1 4 0,-3 7 1,-4 2-1,-3 1 0,0 3 1,2-1-1,2 1-493,2-1 0,1-5 0,3 3 0,2-1 1,2-2-1,5-2 0,1-3 268,2-2 0,5-2 0,2-6 0</inkml:trace>
  <inkml:trace contextRef="#ctx0" brushRef="#br0" timeOffset="178">10758 12414 7569,'-22'0'171,"-1"2"0,0 2 0,1 4 0,3 6 0,3 5 0,-2 4 1,-4 3-1,-3 0-211,0 0 0,-3-1 0,1 0 0,3 3 0,4 0 0,6 0 0,5-2 0,5-2-1346,3-1 1386,1-1 0,5-4 0,1-1 0</inkml:trace>
  <inkml:trace contextRef="#ctx0" brushRef="#br0" timeOffset="179">10975 12529 7569,'-39'0'271,"5"5"1,0 2 0,6 4 0,5 1 0,3 3 0,2 3 0,0 1-241,0 0 1,4-3 0,0 1 0,4 1 0,4-1 0,1-1 0,2-1 0,3 0-1015,4 1 1,2-5 982,6-3 0,4-6 0,2 3 0</inkml:trace>
  <inkml:trace contextRef="#ctx0" brushRef="#br0" timeOffset="180">11467 12506 7569,'-40'0'592,"8"1"0,-1 3 225,4 4 1,8 3-915,6 4 0,-2-1 1,2 5-11,1 1 1,5-2 0,3 0 0,1 0 0,2-2-1,2 2 1,1-1 0,2-1 106,6-2 0,-1-1 0,10-2 0</inkml:trace>
  <inkml:trace contextRef="#ctx0" brushRef="#br0" timeOffset="181">12015 12574 7569,'-12'0'138,"1"0"1,-1 0-1,0 2 1,-2 1 0,-3 5-1,1 2-217,-1 2 0,2 3 0,4 0 0,-1 0 0,2 1 0,3 0 79,3 2 0,2-4 0,2 2 0</inkml:trace>
  <inkml:trace contextRef="#ctx0" brushRef="#br0" timeOffset="182">12312 12746 7569,'-35'-5'131,"6"3"1,4 0-1,5 6 1,3 6-1,2 5-131,0 3 0,-1 6 0,5 5 0</inkml:trace>
  <inkml:trace contextRef="#ctx0" brushRef="#br0" timeOffset="183">13682 12392 7511,'0'-8'201,"-1"0"0,-2 0 1,-2-1-1,-1 1 1,-2 3-1,1 1-75,-1 0 1,4 1-1,-3 3 1,-2 0-1,-1 0 1,-2 0 0,1 0-1,-1 0 1,1 1-188,0 3 0,-5 2 0,1 5 0,1 1 0,1 0 0,3 2 0,1 3 0,3-1-5,1 1 0,0 2 0,2-3 1,0 1-1,0 1 0,3-2 0,3 1 1,2-3-4,1-2 1,0 0 0,3-1 0,-1-1 0,1-1 0,1-2 0,1-2 160,1-3 0,-1-1 0,1-2 1,-1-3-1,0-3 0,2-3 1,1-3-79,1-2 1,-1 1-1,-5-5 1,-1-3 0,-1-2-1,0-4 1,-3-1 0,-3-3-151,-1-1 0,-1-1 1,-3 0-1,-4-1 1,-3 0-1,-5-2 0,-3 0 100,-2 4 0,-2-1 0,-1 5 0,0-2 0,0 2 0,2 1 0,3 4 1,4 3 103,3 2 0,9 3 1,-1-1-1,3 0 1,2 3-1,3 3 1,4 2-67,6 1 0,0 6 0,5-3 0,2 1 0,0 0 1,2 0-1,0 0-22,0 1 1,-2-1 0,0 4 0,-2-2 0,1 0 0,0-2 0,1 2 0,-4 0-251,0 2 1,2 0 0,-4 0 0,-1 0 269,-1 0 0,-2-5 0,1-1 0</inkml:trace>
  <inkml:trace contextRef="#ctx0" brushRef="#br0" timeOffset="184">13888 12129 7569,'7'0'-20,"1"0"0,1 1 0,2 2 1,3 1-1,1-2 194,-1-1 1,-1-1-1,-1 0 1,-1 0-1,-1 2 1,-1 0-1,-1 2-296,1-1 1,1-2 0,1-1-1,1 0 1,-1 0 0,0 0-1,1 0-1462,-1 0 1584,1-5 0,-1-2 0,0-4 0</inkml:trace>
  <inkml:trace contextRef="#ctx0" brushRef="#br0" timeOffset="185">13911 12300 7569,'1'8'85,"3"-2"0,3-1 92,3-2 1,6-2 0,0-1 0,1 0 0,0 1 0,0 2 0,-1 1-1,-2-2-344,-1 0 0,-1-2 0,-1 0 1,0 0-1,1 0 0,-1 0 1,1 0-1,-1 0 167,0 0 0,1 0 0,-1 0 0</inkml:trace>
  <inkml:trace contextRef="#ctx0" brushRef="#br0" timeOffset="186">14436 12003 7569,'0'-17'213,"0"0"0,0 6 0,1 0 0,2 3 159,1 0 1,-1 7-1,-3 1 1,0 6-1,0 5 1,0 3-319,0 2 1,0 5 0,0 1-1,0 4 1,0 2 0,0 2-1,0-3-104,0 1 0,0 4 1,0-1-1,0 0 1,2 1-1,0-3 1,2-1-1,-1-2-128,-2-2 1,-1-7-1,0-1 1,0-4-1,1 0 1,2-1-668,0 1 0,3-6 1,-4-4 844,2-4 0,5-4 0,-3-6 0</inkml:trace>
  <inkml:trace contextRef="#ctx0" brushRef="#br0" timeOffset="187">14961 12003 7569,'5'-11'250,"3"1"-20,2 2 1,-3 8 0,-5 8-1,-4 3 1,-6 4 0,-2 4 0,-2 3-1,1 2-109,-1 3 0,-1-2 1,0 4-1,3 1 1,0-1-1,-1 1 1,1 1-1,1-2-144,2-1 0,0-2 1,-1-3-1,1 0 0,1-1 1,1-3-1,-2-4-1335,1-2 740,4-2 0,-4-6 0,6-5 0,-1-8 618,-3-5 0,3-5 0,-4-5 0</inkml:trace>
  <inkml:trace contextRef="#ctx0" brushRef="#br0" timeOffset="188">14756 11901 7569,'-5'-12'-7,"3"1"1,0-1 54,4 1 0,5 5 1,4 2-1,1 4 0,-1 2-48,0 2 0,1 5 0,-1-3 0</inkml:trace>
  <inkml:trace contextRef="#ctx0" brushRef="#br0" timeOffset="189">15053 12323 7569,'0'8'27,"0"-1"0,0 2 0,0 1 0,0 2 774,0-1 0,0 1 1,0-1-264,0 0-441,0-4-97,0-2 0,-5-5 0,-2 0 0</inkml:trace>
  <inkml:trace contextRef="#ctx0" brushRef="#br1" timeOffset="190">10507 12666 6995,'-6'0'447,"1"0"0,4 0-253,-3 0 1,2 1 0,-1 3 0,1 3 0,2 4 0,0 0 0,2 0 0,0 1 0,3-1-147,2 1 1,-1 3 0,3 1 0,-2 1 0,2 1-1,1-1 1,2 4 0,1-1 0,1 0-86,1-1 1,5-1 0,-1 1-1,3-2 1,2-2 0,2 0-1,6-1 1,4-1 0,3-2 59,2 1 0,4-2 0,5-1 0,-1-3 0,1 0 1,-1-1-1,1 2-52,1-1 1,-1-2-1,6 2 1,0 1-1,2-2 1,2 0 0,1-3-1,1 0-13,2-2 1,-31 1 0,2 1 0,1 0 0,0 0 0,0 0 0,1-1 0,-1 0 0,1-1 0,1 0 0,0 0 0,1 0 0,0-1 0,0 0 0,-1-1 24,1 0 0,-2 0 1,-3 0-1,0-1 1,0 2-1,0 0 0,-1-2 1,0 1-1,0-1 1,-1 1-1,31-3 0,-2 1 34,-5-1 0,0 2 0,-7-4 0,0-1 0,-2 0 1,-3 1-1,-1-1 0,-2 0-6,-2 1 1,-1-1-1,-4-3 1,-1-1-1,-1 1 1,-3 0-1,-1-1-19,-2 1 1,2-1-1,-3 1 1,-2 1 0,-4 1-1,-3 1 1,-2 1-1,-1-1 18,-2 0 1,-4 5 0,-2-5 0,-1-1-155,-1-1 0,1 2 0,-4 1 67,0-2 0,0 2 0,-1 1 0,-2 0 1,-2 1-1,-1-2 177,-3 1 1,-1 2-1,-1-2 1,0-1-1,2 2 493,2 0 1,-1-2-539,-3 3 1,4 5-1,4 7 1,3 2-1,3 1 1,5 1-1,4-1 1,1 1-52,3-1 1,4 0 0,-2 1-1,1-2 1,0-1 0,1-3 0,2-1-1,1-2 135,-1-2 0,0-1 0,-3 0 1,-4 0-45,-2 0 1,-8 4-1,-5 1 1,-9 1-1,-7 5 1,-7 1-1,-3 5-411,-2 0 1,4 3 0,-1 2-1,3 1 316,3 0 0,0 5 0,-3 1 0</inkml:trace>
  <inkml:trace contextRef="#ctx0" brushRef="#br1" timeOffset="191">2501 13145 7569,'0'-11'75,"-5"0"106,4 4 1,-4 3-1,5 8 1,0 4 0,0 2-1,0 3 1,0 1 0,1 1 32,3-1 0,-3 2 0,4 1 0,-1 1 0,1 1 1,0 0-1,1 0 0,1 1 0,0 0-116,0-1 0,3 3 1,-2-3-1,3 1 1,3 1-1,1-2 0,-1 1 1,0 1-45,1 2 0,-1 0 1,5 0-1,0 1 1,0 3-1,-1 2 0,0 1 1,0 1-27,2 1 0,2-3 1,0 0-1,1 0 0,0-1 1,1 1-1,2-1 0,1 0-61,3-3 1,0 3 0,6-1-1,2-2 1,5 0 0,4-3 0,4 1-1,1 0 10,2 0 1,2-4 0,1 0 0,0 1-1,2 1 1,0-1 0,2-1 1,-1 1 1,-2 2 0,1-1 0,1 0 0,-27-12 0,-1 1 0,2 0 0,-1 0 0,2 0 0,0 0 0,1 1 0,-1-1 3,1-1 0,1 1 0,1-2 0,0 1 0,-1 2 0,-1-1 0,1-1 0,0-1 0,0 1 0,1 0 0,-1-1 0,1 1 0,0 0 0,1-1-1,0 2 0,1-2 1,-2 0-1,0-1 0,-1 2 1,1 0-1,-1 0 1,-1 0-1,1 0 0,-1 0 1,0 0-1,0 1 1,0-1-1,0 1 0,0-1 1,-1 1 23,0 0 1,0 0 0,0-1 0,0 0 0,1 0 0,0 0 0,3-1 0,0 0 0,1 0 0,1-1 0,1 1 0,1 0 0,0-1 0,0 1-7,2-1 0,-1 0 0,1-1 0,0 1 1,0-2-1,0 1 0,0 0 0,-1-1 0,-1 1 1,0 0-1,1-1 0,-1 0 0,-1 0 0,1-1 1,-1 0-1,1-1 1,-2 2 0,0-1 1,0 1-1,-1-1 1,1 1-1,-2-1 1,1-1-1,-1 0 1,0 1-1,1-1 0,-1-1 1,0 1-1,2 0 1,1-1-1,0-1 1,1 0 31,1 0 0,1 0 0,1-1 0,2 0 1,0-1-1,1 0 0,2 0 0,0-1 1,3-2-1,0 0 0,2-1 0,1-1 1,1-1-1,0 0-103,2-1 1,-2 0 0,0 0 0,0 0 0,-2 1 0,1 0 0,1-1 0,-1 1 0,1-1 0,-1 1 0,-1-1 0,-1 0-1,-1 1 1,0-1 73,0 1 0,0 0 0,-4 0 1,0 0-1,2 0 0,-1 0 1,0 0-1,0-1 0,-2 1 0,1 0 1,-1 0-1,-1 0 0,-1 0 1,0 0-1,1-1 0,-1 1 49,2 0 1,-1 0 0,-1-2-1,1 0 1,1 0 0,0 0-1,0 0 1,1-1 0,0 1 0,1-1-1,2 0 1,1 0 0,0-1-1,1 0-59,0 0 0,0 0 0,0-3 0,-1 1 0,3 0 0,-1-1 0,1 1 0,-1 0 0,1-1 0,0 1 1,-1 0-1,-1-1 0,-3 2 0,0-1 0,-3 1 0,-2 0 11,0 1 1,-1-1 0,0-1-1,-1-1 1,1 1 0,-2 0 0,0 0-1,0 0 1,-2 1 0,0 0 0,-2 1-1,0-1 1,-1 1 0,0 0 0,1-1-1,-1 1 31,2-1 1,-1 1 0,0-1 0,-1 1 0,-1 0 0,0-1 0,0 1 0,0-1 0,0 1 0,0 0 0,0-1-1,1 1 1,-1-1 0,0 0-41,-1-2 0,1 1 1,0 1-1,1 0 0,-3-1 1,-1-1-1,-1 2 0,-1 0 1,-2 1-1,-1-1 1,25-11-1,-7 1-210,-5-1 214,-9 0 0,-6 0 1,-6 1-1,-4 2 1,-6 1-1,-4 0 0,-2 0-18,1 0 0,-1 1 0,3-2 0,0 2 0,2 0 0,3 2 0,1-2 0,2 2-123,2-1 0,-1 2 1,1 2-1,0-1 0,0-2 1,-1-1-1,-2 1 88,-2 2 1,2-3-1,-2 2 1,-2 0 0,-3 0-1,0-1 1,0 2 0,-1 2 131,0 0 1,-2 1-1,3-1 1,-1 2 0,-1 1-1,1 2 1,0-2-1,1-1 0,1-2 0,1 1 1,-1 0-1,-1-1 0,-2 1-278,-2-1 0,-2 1 1,-3-1-1,0 1 1,0 0-1,-1 0-169,-3 4 1,3-3 55,-3 2 1,2 3 0,-1 2 200,-1 6 1,-5 0-1,3 4 1,-1 1-1,-1-1 1,-1 1 182,-1 1 1,2-4 0,2 0 0,0-1 0,-1 0 1143,-2-2-926,4-1 0,0-2 0,6-1 0,3-3-294,4-2 1,2 5-1,1-3 1,1 1-1,-1 0 1,2 1 0,1 1-2,1-2 0,2 3 0,-3-4 0,2 1 0,1 0 0,0 2 0,0 0 1,1 2 12,-1 0 0,-3-3 0,2-1 0,-4 1 0,-2 3-12,-2 4 1,-3 2 0,-5 6 0,0-1-1,0 2 1,-1 2 0,-3 3-106,-4 0 1,2 3-1,-2-2 1,1 2 0,-1-1-1,2-2 1,1-1 0,2 0 108,2-1 0,1 0 0,0-5 0</inkml:trace>
  <inkml:trace contextRef="#ctx0" brushRef="#br1" timeOffset="192">13888 12803 7569,'6'-5'261,"-2"-3"1,-3-2 0,-1-1 0,0 2-1,0 5 1,0 8-26,0 5 0,-4 3 0,1 3 0,0 4 0,1 3 0,-1 1 1,-1 0-1,2 0 0,0-1-256,2 1 0,0 0 0,0 0 0,0 0 0,0 0 0,0-2 0,0-2 0,0-2-29,0-1 0,0-3 0,0 2-740,0-2 1,-1-7 0,-3-2 788,-3-3 0,-3-6 0,-2-1 0</inkml:trace>
  <inkml:trace contextRef="#ctx0" brushRef="#br1" timeOffset="193">13728 13031 9423,'5'-6'186,"1"1"1,6 5 0,0-1-1,2-2 1,4-1 0,2 2-1,6 0 1,2 2-24,3 0 0,-3 0 1,-1 0-1,-4 0 1,-4 0-164,-4 0 0,-2 0 0,-2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5T02:34:23.84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1348 13545 7569,'-8'0'59,"0"0"0,0 0 0,-3 0 0,0 1 0,0 3 0,-1 3 0,1 0 0,-1 1 0,0 2 0,-4 3 0,-3 2 114,-2-1 0,-2 4 1,0-1-1,0 2 0,0 0 1,-1 2-1,0-1 0,-1 0 1,2-1-165,1 2 1,-2-5 0,7-1-1,-1-2 1,4-1 0,4-1-1,3 0-11,2 1 1,1-5-1,4 1 1,2 0-1,1-1 54,5 1 0,2-6 0,2 3 0,0-1 0,2 0 0,2-1 0,-1-2-38,1-1 0,-3 1 0,2 2 0,-2 0 0,-2 0 0,1-2 0,-1-1 1,-1 2-503,-2 1 0,-2-1 1,-3 3-1,-1 0 1,-3 2-1358,-5 4 1845,-10-5 0,-1 4 0,-6-4 0</inkml:trace>
  <inkml:trace contextRef="#ctx0" brushRef="#br0" timeOffset="1">868 14059 7569,'-6'5'196,"-5"-4"0,5 5 4,0-1 1,1-3-1,6 4 1,3 1 0,3-2-1,4 0 1,1-1-151,3 1 0,-2-4 0,4 4 0,-2-1 0,0 0 0,-1 0 0,-1-1 0,-2 2-341,1 2 1,3-5 0,0 2 0,0-3 290,2-1 0,-5 6 0,5 0 0</inkml:trace>
  <inkml:trace contextRef="#ctx0" brushRef="#br0" timeOffset="2">1371 13945 7122,'-7'-5'204,"-2"-2"1,5-4 0,2 0-1,-1 0-2,0 4 1,0 7 0,-5 7 0,0 5 0,-3 2 0,0 2 0,0 2 0,-1 2-278,1 2 1,1-2 0,2 1 0,3 0 0,1-2 0,0 0 0,2-2 0,2-1-9,4-2 1,2-1 0,5-3-1,2-1 1,1-3 0,4-1 0,2-2-1,4-3 76,0-4 1,0-2 0,0-6 0,2 1 0,0-2-1,-1-2 1,-4-3 37,-2 0 1,-5-3-1,0 2 1,-5-3 0,-5-1-1,-3 1 1,-1 0 0,-1 2-10,-3 1 1,-6 1 0,-7-2-1,0 2 1,-2 1 0,0 3 0,1 3-31,1 3 1,-2 3-1,4 5 1,1 0-1,1 2 1,2 1-1,0 5 1,0 2-527,4 2 0,2 3 1,5 0-1,0-1 534,0-1 0,0 3 0,0 2 0</inkml:trace>
  <inkml:trace contextRef="#ctx0" brushRef="#br0" timeOffset="3">1633 14230 8388,'1'-6'39,"3"2"0,4 3 0,2 1 0,1 0-98,1 0 1,-5 0 0,1 1 58,1 3 0,1 2 0,2 6 0</inkml:trace>
  <inkml:trace contextRef="#ctx0" brushRef="#br0" timeOffset="4">1942 13876 7569,'-11'-11'121,"3"1"1,1 3-1,1 7 1,-1 7-1,-1 3 1,-3 3-1,0 1-13,0 1 0,-3 5 1,1-1-1,3 4 0,0 2 1,1 2-1,0-2 1,3 0-1,0-3-207,4 1 0,1-4 1,1-1-1,1-2 0,1-2 1,4-2-1,0-5 82,3-3 0,1 1 1,3-1-1,1-3 0,2-2 1,2-4-1,2-1 1,2-4 63,1-4 1,-1 0-1,1-5 1,-1-2 0,-3 0-1,-4-2 1,-2 0-1,-3 0-80,-2 0 0,-3 2 0,-5 1 0,-2 0 1,-1 0-1,-6 0 0,-4 1-69,-2 4 0,-2 3 1,3 5-1,-2 3 1,-1 3-1,0 1 1,0 1-1,1 3-101,2 3 1,1 3 0,3 2 0,2-1 0,4 1 0,3-1 202,1 0 0,5 1 0,1-1 0</inkml:trace>
  <inkml:trace contextRef="#ctx0" brushRef="#br0" timeOffset="5">2136 13979 8242,'1'-6'215,"2"1"1,0 2-139,0 3 0,-2 7 1,-1 8-1,0 0 1,0 0-1,0 2 0,0 0 1,0 3-77,0-3 1,0 4 0,1-6 0,3-1-1,4-2 1,2-1 0,1-3 29,1 0 1,-1-5-1,2 0 1,2-1 0,3-2-1,1-2 1,0 0 0,1-4 32,2-5 1,-3 3 0,-1-8-1,-2 2 1,-3 0 0,-3-2-1,-4-2 1,-1-2-114,-2-2 1,-3 3 0,-5 0 0,-5 0 0,-6 0 0,0 1-1,-2 2-154,0 2 0,-1 2 0,-3 5 0,-1 3 0,0 3 1,1 1-1,2 1 0,2 3-353,2 3 1,2 4 0,4 0 555,-2 0 0,3 1 0,-7-1 0</inkml:trace>
  <inkml:trace contextRef="#ctx0" brushRef="#br0" timeOffset="6">2467 13831 7569,'6'-12'62,"-1"5"0,-5-1 1,2 0-1,0 1 322,2-1 0,0 7 1,-4 1-1,-2 6 1,0 4-1,-2 2-175,2-1 0,-1-1 1,1-1-1,-2-1 1,1 1-1,2 1 1,1 1-184,0 1 1,0-1 0,0 1-1,0-1 1,1-1 0,2-1-1,1-1-123,-2 1 0,-1 1-48,-1 1 1,2-5 123,1-2 0,0-4 0,5-2 1,0-2-1,3 1 0,0 1 1,0-1 20,1 0 1,-1-1 0,1 4-1,-1 0 1,1 0 0,0 0-1,2 0 4,1 0 0,1 4 1,-5 1-1,0 0 0,1 1 1,-2 0-1,-1 3-127,-1 1 0,-1 2 0,3-1 0,-1 1 0,-2-1 1,-2 1-1,-3-1-37,-1 0 1,-1 5-1,-1-1 1,-3-1-1,-3-2 1,-3-1-1,-2-3 1,1 0 60,-1 1 0,-3-4 0,-1 0 0,-1-1 0,-1 0 0,2-2 0,-1 0-1192,3-2 1291,2-6 0,0 0 0,1-5 0</inkml:trace>
  <inkml:trace contextRef="#ctx0" brushRef="#br0" timeOffset="7">2490 13831 7569,'4'-12'198,"1"1"1,1-1 0,3 2 0,1 3 0,1 2 0,2 1 71,2 0 1,3-1-1,5 2 1,0 0-1,-2 0 1,-2 2-1,-2 1 1,-3 1-271,-3 3 0,-2 2 0,-9 6 0</inkml:trace>
  <inkml:trace contextRef="#ctx0" brushRef="#br1" timeOffset="8">16149 12038 7569,'8'0'68,"-2"-2"0,-2 0 1,-5-2-1,-4 0 1,-3 0 233,0 1 0,4-1 0,-2 5 0,1 3 0,3 3 0,0 5 0,2 3 0,0 4-215,0 3 0,0 1 0,0 1 0,0 1 0,0 3 0,0 0 0,0 1 0,2-1-147,1 0 1,-1 4 0,1-3 0,-1 1 0,-2-1 0,0-1 0,0-1 0,0 0 0,0-1 1,0 1 0,0-4 0,0 0 0,0-2 0,1 0 0,1-4-1,4 1 51,0 0 0,-2-4 0,3 1 0,1-2 1,0-2-1,-1-1 0,2-1 0,1-3-4,2 0 0,-1-3 1,0-3-1,1 0 0,-1 0 1,1 0-1,0-1-19,4-3 0,-4 2 0,2-6 0,-4 1 0,-3-1 0,-1 2 0,-1-1-333,0 1 0,-1 2 0,-5-2 1,-3-1-1,-5 2 0,-4-1 364,-2 0 0,-10-2 0,1-3 0</inkml:trace>
  <inkml:trace contextRef="#ctx0" brushRef="#br1" timeOffset="9">16001 12529 7569,'-7'-5'179,"3"-2"1,8-3 0,4 3-1,2 3 1,3 2 0,2 2 0,4 0-8,3 0 0,2 0 1,1 0-1,2 0 0,-2 0 1,-2 0-1,-3 0 1,-2 0-463,-1 0 0,-2 0 1,-4 0 289,1 0 0,-6-5 0,-1-1 0</inkml:trace>
  <inkml:trace contextRef="#ctx0" brushRef="#br1" timeOffset="10">16777 12369 7525,'2'-7'137,"0"2"1,3 2 0,1-1 0,3 1 0,2 2 0,0 1 18,0 0 0,1 0 0,-1 0 0,1 0 1,-1 0-1,2 0 0,1 0 0,2 0-113,2 0 1,0-4-1,2 0 1,-2 2-1,0-1 1,-2 1-1,1-2 1,-3 1-652,-2 2 1,0 0 0,-1-2 607,0-1 0,-4-4 0,-2 1 0</inkml:trace>
  <inkml:trace contextRef="#ctx0" brushRef="#br1" timeOffset="11">16823 12494 7569,'0'8'132,"1"-2"1,3-1 0,2-1 0,2 0 145,0 0 0,-1 0 0,5-4 1,0 0-1,2 0 0,1 0 1,-1 0-124,-1 0 0,2 0 1,1 0-1,-1 0 1,0 0-1,0 0 1,-1 0-566,-1 0 0,-2-2 0,1 0 0,-1-2 1,1 2 409,-1 0 0,0-8 0,1-3 0</inkml:trace>
  <inkml:trace contextRef="#ctx0" brushRef="#br1" timeOffset="12">17485 12140 7569,'0'-11'-57,"0"0"0,2-1 0,1 2 0,5 1 1,2 3-1,2-1 0,0 2 0,2 0 0,1 3 1,-1 0-1,-1 2 0,-1 0 319,-1 0 0,0 0 1,0 2-1,-3 0 0,0 3 1,0 2-1,-1 2 0,0 1-224,-2 1 0,-2 1 0,-3 0 0,0 3 0,0 4 0,-1 3 0,-3 1 0,-4 1 0,-5 3-150,-2 3 0,-4-2 0,3 0 0,1-1 0,0 1 1,0-1-1,1 1-37,1-2 1,2-6 0,-1-2 0,2 0 0,1-2 0,3 1-1,1-3 273,2-2 0,2 0 1,2-2-1,3-3 1,4-3 50,2-3 1,5-1-1,1 0 1,2 0 0,1 0-1,0 0 1,0 0 0,2 0-73,0 0 1,1-3-1,-3-1 1,-4 1-1,-2 2 1,-2 1-1657,1 0-847,-6 0 2400,-1 0 0,0-5 0,1-1 0</inkml:trace>
  <inkml:trace contextRef="#ctx0" brushRef="#br1" timeOffset="13">17988 12631 8790,'0'8'-341,"0"0"1,0 1 0,1-1 340,3 0 0,-3 2 0,4-3 0</inkml:trace>
  <inkml:trace contextRef="#ctx0" brushRef="#br1" timeOffset="14">18376 12060 7421,'0'-11'198,"0"3"1,0 1 0,-1-1-1,-2 1 1,0 1 0,0 5 80,2 6 1,1 0 0,0 4 0,0 3 0,0 2 0,0 1 0,0 1 0,-2 2-292,-1 0 0,1 3 0,-1-3 1,1 1-1,1-1 0,-1-1 1,-2-2-1,1 0-147,2 0 0,0 0 1,-2-3-1,-1-1 115,2 1 0,2-6 100,4-2 1,3-3 0,7-1-1,3 0 1,-1 0 0,2 0 0,0 0-1,2 0-13,2 0 0,0 1 0,1 2 1,-1 2-1,-2 0 0,-2 1 1,-2 1-68,-2 2 0,-5 2 0,-2 3 1,-1 1-1,-1 0 0,0 1 1,-2 0-1,-3 2-98,-4 2 0,-3-2 1,-5 1-1,-2 0 1,-3 0-1,0-1 1,-3-2-1,1-2 19,0-1 1,2-2 0,-2 0-1,2-2 1,2-3 0,0-1-1,1-3-109,1 0 0,2-2 1,-1 0-1,1-2 0,1-1 212,2-5 0,-2-7 0,3-3 0</inkml:trace>
  <inkml:trace contextRef="#ctx0" brushRef="#br1" timeOffset="15">18296 12072 7569,'-5'-12'74,"4"1"0,-3 0 1,4 0-1,4 4 0,2 2 1,2 1-1,-1 0 0,2 0 172,1-1 1,3 3 0,2-5 0,4 2 0,3 3 0,1 0 0,0 2-1,0 0-335,-1 0 0,1 0 0,-1 0 0,-3 0 0,-3 0 0,0 0 0,-1 0 0,-1 0 89,-2 0 0,0-5 0,-1-1 0</inkml:trace>
  <inkml:trace contextRef="#ctx0" brushRef="#br1" timeOffset="16">18822 11946 7539,'7'0'118,"1"0"0,1 0 0,1 0 0,1 0 1,1 0-1,-1 0 0,2 0 0,1 1 1,1 2 56,-1 1 0,0 0 0,0-4 0,1 0 1,0 0-1,1 0 0,-1 0 0,0 0-89,1 0 0,-3 0 1,2 0-1,-2 0-170,-1 0 1,-6 1 28,-2 3 0,-3 2 0,-1 5 1,0 2-1,-1 2 0,-2 3 1,-2 2 73,-1 3 0,2-2 1,-4 7-1,-1-1 1,-1 4-1,-1 2 1,1 1 29,2 0 0,-2-3 0,4-2 0,-1 0 0,2-1 0,1 0 0,1-3 0,0-2 20,2-4 0,1 2 1,0-6-1,0-1 1,0-1-1,0-2 1,0 0-1091,0 1 1021,0-6 0,-5-1 0,-2-5 0</inkml:trace>
  <inkml:trace contextRef="#ctx0" brushRef="#br1" timeOffset="17">19495 12038 7569,'0'-12'-57,"0"1"0,2 1 314,1 2 0,-8 5 0,-1 10 0,-8 4 0,-4 4 0,-2 4 0,-2 4-138,0 1 1,0 4-1,0 0 1,2 1-1,-1 3 1,0 1-1,1 0 1,2-1-139,3-2 0,4 0 0,2 1 0,2-2 0,2-1 0,3-4 0,0-2 0,2-4-52,0-2 0,6 0 0,1-5 1,5-1-1,2-1 0,2-3 0,2-1 1,1-2 96,-1-2 0,3-1 0,-2-1 0,2-3 0,-1-3 1,-1-4-1,0 0 29,-1 0 0,-2-1 0,-6-1 0,-2-2 0,-4-3 0,-3-1 1,-4 2-113,-4 0 0,-6-2 0,-11 4 0,-3 2 0,-3 4 0,-3 5 0,-1 3 0,-1 2-250,1 3 1,1 3 0,1 4 0,5 0 306,2 1 0,0 4 0,7 2 0</inkml:trace>
  <inkml:trace contextRef="#ctx0" brushRef="#br1" timeOffset="18">16183 13454 7569,'4'-8'242,"0"1"1,0-1 0,0 3 0,-1 5 0,0 6 0,-2 4-1,-1 2 1,0-1 0,0 2-36,0 2 1,0-1-1,0 4 1,-1 0 0,-2-1-1,0 4 1,-1 0-1,0 3 1,0 2-220,2 0 1,0 5-1,2-5 1,0 1-1,0 0 1,0-1 0,0 0-1,2-2 1,0-1-11,2 0 0,5-4 1,-3-2-1,2 1 1,-1-1-1,2-1 1,0-1-1,0 1 80,-1-1 1,-1 0-1,5-3 1,-2-1-1,-1-1 1,-2-1 0,1-1-1,0-1-90,-1 0 0,-3-1 1,4-4-1,-1 3 1,1 1-1061,-1-1 0,-3-2 544,4-3 0,-4 0 0,2-1 1,-2-1 547,-5-2 0,-4-10 0,-7 1 0</inkml:trace>
  <inkml:trace contextRef="#ctx0" brushRef="#br1" timeOffset="19">16069 13888 7569,'0'-8'172,"0"1"0,1-1 0,3 0 1,4 2-1,2 1 54,1 2 0,5 2 0,0 1 0,2 0 0,2 0 0,2 0 0,2 0 0,1 0-184,2 0 1,0 0 0,-6 0 0,-2 0-1,-2 0 1,-2 0 0,0 0 0,-2-1-902,-4-3 1,1 3-1,-4-4 859,1 0 0,-2-2 0,-5-4 0</inkml:trace>
  <inkml:trace contextRef="#ctx0" brushRef="#br1" timeOffset="20">16629 13545 7569,'-12'0'306,"6"-1"0,1-2 0,1 1 1,2 3-1,2 5-51,2 5 0,7 0 1,-3 0-1,2 1 1,-2 1-1,1 0 0,-1 3 1,2-2-1,-1 0-263,1 1 0,-4-2 0,3 2 0,1-3 0,-1-1 0,0-3-144,-2 0 0,0-5 122,-1 0 1,-3-3 0,3-3 0,-3-5-1,-1-2 1,0-3 0,0-2 0,0-4-100,0-3 1,0 0-1,0-3 1,0 0 0,0-3-1,0 0 1,0 0-1,0 3 95,0 1 1,1 1-1,2 1 1,1 3-1,0 4 1,1 2 114,2 2 0,3 1 0,2 1 0,-1 3 1,2-1-1,1 2 0,2 0 0,2 3-3,2 0 1,2 2 0,1 0 0,0 0 0,0 0 0,-1 0 0,1 0-67,0 0 1,4 0 0,-1 0 0,-2 0 0,-2 0 0,-4 0 0,-2 0-747,-2 0 1,-4 0-407,-6 0 0,-9 0 1140,-10 0 0,-5 5 0,2 2 0</inkml:trace>
  <inkml:trace contextRef="#ctx0" brushRef="#br1" timeOffset="21">16891 13534 7660,'0'-5'2992,"0"5"-2887,6 0 1,-4 10-1,4-3 1,1 4-178,-1 0 1,-3 0-1,0 1 1,-1-1-1,-2 1-665,0-1 754,0-5 1,0-2 0,1-8 0,2-3 0,2-2 0,0 0-19,0 1 0,4 1 0,-2-6 1,3-1-1,2-1 0,-1 1 1,1 3-1,-2 2 19,-3 1 0,4 2 0,-4-3 0,3 3 43,2 0 0,-5 4 1,0 6-1,-2 3 0,-3 3 1,0 3-1,-2 1-94,0 1 1,0 4 0,0-2-1,0-1 1,0 1 0,0-3-1,0-1-462,0-2 1,3 0 0,1 1 0,0-1-1543,1 1 2037,-4-6 0,4 4 0,-5-4 0</inkml:trace>
  <inkml:trace contextRef="#ctx0" brushRef="#br1" timeOffset="22">16732 13888 7569,'0'6'2390,"0"-1"-2182,0-5 1,5 0-1,2 0-84,3 0 1,2 0-1,-1 0 1,1 0 0,0 0-1,4 0 1,1 0 0,2 0-23,0 0 1,2 0 0,4-1 0,2-2 0,-1 0 0,1 0 0,0 1 0,-2-1-135,-1-1 0,-2 0 0,-2 4 0,-2-1 0,-2-1 0,-2-2 1,-1 1-677,-2 2 0,1 1-569,-1 0 0,-6 0 1277,-5 0 0,-10 0 0,-8 0 0</inkml:trace>
  <inkml:trace contextRef="#ctx0" brushRef="#br1" timeOffset="23">16800 14082 9273,'12'0'134,"-1"0"1,0 0 0,1 0 0,-1 0 0,1 0 0,-1 0-1,0 0 1,1 0 0,-1 1 0,1 3 0,-2 4-138,-3 2 1,-1 1-1,-6 1 1,0 0-1,-2 2 1,-2 3 0,-3-1-1,-2 2-115,1 0 1,-2-3 0,4 3 0,-2 0 0,2-2 0,0 2 0,-1-2 0,0 1 81,0-3 0,1-3 0,3-2 1,0-1 212,0 1 1,3-4 0,4-2 0,3-1 0,4-2 0,0 0 0,2 0-12,2 0 1,-1-4-1,5 0 1,1 2-1,1 0 1,-1 2-1,-2 0-81,-2 0 1,1 0 0,-3 0 0,1 0 0,-1 0 0,-2 0-398,0 0 1,-7 0-690,-5 0 1,-5 0 566,-7 0 434,1 0 0,0 0 0,-1 0 0</inkml:trace>
  <inkml:trace contextRef="#ctx0" brushRef="#br1" timeOffset="24">3198 13317 7569,'-1'-7'220,"-3"4"1,-3 3 0,1 3 0,1 4 0,1 0 65,0 1 0,-1 0 0,3 3 1,-2 0-1,1 2 0,1 1 0,-1 3 1,0 0-270,0 4 0,2 0 0,1 2 1,0 0-1,0 0 0,0 0 1,0-1-1,0 0 0,0-2-226,0-1 1,0-5 0,0 3 0,1-2 0,2 0 0,2-1 116,1-1 0,-2-7 0,3-1 0,2-1 1,1 0-1,2-2 0,-1 0-135,1-2 1,-1 0 0,1-2 0,-1 0 0,-1-3-1480,-2-2 1706,-3 0 0,-5-5 0,0 1 0</inkml:trace>
  <inkml:trace contextRef="#ctx0" brushRef="#br1" timeOffset="25">3061 13602 7569,'0'-7'360,"1"-1"1,3 0-195,3 2 0,4 1 0,1 5 0,2 0 0,2 0 0,-1 0 0,0 0 0,1 0-355,2 0 1,-4 0 0,1 0 0,-2 1 0,-1 2 188,-1 1 0,0-1 0,1-3 0</inkml:trace>
  <inkml:trace contextRef="#ctx0" brushRef="#br1" timeOffset="26">3438 13282 7569,'0'-11'1044,"0"0"-857,0-1 0,0 11 0,0 5 0,0 5 0,0 2 0,0 0 0,0 1 1,0 1-276,0 2 1,1-3 0,1 4-1,2-4 1,0 1 0,0 1 29,0 1 1,1 1 0,-3-5 0,2 0 139,-1 1 0,-2-7 0,-1-5-80,0-6 0,0-5 0,0 0 1,0 0-1,0-2 0,0-2 1,0-3-1,0-1-22,0 0 1,4 0 0,1-5 0,1-2 0,2 1 0,-1 2 0,1 4 0,1 2 63,1 4 0,1 0 0,1 3 0,1 1 0,1 2 0,2 2 0,1 3 27,-1 1 0,1-1 0,-4 0 1,4-2-1,-1 1 0,1 2-283,-3 1 0,-1 0 1,-3 1-1499,-3 3 1710,-2 3 0,-10-1 0,-1-1 0</inkml:trace>
  <inkml:trace contextRef="#ctx0" brushRef="#br1" timeOffset="27">3598 13248 9008,'0'8'144,"0"-1"0,0 2 0,0 1 0,0 2 0,0-1 0,0 1 0,0-1-280,0 1 0,0-1 1,0 0-1,0 1 1,1-1 96,3 1 1,-2-6 174,6-2 1,-4-8-1,3-4 1,1-2-1,-1-1 1,1-1-1,1 1-77,1 0 1,-2-1 0,-1 1 0,2-1 0,1 2 111,2 3 0,-1 1-173,1 6 0,-6 2 1,-1 2-1,-1 3 1,0 3-1,-2 2 0,-1-1-278,-1 1 0,2-1 0,0 0 0,2 1 0,-1-1 1,-2 1-1109,-1-1 0,0-3 1388,0-1 0,5 1 0,1 3 0</inkml:trace>
  <inkml:trace contextRef="#ctx0" brushRef="#br1" timeOffset="28">3438 13557 7569,'-8'0'-17,"2"1"1,1 3 505,2 3 0,-2 0 36,1 0 1,2-4 0,5 1-281,5-3 0,2-1 1,2 0-1,-1 0 1,1 0-1,0-1 0,2-2-145,1-1 0,4 0 0,-2 3 0,1-1 0,2-2 0,0 1 0,1 2 0,-4 1-268,0 0 1,2 0 0,-4 0 0,-1 0 0,-1 0 0,-2 0 0,1 0-1908,-1 0 1,-5 1 2074,-2 3 0,-3 2 0,-1 6 0</inkml:trace>
  <inkml:trace contextRef="#ctx0" brushRef="#br1" timeOffset="29">3529 13774 7569,'-1'-8'2652,"-3"0"-2210,3 6-347,-4-3 1,6 5 0,3 0 0,3 0-1,3 0 1,2 0-45,-1 0 0,1 1 0,-1 2 0,1 0 1,-2 1-1,-1 0 0,-3 1-161,-1 1 1,-1-2-1,-4 4 1,0 1-1,0 1 1,0 1-1,-1 1 1,-2 0-115,-1 4 1,-5-4-1,3 4 1,-2-4-1,2 1 1,0 0-1,1-1 247,0-2 1,-1-2-1,4 1 1,-2-1 225,2 0 1,2-3 0,3-1-1,5-2 1,2-2 0,2 0-1,0 0 46,3 0 0,-2 0 0,2 0 0,-2 0 0,-1 0 0,-1 0-373,0 0 1,-2 0 77,-5 0 0,-15 0 0,-13 0 0</inkml:trace>
  <inkml:trace contextRef="#ctx0" brushRef="#br1" timeOffset="30">17622 13842 7569,'-6'0'-835,"-3"-1"1039,5-3 0,2 1 0,6-3 0,3 1 0,3 3 0,2 0 0,-1 2 0,1 0 0,0 0 1436,4 0-1555,-4-5 1,10 4-1,-3-3 1,4 2-1,2-1 1,2-1-1,-2 0 1,-1 1 0,-2-1-161,-3 1 0,1 1 0,-5-1 0,-1-1 0,-1 2-1339,-2 1 1,-5 1 1413,-6 0 0,-6-6 0,-5 0 0</inkml:trace>
  <inkml:trace contextRef="#ctx0" brushRef="#br1" timeOffset="31">17702 13945 7569,'12'0'142,"-1"0"0,1 0 0,-1 0 0,0 0 0,1 0 0,-1 0 0,2 0 180,2 0 0,-2 0 0,3 0 0,0 0 0,-1 0 0,-1 0 1,-2 0-694,0 0 0,-1-4 0,1 0 0,-1 2 371,1 0 0,-1-3 0,0-1 0</inkml:trace>
  <inkml:trace contextRef="#ctx0" brushRef="#br1" timeOffset="32">18582 13522 7569,'-8'-5'132,"2"-2"0,1-4 0,2 3 0,2 4 0,1 8 1,0 4-1,0 5 0,0 1 107,0 1 1,0 6 0,0-4-1,0 2 1,0-1 0,0-1 0,0-2-1,0 0-278,0 0 0,0 1 0,0-5 0,0 0 0,0 1 0,0-1-627,0 1 721,0-6 0,0-2 1,1-7-1,2-2 1,2 0-10,1 0 1,3 1 0,5 3 0,2-2 0,2 0 0,3 0 0,0 2-21,2 1 0,4 1 0,-1 2 0,0 2 0,-4 0 0,-1 1 0,-2 1-63,1 1 1,-3 3 0,-2 0-1,-4 0 1,-2 2 0,-3 1 0,0 3-1,-4 0-157,-1 4 0,-4-5 0,-4 1 1,-2-2-1,-5 0 0,-2-1 1,-3-1-1,0-2 80,0 1 1,-4-6 0,-4-1 0,2-1 0,1 0 0,1-2 0,0-1-24,0-1 1,4 0 0,1-1-1,1-3 1,0-3 0,2-5 136,5-3 0,-2-3 0,6-5 0</inkml:trace>
  <inkml:trace contextRef="#ctx0" brushRef="#br1" timeOffset="33">18525 13454 7569,'1'-10'95,"4"1"0,6 2 0,7 1 0,4 1 0,1-1 0,1 1 1,1-1 64,2 4 0,3-3 1,-2 1-1,0 2 1,0 0-1,-3 2 0,-1 0 1,-2 0-444,-3 0 0,1 0 1,-4 0-1,-2 0 0,-2 0 1,0 0 282,-1 0 0,0-5 0,1-1 0</inkml:trace>
  <inkml:trace contextRef="#ctx0" brushRef="#br1" timeOffset="34">19381 13397 7569,'8'0'330,"-1"0"1,0 1 0,-3 3-108,-4 3 1,-8 4 0,-1 1 0,-4 3 0,-2 4 0,0 3 0,0 1 0,-2 1-115,-1 3 1,3-2 0,-3 5 0,2 2 0,1 1 0,0 1 0,-1-1 0,2-2-130,2-4 0,-4 0 1,1-1-1,1-3 1,2-4-1,1-3 1,2-2-492,2-1 1,3-3-163,-4-2 1,6-5-1,-2-6 673,3-5 0,1-12 0,0-4 0</inkml:trace>
  <inkml:trace contextRef="#ctx0" brushRef="#br1" timeOffset="35">19107 13420 7569,'0'-12'233,"4"4"0,1 1 0,1-1 1,3 1-576,1-1 1,-3 7 341,-3 1 0,-3 5 0,-1 6 0</inkml:trace>
  <inkml:trace contextRef="#ctx0" brushRef="#br1" timeOffset="36">19278 13888 7630,'2'11'268,"0"1"0,2-1 1,0-1 920,1-2 0,-4-2-2823,3-2 1634,-3-3 0,-6-6 0,-1-8 0</inkml:trace>
  <inkml:trace contextRef="#ctx0" brushRef="#br1" timeOffset="37">19667 13728 7569,'6'-1'312,"-2"-3"0,-8-3 1,-2-4-1</inkml:trace>
  <inkml:trace contextRef="#ctx0" brushRef="#br1" timeOffset="38">19987 13637 7569,'0'-8'315,"0"0"0,0-1 1,0-1-1,0-1 79,0-1 0,0 7 0,0 5 0,0 7 0,0 3 1,0 1-362,0 1 1,0-1 0,0 2 0,0 2-1,0 3 1,0 1 0,0-1 0,0-1-71,0 1 0,0-3 1,1 3-1,1-1 1,2-3-1,-1-2 1,-2 0-1,-1-1-78,0 1 0,4-1 0,0 0 107,-2 1 98,-1-6 0,-1-6 0,0-7 0,0-4 0,0 0 1,0 0-160,0-1 30,0 1 0,0-5 1,0 1-1,2 1 0,0 2 1,3-1-1,0-1-7,0-1 1,3-1 0,-3 5-1,1 0 1,2-2 0,0-1-1,-1-1 1,2 1 51,1 1 1,2 2-1,-1-1 1,1 1-1,-1 1 1,0 1-1,0 1 1,-3 1 42,0 0 1,0-2 0,3 6 0,1 0 0,-1 2-19,0 1 0,-3 1 0,-2 3 1,1 3-1,-2 4 0,1 0 1,-1 2-1,1 1-29,1 1 1,-1 5 0,2-2 0,-3 1-1,-1 0 1,1 1 0,0 1-10,0-2 0,-1 1 0,-4-4 1,0 1-1,1-1 0,2-2 0,0-1 1,0-1 77,-2-1 0,-1-3 0,0-1 0,0 2 258,0 1-1431,0-3 0,0-7 1102,0-8 0,-10-7 0,-3-3 0</inkml:trace>
  <inkml:trace contextRef="#ctx0" brushRef="#br1" timeOffset="39">16252 15247 7981,'-1'-6'458,"-2"3"1,-1 6 0,3 3 0,2 1-293,3 1 0,1 0 0,-2 3 0,1 1 0,-1-1 1,1 0-1,0 1-213,-2-1 1,0 4 0,-1 1 0,2-2 0,0-2 0,0 0-1,-1-1 1,1 1 0,1-1-7,-2 0 0,0-3 0,-2 0 1,1 1-1,1 1-307,2 1 327,0-5 1,-4-2 0,0-8 27,0-3 1,0-3 0,0-2-1,0 1 1,0-1 0,1 1-1,2 0-2,1-1 1,3 1 0,-2-1 0,2 1 0,0-1 0,1 1 0,-1 0 0,2-1 9,2 1 1,0-1 0,0 2 0,1 1 0,-1 2 0,1-1 46,-1 2 0,0-3 1,1 5-1,-1 2 0,1-1 1,-1 0-1,1 0 0,-1 0-3,0 2 0,1 2 0,-2 3 0,-1 2 0,-2 2 0,2 1 0,2 2-32,0 3 0,-3 1 0,-1-3 0,1 0 0,-1 2 1,0 3-1,-1-1 0,-1 1 13,0-3 1,0 2 0,-2 1 0,1-1 0,-2 1 0,-1-3 0,1-1-65,2-2 1,-3 0 0,3 1 0,-2-2-1146,2-2 1181,-3-3 0,-1-5 0,-6 0 0</inkml:trace>
  <inkml:trace contextRef="#ctx0" brushRef="#br1" timeOffset="40">17108 15270 9003,'12'0'107,"-1"0"0,1 0 1,0 0-1,2 0 1,2 0-1,-1 0 1,1 0-1,2 0 1,1 0-1,-1 0 0,0 0 1,-1 0-1,2 0 1,0 0-1,-1 0 1,0 0-1,-1 0 40,-1 0 1,-1 0-1,-5-2 1,-1 0 0,-1-2-980,1 2 1,-5 0 0,-4 2 0,-7 0 831,-3 0 0,4 0 0,1 0 0</inkml:trace>
  <inkml:trace contextRef="#ctx0" brushRef="#br1" timeOffset="41">17177 15407 7569,'1'6'120,"4"-2"0,7-3 0,4-1 0,2 0 255,-3 0 1,3 0-1,0 0 1,1 0-1,1 0 1,3 0-1,1 0 1,-1 0-194,-3 0 1,-5 0 0,3 0 0,-1 0-183,-3 0 0,-7 0 0,-2 0 0</inkml:trace>
  <inkml:trace contextRef="#ctx0" brushRef="#br1" timeOffset="42">15921 15178 7569,'-5'-6'140,"0"0"1,-4 3 0,2-2-1,2 1 1,4 2 0,3 4-1,6 5 182,2 5 1,2 1 0,0 5 0,2-1 0,2 1 0,-2 3 0,-2 0 0,0 3-278,-1 3 1,0-2-1,1 4 1,-1-1-1,1-1 1,-1 0-1,2-1 1,1 0-72,1-2 0,-1-3 1,-5-2-1,-2-3 1,1-4-1,-2 0 0,0-1 38,-1 1 1,-5-6 0,0-4 0,-5-4-43,-2-6 1,-3-2 0,2-3 0,0 0 0,-1-4 0,1-1 0,-1-2 0,0-3-94,2-4 0,-3 2 0,3-4 0,0 0 1,-1 1-1,-1-1 0,-1 1 15,-2 0 0,5-3 0,1 5 0,-1 0 0,2 3 0,0 3 0,1 1 0,0 0 117,1 1 1,-1-2 0,4 3 0,1 1 0,2 0 0,2 2 0,2 1 16,6 1 0,0 1 1,6 1-1,1 1 1,2 1-1,2-1 0,2 1 1,5-1-21,2 1 0,1 6 0,0-4 1,2 3-1,1-1 0,1 1 1,-1 2 56,-2 1 1,-2 0 0,-1 0 0,-3 0 0,-1 0 0,-4 0 0,-2 0 0,-5 0 119,0 0 1,-2 0 0,-4 0 0,1 0-563,-1 0 0,-6 0-2061,-5 0 2440,-5 0 0,-11 0 0,-2 0 0</inkml:trace>
  <inkml:trace contextRef="#ctx0" brushRef="#br1" timeOffset="43">18570 14710 7569,'-6'-5'163,"-4"-1"1,3-6 0,0 1-1,1-1 1,0 1 197,4 0 1,1 5-1,1 6 1,0 7-1,-2 3-288,-1 1 1,1 2 0,-3 1-1,0 3 1,-1 0 0,-2 4 0,2-1-1,1 0-48,2-1 1,2 0 0,2 4-1,3 0 1,4 0 0,2 0-1,1-2-82,1-2 1,0 3-1,2-3 1,2 1-1,-3 0 1,1-2 0,0-1-1,2-2-43,-2 1 1,-2-7 0,0 3 0,0-3-1,2-2 1,2 0 0,-2-2-478,-2-3 1,0-1 576,-1-1 0,-5 0 0,-1 0 0</inkml:trace>
  <inkml:trace contextRef="#ctx0" brushRef="#br1" timeOffset="44">18422 14961 7569,'0'-7'-23,"1"0"1,2 1-1,2 1 1,1-1 0,3 1-1,1-1 269,2 4 1,-1-3 0,0 1-1,1 1 1,-1 2 0,1 0 0,-1-2-81,0 0 0,1-1 0,-1 4 1,1 0-1,-1 0 0,1 0 0,-1 0 1,2 0-255,2 0 1,-2-1 0,2-2 0,-2-1 0,-2 2-1,0 0 88,1 2 0,-1-5 0,1-1 0</inkml:trace>
  <inkml:trace contextRef="#ctx0" brushRef="#br1" timeOffset="45">18159 15247 7569,'-1'6'375,"-3"-2"0,-2-1 56,-1 0 0,7-1 1,8 1-1,2-1 0,2-2 1,-1 0-350,0 0 1,2 0 0,2 0 0,3 0 0,1 0 0,1 0 0,3 0 0,4 0 0,2 0-60,3 0 0,-2 4 1,3-1-1,4 0 0,4-2 1,4-1-1,4 0-23,-1 0 1,4 0 0,0 0 0,1 0 0,-1 0 0,-1 0 0,-3 0 0,-1 0-40,-1 0 1,0 0-1,-1 1 1,1 2 0,0 1-1,-1-2 1,1 0 41,0-2 0,-1 0 1,1 0-1,0 0 1,-2-2-1,-1 0 0,-1-2 1,0 1-55,-1 2 1,-3 0 0,-8-2 0,-4 0 0,-6 0 0,-5 2-239,-2 1 0,-8-2 1,-5 0-1,-8-2 0,-6 2 289,-5 0 0,-7-3 0,-4-1 0</inkml:trace>
  <inkml:trace contextRef="#ctx0" brushRef="#br1" timeOffset="46">18205 15647 7569,'6'-8'51,"-2"0"1,-1-1 0,0-1 0,5-1 0,1-1 0,0 2 0,-2 1 0,2 3 0,0 0 0,0 1 212,-1 0 0,-5 1 0,5 4 0,1 0 0,1 0 0,1 0 0,1 0 0,-1 0-186,1 0 1,-1 0 0,1 1 0,-1 3 0,0 2-1,0 2 1,-4-1-100,-3 2 0,-3 5 0,-1 3 0,0-1 0,-1 2 0,-3 0 0,-5 2 0,-3 2-178,-4 1 1,-3-1-1,4 1 1,0 0 0,0-1-1,-1-2 1,2-2 143,2-2 1,0-1-1,1-3 1,0-1-1,-1 1 1,2-1-1,1-1 1,3-1 261,1-1 1,1-4 0,5 2-51,3-1 1,2-1 0,7-4 0,1 0 0,1 0 0,0 0 0,2 0-14,2 0 0,-1-4 0,-1 0 0,1 2 0,-1 0 0,0 2 0,0 0-138,-1 0 0,0 0 1,-5 0-1015,1 0 0,-7 0-1089,-5 0 2097,0-5 0,-11 4 0,5-4 0</inkml:trace>
  <inkml:trace contextRef="#ctx0" brushRef="#br1" timeOffset="47">18662 15727 9675,'1'6'293,"2"-1"1,-1-1 0,-3 0-294,-6-2 0,-3 4 0,-1 1 0</inkml:trace>
  <inkml:trace contextRef="#ctx0" brushRef="#br1" timeOffset="48">19096 15681 7175,'0'-8'226,"-2"2"1,-1 1 0,-5 2-1,-1 3 1,0 4-74,2 4 0,0 2 1,-2 1-1,2 1 0,-2-1 1,-1 1-1,-2 0 0,2 2 1,1 1-178,2-1 1,3 3 0,-2-2 0,0-1 0,4 0-1,1 0 1,1 1 37,0-1 1,0-5 0,0-1 0,0 1 0,1-1-1,3 1 1,3-2 11,3-2 1,2-1 0,-1-4-1,1 0 1,-1 0 0,1 0-1,0 0 1,2-2 7,1-2 0,2 2 0,-3-6 0,1-1 1,-1-1-1,-1-1 0,-3-2-105,-2-2 1,0 1 0,-2-4 0,-1 0 0,0 1 0,-3-4 0,-2 0 0,-2-1-98,-2 3 1,-5-1 0,3 3 0,-2 1 0,0-1 0,0 5 0,-3 2-167,0 2 1,3 5 0,1-2 0,-2 2 333,-1-1 0,3 5 0,2 5 0</inkml:trace>
  <inkml:trace contextRef="#ctx0" brushRef="#br1" timeOffset="49">19336 15898 8741,'0'6'338,"0"-1"1</inkml:trace>
  <inkml:trace contextRef="#ctx0" brushRef="#br1" timeOffset="50">19473 15635 7569,'0'-11'0,"0"2"1,-2 4 0,0 6 0,-3 4 0,0 5 0,-2 3 0,2 2 0,-1-1 199,0-1 1,3 0-1,-1 0 1,3 3-1,1-2 1,0-2 0,0 0-207,0-1 1,0 1 0,0-1-1,1-1 1,3-1 0,4-3 0,2 0-19,1-4 0,2 3 1,1-1-1,1-2 1,-1-2-1,-1-2 53,-2-2 0,1-5 1,-1 2-1,-1-4 1,-2 0-1,-4 0-89,-3-1 1,-2-3 0,-2 0 0,-2 1 0,-1 1 0,-3 2 0,-1-2-43,-2-2 1,1 2 0,-1-2 0,1 2 0,-1 2 0,1-1 0,0 2 0,-1 1-475,1 2 0,3 4 576,1-1 0,-1-2 0,-4 0 0</inkml:trace>
  <inkml:trace contextRef="#ctx0" brushRef="#br1" timeOffset="51">19655 15521 8277,'8'1'186,"-2"3"1,-1 4 0,-2 2-1,-2 1 1,-1 1 0,0-1-1,0 0 1,0 1 0,-1-1 0,-2 1-1,0-1-169,0 1 1,2-1 0,1 0 42,0 1 0,5-6 0,2-2 1,4-3-1,0-1-42,0 0 0,1 0 0,-1 0 0,1 0 0,-1 0 1,1 0-1,-1 0 0,-1 2 2,-2 1 1,2 0 0,-3 3-1,4 1 1,-1-1 0,-1 2 0,-2-1-52,2 1 0,-4-1 0,0 5 1,-1-1-1,0 1 0,-2-1 0,-2 2-74,-3 2 0,-4-5 0,-4 3 0,-1-2 0,1-2 0,0 1 0,-2 0 0,-1 1 69,-1-4 1,0 2 0,4-4 0,2 0 0,2 0 0,-2-2-5,-1-2 0,2-1 0,1 0 0,-1-1 1,0-2-1,2-2-734,1-1 1,-3-2 773,5-3 0,-6-6 0,2 0 0</inkml:trace>
  <inkml:trace contextRef="#ctx0" brushRef="#br1" timeOffset="52">19678 15555 7569,'0'-11'24,"0"-1"0,1 2 1,3 3 263,4 3 0,-2 3 0,2 1 1,1 0-1,1 0 0,1 0 1,1 0-247,-1 0 1,-3 0 0,-1 0 0,2 0 0,1 0-43,2 0 0,-1-6 0,1 0 0</inkml:trace>
  <inkml:trace contextRef="#ctx0" brushRef="#br1" timeOffset="53">15989 16834 7761,'-5'0'308,"5"0"1,6 0-1,3 2 1,-1 1-1,-3 5 1,-1 2 0,0 2-193,-2-1 1,3 4 0,0 2 0,0-1 0,1 2 0,-3 0-1,1 2 1,1 0-190,2-1 1,-4 2 0,4-5 0,-1 1-1,-1-1 1,1-1 0,0 1-123,-1-1 0,0-1 0,-3-5 205,2-2 1,0-5-1,-4-2 1,0-7-1,1-2-11,3 2 0,-3-5 0,4 2 0,0-4 0,2-1 0,0 0 0,1-2 0,0 0-10,-2-4 1,4 3 0,-2 1 0,1-1 0,-1 1 0,0 1 0,1 2 36,1 1 1,1 2 0,1-1 0,-1 1 0,1 0-1,0 0 1,2 3 46,2 0 1,3 2-1,-3-3 1,1 2-1,0 2 1,0 3-1,-1 1 1,-2 1 5,-1 0 1,-3 8 0,-1 4 0,-1 2 0,-1 2 0,1 2 0,-2 1-67,-1 0 1,-1 0-1,-4 3 1,0-2-1,0-2 1,0-2-1,0 0 1,1-3-149,3-1 1,-3 2-1,3-7 1,-2 4-1,-1-1-785,3-3 1,-3 0 919,3-3 0,-8-3 0,-2 4 0</inkml:trace>
  <inkml:trace contextRef="#ctx0" brushRef="#br1" timeOffset="54">17029 16903 7569,'-7'-1'174,"5"-2"0,4-1 0,6 2 0,3 0 0,3 2 0,1 0 0,1-1 1,-1-1-1,1-2 0,2 1 70,2 2 0,-2 1 1,1-1-1,2-2 0,0-1 1,1 2-1,-2 1 1,-2-1-640,-2-1 0,-1 1 1,-3-2-1,-2 2 395,-2-2 0,-8 3 0,-7-4 0</inkml:trace>
  <inkml:trace contextRef="#ctx0" brushRef="#br1" timeOffset="55">17051 17006 7569,'2'6'180,"1"-2"0,5-3 0,3-1 0,3 0 121,2 0 0,4 0 0,-2 0 1,1 0-1,0-1 0,1-2 0,2-1 1,1 2-260,-1 1 0,-4 1 1,-3-2-1,-2 0 1,-2-2-43,1 2 0,-1 0 0,1 2 0</inkml:trace>
  <inkml:trace contextRef="#ctx0" brushRef="#br1" timeOffset="56">18205 16355 7569,'0'-8'263,"-1"2"1,-3 1 0,-4 3-1,-1 5-81,2 5 1,2-2-1,3 1 1,0 2-1,-2 2 1,0 0-1,0 0 1,1 1 0,-1 0-122,-1 4 1,2 0 0,-3 5 0,-1-2 0,1 1 0,-3 3 0,-1 3 0,-3 4-34,-2-1 1,2 4-1,-2-4 1,3 1 0,0 1-1,2 1 1,1 1-1,3 1 15,1 0 1,1-4 0,4 1 0,0-1-1,1 1 1,2-2 0,0 0 0,1-1-38,1 0 0,0 3 0,4-5 0,-1-2 0,1-2 0,1-3 1,1 0-31,1-1 1,-5 2 0,1-5 0,1-1 0,1-1 0,1-2 0,0 1 0,-2-2 220,-2-3 1,-1 4 0,3-5 0,-2 2-197,-2-1 1,-1-3 0,-3 2-1342,3-1 1,-2-1-1142,6-4 2481,-6 0 0,9-5 0,-5-1 0</inkml:trace>
  <inkml:trace contextRef="#ctx0" brushRef="#br1" timeOffset="57">18536 16378 7569,'-6'-6'-115,"2"6"0,6 0 0,2 7 0,0 3 0,0 3 0,0 2 316,-2 4 0,-1 2 1,-1 2-1,0 0 0,0-1 1,2-1-1,0 0 1,2 0-1,0-1-272,1 2 0,-2-2 0,4 1 0,2-4 0,1 0 0,3-3 0,1-1 15,1-2 1,2-1-1,-2-2 1,4-4 0,2-3-1,1-1 1,-2 0-1,-2 0-306,-1 0 1,2-5 0,-4-3 361,-1-2 0,-2-7 0,0 0 0</inkml:trace>
  <inkml:trace contextRef="#ctx0" brushRef="#br1" timeOffset="58">18479 16617 7569,'-6'-5'-153,"3"-1"1,6 0 0,4 1 0,5 1 0,3 0 118,4 1 0,4 1 0,2-1 1,2-1-1,-1 2 0,1 1 1,0 1-1,-2 0 0,-1 0 126,-1 0 0,-5 0 0,-2 0 0,0 1 0,-1 1 0,-1 2-92,-2-1 0,0-2 0,-1-1 0</inkml:trace>
  <inkml:trace contextRef="#ctx0" brushRef="#br1" timeOffset="59">18308 16812 7539,'11'0'133,"-3"3"0,-1 2 0,2 0 0,1 2 0,2-2 0,0 1 0,2-1 1,3 0-1,1-2 0,3-1 0,5 1 0,4 1 0,3-2-60,1 0 1,7-4 0,3 0-1,5-3 1,1-2 0,4 0 0,3-1-1,1 1-154,0-2 0,1 2 0,0 0 0,2-2 0,-1 0 1,-3 0-1,-4 1 0,-3 1 34,-3 0 1,-7-1 0,-1 3 0,-5-1-1,-4 1 1,-4 3 0,-5-1-104,-2-1 1,-5 3-1,1-3 1,-2 3-1,-1 1-1730,-1 0 1880,-5 0 0,-6-5 0,-6-1 0</inkml:trace>
  <inkml:trace contextRef="#ctx0" brushRef="#br1" timeOffset="60">18353 17063 9578,'12'-5'96,"-1"3"0,1-3 0,-1 2 0,0-1 0,1 1 0,-1 2 0,1 1 0,-1 0 0,1 0 0,-1 0 1,0 0-1,0 1 0,-3 2 0,-1 2 0,-2 1 0,-3 3 0,0 1-286,-2 2 1,-2-1 0,-1 2 0,-5 1 0,-2 2 0,-2 1 0,1-1 0,0-1 5,-1 2 0,1-4 1,-1 2-1,1-2 0,-1-2 1,2 0-1,1-1 1,3-1 252,1-1 0,2-5 0,7 2 0,4-2 204,2 1 0,1 0 1,2-4-1,1 0 1,3 0-1,-1 0 1,1 0-1,-2 0-77,1 0 0,-3 0 0,2 0 0,-2 0 1,-2 0-838,1 0 0,-1 0 1,-1-1-1,-1-2 641,-1-1 0,-6-4 0,3 1 0</inkml:trace>
  <inkml:trace contextRef="#ctx0" brushRef="#br1" timeOffset="61">18799 17154 7569,'0'-7'30,"0"-1"1,0 5-1,0-2 1</inkml:trace>
  <inkml:trace contextRef="#ctx0" brushRef="#br1" timeOffset="62">19027 17040 7569,'-7'0'145,"0"1"1,1 3 0,1 4 0,-2 1 0,2-1 0,0 0 0,1 2 0,1 3-87,-1 2 0,-4 0 0,3-3 0,0-1 1,0 1-1,2-1 0,2 0 0,1 1-130,0-1 1,0-3-1,0-1 1,1 1 0,3-2-1,4-2 85,2-2 0,3-2 0,1 0 0,1 0 0,0-2 0,0 0 0,2-3-33,1-2 0,-3 0 0,3-5 1,-2 1-1,-2-1 0,-1 0 0,-3-2 1,-2-3-58,-5-1 1,-1 5 0,-2-4-1,0 2 1,-2 0 0,-3 1 0,-5 1 13,-4 2 0,-1 0 0,2 2 0,-1 3 1,-1 1-1,1 3 0,1 0 0,1 2-144,-3 0 1,6 5 0,-3 2 0,3 0 0,3 1 205,2 1 0,3 1 0,1 1 0</inkml:trace>
  <inkml:trace contextRef="#ctx0" brushRef="#br1" timeOffset="63">19187 17291 7569,'0'-11'544,"0"-1"-798,0 6 0,1 1 1,2 6 253,1 3 0,-1-3 0,-3 4 0</inkml:trace>
  <inkml:trace contextRef="#ctx0" brushRef="#br1" timeOffset="64">19415 17040 7569,'-3'-11'255,"-2"0"0,-2 4-87,-2 3 0,0 8 1,1 3-1,0 4 1,-1 1-1,0 2 1,0 3-1,3-1-228,1 1 0,0-1 0,2-2 0,-1 1 0,2 1 0,1-1 0,1 0 1,0-1 1,3-5 0,3-3 0,0 1 0,3-2 0,2 0 0,3-3 0,1 0 60,-1-2 1,4-2-1,0-2 1,1-2-1,-1-2 1,-1 1-1,0-2 1,-1-1 1,-2-2 0,-2-3 1,-3 0-1,-3 1 0,-1 0 1,-2 0-1,-3-2 1,-4-1-107,-4 1 0,-3 0 0,-3 5 1,-1 0-1,1-1 0,0 2 1,0 1-55,-1 1 1,-1 6 0,5-2-1,-1 3 1,1 1 0,0 1 155,-1 3 0,6-3 0,1 4 0</inkml:trace>
  <inkml:trace contextRef="#ctx0" brushRef="#br1" timeOffset="65">19621 16949 7569,'0'-12'14,"1"2"285,3 2 1,-3 5-1,3 6 1,-3 5-1,-1 2 1,0 2-1,0-1 1,0 0-324,0 1 1,-1-1 0,-1 1-1,-2-1 1,1 1 0,1-2 0,-1-1-985,-1-2 1064,1 1 1,4-2 0,3-2 0,3-3 0,3-1 102,2 0 1,-1-4 0,1 1 0,-1 0 0,1 2 0,-1 1-11,0 0 1,-3 4-1,0-1 1,1 1 0,1 1-1,1 3-150,1 2 1,-6 1-1,-2 1 1,-3-1-1,-1 1 1,0-1-1,-1 1-174,-3-1 1,-1 0 0,-4 1-1,1-2 1,-1-1 0,-1-3 0,0 1-1,1-2-481,2 0 1,-1-1-1,-3-4 656,-1 0 0,1-11 0,-1-1 0</inkml:trace>
  <inkml:trace contextRef="#ctx0" brushRef="#br1" timeOffset="66">19598 16937 8151,'0'-7'74,"0"-1"1,1 0-1,3 1 1,4 0-1,2 2 94,1 3 0,6 0 0,2 1 0,3-1 0,0-2 0,1 1 0,0 2 0,0 1-287,0 0 1,0-4 0,-2 0 0,-2 1 0,-4-1 118,-2 0 0,-1-5 0,-1 3 0</inkml:trace>
  <inkml:trace contextRef="#ctx0" brushRef="#br1" timeOffset="67">19827 16195 7569,'-8'0'595,"0"0"1,2 0-1,4 1-235,5 3 1,5 2 0,1 6 0,-3-1 0,1-1 0,-1 0 0,1 1 0,1 1-177,0 1 1,-1 0 0,5-1 0,-1 2 0,1 3 0,-1-1 0,0 1 0,1-2-100,-1 1 1,1 1 0,0 3 0,2-1 0,2 0 0,-2 0 0,-2 0 0,0 2-47,-1 0 1,3 2 0,-1-1 0,-3-1 0,-1 1 0,-2 2 0,0 0-45,-2 0 1,0 0 0,-3 2 0,2 2 0,-1-1 0,-2 3 0,-1-2 0,-1 1-163,-3 0 1,1 0-1,-4 2 1,-2-3 0,0-2-1,0 1 1,1-3 0,0-3-42,-3-1 1,4-7-1,-1 3 1,1-4-1,0 0 1,2-1-229,0 1 0,-1-2-416,-6-3 1,1-1-1,0-8 852,-1-2 0,6-2 0,1-5 0</inkml:trace>
  <inkml:trace contextRef="#ctx0" brushRef="#br1" timeOffset="68">20192 16183 7569,'0'-11'330,"0"0"0,0-1 0,0 1 0,1 1-154,3 2 1,3 8 0,3 8 0,-1 2 0,-2 1-1,2-1 1,1-1 0,2-1-158,-1 1 1,4 1 0,-1 1 0,-2 1 0,-3-1-1,-2 0 1,-1 1-106,-2-1 1,-2 1 0,-2-1 0,0 1 0,-2-2-64,-2-3 1,2 2 0,-4-4 0,1 2 199,2 2 1,2-3-1,2 0 1,3-1-1,3-2 1,5-1-27,3 2 1,-1-3 0,5 3 0,0-2-1,-1-2-25,-3 0 0,3-6 0,0 0 0</inkml:trace>
  <inkml:trace contextRef="#ctx0" brushRef="#br1" timeOffset="69">20820 16640 7569,'-7'0'-23,"-1"0"0,-1 0 874,-1 0-483,4 0 0,2 0-181,8 0 1,2 0 0,5 0 0,1 0-1,-1 0 1,2 0-130,2 0 1,-2-1-1,3-2 1,0 0 0,0 0-1,1 2 1,-1 0-201,-2-3 1,-1 2 0,-2-1-1,1 1 1,-1 2-1944,0 0 2085,-4 0 0,-7 0 0,-7 0 0</inkml:trace>
  <inkml:trace contextRef="#ctx0" brushRef="#br1" timeOffset="70">20809 16777 7569,'-5'4'1568,"5"0"-1488,5 0 0,10-4 1,0 0-1,0 0 1,1-2-1,0 0 1,1-2-237,-1 2 1,-1 0 0,-3 2 0,-1 0 155,1 0 0,-1-5 0,1-1 0</inkml:trace>
  <inkml:trace contextRef="#ctx0" brushRef="#br1" timeOffset="71">21277 16092 7569,'0'-11'93,"0"3"0,1 2 1,2-1-1,2 2 1,1 0-1,3 3 1,1 0-1,2 2 1,-1 0-1,1 0 140,-1 0 0,0 0 0,1 2 0,1 0 1,1 2-1,2-2 0,0 1 0,1 0 0,-3 2-276,-1 1 0,-2 2 1,-1 3-1,-2 0 0,-4 1 1,-3 1-1,-2 0-118,-3 3 1,0 3 0,-6-3-1,-3 1 1,0 1 0,1-2-1,-1 2 1,-1-2 61,-1 1 1,0 2-1,3-4 1,1-1-1,1 0 1,1 0-1,2 1 239,2-1 1,-2-1 0,4-2-7,5 1 1,3-6 0,6-2 0,0-3 0,1-1-1,1 0 1,1 0 0,1 0-225,-1 0 1,0 0-1,0 0 1,1 0 0,-1 0-1543,-2 0 1632,-5 0 0,-2 0 0,-5 0 0</inkml:trace>
  <inkml:trace contextRef="#ctx0" brushRef="#br1" timeOffset="72">21665 16480 7569,'5'7'638,"-2"-2"1,5-5 0,0 0-210,3 0-429,-5 0 0,-1 0 0,-5 0 0</inkml:trace>
  <inkml:trace contextRef="#ctx0" brushRef="#br1" timeOffset="73">21894 16058 7569,'-7'-8'231,"4"1"1,1 0 0,2 5 0,0 5-123,0 6 1,0 3-1,0-1 1,0 1-1,0-1 1,0 0-1,0 1 1,0-1-117,0 1 1,0-1 0,0 1 0,0-1-1,2-1 119,1-2 1,-1-2 0,3-3-1,0 0-9,2 0 1,0-2-1,0 0 1,2 2 0,1 1-1,2-2 1,-1 1-71,1 1 1,-1-2-1,1 5 1,-1-1 0,0 0-1,1 3 1,-1 0 0,-1 0-52,-2-1 1,2-1 0,-3 5-1,0-1 1,-1 0 0,0 1-78,-4-1 1,3 1-1,-2-1 1,-3 1-1,-4-2 1,-4-1-1,-3-3-160,-3-1 0,-3 3 0,3-5 0,-2 0 0,-1-1 0,1 1 0,1 1-136,-2-2 0,5 0 1,-4-4-1,4-1 1,1-5 390,4-2 0,2-2 0,5 1 0</inkml:trace>
  <inkml:trace contextRef="#ctx0" brushRef="#br1" timeOffset="74">21871 16126 7569,'-6'-5'104,"1"3"1,5-6-1,0-1 1,1-1-1,3 0 1,3 2 130,3 4 0,2-1 0,-1 2 0,1 0 0,0 2 0,2 1 0,2 0 1,-1 0-261,1 0 1,-3-4 0,2 0-1,-2 2 1,-2 0 0,1 2-1,-1 0 1,1-1 24,-1-3 0,0-2 0,1-6 0</inkml:trace>
  <inkml:trace contextRef="#ctx0" brushRef="#br1" timeOffset="75">22202 15978 7539,'-5'0'1389,"5"0"-1210,6 0 1,5 0 0,0 0 0,2 1 0,1 2 0,1 0 0,0 0 0,0-2-181,1-1 1,-1 0 0,-4 0 0,1 0 0,-1 0 0,0 0-138,1 0 0,-6 1 0,-2 3 0,-4 4 121,-4 2 0,-1-2 1,-4 1-1,2 2 1,-1 4-1,0 3 1,1 1-1,-1 0 5,2 0 1,-4 0-1,2 5 1,-1 2-1,0-1 1,2-2-1,-1-3 1,2-1-190,2-1 0,-1-2 0,1-4 1,2-1-777,0 1 977,2-6 0,5-1 0,2-5 0</inkml:trace>
  <inkml:trace contextRef="#ctx0" brushRef="#br1" timeOffset="76">22511 16081 7569,'3'-12'192,"2"2"0,0 1 0,2 3 147,-1 1 1,-3 0-1,-1 2 1,-4 1-1,-6 2 1,-2 3 0,0 4-1,1 2-340,1 1 0,1 1 0,-6 2 0,0 1 0,-1 2 0,2 2 0,-1 1-30,4-1 1,-2 3 0,4-3 0,0 1-1,0 0 1,2 0 0,1-1 0,1-1-49,-1-1 0,0-3 1,4 2-1,1-4 0,2-2 1,2-2-1,1-1 79,3 0 0,1-3 0,3 1 0,1-3 0,2-1 0,2 0 0,1 0 0,0-1-27,0-3 0,-5 1 1,2-4-1,-4-1 0,-2 0 1,-1 1-1,-2-2-218,-2-1 1,-7 2 0,-5 2 0,-5 0 0,-3 0 0,-5 1 0,-4 3-672,-3 1 0,-3 4 916,3 1 0,-5 10 0,3-1 0</inkml:trace>
  <inkml:trace contextRef="#ctx0" brushRef="#br1" timeOffset="77">21471 16652 7569,'-11'0'28,"-1"-2"1,1 0 0,0-2 0,-1 1 0,1 2 0,-1 1-1,1 0 1,-1 0 0,1 0 1081,0 0-712,4 0 1,3 0-1,8 0 1,4 0-140,2 0 1,3 0-1,1 0 1,2 0-1,2 0 1,2 0-1,2 0 1,1 0-147,-1 0 0,5 0 1,1 0-1,1 0 0,3-1 1,2-2-1,3 0-191,1 0 0,5 2 1,-2 0-1,2-2 0,1-1 1,3 2-1,0-1 1,2 1-70,0-2 0,-6 0 0,3 4 1,-3-1-1,-2-2 0,-5-1 1,-4 2-1,-5 1 155,-3 1 0,-3 0 0,-1 0 0,-5 0 1,-3 0-1,0 0 11,-1 0 1,1 0 0,-1 0 0,-1-2-2758,-2-2 2738,2 3 0,-19-4 0,2 5 0</inkml:trace>
  <inkml:trace contextRef="#ctx0" brushRef="#br1" timeOffset="78">21403 16960 7569,'-12'0'1169,"6"-5"-968,1 4 1,6-4-1,3 3 1,5 0-1,4-2 1,3 1-1,2 2 1,1 1-32,-1 0 1,2 0 0,-5 0 0,-1 0 0,-1 0-1,-3 1-314,-2 3 0,-3 3 0,-5 4 0,-2 0 0,-1 1 0,-5-1 0,-2 1-137,-2-1 1,1 4 0,-1 1 0,1-2 0,0-2 0,-1 0 0,1-1 0,1 0 137,2 1 0,-1-1 0,4-1 1,0-1 379,0-1 1,1-4 0,5 2 0,3-1 0,4-2-45,2-2 1,1-1-1,1 0 1,-1 0 0,1 0-1,-1 0 1,0 0-333,1 0 0,-1 0 0,1 0 0,-1 0 1,1 0-1,-1 0-724,0 0 0,-3 0 863,0 0 0,-6 0 0,3 0 0</inkml:trace>
  <inkml:trace contextRef="#ctx0" brushRef="#br1" timeOffset="79">21768 16994 7569,'-6'0'695,"1"0"-967,5 0 0,5 5 1,1 2-1</inkml:trace>
  <inkml:trace contextRef="#ctx0" brushRef="#br1" timeOffset="80">21974 16949 7569,'-8'1'162,"1"3"1,-2 3 0,-2 3 0,0 2 0,0-1 0,0 2 0,3 1 0,1 1 0,2-1 0,1-1-166,-1-2 1,4 1 0,-3-1 0,4-1 0,3-1-1,2-3 1,1-1 0,3-1-37,1 1 1,2-3 0,-1 1-1,0-1 1,1-4 0,1 0-1,1-3 1,2-2 89,2-1 0,-3-3 0,3 1 1,-2 1-1,-2 2 0,-1-3 0,-2-3 1,1-2-182,-1 1 1,-4 0 0,-4 0 0,-1-1 0,-2 1-1,-2 0 1,-1 0-40,-5-1 1,-3-1-1,-3 5 1,-3 1 0,-1 2-1,-1 4 1,0 3-1,1 1 56,2 0 0,-3 4 0,4 1 1,1 1-1,1 3 0,2 1 1,0 2-1,4-1 113,3 1 0,3-1 0,1 0 0</inkml:trace>
  <inkml:trace contextRef="#ctx0" brushRef="#br1" timeOffset="81">22122 17143 8021,'8'0'2692,"-1"0"-3436,-4 0-731,2 0 0,-4 0 1475,3 0 0,2 0 0,6 0 0</inkml:trace>
  <inkml:trace contextRef="#ctx0" brushRef="#br1" timeOffset="82">22316 16937 7569,'-1'-6'1159,"-3"2"-936,-3 3 1,0 2 0,1 3 0,0 3 0,1 4 0,-2 0 0,2 0 0,0 1-282,3-1 0,0 1 1,2-1-1,0 1 0,0-1 1,0 0-1,0 1-60,0-1 0,5-3 0,3-2 1,2-1-1,2-2 0,-1-2 0,0-1 1,1-1 85,-1-3 1,6 1 0,0-4 0,1-2 0,-1-1 0,-2 0-1,0-1-11,-1 0 1,-2 2 0,-5-6 0,-3 2 0,-3 2 0,-1-1 0,0 1 0,-1 0-79,-3-1 0,-2 1 0,-7-1 0,-1 2 0,-1 3 0,1 3 0,0 2-95,-1 2 1,2 0-1,-2 0 1,2 0 0,2 0 215,-1 0 0,1 6 0,0 0 0</inkml:trace>
  <inkml:trace contextRef="#ctx0" brushRef="#br1" timeOffset="83">22522 16869 7569,'0'-12'3534,"0"1"-3472,0 10 1,0 6 0,0 10 0,0-1 0,0-2 0,0 0-158,0-1 1,0-3 0,0 0 0,0 0 0,0 3-224,0 0 0,0-3 1,1-1 299,3 2 0,-1-4 1,4-1-1,2-3 0,1-1 29,2 0 0,-2 2 0,-1 0 1,-2 2-1,2-2 0,1 0-30,2-2 1,-1 5 0,-1 2-1,-2 4-12,-4 0 0,-4 0 0,-4 1 0,-4-1 0,-2-1 0,-1-1 1,-1-1-226,1 1 1,-4-4 0,-1 0 0,2-1 0,2-1-1,0 0 256,1-2 0,0-1 0,-1 0 0</inkml:trace>
  <inkml:trace contextRef="#ctx0" brushRef="#br1" timeOffset="84">22488 16834 7569,'-7'-1'310,"5"-3"0,4-2 0,6 0 0,3 2-197,5 3 1,-2-3 0,5-1 0,1 0 0,1-2-1,2 2 1,0 0 0,-1 1-490,-3-1 1,-3 4 0,-4-4 0,-1 0 375,1-3 0,-6-2 0,-1-1 0</inkml:trace>
  <inkml:trace contextRef="#ctx0" brushRef="#br1" timeOffset="85">22716 15829 7569,'-11'0'530,"1"2"0,2 1 1,5 5-1,6 3 0,5 3-82,2 2 0,5 0 0,1-1 0,1 4 0,1 3 0,-1 2 0,4 1 0,-1 3 0,0 2-340,-1 1 1,-1 2 0,1 2 0,-2-1 0,-2 0 0,0 0 0,-2 2-202,-4 2 1,1-1 0,-4 5 0,2 1-1,-2 1 1,1 2 0,-2 0 0,0 0-86,-3 4 1,-1-6-1,-2 3 1,-3-1-1,-3-4 1,-3-2-1,-2-3 1,1-2-239,-1-5 0,-4 2 1,-2-7-1,-1-2 1,-1-4-1,-4-3 1,-6-3 415,-3-4 0,-1 1 0,0-3 0</inkml:trace>
  <inkml:trace contextRef="#ctx0" brushRef="#br1" timeOffset="86">21163 16023 7569,'6'-5'206,"3"3"0,-4-4 1,0-1-1,2 2 1,-2-1-1,1 1 1,0-2-1,2 4 1,-2 1 172,-2 7 1,-3 5-1,-1 4 1,-1 3 0,-1 1-1,-3 3 1,-2 5 0,-2 4-354,-1 3 1,-1 5 0,-1 3 0,1 2 0,-1 4 0,1 1 0,1 0 0,1 1-186,1-1 1,6-4-1,-2 6 1,3-3 0,1-2-1,0 1 1,0-2 0,0 0 191,0-3 0,5 0 0,2 1 0,4-3 0,1-1 0,2-1 0,1-3-17,-1-2 1,3-7 0,-1 2 0,1-3 0,1-2 0,-2-2 0,1-2-1,-2-2 10,1-2 1,-3-1 0,4-2-1,-2 1 1,0-2 0,-1-1 0,-1-3 109,-2-1 0,1-1 1,-1-4-1,0 0-1210,1 0 1074,-6 0 0,4-10 0,-3-3 0</inkml:trace>
  <inkml:trace contextRef="#ctx0" brushRef="#br1" timeOffset="87">22945 15806 7651,'5'-7'331,"2"-1"0,3-1 1,2-1-1,-1 0 1,-1 1-1,-1 3 1,-1 1-1,1 2 1,1 2 46,1 1 1,1 0 0,-2 1-1,-1 2 1,-2 2 0,1 1-1,-2 3 1,-2 1 0,-3 2-505,-1-1 1,0 2 0,-1 1 0,-3 2 0,-3 1 0,-5 0-1,-2 1 1,-1 1-269,1-1 0,1 0 0,2-4 0,1 1 0,2 0 0,4 0 0,3 1 323,1-2 0,0-5 0,1-2 0,3 1 0,4-2 0,2-2 0,1-3 63,1-1 1,3 0 0,2 0 0,-1 0 0,2 0 0,-2-1 7,1-3 0,-7-2 0,-5-6 0</inkml:trace>
  <inkml:trace contextRef="#ctx0" brushRef="#br1" timeOffset="88">23287 16480 7569,'-6'-5'166,"2"-2"0,3-4 0,2 1 0,2 1 0,2 3 0,1 1 0,2 1 0,-1 0 0,1-1 1,1 0-1,1 0 150,1 3 1,-3 0-1,-1 1 1,2-1-1,2-2 1,0 1-1,0 2-440,1 1 0,-1 1 0,1 3 0,-2 4 0,-1 2 0,-3 1-48,-1 1 0,0-2 0,-2-1 0,0-2 0,1 2 0,0 1 0,1 0 135,2-2 1,0 2 0,5-3 0,-1-1 0,0-1 0,1-1 0,-1 0 0,1-2 213,-1-1 1,1-1-1,-1 0 1,0 0-1,1 0 1,-1-1-161,1-3 0,-2 2 0,-1-6 1,-3-1-1,-1-1-1139,-2-1 0,2-1 159,-2 1 0,1 6 963,-4 5 0,-10 5 0,-3 6 0</inkml:trace>
  <inkml:trace contextRef="#ctx0" brushRef="#br1" timeOffset="89">23356 16720 7569,'-7'-1'1060,"4"-3"-543,1-4 0,2 2 1,0-2-1,0 0-408,0-3 1,5 5 0,3 2 0,2 2 0,2-1 0,-1-1-74,0 2 1,1 1 0,-1 2-1,1 1 1,-1 4 0,0-1 0,0 1-126,-4 0 0,3 1 0,-2 1 1,2 0-1,0 1 0,-1 1 1,-1 0-1,1-1-110,1-1 0,1-1 1,1 5-1,-1-2 1,1-2-1,-1-3 150,0 0 1,1-4-1,-1 3 1,1-3-1,-1-1-134,0 0 1,-3-1 0,0-3 0,-1-4 0,0-2 182,-4-1 0,4-6 0,-1 0 0</inkml:trace>
  <inkml:trace contextRef="#ctx0" brushRef="#br1" timeOffset="90">24007 16218 7569,'-7'-12'310,"4"1"1,1 2-1,2 5 1,0 8 0,0 5-1,0 3 1,0 2 0,0 3-1,0 1-78,0 2 1,0 2-1,0 0 1,2 1-1,0 0 1,2 0-1,-2 0 1,0-2-374,-2-2 1,0 3 0,0-4 0,0 1 0,0-1 0,0-2 0,0-2-37,0-1 0,0-2 0,-2 1 472,-1-1-131,1-5 0,-3-2 0,7-6 1,1-4-1,5 1 0,2 0 1,1 3-107,1 1 0,-1-3 0,1 0 0,0 1 0,2 2 0,2 2 1,-2 2-115,-2 1 0,0 3 1,-1-2-1,1 2 0,-1 2 1,0 0-1,0-1 1,-3 0-126,0 1 1,-5 5-1,2 1 1,-2-1-1,1-1 1,-2-1-1,-5 2 1,-5 3-68,-2 1 1,-2-4 0,-2 1-1,-3-2 1,-1-2 0,-2 0-1,0 0 18,1-4 0,-2-1 1,5-3-1,-1 1 1,1-2-1,2 0 1,1-4-409,2-1 1,1-8 637,2-4 0,-2 0 0,4 4 0</inkml:trace>
  <inkml:trace contextRef="#ctx0" brushRef="#br1" timeOffset="91">24029 16240 7569,'0'-11'54,"0"0"1,0-1 0,2 1-1,2-1 246,3 1 0,3 3 0,2 2 1,-1 1-1,1 2 0,0 2 1,2 1-240,1 0 0,1 0 1,-5 0-1,1 0 1,-1-1-1,0-2 1,1-1-62,-1 2 0,1-4 0,-1-1 0</inkml:trace>
  <inkml:trace contextRef="#ctx0" brushRef="#br1" timeOffset="92">24372 16126 7569,'-5'0'597,"5"2"0,5 1-406,1 5 1,1 2 0,-5 3 0,3 1 0,1 4 0,-1 2-1,-3 4 1,-1 1 0,-1 2-68,0 0 1,0 4-1,-1-1 1,-1 0 0,-2-1-1,1 0 1,2-1 0,1 0-258,0-2 1,0-2 0,0-3 0,0 0-1,0-4 1,0 0 0,0-3-407,0-2 1,0 0-1,1-2 1,2-1-692,1-1 1230,-1-6 0,-3-2 0,0-6 0</inkml:trace>
  <inkml:trace contextRef="#ctx0" brushRef="#br1" timeOffset="93">24555 16218 7569,'0'-12'1449,"0"1"-1050,0-1 1,0 7 0,0 5 0,0 7 0,0 3 0,0 1 0,0 1 0,0-1-317,0 0 0,0 1 0,0 1 0,0 1 0,0 1 0,0-1 0,0-2-164,0 0 1,0-1-1,1 1 1,3-1 66,4 1 1,2-2 0,1-1-1,1-3 1,-1-1 0,0-1-1,2 0 18,2-1 1,-1 2-1,4-2 1,-1 2 0,-2 0-1,0 2 1,0-1-42,-1 3 0,-2 1 1,-4 1-1,-1 1 1,-2 0-1,-3 2 0,0 2-53,-2-2 0,0-2 0,-2 1 1,-1 1-1,-4 1 0,0-1 0,-2-1-99,-4-2 1,2 1 0,-6-1 0,2 0 0,-2 0 0,1-3 0,-1 0 0,3 0-156,2-2 0,0-1 0,2-4 0,1 2 0,2 1-52,-2-2 1,4-2-1,0-2 1,1-3 395,0-2 0,0 0 0,4-5 0</inkml:trace>
  <inkml:trace contextRef="#ctx0" brushRef="#br1" timeOffset="94">24555 16183 7569,'0'-7'-65,"1"-1"1,3 1 0,4-1 0,2 2-1,1 0 296,1 4 1,-5-3 0,1 1 0,1 2 0,2 0 0,4 2-1,4 0 1,2 2 0,-1 0-20,-1 2 1,-1 0 0,2-4 0,-2 0-1,-2 0 1,-2 0-213,-1 0 0,-2 0 0,1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5T02:44:44.94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5174 11261 7569,'0'-6'-1404,"0"1"1707,0-1-51,0 5-167,0-4-12,0 5 109,0-5-74,0 4 0,-2-4 34,-1 5 3,1 0-109,-3 0-136,5 0 110,5 5-4,-3-4 1,3 5 21,-5-2-23,0-3 4,0 5 1,1-3 0,3 1 0,-3 1 6,3-1 26,-3-3-27,-1 9 8,0-3 0,0 0 3,0 1 1,4-4-9,0 3 1,-1-3 28,-3 4-5,0-1-24,0 5-3,0-6 1,0 4 7,0-2-8,0-3 0,2 5-5,2-2 0,-3-2 17,3 2-16,-3-1 1,-1 1 13,0 0-17,0-1 1,1 5 2,3-1 0,-3-3-7,3-1 10,-3-4 7,-1 7 42,0-4-49,0 6 15,0-1 0,0-3 42,0-1-58,0 1 0,0 3 13,0 1-27,0-1 0,0 1-1,0-1 1,0-3-71,0-1 84,0 1 2,0-2-48,0 5 30,0-5-8,0 5 0,0-3-7,0 0 1,0-5 11,0 5 1,0 0 39,0 3 0,0 0 5,0 1 0,0-1 57,0 1-88,0-6 0,-3 4 19,-1-2-4,0-3 3,4 5-14,0-4 1,0 2 8,0 0 1,0-1-21,0 5 1,0-5-9,0 1 6,0-1 0,-4 5-6,0-1 1,0-3-11,4 0 21,0-1-11,0-1 3,0 5 0,0-5 4,0 5 0,0-3-4,0 0-10,0-1 0,0 5-2,0-1 1,0-3 9,0-1 0,0-3-3,0 4 0,2-4-16,2 3 18,-3 1 11,4-2-1,-5 4-7,0-3 0,0 0 6,0 1 1,0-4-11,0 3 28,0 1-21,0 3 4,0 1 1,0-5-1,0 1 0,0-4 4,0 3-7,0-4 1,0 7 1,0-7-48,0 4 45,0 1-22,0-2-6,0 4 22,0-3 1,0 4-1,0 0 0,0-3 3,0 0 0,0-4-6,0 3 21,0 1 0,0 3-22,0 1 35,0-1-25,0 0 0,0 1 14,0-1-12,0 1 0,0-1 1,0 1 1,0-5-2,0 1 1,0-1-12,0 5 1,0-5 9,0 1 1,0-4-55,0 3 50,0 1 10,0 3-9,0 1 27,0-6 1,0 4-12,0-3 5,0 4-14,0 1 1,0-1-1,0 0 1,0-3-1,0 0 1,0-5 9,0 5-8,0 0 1,0-1 44,0 1-23,0-6 0,0 5 55,0-3 14,0-3-80,0 9 0,0-7 20,0 4-89,0-4 74,0 2 13,0 0-52,0-4 41,0 9-76,0-8 57,0 8 0,0-8 36,0 6 0,0-4-35,0 3 56,0-4-73,0 7 0,0-4-15,0 6-44,0-6 84,0 4-95,0-3 69,0-1 5,0 4-9,0-4 27,0 1 13,0 3 80,0-9-100,0 9 0,0-8 10,0 3-24,0-5-72,0 5-14,0-4 75,0 4-33,0-5 27,0 5 37,0-4-23,0 5 1,0-5-1,0 3 16,0-3-4,0 4 1,0-5 17,0 5-7,0-4-11,0 4 322,0-5-292,0 5 8,0-3 3,0 3-43,0-5 17,0 5-82,0 1 76,0 6 0,0-5-129,0 1 115,0-6 1,0 3 0,0-3-1,0 2 103,5-3 13,-4 4-80,4-5-767,-5 0 738,0-5 0,0-2 0,0-4 0</inkml:trace>
  <inkml:trace contextRef="#ctx0" brushRef="#br1" timeOffset="1">1428 12803 6078,'0'6'267,"-5"-1"-155,3-5 153,-3 0 953,5 0-1072,0 5-14,0-3 109,0 3 411,0-5-481,5 0 3,-3 0 25,8 0-135,-4 0 0,2 0 40,-1 0-185,-4 0 158,7 0-30,-9 0 1,6 0-157,-4 0 196,-1 0-68,8 0 1,-8 0 64,6 0-50,0 0 1,3 0 28,0 0-43,-4 0 1,3 0 11,-2 0 0,-2 0 11,1 0 0,-3 0 34,4 0 3,0-5-15,3 3-60,-5-3 31,4 5 0,-7 0-61,5 0 1,-5 0 86,5 0-81,-5 0 44,7 0-14,-4 0-4,5 0 1,-3 0-21,0 0 22,-1 0 1,1 0 9,0 0 1,-1 0-1,5 0-7,-1 0 1,0 0-12,1 0 1,-5 0 8,1 0 0,-4 0-65,3 0 57,1 0-2,3 0-18,1 0 1,-1 0 17,1 0 1,-5 0-29,1 0 22,0 0 1,3 0 7,0 0 0,-3 0-10,0 0 17,-1 0 1,5 0 16,-1 0-12,1 0 1,-1 0 22,0 0 0,-3 0-21,0 0 34,-1 0 0,5 0-36,-1 0 0,-3 0-24,-1 0 0,1 0 12,3 0 1,-3 0-6,0 0 0,-1 0 9,5 0 1,-1-4-3,0 1 1,-3-1-9,0 4 1,-1 0 10,5 0-17,-1 0 1,1 0 10,-1 0-4,0 0 0,1 0 7,-1 0-24,1 0 1,-1-1 17,0-3 1,1 2-2,-1-1 0,-3 1 10,0 2 0,-1 0-10,5 0 6,-1 0-4,0 0 51,1 0-46,-1 0 0,-3 0-4,0 0 6,-6 0-17,8 0 15,-9 0-1,10 0 0,-5 0 109,5 0-108,-4 0 1,3-1 34,-3-3-24,-1 3-10,4-4 0,-4 5 1,5 0 1,-3 0-21,0 0 23,-6 0 0,5 0 9,-4 0-60,-1 0 53,3 0-3,-5 0-40,5 0 36,-4 0-13,4 0 7,0 0 0,-2 0 0,4 0 0,-3 0-3,4 0-1,-6 0 3,9 0 1,-9 0-47,6 0 46,-6 0 0,5 0-37,-4 0 26,-1 0 52,8 0-51,-4-5 32,6 4-21,-1-4 1,-3 5 2,-1 0 0,-3 0-1,4 0 12,-6 0-7,3 0-13,0 0 10,2 0-3,-1 0 0,3-2-2,-5-2 1,5 3 2,-3-4-50,5 5 48,1 0 0,-6 0 0,0 0 1,-2 0-3,-2 0-2,8 0 0,-8 0-2,6 0 0,-4 0-3,3 0 0,-3-1-1,4-3 1,-1 3-8,5-3 0,-5 3-3,1 1 1,0-2 44,3-1-30,-5 1 1,4-3-8,-2 5 24,-3 0-20,5 0 18,-8 0 0,8 0-6,-4 0 1,5-4 7,1 1 11,-1-1 0,1 4 2,-1 0 1,-3 0 1,-1 0-16,1-5 2,3 3-27,1-3 21,-6 5 1,4 0-7,-2 0 1,-2-3 11,2-1-19,-6 0 1,9 4-3,-4 0 0,0-1 7,0-3 0,1 3-5,3-3 1,-3 1 7,-1 0-1,1 1 0,3-3 2,1 5 1,-4 0-4,-1 0-11,1-5 0,-1 4-1,1-3 0,0 3 10,3 1 0,-3-2-3,-1-1 1,1 1 4,3-1 1,-3 1-1,-1 2 0,0-1 14,0-3-16,4 3 0,-10-4 0,9 5 18,-2 0-16,-3 0 0,5-1-1,-3-3 19,-1 3-18,4-5 8,-4 6-5,5-5 1,1 4 32,-1-3-14,1-2 0,-1 5 1,1-3 1,-5-1 4,1 1 1,-4 0-42,3 4 24,1 0-11,-2-5 1,1 4 0,-4-3-19,4 3 0,0-3-6,1 0 1,-4 0 8,3 4 0,-3 0-28,4 0 30,-6-5 0,5 4 0,-4-3 0,0 3 59,5 1-53,-6 0 30,8 0-9,-3-5 0,0 4 4,1-3 0,-4 1 5,3-1 0,-3 3 54,4-3-1,-1 3-37,5-4 10,-1 4-58,1-9 30,-1 8-31,-5-3 10,4 5 0,-3-4 3,4 1 1,-3-1-6,-1 4 0,-3-1 0,4-3 0,-4 3-10,3-3 4,1 2 11,3 2 0,-4-5 0,3 4 59,-3-3-57,-1 3 107,4-4-47,-4 4 1,5-4-29,1 5 0,-5-4 49,1 0-35,0 0-21,3-1 1,1 3-66,-1-6 67,-5 5-8,4-2 1,-7 5-103,5 0 93,-6-5 0,8 4-39,-2-3 44,-3-2-22,5 5-3,-9-5 1,10 5-4,-4-3 1,0 3 5,0-3 1,1-1-3,3 1 1,-1-1-3,-2 2 1,2 0-10,-2-5 18,2 6-2,1-8 7,1 8 1,-5-4 0,1 2 0,-4 3 17,3-3 1,1-1 4,3 1 0,-3-1-24,0 1 0,-2 2-2,2-6 0,2 6-21,-3-2 28,-2-2 5,6 4-49,-5-8 39,5 9-8,-4-9 0,3 7-1,-3-4 1,0 4-3,0-1 4,1-2 1,3 1 1,1-3 0,-1-1 0,1 6 1,-1-6 1,1 4-1,-1-3 1,-3 2 153,-1 2-151,1 3 115,-2-5 23,4 1-106,-3 4 0,0-5 44,1 2-41,0 3 0,-1-8 0,1 5 1,-2-1-24,2 1 0,2 2-6,-3-6 1,0 4-146,0-3 161,1 4-55,-2-7 1,5 9-179,-4-3 215,-2-3-22,5 6 0,-7-5-1,5 2 0,-2 2-11,1-6-4,4 5 134,-5-7 7,5 4-116,1 0 0,-5-3 215,1 5-200,-5-5 1,5 6-23,-4-4 33,5 4 0,-6-6-35,4 6-4,1-6 1,3 2 2,1-4 0,-5 3-10,1 1 1,0 3-1,3-4 7,-5 6 1,5-8 74,-5 3-67,5-4 74,-4 4 9,3-3-37,-4 4 1,4-5 9,-2-1 1,2 5-39,-2-1 1,-2 2 0,2-2 1,-5-2 65,5 2-47,-5 3-12,7-5 1,-9 7 6,3-4-4,2 4-18,-5-7 0,8 8 0,-5-6 1,4 4-7,-4-3 1,1 3-2,-2-4 1,0 4-9,5-3 0,-5 3-6,5-4 1,-4 2 9,3-2 9,-4-2 0,3 8-5,-2-6 72,-3 5-66,10-7 1,-10 8 0,3-6 2,-3 6 1,4-9-157,-4 5 153,9 0 1,-8-4-182,3 3 171,-5 1 1,1 0 24,3 2-48,-3 3 14,4-10 17,0 5-9,2-5 1,0 3-4,1 0 1,-4 2-14,3-2 37,-4-2 1,7 8-12,-2-6 1,-2 0 30,1-3-34,1 5 0,0-4-3,-1 2 1,-3 2-3,4-2 0,-4 0-19,3-3 23,-4 5 0,3-5 12,-2 4 1,-2 1-16,6-2-31,-5 0 0,3-3-7,-2-1 0,-2 4-103,6-4 1,-4 6-191,3-9 0,-3 4-1417,4-4 1756,-1 2 0,5-3 0,-1-2 0</inkml:trace>
  <inkml:trace contextRef="#ctx0" brushRef="#br1" timeOffset="2">5071 11352 7569,'6'-5'-452,"-1"4"421,-5-4-258,5 5 255,-3 0-151,3 0 590,-5 0-194,0-5-2,0 4-107,0-5 0,1 6 318,3 0-278,-3-5 1,4 3 432,-5-6-395,5 1-82,2-5 0,0 5-6,1-1 0,-2 0-205,2-3 160,2 5 1,-8-5 18,6 4 0,-4-3-12,3-2 1,-4 5-152,1-1 0,1 0 110,-1-3 1,-1 3-211,-3 1 209,0-1-4,0-3 5,0-1 1,0 5 43,0-1-43,6 6 0,-5-5-17,3 3 1,-2-1 21,2-2 0,-1-2-42,4 5 1,-3-5 40,4 2 0,-5-2-21,5 1 1,-4-2 28,3 2 1,-3 2 21,4-2-6,-6 1 7,9-5 8,-10 1-37,4-1 1,-5 1 54,0 0-29,0 4-25,0-3-51,0 4 1,0-2-46,0 1-9,5 4 1,-3-6 82,6 5 1,-4-3-51,4 3 0,-5-4 34,5 4 0,-4-3 9,3 3 1,-3-5-16,4 2 0,-2 0 36,2 0 0,1-1 26,-6-3 1,5 3 13,-4 0 1,3 1-38,-3-5 1,4 5 1,-4-1-7,5 0 1,-7-2 20,6 3 25,-6-3-45,3 3 1,-3-3-2,1 2 1,-1 2 1,1 2 0,3 2 5,-3-6 1,6 2 45,-1-2 1,-2-2-45,2 2 0,-4 2 21,3-2 0,1 2-14,3-2 0,-3-2-34,0 3 1,-5 0 54,5 0-76,0-1 1,-1-2 23,1 2-5,-6-2 1,3 8-5,-5-6 1,4 4-5,0-3 1,0 3 50,-4-4 1,0 4-35,0-3 1,4 3 15,-1-4-11,6 1 0,-4-5-7,3 1 0,1 3 4,-5 1-3,5-1-1,-3-3 6,5-1-23,-4 1 0,-1 3 15,-2 1 3,-3 4-1,4-7 0,-4 7 7,3-4 1,-2 3-1,1-4 1,2 5 1,-1-5 0,4 4-5,-4-4-1,5 1 1,-7-1-1,6 1 0,-6 3 2,2-4 0,-1 6-9,0-2 6,-1-2-2,3-1 1,-4 0 57,3-1 4,-3 5-51,4-7-1,0 4 0,-2-2-7,4 1 1,-4 3 22,1-4-56,2 6 0,-3-7 17,4 5 1,-3-4-27,4 5 32,-6-6 1,8 2 0,-7 0 40,4-1 1,-3 2-37,4-2 0,-4-1 188,3 6-170,-4-6 36,7 2 1,-7 0-21,4-1 0,-4 4 40,0-3-65,4 4 0,-6-7-84,9 4 94,-3-6 1,-1 5-149,-2-1 131,2 5-9,0-7 0,1 8 24,-3-6-7,2 6 0,-4-7 9,6 5 8,-5 0-18,7-1 1,-5 2 2,2-4-32,4 4 29,-5-7 0,4 8-35,-2-6 29,2 5-4,-4-7 1,1 8-1,-4-6 2,4 6 28,-6-3 1,5 1-26,-2 0 1,-1 0-7,4 4 1,-4-1 8,1-3 1,2 2-46,2-6 0,-2 5 36,2 0 0,-1-2-11,5 1 9,-1-5 1,0 6-3,1-4 0,-5 4 21,1-1-19,-5-2 0,3 5 139,-2-3-128,-3 3 146,4 1-118,-5 0-135,0-5 70,5 3 0,-2-3-9,4 5 0,-3-4 21,4 1 0,-4-2 6,3 1 7,-4 2 0,6-4-36,-6 2 95,6 3-66,-7-4 0,3 4 176,-5-3-106,5 3 5,-4-4-82,4 5 1,-4 0 34,3 0 1,-1-2-13,4-2 0,-3 3 10,4-3 0,-4 2-23,3-2 12,1 3-3,3-9 1,1 8 1,-1-8 2,-5 9 5,4-4-5,-8 5 0,4 0 2,-2 0-12,-3-5 26,9 3-8,-3-3 1,3 4 103,-3-3 0,4 3-101,-4-3 0,0 2 43,0-2 0,-3 3 10,4-3 0,-2 1 30,2 0 0,-2 1-15,-2-2-27,-3 3-44,9 1-16,-4-5 0,2 4-3,0-3-182,-1 3 166,5 1 0,-1-4 24,1 0 1,-5 0 56,1 4-62,-1 0 0,4-1 166,-4-3-148,3 3 103,-3-4-90,4 5 1,-3 0 51,-1 0-92,-4 0 8,7 0 0,-7 0-52,4 0 1,-3 0 65,4 0 1,-5 0-4,5 0 1,-4 0 20,3 0 1,-3-1 5,4-3 0,-4 3-14,3-3 0,-3 2 28,4 2-23,-6 0 7,8 0-53,-3 0 55,4 0-49,1 0 1,-1 0 24,0 0 0,-3 0-2,0 0 1,-5 0-6,5 0 1,-4 0-1,3 0 0,-4 0 0,3 0 8,-2 0-44,-3 6 40,10-5-6,-10 4 0,5-4-2,-2 3 0,-1-3 4,4 3 1,-3-3-2,4-1 1,-5 0 79,5 0-78,0 5 1,-1-3 23,1 1 0,-4-1-15,3-2 45,-4 0 0,6 1-39,-6 3 1,3-3 34,-3 3-44,-1-3-6,3-1 14,0 5-7,-4-3 21,9 3 1,-7-4-21,4 3 1,-3-3 12,4 3-13,-6-3 0,5-1 31,-4 0-12,-1 0 1,8 5-27,-9-4-7,9 9-8,-8-8 0,6 4 25,-4-2-26,0-3 17,1 9-8,2-8 1,0 6 4,1-4 0,-4 0-1,3-4 1,-4 1 86,1 3-74,2-3 57,-5 5-44,9-1-34,-8-4 1,4 5 23,-2-2-10,-3-3-1,4 4-15,-5-5 6,5 5 1,-2-3 24,4 2-17,-4 2-2,2-5 1,-4 4 1,3-5 0,-3 1-1,3 3 1,-1-2-1,0 1 0,-1 0-2,1 1 0,-1-3 0,-1 8 3,3-5-4,-3-1 0,4 3 1,0-5-2,-4 4-1,5 0-11,-1-4 7,-4 9 0,5-5-5,-2 3 1,-3-2-3,3-2 1,-1-3-11,0 3 18,-1 3-4,3-6 14,0 9-16,1-9 25,1 9 1,1-7-27,-4 5 55,5-6 0,-4 5-39,3-4 2,-3-1 1,-1 4 3,0-2 1,1-3-4,-2 3-2,-1 2 0,4-3-5,-2 4 7,-3-4 6,4 2 0,-4-4 1,3 3 0,-1-3 14,4 3 1,-3-1 2,4 0 0,-4-1-16,3 2 0,-3-2 18,4 2-13,-1-3-2,5 4-4,-6-5 0,0 4-45,-2 0 46,-3 0-11,5-4 0,-5 1 3,3 3-2,-3-3-5,4 9 1,-1-7 54,0 4-24,-1-4 0,-1 6 56,1-5-74,-1-1 0,4 1 10,-2 0 131,-3 0-133,4-4 56,0 5 21,-3-4-21,8 9 4,-9-9-68,4 10 0,-1-9-3,0 6-128,0-6 155,-4 8-48,0-8-20,5 8-89,-4-4 122,4 6 0,-5-5-6,0 1 0,4-4-2,0 3 0,-1-3 24,-3 4 1,4-4 6,0 3 0,0-3 65,-4 4-86,0-6 0,4 4 33,-1-2 12,1-2-51,-4 8 0,0-8 19,0 6 0,4-4-43,0 3 43,0-4-15,-4 7 1,0-8-2,0 6 1,0-4-5,0 4 1,1-5-2,3 5 0,-3-4-1,3 3 8,-3-4-1,-1 7 0,0-4 0,0 6 0,0-1-1,0 1-1,0-1 1,0 1-3,0-1-1,0 0 0,0 1-2,0-1 1,1-1-76,3-2 72,-3 2 15,4-4 1,-3 6-15,2-1 0,-3-3 32,3 0-27,-3-1 0,3 1 5,-1-1 1,1-3 7,-4 4-6,5-1 1,-3 5 2,1-1 0,3-3-37,-3-1 31,1-4-27,-4 7 12,5-3 0,-4 4 14,3 0 0,1-3-2,-1 0 1,1-5-8,-1 5 0,-3 0 0,9 3 2,-8 0 8,8 1 0,-8-5-1,6 1 1,-5-4 4,0 4 2,4-1-3,-1 5 1,2-2-2,-1-3 1,-3 3 13,4-2 0,-6-2 21,2 2 26,2 0-55,-4 3-2,3 1 0,-1-5-1,-1 1 2,1-6 1,0 8-8,0-2 8,0-3 0,-3 5-8,3-2 0,-3-2-1,3 2 0,1-4 1,-1 3 1,1-3 0,-1 4 1,-3-5 44,3 5-41,2-5-6,-5 7 1,4-8 3,-5 6 0,4-4 0,0 3 1,0-3-1,-4 4 1,4-4-1,-1 3 1,2-3 1,-1 4-6,-3-6-1,10 8 1,-9-5 48,6 3-44,-6 2 1,5-9-3,-4 3 1,-1 3 1,4-2-1,-2 2 3,-3 3 1,6-5-17,-4 3 15,-1 2 0,3-7-2,-5 4 0,3-3-2,1 4 0,4-4-2,-4 3 0,3-3 1,-3 4 0,4-5 2,-4 5 0,3-4-2,-3 4 1,4-5-1,-5 5 0,2-4 1,-1 3 1,-2-3 0,1 4 0,2-4-6,-1 3 1,0-3-1,-4 4 1,1-5-10,3 5 13,-3-5 0,4 7 0,-3-8 7,2 6-7,-3-6 0,5 7 7,-2-5-7,-3 5 0,8-6 14,-5 4 1,1-3-13,-1 4 1,-3-5 9,3 5 1,-2-4-10,2 3 1,-3-3 0,3 4 1,-1-4-3,1 3 1,-3-3-2,3 4 1,-3-5 55,-1 5 1,4-4-45,0 4-14,-1-6 6,2 8 0,-2-5-3,5 3 0,-6-2-1,2-2-19,2-3 26,1 9-6,-1-8 1,0 3-2,-2-5 1,-1 4-3,4-1 0,-4 3-7,1-3 9,2-1 1,-5 4 0,3-2 0,-1-3 0,0 3 0,-1 2 0,3-5 0,0 4 0,-3-1 0,6 0 0,-5 0 0,2-4 0,-5 0 0,3 1 0,1 3 0,0-3 0,1 4 0,-4-5 6,4 0-6,1 5-28,-5-3 27,4 3 1,-1-4-7,-1 3 1,3-3-10,-3 3 3,-1-3 1,4 3-6,-2 0 1,-3 1 17,3-1 1,2-3-11,-5 9 1,8-7-1,-5 4 1,1-3 150,-1 4-139,-3-6 1,8 5 4,-5-4 1,4 0 0,-5 5-4,6-6 0,-6 3 2,4-5-21,-4 5 4,7 2 0,-7 0-21,4 1 31,-4-6-5,7 3 8,-9 0-5,9 2 1,-7-1 4,5-2 0,-5 1-5,5-1 3,-5 5 0,7-8 1,-3 3 0,0 1-1,0-1 1,-3 1 0,4-1 1,-5-3 1,5 3-3,-5 2 0,7-5 0,-8 6 28,6-4-27,-6-1 0,9 3-1,-10 0 1,8-3-7,-5 6 0,4-4-1,0 3 0,-2-4 6,2 1 1,-4 1-2,3-1 1,0 1-10,0-1 10,4-3-3,-10 4 36,9 0-34,-9 1 12,9 1-9,-3 3 0,3-8-41,-2 6 40,-3-6 1,0 5-5,2-3 1,0-3-6,0 3 8,1 2-4,3-5 70,1 9-31,-1-8 0,1 4-17,-1-2 1,-3-3 3,-1 3 0,1 1-11,3-1 0,-3 0 0,-1-4 1,-3 3-3,4 1-4,-1 0-39,5 1 42,-1-4-8,-4 4-2,3 1 1,-4-5 11,6 3 1,-5 1 1,1-1 0,-1-1 1,5-3 1,-2 2 1,-2 1 1,2-1 49,-3 1-27,4-1 1,0 2 45,0-1-64,-4 1 5,3-4 20,-4 0-44,6 5-3,-1-3 1,-1 4-10,-2-2-2,2-3 0,-7 5-8,4-2 1,-3-3-11,4 3 0,-5-3 7,5-1 17,-5 0-1,2 6 13,0-5-10,1 4 5,0-5 1,1 1-2,-3 3 50,-3-3 15,9 4-28,-4-5 1,2 0 46,-1 0-60,-4 0-9,2 5 16,0-3-32,-4 3 18,5-5-84,-1 0 31,-4 0 1,5 0 35,-2 0 1,-3 1-11,3 3 17,2-3 1,-3 4 2,5-5 0,-5 1 132,5 3-139,-5-3 0,7 5 5,-4-1-1,5-4-20,-4 4 0,3-1-2,-2 0 1,-2-1 55,2-3-25,-1 5 0,5-3-14,-1 2 1,-3 1-8,-1-2-71,1 1 78,3 1-21,1-3 1,-5 4-2,1-2 1,0-3 20,3 3 1,-1-2-1,-2 2 0,2-3-2,-3 3 0,4-1 1,0 1 0,0-3-9,1 3 1,-1-3 2,1-1 0,-1 1-39,1 3 40,-1-3 9,0 4 0,-3-5-6,0 0 0,-1 0-1,5 0 0,-5 0-2,1 0 1,-4 4 24,3 0 0,-3 0 4,4-4 1,-4 0-7,3 0 1,-3 0-14,4 0 1,-5 0-1,5 0 6,-5 0-4,7 0 0,-4 0 31,5 0-28,-4 0 37,3 0-17,-4 0 0,6 0-28,-1 0 1,-4 1-1,-4 3 0,4-3 0,0 3 1,0-3-3,0-1 0,-3 4-41,4 0 49,-6 0-3,8 1 1,-3-4-10,4 3 0,-3-2-3,-1 2 5,1-3 0,3 8 16,1-5 0,-2 1 1,-2-1 1,2-3-22,-3 3 1,0 1-1,0-1 1,0 1-28,0-1 35,3-3-8,-3 4 1,4-1-2,1 0 0,-1 0 4,0-4 0,1 0 3,-1 0 1,1 1-16,-1 3 0,1-3 0,-1 3 0,0-3 9,1-1 1,-5 0-7,1 0-6,0 5 13,3-4 0,0 4 0,-3-1-44,0 0 42,-1 0 5,0-4 0,3 1-5,-3 3 1,4-3 8,0 3 1,0-3 10,1-1 38,-1 0 0,1 4 7,-1 0 1,1 0 31,-1-4-80,0 0 5,-4 0 1,3 3 98,-3 1-94,-1 0-21,4-4 1,-4 4 0,5 0 0,-3-1-5,0-3 1,-1 4-9,5 0 0,-5 1-10,1-1 0,0-3-71,3 3 1,0-1-10,1 0 1,-1-1 42,1 1 1,-1 3-75,1-3 105,-1 1-1,0 1 1,-3-3-9,0 1 0,-1 2 39,5-1 1,-1 1 8,0-1 0,-3-3-19,0 3 0,-1-3 3,5-1 63,-1 6-73,1-5 18,-1 4 0,-3-1-3,-1-1 0,1 1-20,3-4 0,-3 0-3,-1 0 0,1 4-6,4 0 1,-5 0-5,1-4 1,-1 0 19,5 0 1,-5 0 2,1 0 1,0 3 69,3 1-73,-5 0 26,5-4-3,-5 0 1,5 0-9,1 0 0,-5 0 6,1 0-2,0 0 1,3 0 6,0 0-8,1 0-7,-1 0 3,1 0 1,-5 0-46,1 0 43,0 0-18,-2 0 1,4 0-28,-2 0 38,2 0 0,1 0-3,1 0 0,-1 0 13,0 0 0,1 0 0,-1 0 0,1 0 14,-1 0 1,1 0 5,-1 0 1,0 0 67,1 0 0,-5 0-81,1 0 1,0 0 217,3 0-192,-5 0-8,5 0 1,-5 0 19,5 0 0,-3 0-37,0 0 0,-1 4 0,5 0 0,-1 0-7,0-4 1,1 3-13,-1 1 0,1 0-67,-1-4 88,1 0 10,-1 5-16,0-4 1,1 4-3,-1-5 0,1 0 1,-1 0 0,0 2 0,1 1-2,-1-1 1,1 3-13,-1-5 1,1 0-5,-1 0 0,0 0 1,1 0 1,-1 0 11,1 0 0,-1 0 48,1 0 1,-1 0-13,0 0 0,5 0 7,-1 0 0,0 1-13,-4 3 0,1-3 8,-1 3 0,5-2 219,-1 2-230,0-2 4,-4 3 0,5-2 158,-1 1-3,5 0-140,-7-4 1,7 0 64,-5 0 0,6 1-87,-2 3 1,-1-3-4,1 3 0,0-3 22,3-1 0,-3 0-5,1 0 1,-1 0-83,3 0 95,1 0-29,0 0 1,-1 4-98,-3 0 0,2 0 13,-2-4 0,-1 4-57,1 0 0,-5 3 61,1-3 1,2 4-8,-2-5 0,0 2 65,-3-1 0,-1-2-1,0 1 1,1 2 12,-1-1 0,1 0 8,-1-4 1,1 1 83,-1 3 1,-3-3-146,-1 3 1,1-3-88,3-1 1,-3 0 139,-1 0 0,1 0-161,4 0 125,-1 0 22,0 0 0,1 0-17,-1 0 0,-3-3-2,-1-1 0,1 0 0,3 4 0,-3 0 153,0 0-138,-1-5-116,5 4 130,-1-4-39,1 5 1,-5 0-9,1 0 1,-1-4 22,5 0 1,-1 0-8,1 4 1,-1 0 18,1 0 1,-5-1 1,1-3 1,-1 3-1,5-3-14,-6 3-4,4 1-27,-8 0 49,3 0-234,0 0-346,-4-5 158,4 3 1,-5-4-1030,0 2 1452,-5 3 0,-12-9 0,-7 3 0</inkml:trace>
  <inkml:trace contextRef="#ctx0" brushRef="#br1" timeOffset="3">3415 12711 7296,'0'-6'-909,"0"1"787,0 5 192,-5 0-13,3 0 1,-3-1 51,5-3-19,0 3-45,0-4 0,0 3 145,0-1-22,0 1-95,0-3 359,0 5-174,0-5 112,0 4-226,0-4 1,0 3 147,0-1 0,0 1 15,0-3 9,0 5-34,0-5 22,0 4-143,0-4 469,0 5-370,0 5-144,0 1 1,0 6-30,0-1 1,0 2-105,0 2 0,0-2 40,0 2 0,0 1-131,0 0 1,0 4-151,0-1 168,0-2-8,0 4 1,2-8 5,1 2 1,0-1 31,5 1 0,-5-3 1,5-1 0,-5 0 12,0-3 1,2-2 1,-1 2 1,0-4-10,-4 3 2,0-4 34,0 2-27,0 0 86,0-4-84,0 5 268,0-6-162,0-6 161,0 5-214,0-9 34,0 9 36,-5-9-56,4 3-21,-4-4 0,5-1 1,0 1 1,0 0-8,0-1 0,0 1-72,0-1 0,0 1 54,0-1 0,0-3-69,0 0 0,0-1-65,0 0 144,0 4-26,5-5 1,-4 2-45,3 0 35,-3-1 79,-1 0 1,0 3 103,0-2 1,0 6-105,0 2 0,0 3 287,0-4-259,0 6 1,0-5 264,0 3-345,0 3 120,0-4 22,0 15-147,0-2 93,0 13-26,0-8 1,0 9-186,0-3 158,0 2-31,0 2 1,0-1-95,0-3 0,0 1 75,0-5 1,4 4-103,0-3 1,0-1 72,-4-4-18,0 1-180,5-1 5,-4-5 9,4 4-358,-5-8 397,0 3 208,0-5 0,-5 5 0,-1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5T02:44:44.95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9719 12403 7569,'-6'0'-402,"1"-1"-470,5-3 678,0 3 330,0-4 457,0 5-286,0-5-243,0 3 0,-2-3 282,-1 5-49,1 0-175,-3 0 0,5-1 144,0-3 5,0 3-79,-5-4 51,4 5 0,-4 0 726,5 0-948,0 5 0,0-3 84,0 6-91,0 0 1,0 3 7,0 0-19,0 1 1,0-1-4,0 1 0,0-1-11,0 1 0,0-1-11,0 0 1,0 2 40,0 2 1,0-2-34,0 2 1,0-2 18,0-2 0,0 1-37,0-1 1,4 2-15,0 2 0,-1-6-5,-3 2 0,0-2 17,0 3 0,2-1-9,1 1 1,-1-1 51,1 0 0,-1-3-33,-2 0 1,0-5 66,0 5 1,1-4-59,3 3 0,-3-3 37,3 4-9,-3-6 19,-1 4 32,0-1-14,0-4-37,0 4 0,0-4 10,0 3-28,0-3 1,0 6 21,0-4-29,0-1 0,0 4-23,0-2-8,0-3-7,0 4 0,0-4-62,0 3 114,0-2-43,0 3 669,0-5-468,-5 0 153,4-5-190,-4-2 1,5-4-42,0-1 0,0 1-93,0 0 1,-4-1 80,0 1 0,0-2-113,4-2 0,0 2 49,0-2 1,0-2-58,0 2 0,0 0 12,0 3 1,0-3 10,0 0 1,0 0-57,0 3 0,0 1 74,0 0 0,0-5-49,0 1 1,0 0 41,0 3 0,0 1-2,0 0 1,0-1 2,0 1 0,0-4-2,0-1 0,0 1 7,0 4 8,0-1 1,0 1 7,0-1 0,0 5-23,0-1 55,0 6-43,0-3 1,-1 3 29,-3-2-53,3 3 2,-4-4-16,5 5 173,0 0 1,1 4-13,3 0-76,-3 5 0,4-3-39,-5 5 0,0 1-3,0-1 0,0 1-337,0-1 1,0 4 145,0 1 0,0-1-258,0-4 0,0 1 449,0-1 0,0 0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5T02:44:44.95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3837 4888 7423,'0'-6'40,"0"-4"401,0 3-161,5-4-3,-3 5 60,3 0-147,-5 6 148,0 0-90,0 6 1,0-4-39,0 6 1,1-1-22,3 5 1,-3-1-57,3 1 0,-3 4 49,-1 3 0,0 3-161,0 0 1,0 5 88,0 0 0,0 5-98,0-2 0,0-1 67,0 2 1,0-6-272,0 2 0,0-5 84,0-2 1,2 0-14,1-5 1,-1 0 129,1-3 0,0-5-20,1 1 177,-3-6-89,4 4 208,-5-6-182,0 0 268,5 0-247,-4 0-101,10-6 1,-5 1-106,5-2 1,1-2 88,-1 5 0,2-4-87,2 5 0,-2-1 58,2 4 1,2-4-92,-2 0 0,4 0 55,-4 4 0,5 0 13,-1 0 1,-1 0 4,1 0 0,0-3 2,4-1 0,-4 0 70,0 4 0,-4-4-62,4 0 1,-5-3-116,2 3 100,-4 0-242,0-1 1,-6 3-113,-2-6-238,-3 5 0,-2-2 76,-3 5 1,-4 0 560,-7 0 0,-3-5 0,-4-1 0</inkml:trace>
  <inkml:trace contextRef="#ctx0" brushRef="#br0" timeOffset="1">3929 5174 7569,'0'-7'408,"0"-3"-202,0 4 1,1-1 361,3 4-134,-3-4-218,4 6 1,-1-5-34,0 2 1,1 3-128,-1-3 1,-2 1 107,6-1 0,-4 3-127,3-3 1,-3 2-63,4-2 1,-1 3-80,5-3 1,-3 1 7,2 0 0,-2 0 52,6-5 0,-2 6-389,-2-2 0,4-1 173,1 1 0,-1-1-983,-4 1 1243,1 3 0,-1-9 0,1 4 0</inkml:trace>
  <inkml:trace contextRef="#ctx0" brushRef="#br0" timeOffset="2">3872 4888 7569,'-7'0'68,"2"-5"-18,0 4 0,4-6 803,-3 4-531,3 1 0,1-4-12,0 2 1,1 3-86,3-3 0,-2-1-28,6 1 1,-2-1-15,2 1 1,6 3-128,-3-3 0,3 2 92,-2-2 1,-1 3-117,1-3 0,4 1-133,3 0 0,0 0-307,4-5 1,-1 2-340,8-2 1,2-2 73,6 3 673,-3-3 0,5-2 0,-6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5T02:44:44.95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2227 15738 7569,'-6'-5'-283,"-4"4"485,8-10 192,-3 10 443,5-4-342,0 5 1,0 5-512,0 3 0,0 2 104,0 1 0,0 2-63,0 2 1,1-1 20,3 5 1,-2 0-122,1 4 0,2 0 99,-1 0 1,1 0-17,-1 0 1,-3 3-9,3 1 0,-3 1-2,-1-2 0,2-1-117,2 1 0,-3 2 42,3-1 0,-3-1-18,-1-3 1,4-4-7,0 0 1,-1-5 15,-3 1 1,0-2-77,0-1 14,5-1-134,-3 0-232,3-4-382,0-2 458,-4-5 437,4 0 0,-5-10 0,0-3 0</inkml:trace>
  <inkml:trace contextRef="#ctx0" brushRef="#br0" timeOffset="1">2261 15772 7569,'-1'-6'-30,"-3"2"1,3 2 72,-3-2 4,3 2 371,1-3 1,0 7-130,0 1 1,1 0 19,3 5 1,-1-1-119,4 5 0,5-1 8,3 0 1,1 2-73,0 2 0,1 2-14,6 2 1,0 2 54,0-1 1,-4 1-34,0 2 1,0 0-150,4 0 1,0-1 48,-1 1 1,0 0-122,-3 0 0,3-4-29,-3 0 0,2 0-16,2 4 0,-4-4 96,0 0 0,-5-1-54,1 1 0,2-3 70,-2-4 0,0-1-5,-3 1 0,-1-5 18,1 1 1,-5-4-24,1 3 21,-6-4 106,8 2 68,-8-5 1,3-1-134,-5-3 0,0-3 10,0-4 0,-4 0-36,0-1 0,-1-1 3,1-2 0,3-3-116,-3-4 0,-1-1 82,1 0 1,-1 0-52,1 0 0,3-3 38,-3-1 0,2-3-102,-2 3 1,3-1 86,-3 1 0,-1 2 0,1-6 1,-1 6 44,1-2 1,3 3 10,-3 1 1,3 2-65,1 2 0,-4-1 25,0 4 1,0-3-159,4 4 165,0 0-41,0 3 1,0 5-108,0-1 0,0 4-141,0-3-2,0 4 1,2-2-82,2 5 1,2 1-472,5 3 871,6 3 0,1 4 0,4 0 0</inkml:trace>
  <inkml:trace contextRef="#ctx0" brushRef="#br0" timeOffset="2">3221 15681 7569,'-12'0'587,"6"0"-372,-4 0 0,7 0 73,-4 0 0,3 1-83,-4 3 0,1-2-12,-5 6 1,1-4-126,-1 3 92,6 1 1,-4 4-35,2-1 1,-2 0-104,-1 1 1,-1 4 87,1 3 1,-1 3-71,1 1 1,1 5-56,2 2 1,-2 2 71,2-2 0,0 7-75,0-3 0,2-1-2,2-2 0,3-2-46,-3 1 1,4 2 46,4-5 0,-2-2-114,6-6 0,3 2 76,4-6 1,2-4-85,-2-3 1,3-2-25,5 2 1,-4-3 58,0-5 1,0-1 95,4-3 1,-1-3-25,1-4 1,0 0 70,0-1 0,0-4-31,0-3 1,-2-7 120,-2 0 1,-2-2-91,-6 1 1,1-2 17,-1-5 1,-5-1-42,-2 1 0,-3 0 12,-1 0 0,-5-1-111,-2 1 0,-8 4-40,-5-1 0,-5 6-132,-2-2 1,-3 4 61,3 4 1,-3 4-133,3 7 1,4-1 40,4 6 1,5-1-70,-1 4 0,4 1-179,3 3 533,3-3 0,0 9 0,-1-3 0</inkml:trace>
  <inkml:trace contextRef="#ctx0" brushRef="#br0" timeOffset="3">3540 15692 7569,'0'-7'341,"0"-1"75,0 6 42,0-4 122,0 6 0,0 6-424,0 1 1,2 3-126,2 2 1,-2 4 39,6 3 1,-2 7-153,2 0 0,1 6 54,-6-2 1,5 3 71,-4 2 0,0-1-105,-4 0 1,0 0-32,0 1 1,0-6 71,0-2 0,0 0 5,0 0 1,3-4-5,1-4 0,0-5-84,-4 1 0,0-2-158,0-2 1,0-3-102,0 0 1,0-5 29,0 5 331,0-6 0,0 4 0,0-6 0</inkml:trace>
  <inkml:trace contextRef="#ctx0" brushRef="#br0" timeOffset="4">3529 15738 7569,'0'-11'0,"4"-1"88,0 1 1,3 3 3,-3 0 0,5 2 68,-1-1 1,2-2 36,1 5 1,1-4-21,-1 4 1,0 1-1,1 3 1,3 0-86,0 0 1,6 0 69,-2 0 0,-2 3-141,2 1 1,0 9 36,4-2 0,-4 3-49,0-2 1,-3 3 26,3 0 0,-7 5-147,0-1 1,-2-1 55,-6 1 1,0 0-158,-4 4 1,-2 0 8,-2 0 1,-2 1 130,-5 3 1,-6-3-95,-2 2 1,1-2 64,-1-1 0,0-4 78,-4 0 0,6-5-5,1 2 0,4-4 10,0 0 1,5-5 39,-1 1 0,6-4 124,-2 3 0,4-3-68,4 4 1,-1-4 57,9 3 0,-2-4-35,9 1 0,0 1-89,4-2 1,0 5-9,0-4 0,-1 3 12,1-3 0,-1 4-12,-3-4 0,1 5-31,-5-2 0,2 0-79,-2 0 0,-2-3-119,2 4 1,-2-6 52,-2 2 1,2 1-617,2-1 788,-2 0 0,8-4 0,-3 0 0</inkml:trace>
  <inkml:trace contextRef="#ctx0" brushRef="#br0" timeOffset="5">4294 16309 7569,'-6'-1'-307,"2"-3"410,3 3 0,1-6 181,0 3 0,0 2 339,0-6-373,0 1 1,0-1 22,0 1 0,0-1-52,0-4 1,0 0-240,0-3 0,-1 2 87,-3-2 0,1-3-60,-4-1 0,3 1 86,-4-1 0,4 0-162,-3-4 0,0-1-35,0-3 1,-2 2-10,5-5 0,-4 3 71,5-4 1,-5 5-73,4-5 0,-3 2 87,3-1 1,-1-2 21,1 5 0,3 2 9,-3 6 0,3-1-12,1 4 0,0 1 227,0 4-119,0 4 213,0-3-333,0 9-166,0-4 113,5 15 1,1-1 54,5 10 0,5-4-45,-1 4 1,1 0 49,0 4 0,-2-4-50,5 0 0,-4-1-36,4 1 1,-5-3 8,1-4 0,2-1 58,-2 1 0,0-2 14,-4-2 0,5-3 78,-1-5 0,0 0-77,-3 0 0,-1 0 51,0 0 0,-3-5-44,0-3 0,-1-2 8,5-2 1,-5 0 35,1-4 1,-6 4-3,2-4 0,1-1 7,-1-2 1,1-2 62,-1 2 0,-3-1 41,3 5 0,-3-2-64,-1 2 1,0 6 61,0-2 1,0 6-3,0-3-138,5 6 0,-3-2 70,1 8 0,0 6-1,1 5 0,-2 9-41,6-1 0,-5 11-12,0 0 1,-1 4-134,-2 1 1,3-3 42,1 6 1,4-4 79,-4 4 1,1-6-124,-1-2 0,-2-1-382,6-6 1,-6-2 226,2-6 1,1 1 4,-1-4 1,0-5-97,-4-3-1,5-6-440,-4 3 801,4-5 0,0-5 0,2-1 0</inkml:trace>
  <inkml:trace contextRef="#ctx0" brushRef="#br0" timeOffset="6">4888 15544 7569,'-6'-5'-734,"1"3"425,5 2 0,4 7 875,-1 4-369,1 1 1,-3 3 57,3 0 1,-3 9 99,3-1 1,-1 8-133,1-1 0,-3 3-118,3 1 1,-2-1 76,2-2 1,-3 2-22,3-3 0,-3-1 167,-1 2 0,0-6-83,0 2 1,-3-3-34,-1-1 0,-1-4-128,1 0 1,1-4-108,-4 4 0,4-5-103,-1 1 1,-1-6 93,2-1 0,-1-4-70,4 3-46,0-4-168,0 2 513,0-5-101,0 5 277,0-4-198,0 4-60,0 0-213,0-3 236,0 3-1178,0-5 547,0-5 1,0 2 492,0-5 0,-5 1 0,-2-5 0</inkml:trace>
  <inkml:trace contextRef="#ctx0" brushRef="#br0" timeOffset="7">4945 15544 7569,'0'-7'192,"0"2"833,0 5 1,4 5-780,0 3 1,5 2 91,-2 2 0,0 0-142,0 4 0,2 1-51,6 6 0,-1 1-11,5 3 0,-5-2 12,2 6 0,0-2-134,-1 1 1,4 3 53,-3-2 1,4 2-49,-1 1 1,-3-1 37,0-2 1,0 2 33,-1-3 0,4 2-62,-3-2 1,-1-2-94,-4-5 1,1-1 83,-1-3 1,1-3-126,-1-5 1,-1 1-5,-2-1 1,1-3 70,-6 0 0,2-6-711,-1 2-13,-2-3 244,3-1 0,-7 0-62,-1 0 1,-8-5-778,-4-3 1358,-5 3 0,2-10 0,-5 2 0</inkml:trace>
  <inkml:trace contextRef="#ctx0" brushRef="#br0" timeOffset="8">4842 16081 7569,'-10'-2'28,"3"-1"1,3 0-4,8-5 1,6 6 9,5-2 1,0 3 85,-3 1 1,3 0-49,0 0 1,5 0-37,0 0 1,-1 0 96,3 0 0,-1 0-120,5 0 1,0 0-79,0 0 0,-2-4-115,3 0 1,-2-5 178,2 2 0,2-9 0,6-1 0</inkml:trace>
  <inkml:trace contextRef="#ctx0" brushRef="#br0" timeOffset="9">5493 15589 7569,'-11'-11'0,"0"0"898,-1-1-289,6 1-305,1 4-444,10 2 1,-3 5 213,6 0 1,-4 7-58,3 4 1,-3 7 263,4 9 0,-2-1-122,2 8 0,2-2-130,-2 6 1,0 2 2,0-2 1,-2 0-77,-2-4 0,-3 4 72,3 0 0,-2-4-162,-2-3 0,0-6 204,0 2 0,0-4-67,0-4 1,0-3 239,0-4-149,0-1-7,0 1 147,0-6 0,5-1 1,-3-5-48,6 0 1,-4-1-42,3-3 0,1 1-5,3-4 0,1 3-18,-1-4 1,2 6 19,2-2 1,-1-1-57,5 1 1,-4-4-17,4 5 0,-1-1-7,1 4 1,3-1-137,-3-3 0,-2 2-11,2-1 1,-5 1-227,2 2 0,0 0-70,-1 0 0,1 0 174,-5 0 1,-3-1-687,-1-3 1,-3 3 890,4-3 0,-6-2 0,3 0 0</inkml:trace>
  <inkml:trace contextRef="#ctx0" brushRef="#br0" timeOffset="10">6693 15487 7815,'0'-7'448,"0"2"0,0 7-178,0 1 0,0 4-35,0 4 0,0 7-169,0 5 1,0 5 10,0 6 0,0 5-43,0 3 1,0 3 59,0 0 0,0 1-117,0 0 1,-2-5 16,-1 1 1,0-5-120,-5 1 1,5-6-15,-5-2 1,5-8 47,0 1 1,0-9-434,-1-3-96,3 1-367,-4-11 987,5 4 0,0-10 0,0-1 0</inkml:trace>
  <inkml:trace contextRef="#ctx0" brushRef="#br0" timeOffset="11">6647 15521 7569,'0'-11'281,"0"-1"0,5 6 239,3 2-325,2 3 0,1 1-13,1 0 0,0 1 51,4 3 0,-4 7-88,3 8 0,2 4-11,-2 4 1,5 7-10,0 8 0,-3 2 10,2 2 1,-3-4-271,3 0 0,-5-2 57,1 2 0,-1-2-88,1-6 1,-2-5 128,2-2 0,-2-3-79,-2-1 0,4-6 90,0-1 0,1-8-26,-5 0 1,1-5-72,-1 0 1,0-1 64,1-2 0,-6-2-46,-2-1 1,-3 0-312,-1-5 1,0 1 414,0-5 0,-10-4 0,-3-2 0</inkml:trace>
  <inkml:trace contextRef="#ctx0" brushRef="#br0" timeOffset="12">6590 15989 7569,'10'-6'145,"-2"-4"0,14 7 126,1-4-245,0 4 0,6-2 54,-2 5 0,1 0 18,2 0 1,3 0-80,-2 0 0,-2 0-84,1 0 1,-3 0-694,4 0 758,-6 0 0,8-5 0,-4-1 0</inkml:trace>
  <inkml:trace contextRef="#ctx0" brushRef="#br0" timeOffset="13">7401 15441 7569,'-7'0'1394,"2"0"-1192,5 0 0,0 5-13,0 3 0,0 7-6,0 4 1,0 8-1,0 3 1,4 7-39,0 1 1,4 5-150,-5-1 1,5 2-20,-4 2 0,0 0 28,-4-1 1,0 0-38,0-3 0,0 0 90,0-8 1,1 1-105,3-8 1,-3-2 67,3-6 1,-2-2-205,2-6-322,-3 1-402,4-6 537,-5-1 431,0-5 1,-5-5 0,-1-1 0</inkml:trace>
  <inkml:trace contextRef="#ctx0" brushRef="#br0" timeOffset="14">7161 15589 7569,'0'-11'0,"4"-4"433,-1 0-193,6-1 0,-1 5-265,7 0 1,-2 3 94,2 0 0,-1 2-2,1-2 1,-2-1 68,2 6 0,3-1-123,1 4 1,-1 0 4,1 0 0,0 1-14,4 3 0,0-2 52,-1 6 0,0 3-199,-3 5 1,3 0 35,-3-1 0,-3-1 97,-1 5 0,1 0-55,-5 4 1,2 0 35,-10 0 0,5 0-103,-4 0 0,-5 0 58,-7-1 0,-7-3 42,-4 0 1,-4-3-3,-4 3 1,3-5-2,-2 1 0,-4-4-127,0-3 0,2 1 65,1-5 1,4 3 95,4-3 0,-2 0 0,3-4 0</inkml:trace>
  <inkml:trace contextRef="#ctx0" brushRef="#br0" timeOffset="15">7766 15578 7569,'7'-8'-177,"-4"1"-127,-1 4 748,-2-2 710,0 5 1,0 5-842,0 3 1,1 3-89,3 5 1,-2 1-23,6 6 1,-4 5-203,3 3 0,0 2 96,0 1 1,3-2-203,-2 2 0,-3-1 101,-1 9 1,1-6-105,-1 3 0,0-8-53,-4 0 1,1-6-118,3 2 1,-3-4 71,3-4 0,-3-3-374,-1-4-442,0-6 685,0 4 0,0-10 337,0 0 0,-5-5 0,-1-6 0</inkml:trace>
  <inkml:trace contextRef="#ctx0" brushRef="#br0" timeOffset="16">7698 15589 7569,'5'-11'0,"-3"0"150,6-1 0,1 1 294,6-1 0,3 2-184,5 3-205,-6 2 0,4 1 89,-6 0 0,5 0 11,-1 4 1,3 0-15,1 0 0,1 0-16,2 0 1,-1 5-185,1 3 0,-2 2 79,-1 1 1,0 1-142,0-1 0,-5 4 77,-3 1 0,-3-1 98,0-4 0,-6 5 33,-2-1 0,-3 4 6,-1-4 0,-5 5-71,-2-1 1,-14 2 9,-5-2 0,-6 1-136,-2-5 0,-4 4 109,0-3 0,-4-1-395,4-4 1,5-3 176,6-1 1,4-4-338,4 1 0,3-3 550,4-1 0,6-5 0,1-1 0</inkml:trace>
  <inkml:trace contextRef="#ctx0" brushRef="#br0" timeOffset="17">8394 15521 7569,'-5'-6'714,"4"-5"-167,-4 10-74,5-4 99,0 0-41,0 4-277,0 6 1,0 8-31,0 9 1,5 2 0,3 3 0,-2 4-188,2 7 1,-1-2 44,5 6 1,-5-1-165,1 1 0,-4 2 104,3-2 1,-3-3-229,4 0 0,-5-5 86,5-4 1,-5-2-23,0-5 1,3-4-45,-3 0 0,5-9-327,-4 2-506,0-9 402,-4 3-476,0-6 1093,0-6 0,-6-5 0,0-7 0</inkml:trace>
  <inkml:trace contextRef="#ctx0" brushRef="#br0" timeOffset="18">8360 15532 7569,'5'-11'0,"-2"0"101,4-1-79,6 1 1,1-1 44,5 1 0,4 5 285,3 2 0,-1 1 161,-3-1-322,-1 3 0,7-4-14,-6 5 1,-2 4-30,-1 0 0,0 5-99,3-2 1,0 5-98,-3 3 1,1-3 47,-4 4 0,-1 1 63,-4 2 0,-3 3-250,-1 1 0,-4 0 34,1 0 1,-8-1-44,-4 1 1,-3 1 15,-4 3 1,1-3 29,-5 3 1,0-3 119,-4-1 1,0 0 0,0-1 0,4-3 132,0 0 0,5-5-44,-1 2 0,2 0 54,2-1 1,3 1-34,1-5 1,4 0 116,-1 1 0,6-1-61,5 1 1,2-1-24,10 1 1,0-5-90,4 1 0,0-1-2,0 5 1,-1-5-68,1 1 0,0-2 50,0 2 1,-1 1-48,-3-5 1,1 1-102,-5-1 1,0-3-234,-3 3 1,-1 1 68,1-1 307,-6-1 0,4-3 0,-4 0 0</inkml:trace>
  <inkml:trace contextRef="#ctx0" brushRef="#br0" timeOffset="19">9171 15647 7569,'-6'-12'59,"-5"1"0,10-1 137,-3 1 1,2 5 3,-2 2 0,1 2 0,-4 2 1,3 0 151,-4 0-215,1 6 1,-5 0 82,1 5 1,0 6-24,-1 2 0,1 4-13,-1 3 0,2 2 23,3 3 0,-2 0-164,5-4 1,-4 5 106,4-2 0,1-2-214,3-1 1,1-3-2,3-1 1,3-5-77,9-3 1,1-3 106,6 0 0,4-6-68,-1-2 1,6-3 109,-1-1 0,2-1-22,1-3 1,0-3 85,0-9 1,-3 2-62,-1-5 0,-4 4 64,0-4 0,-2 0-17,-1-4 1,-5-3 71,-3-1 0,-7-5-126,-4 2 0,-3-3-97,-1-1 1,-10-1 76,-5 1 0,-11 0-118,-4-1 0,-4 6-210,-5 3 0,-1 3 9,-6 4 0,2 7 55,2 9 1,3 1-9,4 2 0,6 2-54,2 1 0,3 7-35,1 6 0,10-1 377,1-4 0,4 2 0,1 2 0,3 4 0,3 3 0,1 1 0</inkml:trace>
  <inkml:trace contextRef="#ctx0" brushRef="#br0" timeOffset="20">9651 15407 7658,'-7'-5'2048,"2"3"-1719,5-3 1,5 10-113,3 3 0,2 3-21,1 5 1,5 1 28,-1 6 1,8 4-12,-4 0 0,6 4-56,-2 0 1,0-2-1,4 1 1,-3 0-163,-2 0 1,1 2 65,0-6 1,0 1-197,0-4 0,0 0 89,0 0 1,-4-4-108,0 0 1,-5-5 51,1 1 0,-3-4-153,0-3-127,-1 2-196,1-9-812,-6 4 545,-1-5 843,-15-5 0,2-1 0,-8-5 0</inkml:trace>
  <inkml:trace contextRef="#ctx0" brushRef="#br0" timeOffset="21">10016 15430 7569,'0'-17'0,"4"4"0,0-2 0,3 2 326,-3 2-117,5 5 0,-6-3 245,4 5 46,-4 0-50,2 4 0,-5 0-234,0 5 0,-1 3-23,-3 7 0,-3-1-65,-4 5 0,0 4 78,-1 4 1,1 4-169,-1 0 1,-3 6-50,0 1 1,-2 4-59,2-4 0,-1 3-28,-3-2 0,-3 2-105,3-2 1,-5-1-21,1-4 0,-1-5 71,9-2 0,-1-8-256,5-4 34,5 3-337,1-6 0,6 4 710,3-9 0,2-2 0,5-5 0</inkml:trace>
  <inkml:trace contextRef="#ctx0" brushRef="#br0" timeOffset="22">10359 15384 7879,'-7'0'777,"2"0"-324,5 0-175,0 5 0,0 3 31,0 7 0,0 3-114,0 4 0,0 5-57,0 0 1,2 4-29,1 0 1,0 2-128,5 1 1,-6 3 83,2-3 0,1 2-92,-1-10 1,3 5 33,-3-4 0,1-5-195,-1-3 0,-3-5-294,3 2 1,1-4-54,-1 0-744,0-1 1277,-4-5 0,5 5 0,1-5 0</inkml:trace>
  <inkml:trace contextRef="#ctx0" brushRef="#br0" timeOffset="23">10496 15441 7569,'6'-5'425,"0"0"-180,-2-3-219,3 3 0,0 5 213,1 0 40,-6 0 0,7 5-69,-5 3 0,1 7 106,-1 4 1,-3 4-120,3 4 1,-1 2-59,0 5 0,-1 0-136,1 1 0,3-2 2,-3-3 0,5 2-132,-4-6 1,3 1 102,-3-4 1,4-5-108,-4-3 0,1-6 86,-2-2 1,-1-3-174,2 4 140,2-6 59,-5 3 1,4-10-114,-5-2 0,0-3-32,0-2 0,-1-3-141,-3 0 1,2-4 208,-6 3 1,4-4 1,-3 1 1,4-6 193,-1-2 0,-1-5-73,1 2 0,1-3 106,3-1 1,0 3-36,0 1 0,0 1 16,0-2 1,0 1 57,0 7 1,0 2 241,0 10-141,0 0-30,0 4 0,1 2-226,3 5 0,-3 7 43,3 4 0,2 2-16,2 6 0,1 0 43,-2 4 0,7-1-151,-2 1 0,2 0 37,-3 0 0,4-1 23,0-3 0,4 1-27,-3-5 1,-1 0-89,-4-3 1,1-5 111,-1 1 0,1-5 20,-1 0 1,0-1 60,1-2 0,-1-5-75,1-3 0,-5-2 33,1-2 0,-2 1-27,2-1 1,2-4-2,-2-3 0,-2 1 54,2-1 1,-5 0-1,5-4 0,-2 0 66,2 1 1,2-1-96,-2 0 0,-2 0 82,2 0 1,-1 5-67,5 3 0,-5 4-7,1 3 1,-6 2-27,2 2 0,-1 4-14,1 0 1,-2 10 54,6 9 1,-6 4-13,2 4 0,-1 2 5,0 5 1,-1 2-21,2 2 0,-3-1-112,-1 4 0,1-4 110,3 1 0,-3 0-349,3-3 0,-3-4 30,-1-8 0,4-1-75,0-3 1,3-3-525,-3-4-384,5-1 1278,-8-4 0,10 3 0,-5-4 0</inkml:trace>
  <inkml:trace contextRef="#ctx0" brushRef="#br0" timeOffset="24">11329 15841 8308,'0'-8'304,"0"1"0,0 3-148,0-4 1,-1 0-10,-3-3 0,3 0 9,-3-1 1,3-3-1,1 0 1,0-6 729,0 2-552,0-2 1,0-6-174,0 1 1,1-6-93,3 1 1,-1-2-178,4-1 1,1 4 28,3-1 0,-3 5-117,0-5 1,-1 6 57,5-2 0,-5 3 91,1 1 1,-2 0 12,2 0 0,1 6 20,-6 1 0,3 5 4,-3 3 31,-1-2-5,3 9 0,-4-4-21,3 5 1,-3 9-1,3 2 1,2 10 46,2 1 1,2 6-42,1 7 1,1 3 5,-1 0 0,4 5-2,1-1 0,3 1-134,-4-1 0,0-3 36,-3-5 1,3-1-52,0-2 0,0-3 89,-3-5 1,-1-6-16,1-1 0,3-4-101,0 0 1,-1-1-164,-6 0 0,0-3-312,-4 0 0,1-6 8,-1 2 638,-3-3 0,-1 4 0,-6 2 0</inkml:trace>
  <inkml:trace contextRef="#ctx0" brushRef="#br0" timeOffset="25">11307 15738 7569,'-7'-5'0,"-2"-1"519,6-6-357,4 6 1,5 1 153,6 5 0,3-4-93,0 0 0,4 0-298,-4 4 0,6 0-2,-2 0 0,2 0-86,2 0 0,1 0-40,3 0 1,-3 0-220,3 0 1,1 0-246,-2 0 667,6 0 0,-8-5 0,4-1 0</inkml:trace>
  <inkml:trace contextRef="#ctx0" brushRef="#br0" timeOffset="26">12038 15281 7569,'0'-11'0,"0"3"150,0 0 299,0 6 107,0-3 226,0 5-370,0 5 0,-2 6-112,-1 8 0,1 4-15,-2 4 0,3 2-90,1 5 0,1-1 104,3-2 1,6 4-210,6-4 0,0 4-118,-1-4 1,-2-2 37,2 1 0,2-4-158,-2 0 0,0-7-210,-3-3 1,-1-4 155,0 0 0,-3-5-882,0 1 454,-6-5 129,8 2 0,-10-7-72,0-1 573,-5-4 0,-11-9 0,-2-2 0</inkml:trace>
  <inkml:trace contextRef="#ctx0" brushRef="#br0" timeOffset="27">11786 15304 7569,'12'-5'0,"-1"-1"159,1-6 0,5 2 318,6 2 1,5-1-230,6 6-192,1-1 0,-1 3 98,0-3 1,-3 3-36,-1-3 1,-3 1 22,3-1 0,-6 3 0,-1-3 0,-1 3-66,-7 1 1,4 0 49,-4 0 0,0-4-187,-3 0 144,-1 1 0,-1 1 422,-2-1-149,2 1-196,-9-3 0,6 5-69,-3 0 1,-2 0-3,6 0 1,-4 7-86,3 4 0,-3 5 69,4 7 1,-2 5-112,2 3 0,-3 3 71,-5 4 0,0-1-106,0 5 0,0-6 40,0 3 1,0-4-123,0-1 1,0-3 66,0-1 0,0-8-90,0 1 0,3-8-23,1 0 0,0-2-18,-4-2-756,5-4 334,-4 3-671,4-9 1312,-5 4 0,6-10 0,0-1 0</inkml:trace>
  <inkml:trace contextRef="#ctx0" brushRef="#br0" timeOffset="28">12631 15407 7569,'-11'0'0,"1"-5"0,2-3 0,3 2 1300,5-2-327,0 6-662,0-4 140,0 6-363,0 6 1,-5 4 19,-2 5 0,0 7 20,0 0 1,0 2-89,0 7 1,-2-4 89,5 3 0,-4-1-280,4 2 1,1-3-21,3-6 0,5 0-52,2-3 1,5 1 94,3-4 1,3-1-68,5-4 1,-1-4 151,1-4 0,1-1-26,3-2 1,-2 0 26,6 0 0,-4-5-13,3-3 1,-5-6 77,2-1 1,-4-4 17,-4 3 0,1-4 99,-5 1 1,-3-6-30,-5-2 1,-3-5 76,4 2 0,-7-3-139,-1-1 1,-6-1 5,-9 1 0,-7 0-263,-5 0 1,-7 6-18,4 5 1,-6 3-58,6 8 1,-2 2 82,1 6 0,4 3-106,4-3 0,1 8-124,3 4 0,3 2 428,4 1 0,1 6 0,-1 0 0</inkml:trace>
  <inkml:trace contextRef="#ctx0" brushRef="#br0" timeOffset="29">13008 15350 7569,'0'-7'2046,"0"2"-1406,0 5 1,2 5-403,1 3 0,-1 7-138,2 4 0,-3 3 83,-1 1 1,0 3-198,0 1 0,0 3 65,0-3 1,0 5-364,0-2 0,0-2 50,0-1 0,4-3-93,-1-1 1,1-2 167,-4-2 1,1-2 100,3-6 0,-2 1-14,1-1-78,-1-5-214,-2 5 278,0-10 1,0 3-78,0-8 0,0 1 103,0-4 1,0 3-14,0-4 1,0 1 65,0-5 0,0 1 95,0-1 0,-2 0 121,-1-4 1,1 2-91,-2-5 0,3 2 21,1-2 1,0-3-9,0 3 0,4-1 103,0 1 0,1-2-93,-1 6 1,-2 1 96,6 7 0,-6 0-67,2 3 1,3 3 11,0-3 1,0 4-110,0 4 1,1 6 59,3 6 0,1 0-103,-1-1 0,4 3-60,0 5 0,2 0-131,-2 0 0,-1-4 59,5 0 1,-4-2-18,4 2 0,0-2 127,4-6 1,-1 0 107,-3-4 0,1 2 215,-5-5 1,1 0-130,-5-4 0,1 0 96,-1 0 0,-3-2 53,-1-1 1,-4-4 151,1-4 0,-2-4-132,2-1 0,-3-4-109,3 1 1,-3-6 67,-1-2 1,-4-5-74,1 2 1,-1-3-45,4-1 1,-1-1 7,-3 1 0,2-4-352,-1 0 0,3-4 36,3 4 0,0 1-69,5 7 0,-5-1-47,5 8 0,-5 3-320,0 9 0,0 3-489,1 0 199,-3 6 0,4 2-228,-5 7 0,0 7 149,0 2 926,0 4 0,0 3 0,0 6 0</inkml:trace>
  <inkml:trace contextRef="#ctx0" brushRef="#br0" timeOffset="30">3381 16983 7569,'-4'-8'0,"0"1"0,-1 4-238,1-1 156,3 3 1,-6-3 833,4 0-454,1 1 1,-8 3-107,3 0 0,0 0 243,0 0-222,-1 0 0,-3 3-30,-1 1 0,1 5 26,-1-1 1,1 2-47,0 1 1,-1 4-32,1 1 1,-1 4-105,1-1 0,-1 4 21,1 4 0,1-2-57,2 5 1,-1-3-27,6 3 1,-1 0-136,4 0 0,1-1 30,3-2 1,2-3-116,6 3 0,-1-3 38,0-1 1,6-4 39,2 0 1,-1-7 24,1 0 1,0-1 56,4-3 1,1-3 165,2-1 1,0-3-70,4-1 1,-3-5 48,3-3 0,1-3-20,3-4 1,-3 1 100,-1-5 1,-3 0-25,3-4 1,-6 1-34,-1 3 1,-1-6 75,-7 2 1,0-2-59,-4 2 1,0-5-78,-4-3 1,-2 0-14,-5 0 1,0-6-112,0 3 1,-5-3 96,-2 3 0,-9 1-108,-3 3 1,-6-2-91,-2 5 0,-8 6 40,1 5 1,-3 9-250,2 3 0,2 3 119,3 1 1,-2 6-127,6 6 1,0-1 47,7 4 1,3-1 375,4 1 0,6-2 0,1 4 0</inkml:trace>
  <inkml:trace contextRef="#ctx0" brushRef="#br0" timeOffset="31">4009 16960 7569,'-7'-5'1149,"2"4"-605,5-4 548,0 5-891,0 5 0,0 2-6,0 8 0,0 3-51,0 5 1,2 0 38,1 0 1,-1 1-155,1 3 1,0-2-69,1 5 0,-3-4-100,3 0 0,1 0 29,-1 0 0,1-3-78,-1 0 0,-2-1-38,6-7 1,-4 4 65,3-4 0,-3-1-297,4-6 86,-6 2-111,8-9-315,-8 4-216,3-5 1013,-5 0 0,0-5 0,0-1 0</inkml:trace>
  <inkml:trace contextRef="#ctx0" brushRef="#br0" timeOffset="32">3974 17257 7569,'7'0'802,"3"0"-655,-2 0 1,2 0-13,1 0 1,2-1-83,2-3-32,3 3 0,5-4 85,0 5 0,-1 0-33,1 0 1,0 0-85,0 0 0,0 0 91,0 0 1,-4 0-156,0 0 0,-4-2 31,4-2 1,-5 2-384,1-6 1,-2 4-34,-2-3 0,-4 3 460,-4-4 0,4 1 0,-1-5 0</inkml:trace>
  <inkml:trace contextRef="#ctx0" brushRef="#br0" timeOffset="33">3986 16937 7569,'6'-5'769,"4"-1"-449,-3-6 1,9 2-4,3 3-168,3 1 0,-3 6-9,0 0 1,-4 0-121,4 0 0,-4 0-4,4 0 0,-3 0 72,3 0 0,-4 0-670,4 0 0,1 0 157,7 0 425,2 0 0,5 0 0,1 0 0</inkml:trace>
  <inkml:trace contextRef="#ctx0" brushRef="#br0" timeOffset="34">5334 16789 7569,'-12'5'-295,"5"-4"-274,-1 3 584,5-3 477,-2-1-125,0 0-20,4 0-5,-4 0 51,5 0-193,0 5 1,0 2 8,0 4 1,0 0 22,0 1 0,0 4-36,0 3 0,0 3-219,0 1 1,4 5 82,-1 2 0,5 3-155,-4 1 1,4 1 11,-5-1 0,2-1 38,-1-3 1,-1 2-21,4-5 0,0-2-143,0-6 1,2 1-121,-5-4 167,5-1-251,-3-4 172,1-4-663,3-2 903,-9-5 0,-1-5 0,-6-2 0</inkml:trace>
  <inkml:trace contextRef="#ctx0" brushRef="#br0" timeOffset="35">5117 16857 7569,'6'-11'0,"0"-1"50,-2 1 0,2 3 161,6 1 0,4 0-32,3 0 0,3-2 0,1 5 0,0 0-66,-1 4 0,5 0 39,0 0 1,3 0-132,-3 0 0,5 2 73,-2 1 0,-1 0-182,2 4 1,-5 1-9,5 4 0,-6 3-32,2 0 0,-4 0 76,-4-3 0,-3 0-98,-4 4 0,-6-4-83,-2 3 0,-3 2 87,-1-2 1,-6 0 12,-6-3 0,-4 3 59,-7 0 0,-9 2-59,-2-2 1,-3-2 70,3 2 0,0-4-1,-1-3 0,6 1 27,2-5 1,5-1 105,3-3 0,2 0-292,6 0 222,4 0 0,2-5 0,5-1 0</inkml:trace>
  <inkml:trace contextRef="#ctx0" brushRef="#br0" timeOffset="36">5847 16800 7569,'-6'-1'379,"2"-3"-104,3 3 116,-4-4 23,4 5 116,-4 0-163,5 0-127,0 5 0,0 2-57,0 9 1,0 0-161,0 3 1,1 3-13,3-3 0,-3 6-119,3 2 0,-3-1 117,-1-3 1,4 4-52,0 0 1,-1-1-185,-3-3 0,0 2 105,0-2 1,4 1-165,0-8 0,4 3 11,-4-4 1,1-4 10,-2-3 1,0-4-300,5 3-229,-6-4 791,3 2 0,-5-5 0,0 0 0</inkml:trace>
  <inkml:trace contextRef="#ctx0" brushRef="#br0" timeOffset="37">5836 16903 7569,'0'-6'133,"0"-5"96,0 5 0,1 0 325,3 2-326,-3 3 1,10 1-10,-4 0 1,0 1-96,0 3 0,1 2 1,3 5 1,1 5-51,-1-1 1,0 1-154,1 0 1,-1 0 77,1 3 1,-5-2-90,1-6 1,0 1-42,3-1 0,0 0 60,1 1 0,-1-6-18,1-2 1,-1-3 26,0-1 0,1 0-7,-1 0 1,-3 0 14,0 0 1,-1-5-57,5-2 95,-1-4 0,0-4-1,1 0 1,-1 0 167,1 3 0,-5 0-56,1-4 1,0 2 94,3-5 1,0 2-45,1-2 1,-5-2 1,1 6 1,-2-4 20,2 4 0,2-4 107,-2 3-29,-3 1-140,5 4 0,-9 3-149,3 1 1,-1 4 83,0-1 0,-1 8 49,1 4 0,-1 3-26,-2 4 0,0 3-41,0 5 1,0 0 5,0 0 0,0 3-10,0 1 1,1 3-12,3-3 0,-2 3-88,6-3 1,0 4 5,3-5 1,0 5 56,1-5 0,-2 1-107,-2-4 1,2-4 11,-3 0 1,4-5-180,0 1 119,0-2-16,1-2-264,-6-4 2,4-2 0,-10-5 69,0 0 1,-10-5 0,-8-2-1</inkml:trace>
  <inkml:trace contextRef="#ctx0" brushRef="#br0" timeOffset="38">6590 16857 7569,'0'-11'0,"0"3"94,0 1 0,0-1 249,0-3-206,0 4 1,0 1 406,0 2-66,0 3 104,-5-4-348,3 5 1,-3 1-125,5 3 1,-3 6 95,-1 5 1,0 5-171,4-1 1,0 7-39,0 0 0,0 2-31,0-1 1,1-2 7,3 6 0,-3-6-67,3 2 0,1 1 30,-1-2 1,5-3-61,-1-4 1,-2-5-112,1 2 0,1-4 79,4 0 0,-5-6-6,1-2 0,-6-2-114,2 2 1,-1-3-568,0 3 433,-1-2 408,3-8 0,-10 0 0,-2-5 0</inkml:trace>
  <inkml:trace contextRef="#ctx0" brushRef="#br0" timeOffset="39">6521 17097 7569,'7'0'170,"3"0"143,-3 0 1,4 0-172,0 0 0,0 0-12,1 0 0,4-1 9,3-3-47,3 3 0,1-4 47,0 5 0,1-4-93,2 0 0,2-1-89,3 1 0,-2 2 55,-2-6 1,-7 4-415,3-3 1,-8 3-10,0-4-587,-2 6 998,-2-9 0,-4 5 0,-2-5 0</inkml:trace>
  <inkml:trace contextRef="#ctx0" brushRef="#br0" timeOffset="40">6601 16800 7569,'12'0'0,"0"-5"795,4-3-483,1-2 0,10 4 249,0 2-452,-1 3 0,-3 0-132,0-3 0,-4 2-243,0-1 0,0 1 146,4 2 120,0 0 0,0-5 0,-1-1 0</inkml:trace>
  <inkml:trace contextRef="#ctx0" brushRef="#br0" timeOffset="41">7858 16766 8297,'-7'0'800,"-3"4"-558,2-1 0,-2 6-21,-1-1 1,-1 3-59,1 5 0,0-2 23,-1 5 0,5-3-67,-1 7 1,2-3-102,-2 7 0,-1-3-119,5-1 1,1 0 71,3 0 0,0-1-72,0 1 0,5-5-8,2-3 1,3 2 0,2-2 1,3 0 43,0-3 0,6-2-81,-2-3 1,3-2 111,5-5 0,-2 0 8,6 0 0,-1-1 69,5-3 0,-5-2-69,1-5 1,-5-2 27,5-2 1,-7 1 7,-1-5 1,-6 3 6,-5-3 0,-2 4-14,-2-4 0,-3 0-1,-5-4 1,0 0-36,0 1 1,-7-5-67,-4 0 0,-7-3-86,-9 3 0,2 1 47,-5 3 0,-1 1-83,-3 3 0,3 4-38,1 7 0,5 3 0,-2 5 0,3 0 26,1 0 1,1 5-256,3 3 487,3 2 0,-1 1 0,0 1 0</inkml:trace>
  <inkml:trace contextRef="#ctx0" brushRef="#br0" timeOffset="42">8406 16743 7569,'0'-8'175,"0"1"-365,0 4-89,0-2 0,-2 5 1001,-1 0-429,1 0 0,-3 1 81,5 3 1,0 3 78,0 4 0,0 2-80,0 2 0,0 3-79,0 5 0,0-1-27,0 1 0,0 4-84,0-1 1,2 1 5,1-4 1,0 0-87,5 0 0,-5 0-150,5-1 1,-4 1 31,3 0 0,-3-1-194,4-3 1,-4-3-202,3-4 1,-4-1 222,1 0 1,-3-3-942,-1 0 463,0-6-363,0 3 885,0-5 0,-5-5 0,-2-1 0</inkml:trace>
  <inkml:trace contextRef="#ctx0" brushRef="#br0" timeOffset="43">8383 17017 7569,'0'-6'1306,"5"1"-1067,-4 5 0,9 0-56,-2 0 1,2 0-24,2 0 1,4 1 6,3 3 0,3-3-1,1 3 1,-1-3-17,1-1 1,0 0-139,0 0 1,4 0-166,-1 0 0,-3 0 124,-4 0 1,-5-4-507,1 0 0,-2-3 281,-2 3 0,-3-4-487,0 5 0,-6-2 741,2 1 0,-8-3 0,-2-4 0</inkml:trace>
  <inkml:trace contextRef="#ctx0" brushRef="#br0" timeOffset="44">8371 16789 7569,'12'-5'221,"-1"-3"1,6 2 343,2-2 1,4 5-204,3 0 0,0 0-7,4-1 0,-1 3-454,2-3 83,2 3 0,-5 0-160,2-3 1,-2 3-403,-5-3 1,-1 3 577,-3 1 0,2-6 0,-3 0 0</inkml:trace>
  <inkml:trace contextRef="#ctx0" brushRef="#br0" timeOffset="45">9445 16400 7860,'1'8'1059,"3"0"1,2-1-680,6 5 0,3 4-72,0 3 1,6 7-114,-2 0 0,2 6 6,2-2 1,0 3-67,0 2 0,3-2 11,1-3 1,0 3-38,-4-2 0,-1-2-149,1 1 0,0-3 5,0 3 0,0-4 83,0 0 0,-1-5 16,1-2 1,-1-5 11,-3 1 1,-1-2-180,-3-2 71,-2 0-45,3 1-147,-4-6-541,-6-1-617,-1-5 577,-5 0-241,0-5 0,-5 3 1046,-3-6 0,-7 0 0,-3-3 0</inkml:trace>
  <inkml:trace contextRef="#ctx0" brushRef="#br0" timeOffset="46">10028 16446 7569,'-7'0'464,"2"-5"1,4 4-265,-3-3 1,1 3-34,-4 1 1,3 5-38,-4 2 1,5 0 40,-5 0 0,0 1-93,-3 3 1,0 1 100,-1-1 0,1 1-146,-1-1 0,1 5 39,-1 4 1,0 1 40,-3 2 1,1 5 3,-5 2 0,0 3-5,-4 2 0,0-1-69,0 0 0,0-3 66,0-1 1,2-1-63,2 2 0,1-3 72,3-6 0,2 1-127,-2 0 1,6-5 38,1-3 1,4-2-215,-3-2 164,4 1-231,-7-1 34,9 0 211,-9 1-41,3-1-46,1 1 47,1-6-186,5 4-310,0-9 4,0 5-406,5-6 943,1 0 0,6-6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0:45:29.89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2106 9333 7569,'-11'-6'-329,"3"1"512,1 5 0,4-2 0,-2 0 0,0-1 0,-2 5 0,1 4 0,2 4 0,3 2 12,1-1 1,0 2-1,0 2 1,0 3-1,0 1 1,0 1-1,1 3 1,2 2-1,1 2-239,-2 1 1,3-3-1,-1 6 1,0-1 0,0 1-1,0-2 1,-1 0 0,1-1-69,0 0 0,4-2 1,-5-3-1,1 0 1,0-1-1,0-2 0,-2-2 1,1-2 1,1-2 0,-3-5 0,3-1 0,-3 1 1,0-1-584,3 0 1,-4-3 692,0-5 0,-5 0 0,-6 0 0</inkml:trace>
  <inkml:trace contextRef="#ctx0" brushRef="#br0" timeOffset="1">1981 9436 7569,'0'-12'119,"1"1"0,1 0 1,3-1-1,1 1 102,-1-1 0,3 2 1,0 0-1,2 1 0,3-1 1,1 1-1,2-1 1,1 0-90,-1-2 1,6 1 0,0 1 0,3 1 0,2 3 0,-1 1 0,2 2-134,1 2 1,-2 1-1,1 1 1,-3 3 0,-3 3-1,-2 4 1,-2 1-170,-3 3 0,-3-1 0,-4 5 0,-1 2 0,-2-1 0,-4 0 0,-5-1 0,-6 2 106,-4 0 1,-6-2 0,0 0 0,-5 0 0,-2-1-1,-1-1 1,0-2 0,1-1 115,-1-4 0,8 1 1,-3-4-1,3-1 1,2-2-1,3-3-937,2-1 885,2 0 0,9-10 0,4-3 0</inkml:trace>
  <inkml:trace contextRef="#ctx0" brushRef="#br0" timeOffset="2">2963 9048 7569,'-2'-12'170,"0"1"0,-2-1 263,2 1 0,-1 5 0,-1 3 0,-3 6 0,-2 4-249,1 3 1,-2 7 0,1 2 0,-4 4 0,-2 2-1,1 3 1,2 1 0,-1 4-84,-2 4 1,1 1 0,-4 6 0,1 3 0,3 2 0,3 0 0,3 2-166,5 1 1,1-6 0,2 1 0,0-2 0,2-2 0,0 1 0,3-5-457,2-5 0,0-1 432,5-6 1,-2-1 13,-3-3 0,4-4 173,-4 0 1,2-5-41,-1 2 0,2-5 90,-3-3 0,0 2-5,0-3 0,0 0-60,0 0-240,3-4 1,-3 6-254,4-6 0,-3 1 409,-1-4 0,1 5 0,3 2 0</inkml:trace>
  <inkml:trace contextRef="#ctx0" brushRef="#br0" timeOffset="3">3328 9299 7569,'-6'-5'129,"0"3"1,2 0-1,-3 4 1,1 7-1,2 5 1,3 7-1,1 4 1,0 4-1,0 3 1,1 0-1,2 2 21,1 1 1,3-2-1,-2 4 1,0-4 0,2-4-1,-2 1 1,0-2 0,-1-1-298,1-1 0,-4-3 0,3-3 0,-3-2 0,0-2 0,2-2 1,1-1-390,-2-2 1,-1-3 535,-1 0 0,0-1 0,0 5 0</inkml:trace>
  <inkml:trace contextRef="#ctx0" brushRef="#br0" timeOffset="4">3591 9333 7569,'0'-11'225,"0"-1"0,0 1 0,1 1 0,2 1 81,1 1 1,1 7 0,-3 1-1,2 6 1,-2 6 0,0 3-246,-2 4 1,4 4-1,-1 2 1,0 2-1,-2-1 1,-1 1-1,1 0-161,3-2 1,-3-1 0,3-1 0,-2-1 0,-1-2-1,1-2 1,2-2 0,-1-2-114,-2-1 0,0 1 0,2-1 0,2-3 0,0 0 0,1 0-62,1 1 1,0-3 0,5-2 0,-1-1 0,1-2-969,-1-2 1243,0-6 0,1-1 0,-1-6 0</inkml:trace>
  <inkml:trace contextRef="#ctx0" brushRef="#br0" timeOffset="5">3808 9584 7569,'0'-11'2130,"0"0"-2010,0 4 1,0 3-1,0 8 1,0 5 0,0 5-1,0 5 1,0 3-83,0 0 0,0 3 0,0 0 0,0 3 0,0 0 0,0 1 0,0-1 1,0 0-241,0-3 0,1-2 0,2-3 0,0-2 0,0-1 0,0-5 1,-1-2-1470,2-2 1671,0 0 0,6 3 0,3 1 0</inkml:trace>
  <inkml:trace contextRef="#ctx0" brushRef="#br0" timeOffset="6">4516 9356 7569,'0'-8'262,"0"1"0,0-2 1,-1 0-1,-2 0 1,-1 4-1,2 4-8,1 6 0,1 9 1,0 5-1,0 4 0,0 3 1,0 5-1,0 0 0,0 1-328,0-1 1,0-2-1,0 3 1,0-3 0,0 0-1,0-1 1,1-2 0,1-3-190,2-2 0,0-4 1,-4 2-1,0-3 1,0-4-1,0 0-1057,0-1 1320,5 1 0,-4-1 0,4 0 0</inkml:trace>
  <inkml:trace contextRef="#ctx0" brushRef="#br0" timeOffset="7">4722 9322 7569,'0'-12'98,"0"1"1,0-1 121,0 1 0,1 10 1,1 5-1,2 6 0,-1 6 1,-2 7-1,-1 6 0,0 5-66,0 5 0,0-3 0,0 5 1,0 0-1,0-2 0,0-1 1,1-4-280,3-2 0,-3-7 0,3 2 0,-3-4 0,-1-3 1,2-2-446,1-2 1,-1 0 0,2-5 569,-3 0 0,-1 1 0,0-1 0</inkml:trace>
  <inkml:trace contextRef="#ctx0" brushRef="#br0" timeOffset="8">4516 9710 7983,'8'-1'154,"-1"-2"0,2-1 0,1 2 1,3-1-1,1 1 0,2-2 1,2 1-89,2 2 1,-1-3 0,3 1 0,1 0-1,-2 0 1,0 1-67,-1-2 0,7-5 0,2 3 0</inkml:trace>
  <inkml:trace contextRef="#ctx0" brushRef="#br0" timeOffset="9">5041 9025 7569,'0'-8'193,"0"1"1,2-2-1,1 0 1,4 2 0,-1 7-1,-1 7 1,-1 3 0,1 1 165,1 1 1,2 4 0,3 2-1,2 2 1,2 2 0,4 3-1,4 3 1,3 3-237,0-2 0,6 4 0,-3-1 0,0 3 0,-2 3 0,-3 0 0,-1 0 0,-1 2-248,-3 0 0,-3-2 0,-6 3 1,-1-2-1,-3-1 0,0 0 0,-4 0-86,-1-1 0,-6-2 0,-1-4 0,-3-2 0,-1-1 0,-3-2 0,-1-3-84,-2-4 1,2 1-1,-4-5 1,2-1 0,2-1-1,1-2 295,1 1 0,6-1 0,1 0 0</inkml:trace>
  <inkml:trace contextRef="#ctx0" brushRef="#br0" timeOffset="10">6001 9310 7569,'-2'-6'131,"-1"2"0,-2 3 257,2 1 0,8 0 1,12 0-1,-1 0 0,2 1 1,-2 2-297,1 0 0,3 6 0,0-2 0,5 0 1,1 1-1,1 0 0,-1-1 0,1 1-131,-1 1 0,1-3 1,0 0-1,-2 1 1,-2-2-1,-2 0 0,-4-1 1,0-1-146,-3 1 0,-5 0 0,-3-3 209,-1 3 0,-4-1 0,-7 3 0,-7 0 1,-4 1-1,-6 0 0,-5 1-43,-5 0 1,1-1 0,-6 5 0,3-1 0,2-1 0,2-1 0,3-1-178,0 1 1,8-1-1,-2 1 1,5-2-1,3-2 1,1-1 194,2 1 0,-1 1 0,1 5 0</inkml:trace>
  <inkml:trace contextRef="#ctx0" brushRef="#br0" timeOffset="11">6469 9607 7569,'6'-1'1140,"-2"-3"1,-8 4-1022,-3 0 0,-5 5 0,-3 7 0,-5-1 1,-4 2-1,-4 1 0,-1 2-102,-3 2 1,-1-4-1,-1 2 1,1 0-1,0-1 1,1-1 0,0-1-1,3-2-429,0 0 1,6 0 0,0-3 0,7-1 411,3-2 0,1-1 0,1-4 0</inkml:trace>
  <inkml:trace contextRef="#ctx0" brushRef="#br0" timeOffset="12">7348 9048 7569,'-6'1'202,"2"4"0,3 5 0,1 5 0,0 4 1,0 4 112,0 3 0,0 5 1,0 0-1,0 3 0,0 3 1,0 1-1,0-1-270,0-2 0,0 1 0,0 1 0,0 1 0,0-3 0,0-2 0,0-4 0,0-1-70,0-2 1,0 2 0,0-3 0,1-2 0,2-4 0,1-3 0,-2-2-123,-1-1 0,3-2 0,0 1 0,-1-1-1700,-2 1 1847,-1-6 0,5-6 0,1-6 0</inkml:trace>
  <inkml:trace contextRef="#ctx0" brushRef="#br0" timeOffset="13">7760 9504 7569,'1'-6'301,"3"2"-117,3 3 1,3 1-1,2 0 1,-1 0 0,2 0-1,2 0 1,4 0-1,4 0 155,4 0 0,-3 4 1,4 0-1,-2-2 1,2-1-1,0-1 1,0 0-278,-3 0 1,-4 0-1,-3-1 1,-2-1-1,-2-2-1424,-1 1 1362,-7 2 0,-6-4 0,-6-1 0</inkml:trace>
  <inkml:trace contextRef="#ctx0" brushRef="#br0" timeOffset="14">8879 8956 7569,'6'-5'0,"-1"3"167,-5-6 1,0 4-1,0-3 1,0-2 0,0-1 193,0-2 0,-5 6 0,-1 3 0,-2 6 1,2 4-1,-1 4-276,1 0 1,2 4 0,-3 2 0,-1 0 0,0 4 0,1 2 0,-2 2 0,-1 3-115,-2 1 1,5 2-1,-1 3 1,1 0-1,0 0 1,2 2-1,1 1 22,1 1 1,-1 1-1,4-1 1,0 3-1,0-1 1,0 0 0,0-2-1,0-1 49,0-4 1,5 1 0,1-5-1,2 1 1,-1 0 0,1-4 0,0-3-1,-1-3 18,2 1 1,-3-4-1,2 1 1,0-1 0,-1-3-1,0-2 65,-2 0 1,2-5-32,-3 1 1,5-4-551,-1 3 1,-3-5-1,-2-2 456,-1-7 0,-2-3 0,0-1 0</inkml:trace>
  <inkml:trace contextRef="#ctx0" brushRef="#br0" timeOffset="15">9164 9173 7569,'-10'-7'198,"1"0"0,2 2 0,-1 4 0,2 3 3,2 6 0,3 3 0,1 3 0,0 3 0,0 2 0,0 4 0,0 3 0,1 2-162,3 0 1,-3 4-1,3-3 1,-3 2 0,0-2-1,2-1 1,1-3 0,-2-1-19,-1-1 0,1-4 0,0-1 0,2-2 0,-1-2-822,-2-1 1,0-5 800,3-1 0,7-4 0,7 2 0</inkml:trace>
  <inkml:trace contextRef="#ctx0" brushRef="#br0" timeOffset="16">9381 9459 7569,'0'-8'238,"2"2"0,1 1 1,4 1-1,0 0 0,1 0 50,1 2 0,1 0 0,1 2 0,1 0 0,0 0 0,2 0 0,2 0 0,-1 0-206,1 0 1,-3 0 0,4 0 0,-2 0 0,0 0 0,-1 0-803,-1 0 1,-3-1 719,-3-3 0,4 3 0,-5-4 0</inkml:trace>
  <inkml:trace contextRef="#ctx0" brushRef="#br0" timeOffset="17">10032 9207 7569,'0'-7'139,"0"-1"0,0-1 1,2-1-1,1-1 1,5 1-1,2 1 0,3 1 1,1 1-1,1-1 1,0 2-1,0 0 126,1 4 1,3 1-1,-4 1 1,-1 0-1,-1 0 1,-2 1 0,0 3-1,0 3-275,-4 4 1,0 5-1,-5 3 1,2 4 0,-3 2-1,-3 3 1,-6 1 0,-2 2-160,-2-2 1,-3 4 0,0-4 0,0 0-1,0-1 1,-1-1 0,2 0 45,2-2 0,0-5 0,1-2 0,1-1 0,1-3 0,2-2 264,2 0 1,2-1-1,4-1 1,4-2-1,5-4-11,4-3 1,6-1 0,-1 0 0,3 0 0,1 0 0,0 0 0,-2 0 0,-1 0-194,-1 0 0,-5-4 0,2 0 0,-4 2 0,0 0 1,-2 1-1,-1-1-1654,-2-2 1717,-4 0 0,7-1 0,-4-1 0</inkml:trace>
  <inkml:trace contextRef="#ctx0" brushRef="#br0" timeOffset="18">10489 9070 7569,'0'-7'112,"1"0"1,3 2 0,4 3 0,2-1 0,1 1 0,1-2 0,-1 1 4,1 2 0,-1 1 0,0 0 1,1 0-1,-1-1 0,1-2 1,-1 0-1,1 0 0,-1 2-932,0 1 815,-4-5 0,8 3 0,-2-3 0</inkml:trace>
  <inkml:trace contextRef="#ctx0" brushRef="#br0" timeOffset="19">10866 8808 7436,'0'-12'927,"0"6"0,0 6-775,0 8 0,0 6 1,0 2-1,0 2 1,0 3-1,0 3 1,0 3-158,0-1 0,0 3 1,0 0-1,0 1 1,0 0-1,0-3 1,1-1-1,2-2-95,1-1 0,1-5 0,-3-3 0,2-3 1,0-1-1,0-2 0,1-3-1201,1-1 1301,-3-1 0,2-4 0,-5 0 0</inkml:trace>
  <inkml:trace contextRef="#ctx0" brushRef="#br0" timeOffset="20">11060 8922 7569,'0'-18'379,"0"3"1,0 2 88,0 2 0,0 6 0,0 5 1,-1 6-387,-3 4 1,2 7-1,-6 2 1,0 2-1,1 2 1,0-1 0,2-1-1,1 1-192,-1 2 0,4 0 0,-3-4 1,3-2-1,1-1 0,0-3 1,1-3 46,3-3 1,2 1-1,6-6 1,-1 0 0,1-2-1,0-1 1,2 0-80,2 0 1,-1-4 0,-2-1-1,0-1 1,3-3-490,-2-1 0,-3-1 0,-3-1 631,-5 1 0,-1-1 0,-2 1 0</inkml:trace>
  <inkml:trace contextRef="#ctx0" brushRef="#br0" timeOffset="21">11186 9048 7569,'-2'-8'-512,"0"0"1021,-2-1 1,0 6 0,3 3 0,-1 6-278,-2 4 0,0 2 0,3 0 1,-2 3-1,-1 3 0,2 1 1,1 0-281,1 2 1,0-1-1,0 0 1,0-2 0,0 0-1,0-2 1,1 1 0,1-3 47,2-2 0,5 5 0,-3 1 0</inkml:trace>
  <inkml:trace contextRef="#ctx0" brushRef="#br0" timeOffset="22">11414 8739 7569,'-11'-5'495,"4"3"0,4-3 0,1 3 0,2 9 0,2 5 1,1 7-153,5 3 0,-2 1 0,3 0 0,3 1 1,2 2-1,1 5 0,1 2 0,2 2-301,0 3 0,3 3 0,-1 5 0,0-2 0,-1-1 1,-4-1-1,-2 1 0,-2 2-200,1 0 0,-5 1 0,0 0 0,-2-2 0,-3-2 0,-1-3 0,-2-1-23,-3 1 0,-2-3 1,-5-4-1,-2-2 1,-1 1-1,-3-2 1,1-2 17,-1-3 1,-3-3 0,2-2-1,-1-3 1,2-4 0,0-1-1,3-4-1556,1-3 1719,2-3 0,5-1 0,1 0 0</inkml:trace>
  <inkml:trace contextRef="#ctx0" brushRef="#br0" timeOffset="23">11905 8568 7569,'0'-12'269,"-1"2"0,-3 3 0,-2 4 1,0 7-1,2 6 0,2 5-39,2 3 0,0 0 0,0 2 0,0-1 1,0 2-1,0 0 0,2 2 0,0-1 1,2-2-407,-1-1 0,2-5 0,-2 2 0,1-2 0,0-1 0,0-3 0,0 0-1684,1 0 1860,-4-3 0,4 3 0,-5-4 0</inkml:trace>
  <inkml:trace contextRef="#ctx0" brushRef="#br0" timeOffset="24">12134 8671 7569,'-5'-7'769,"3"-3"0,-1 3-324,1-4 0,2 8 1,-1 5-1,-2 8 0,0 4-478,0 3 0,-2 1 1,1 4-1,2 0 1,0-2-1,2-2 1,0 0-1,2-3-118,2-2 1,2 1 0,5-8-1,1 0 1,-1-2 0,1-3-1,0-1 1,2 0 156,1 0 0,1-1 0,-4-3 0,2-3 0,0-3 0,-2-2 0,-5 1 26,-2-1 0,3 1 0,-4-2 1,-2-1-1,-2-2 0,-3-1 1,-5-1-227,-2 1 1,-3 3 0,-1-1 0,-1 2-1,0 3 1,-1 2 0,1 4 0,1 3-263,2 1 1,1 1 0,4 3-1,3 4 456,3 2 0,1 1 0,0 1 0</inkml:trace>
  <inkml:trace contextRef="#ctx0" brushRef="#br0" timeOffset="25">12522 8625 7569,'-8'-11'297,"2"-1"0,1 1 0,1 1 1,-1 1 69,-3 1 0,-2 6 1,-1-2-1,-1 2 1,1 4-1,0 2 1,-1 4-1,1 5-324,-1 2 0,1 6 1,0-2-1,0 2 1,4 2-1,3-1 1,3-2-231,1-1 1,0-4 0,1 3-1,3-1 1,3-4 0,4 0-1,1-3 76,3-2 0,3 1 1,4-5-1,-2-2 0,-2-1 1,0-1-1,-2-1 0,1-1 178,-3-2 1,-2-5-1,-2 1 1,-1-2 0,-2-1-1,-2-1 1,-3 0-26,0-4 1,-4 2-1,-2-3 1,-3-1 0,-3 1-1,0 1 1,1 2-634,1 1 1,0 2-1,-3 1 1,0 2 590,-1 4 0,1 3 0,-1 1 0</inkml:trace>
  <inkml:trace contextRef="#ctx0" brushRef="#br0" timeOffset="26">12830 8636 7569,'-10'-7'451,"3"-1"96,-4 1 0,9-4-21,-6 4 1,4 2 46,-3 5-495,-1 0 1,1 0 0,0 1 0,1 3-1,1 3 1,-1 4 0,0 1 0,0 2-182,0 1 1,3 4-1,-1-2 1,3-1-1,2 1 1,3-2-1,4 0-297,2 1 0,1-5 239,1-3 0,-1-4 201,1 3 0,-1-4-58,1 0 1,-1-3 269,0-3 1,1 0-114,-1-4 1,-1-1 138,-2-4 0,1 1-149,-5 0 0,-1-1-154,-3 1 1,0-2-215,0-2 0,-1 1 158,-3-5 0,-2 5 81,-5-1 0,-6 2 0,-1 2 0</inkml:trace>
  <inkml:trace contextRef="#ctx0" brushRef="#br0" timeOffset="27">13207 8465 7569,'0'-11'151,"0"-1"1,0 1 0,-1 1 0,-3 2 0,-2 7 0,-2 6-1,2 8 1,0 3 0,0 4 136,1 2 1,-2 2 0,2 1-1,0 2 1,-2 0 0,2-1 0,-1 2-1,1 1-449,0 3 1,-4-4 0,2 0-1,0-1 1,1-1 0,-1 0-1,2-3 1,-1-4-248,-1-4 0,5-2 1,-2-2-1,3 0-1452,1 1 1860,0-6 0,0-1 0,0-5 0</inkml:trace>
  <inkml:trace contextRef="#ctx0" brushRef="#br0" timeOffset="28">13310 8602 7569,'0'-11'424,"0"3"1,0 1-62,0-2 1,0 5 0,-1 5 0,-2 9 0,-1 9 0,1 7 0,-1 3-346,0 0 1,0 4-1,4-3 1,0 2 0,0 0-1,0-2 1,0 1-1,0-3-253,0-5 1,0-2-1,1-6 1,2-1 0,2-1-1364,1-2 1598,-3-4 0,2 3 0,-5-4 0</inkml:trace>
  <inkml:trace contextRef="#ctx0" brushRef="#br0" timeOffset="29">13436 8671 7569,'0'-12'739,"1"1"0,3-1 54,3 1 0,-2 6 0,-1 5-709,-2 6 1,-2 4 0,0 3-1,0 2 1,0 4 0,0 2 0,0-1-238,0-1 1,0-4-1,0 3 1,0-1-1,0-4 1,0 0-497,0-1 1,5-2 0,2-3-1,3-3 259,2-3 1,-2-2-1,-2-3 1,-3-2-1,-2-2 1,1 1 253,-1-2 488,-2-1 0,-1 5 1,0 5-1,0 6 0,0 4 1,0 2 81,0-1 1,0 2-1,0 2 1,1 4-1,2 1 1,1 1-1,-1-2 1,1 0-437,0-2 0,0 4 2,-4-6 0,5 5 0,1-2 0</inkml:trace>
  <inkml:trace contextRef="#ctx0" brushRef="#br0" timeOffset="30">11654 8568 7737,'0'-5'222,"0"5"0,0 6 0,0 4 0,0 3 0,0 1 0,0 2 0,0 2 0,0 1 0,-1 0 0,-2 0 0,-1 0-128,2-1 0,1 4 1,1-3-1,0 1 0,0 0 1,1-2-1,1 0 0,2-2-247,-1 1 1,-2-2-1,-1-3 1,0-1 0,1 0-1,2 1 349,1-1 0,-1-3 254,-3-1 1,2-4-293,2 1 0,-2-3 0,6-1 0,1 0 0,1 0 0,2 0-89,4 0 0,-4 0 0,4 0 0,-3 0 0,1 0 0,2 0 0,-2 0-746,-2 0 677,0 0 0,-6-5 0,-1-1 0</inkml:trace>
  <inkml:trace contextRef="#ctx0" brushRef="#br0" timeOffset="31">13710 8522 7569,'0'-7'325,"0"-1"1,0-1-1,1 0 1,2 3 1823,0 6-2097,1 0 1,0 11 0,0 1 0,-2 4 0,0 3 0,-2 0-1,0 2 1,0 0-114,0 2 0,1 4 1,1-1-1,3 0 1,1-3-1,0-3 0,-1-1 1,1 0-95,1-1 1,-4 2-1,4-5 1,-1-1-1,-1-1 1,2-2 109,-1 1 0,-4-5 360,2 1 0,-4-6-77,-4 2 0,2-2 1,-6-2-138,-1 0 1,-1 0-1,-1 0 1,-1 0 0,1 0-1,0 0 1,-1 0-198,1 0 0,3-2 0,1 0 0,-2-2 96,-1 1 0,3 2 0,2 1 0</inkml:trace>
  <inkml:trace contextRef="#ctx0" brushRef="#br0" timeOffset="32">14269 9299 7569,'0'-12'159,"0"5"0,0-1 0,0-1 0,0-1 0,0-1 0,0-1 0,2 2 0,0 1 0,3 2-1,2-2 1,-4 0-1,4 0 1,-1 3 0,0 1-1,3 1 1,2 0-1,0-1 1,0 0-148,1 0 0,3 1 0,0 4 0,-1 0 1,-1 1-1,-2 3 0,1 4 0,-1 2 1,1 1-130,-1 1 1,4-1-1,0 0 1,1 1-1,0 1 1,3 1-1,3 0 89,1-4 1,-4 1 0,0-3 0,1 1 0,0-2 0,1-3 0,-4-3 0,1-1 144,0 0 0,0 0 0,2 0 0,-2-1 1,-1-2-1,0-2 0,-1-1 53,-2-3 0,2-1 1,-4-1-1,-1-1 0,-1-1 1,-1 0-1,-1-4 1,-1-1-255,-2-2 0,-1 0 0,-4-1 0,0 4 0,0 0 1,-2 4-1,0 3 0,-3 4-523,-2 1 1,0 1 0,-3 5-1,1 3 1,1 4 607,-1 2 0,-1 6 0,-1 2 0</inkml:trace>
  <inkml:trace contextRef="#ctx0" brushRef="#br0" timeOffset="33">14429 9527 7569,'-17'0'261,"4"0"0,6-1 1,2-3-1,3-3 546,1-4 1,-1 5 0,-1 2-724,-5 3 0,2 1 1,-1 1-1,3 2-68,6 1 1,4-1 0,9-4 0,4-1-1,3-3 1,1-2 0,1 0 38,2 0 1,-1-2 0,1 6-1,-3 0 1,-3 2 0,-2 1-115,-1 0 0,-3 5 1,-6 2-1,-1 4 1,-2 0-1,-3 2 0,0 1 1,-2 1-33,0-1 0,4-1 0,1-2 0,1 0 0,3 1 0,1-1 0,1-1 0,1-1 50,-1-1 0,1-6 1,-1 2-1,0-3 1,2-1-1,1 0 0,1 0 136,-1 0 0,3-1 0,-2-3 0,0-3 1,1-3-1,-1-2 0,-3 1-322,-3-1 1,0 1 0,-5 0 226,-1-1 0,-12 1 0,-4-1 0</inkml:trace>
  <inkml:trace contextRef="#ctx0" brushRef="#br0" timeOffset="34">15503 9219 7569,'-4'-12'235,"0"1"0,2 0 1,-1 0-1,1 3 321,-2 0 0,-5 4 0,1-2 0,-2 1 0,-1 3-471,-1 5 0,1 7 1,-1 7-1,0 0 1,-2 5-1,-1 3 1,-1 5-1,1 0-32,0 0 0,1 1 1,5 2-1,3-1 1,1-2-1,2 1 1,3-2-95,4-3 1,2-1 0,7-3 0,2 0 0,4-3-1,2-4 1,-1-2 56,-1-2 0,0-4 1,4-4-1,-2-1 0,0-2 1,-1-2 185,4-1 0,-1-4-163,4-4 0,0-4 24,0-1 0,1-4 39,-1 1 1,-7-6 8,3-2 0,-4-5-10,0 2 0,-4-7-97,-7-1 1,-3-4 0,-5 3-1,-1-2-276,-3-2 303,-8 4-322,-5 4 1,-13 9 130,-4 7 1,-5 4-228,-7 7 1,4 3-137,0 5 1,7 9-944,1 2 1332,4 8 1,2-1 0,-1 5 0</inkml:trace>
  <inkml:trace contextRef="#ctx0" brushRef="#br0" timeOffset="35">20215 5276 7569,'0'-17'222,"-4"0"1,-1 6 0,0-1-1,-1 2 1,-1 3 0,0 4-1,0 6 1,4 4 0,3 3-1,2 3 1,3 2 48,1 4 1,2 3 0,4 1 0,0 1 0,2 4 0,4 5 0,2 5 0,4 2 0,0 2-309,1-1 1,1 2 0,1-5 0,-2-1 0,-1-2 0,-1-2 0,0-1 0,0-3 0,-2-1-71,-2-2 1,3-2 0,-4-3-1,0 0 1,-3-4 0,-2 0-1,-2-3-3,0-1 1,1-2 0,-2 0 0,-1 0-1,-3-3-828,-1 0 1,-2-5 937,-7 0 0,-7-1 0,-7-2 0</inkml:trace>
  <inkml:trace contextRef="#ctx0" brushRef="#br0" timeOffset="36">20775 5288 7569,'-7'-5'231,"1"4"1,2-3-1,-4 2 1,-2 4-1,-1 2 1,-1 3 29,1 3 1,-5 3-1,-5 2 1,-3 4 0,-5 4-1,-3 4 1,-5 3 0,-2 4-185,-4 5 0,2-3 1,-1 5-1,1 0 0,-1-1 1,2 2-1,4 0 0,4-2-67,3 0 1,6-6 0,5-3 0,2-2-1,3-3 1,3-3 0,3-2 0,1-4-63,0-1 1,3-4 0,-1 0-150,3-1 0,1-6 201,0-5 0,0-5 0,0-6 0</inkml:trace>
  <inkml:trace contextRef="#ctx0" brushRef="#br0" timeOffset="37">2186 11126 7569,'0'-7'148,"-1"0"0,-2 1 0,-2 1 0,0 1 0,0 5 1,3 7-1,0 6 0,2 5 0,0 2 10,0 2 1,0 0-1,0 1 1,0 2-1,0 2 1,0-1 0,0 3-1,0-1 1,0 1-245,0-1 1,0 3-1,0-4 1,0 0 0,0 0-1,0-3 1,0-1 0,0-1-1,0-1 16,0-3 0,0-3 0,2-4 0,0-1 0,2 1 0,-2-1 0,0 0-485,-2 1 1,1-4 554,3-1 0,-8 1 0,3 3 0</inkml:trace>
  <inkml:trace contextRef="#ctx0" brushRef="#br0" timeOffset="38">2209 11297 7569,'0'-15'169,"0"0"1,0 1-1,1 1 1,2 2-1,2 1 220,1 2 0,-2 3 1,4 6-1,0 3 0,3 4-265,0 2 0,0 6 0,2 2 0,1 1 1,3 0-1,0 3 0,4 2-137,0 3 1,1 3-1,-2-3 1,-1-1 0,1 1-1,2 0 1,1-2-1,0-2-19,0-4 0,-2 1 0,-1-3 0,0-1 0,-1 1 0,-2-5 0,0-1 259,-1-4 1,-3 0 0,2 0 0,-2-2 0,-2-1 447,1 0 0,-2-2-607,-2-5 1,-3-4 0,-5-4 0,0-2 0,0-2 0,0-4 0,-2-3 0,0-2-113,-2-2 0,-1-2 0,2-5 0,-2 0 0,0-3 0,0 1 0,3-2-80,0-1 0,2-2 0,0-2 0,0 6 1,0 3-1,2 3 0,1 4-523,5 4 1,-2 1 0,2 5 0,1 4-865,1 3 0,1 5 1511,1 8 0,4 2 0,2 6 0</inkml:trace>
  <inkml:trace contextRef="#ctx0" brushRef="#br0" timeOffset="39">3214 11332 7569,'-8'0'-23,"2"1"217,1 3 1,1-2 0,5 5 0,3-2 0,4-3-1,2 0 1,1-2 0,1 0 59,-1 0 1,6 0 0,2 0 0,2 0-1,3 0 1,2 0 0,2 0 0,0 0-180,0 0 1,2-4-1,-5 0 1,-2 1-1,-4 2 1,-2 1 0,-3 0-1377,-2 0 0,-4 0 1301,0 0 0,-16 5 0,0 2 0</inkml:trace>
  <inkml:trace contextRef="#ctx0" brushRef="#br0" timeOffset="40">3317 11503 7569,'-5'0'250,"3"1"0,6 2 0,3 1 1,1-2-1,4-1 0,2-1 68,1 0 1,5 0 0,1 0 0,3 0 0,2 0 0,-1 0 0,-4 0-1,-2 0-756,1 0 0,-2 0 438,1 0 0,-5 0 0,3 0 0</inkml:trace>
  <inkml:trace contextRef="#ctx0" brushRef="#br0" timeOffset="41">4368 11206 7060,'-2'-7'257,"0"1"0,-3 6 0,0 8 1,-2 7-1,2 6 0,-1 4 0,1 3 1,-2 4-62,1 1 1,3 0 0,0-2-1,1 0 1,2-1 0,0-1-1,0-2 1,0-3-265,0-1 0,0-1 0,0-3 0,0-4 0,0-2 1,0-2 1,0-6 0,0-5-1,0-8 1,-1-4-84,-3-3 1,3-6 0,-4 2 0,1-4 0,0-2-1,1-3 1,-1-1 0,0-3 141,1-1 1,-2 4-1,2 2 1,0 3-1,2 1 1,1 2-1,0 2 427,0 3 0,0 8 0,1 1 0,3 2-341,3 3 1,5 5 0,2 6 0,2 4 0,2 4 0,4 0-1,0 4 1,4 0-125,-1 2 1,-3 0 0,3 0 0,-3 0 0,-3-2-1,1-1 1,2-2 3,1-1 1,-4-2-1,-2-5 1,0-1-1,-3-3 1,-2-1 0,0-2 226,-1-2 1,1-2 0,-2-3-1,-3-5 1,-1-3 0,-3-5-1,2-1-28,2-2 1,-5-2 0,2-2 0,-3-2 0,-1-4 0,0 0 0,-1 0 0,-3-1-346,-3 2 1,0 1-1,0 5 1,-2 2-1,-1 2 1,-2 3-1328,1 4 1,1 4-965,2 0 2105,8 11 374,6-7 0,6 14 0,-1-3 0</inkml:trace>
  <inkml:trace contextRef="#ctx0" brushRef="#br0" timeOffset="42">4870 11115 10533,'0'11'55,"0"1"1,0 0 0,0 4-1,0 4 1,0 4 0,0 3 0,0-2-1,1 0-104,3 2 1,2-3 0,6 3 0,-1-3 0,1-3 0,0 0-1,2-5 1,3-2 51,1-4 1,-3-2 0,4 0 0,0-5-1,0-3 1,0-3 0,1-5 0,2-2 237,1-2 0,-2-4 1,-2-2-1,-2-1 1,-3 0-1,-2-1 1,-1-3-178,-1-4 1,-5 3 0,-1-4 0,-3 2 0,-2-1 0,-2 2 0,-2 2-1481,-1 4 721,-2 2 0,0 7 0,1 2 695,-2 5 0,-1 1 0,-2 2 0</inkml:trace>
  <inkml:trace contextRef="#ctx0" brushRef="#br0" timeOffset="43">5407 11115 7569,'-12'-5'325,"5"5"0,0 0 0,2 6 0,3 5 0,1 5 1,1 3-1,0 2-148,0 2 0,0 4 1,0 1-1,0 0 1,1 0-1,1-2 1,3 1-1,2-1-244,2 0 0,-3-2 0,2-2 0,-1-3 0,1-4 0,-2-3 0,1-1 0,-2-2 71,0-2 0,-2-6 0,-3-1 0,0-6-40,0-4 0,0-3 0,0-1 0,-1-2 1,-1-2-1,-3-4 0,0-2-6,-1-2 0,-1-2 1,3 1-1,0-2 0,0-2 1,1 2-1,-1 3 257,-1 4 1,3 0 0,-1 7-165,1 1 1,2 8 0,2 6-1,1 6 1,5 6 0,2 2 0,2 1-1,0 0-129,4 2 1,1-5-1,5 4 1,-2-5-1,1-2 1,1-3-1,4-1 44,-1-2 1,-2-2 0,-3-2 0,-2-3 0,-1-4 0,-4-3-1,1-3 215,2-1 0,-7-2 0,2 2 0,-2-4 0,-2-1 0,0-1 0,-1 4 0,-1 0 222,0 3 0,-1 1-453,-4 2 0,0 14 1,0 5-1,0 8 1,0 5-1,0 5 1,0 4-1,0 2 8,0-2 0,0 3 0,0-2 0,0 2 0,0 0 0,1-3 0,2-3-445,1-3 1,1-2-1,-1-3 1,2-4-1,2-3 1,-1-1 486,2-4 0,1-2 0,2-5 0</inkml:trace>
  <inkml:trace contextRef="#ctx0" brushRef="#br0" timeOffset="44">6103 11046 7569,'-7'-10'123,"1"1"1,2 3 0,4 2-1,2 5 31,1 6 1,2 4 0,-1 4-1,-2 4 1,1 3 0,-1 2-1,2 3 1,-1 2-65,-2 0 0,3 3 0,1-4 0,0-2 0,0 0 1,-1-5-1,0 0-404,-1-4 1,5 0 0,-3-7 0,0-1-2023,0-1 2336,-1-11 0,-4 2 0,0-11 0</inkml:trace>
  <inkml:trace contextRef="#ctx0" brushRef="#br0" timeOffset="45">6012 11080 7569,'0'-12'187,"0"-2"0,0-1 0,0 1 1,0 1-1,1 3 0,2 1 106,1 1 1,5 5 0,-2-4 0,3 2 0,3 3 0,2-1 0,3 0 0,1 0-214,0 0 0,0 2 0,4 1 0,0 1 1,0 2-1,0 2 0,-2 1 0,-2 2-240,-4-2 1,-2 4-1,-2-2 1,1 2-1,-2 1 1,-2 1 0,-5-1 47,-1 1 1,-2-1-1,-2 0 1,-3 1 0,-5-1-1,-5-1 1,-1-1-1,-2-1 87,0 1 0,0 1 0,-2 0 0,2-1 0,2-1 0,2-1 0,2 1 146,5 0 0,2-5 0,5 5 0,1 0 0,4-1-88,6 1 1,2-6-1,6 3 1,1-1 0,2 0-1,1-1 1,0-1-49,-1 2 1,0-3-1,-2 4 1,-2-1-1,0 0 1,-2 0 10,1 1 1,-3 1 0,-7 5 0,-4 1 0,-6-1 0,-5 2-11,-6 2 0,-5-2 0,-8 2 1,-2-2-1,0 0 0,2 1 1,3-1-1,1-1-351,0-3 1,5-2 0,3 4-531,2-4 1,8-2 894,5-5 0,11-10 0,6-3 0</inkml:trace>
  <inkml:trace contextRef="#ctx0" brushRef="#br0" timeOffset="46">6549 11001 7569,'-12'0'1680,"6"-3"-1440,2 3 1,3 3 0,1 9 0,0 2 0,0 3 0,0 0 0,0 4 0,1 0-247,3 2 0,-3 4 0,4-1 0,-1 0 0,0-2 0,0-1 1,1-2-112,3-2 1,-2 2 0,2-6 0,0-1 0,3-1 0,0-3 0,0-1 0,1-3 18,-1-1 0,2-1 0,1-4 0,2 0 1,1 0-1,1-1 0,-1-3 0,2-4-200,-1-2 1,3-1 0,-6-1 0,-1 1 0,-2-1 0,-1 1-446,-4-1 0,-2 1 743,-5 0 0,-5-6 0,-1-1 0</inkml:trace>
  <inkml:trace contextRef="#ctx0" brushRef="#br0" timeOffset="47">6560 11206 7569,'-17'5'773,"5"-4"-744,17 5 0,4-10 0,9 0 0,0 0 0,-1 0 0,5-1 0,1 0-174,0 0 1,5-4 0,-8 3 0,-1-2 0,0 1 0,-3-1 144,1 2 0,3-10 0,-2 4 0</inkml:trace>
  <inkml:trace contextRef="#ctx0" brushRef="#br0" timeOffset="48">6572 10989 7569,'-7'-5'233,"-1"3"1,5-6 0,4 0 0,6 1 0,4 0 0,3 1 0,2 0-160,2-3 0,3 0 0,4 0 0,2 3 1,-2 1-1,-1 2 0,-1 0 0,0 1-128,0-2 0,-6 0 0,-1 4 1,-4 2-1,0 0 0,-1 3 0,1 0 7,-1 0 0,-3-1 1,-1-3-1,2 3 0,0 4 1,0 1 42,-2-2 1,0 5 0,2-2 0,-2 5 0,1 3 0,-1 2 0,0 3 0,-2 2-72,-3 2 0,0 5 0,-2-3 0,0 1 0,0 1 0,0-1 0,0 0 0,0-4 14,0-2 1,1-1 0,2-1 0,0-3-1,0-4 1,-2-2-212,-1-2 1,0-3-1,1-2 272,3-1 0,3-6 0,4-5 0</inkml:trace>
  <inkml:trace contextRef="#ctx0" brushRef="#br0" timeOffset="49">7040 11001 7569,'-5'-18'218,"4"1"1,-3 6-1,3-1 1,1 1 0,1 1 91,3 2 1,2 3 0,7 5-1,1 0 1,2 0 0,3 1-1,4 3 1,2 4-267,1 2 0,-3 1 0,-3 1 0,-1 1-248,1 2 0,-3-3 8,-2 4 117,-7 1 1,0-3 0,-4 5 0,-1 2 0,-3-1 0,-4 0 0,-5-1-35,-5 2 1,-4 0 0,-4 3 0,-3 2 0,0 0-1,-2-1 1,2-4 0,1-2 61,1 1 0,7 2 1,3 0-1,5-3 1,3-4-1,3-2 1,2-2-1,3 0 89,5 1 0,6-5 0,3 0 0,0-2 0,4-3 1,1 0-1,4-4-247,0-1 1,1 0 0,-4-5 208,0 0 0,0-8 0,0-1 0</inkml:trace>
  <inkml:trace contextRef="#ctx0" brushRef="#br0" timeOffset="50">8445 11058 7569,'-8'-8'15,"2"0"1,-1 1-1,1 0 1,-2 2 0,1 2-1,-1-1 1,-2 1-1,-3 2 1,-2 1 0,0 1-1,-2 3 1,-2 5 197,-2 5 1,-1-1-1,2 3 1,2-1-1,2 2 1,2 1-1,1 1 1,2 0-159,-1 0 1,2 0-1,2 2 1,5 0 0,1-2-1,2 0 1,2-2-1,3-1-32,6-4 1,6 0 0,5-2-1,1-1 1,0-3 0,1-1 0,2-4-1,0-2 103,0-3 1,-2-4 0,-1-1 0,-2-4-1,0-4 1,-4 1 0,-1-2-187,-6 0 1,-3-1-1,-4-3 1,1-1-1,-3-1 1,-5-2-1,-7 0-321,-7 0 1,-1 2-1,-3 3 1,-3 1-1,-2 5 1,-1 4-1,3 3 1,0 4 380,-2 3 0,8 6 0,-3 2 0</inkml:trace>
  <inkml:trace contextRef="#ctx0" brushRef="#br0" timeOffset="51">8593 10989 7569,'-4'-15'154,"1"0"0,0 1 0,3 1 1,4 3 105,3 2-222,-1 3 1,0 5 0,-4 1 0,2 5 0,-1 5 0,-3 8 189,-4 6 1,1 5 0,-3 4 0,1-1 0,2-1 0,2-2 0,1 2-177,0 1 0,0-3 0,0-1 0,1-2 0,2-4 0,2-4 0,0-3 0,2-2-527,-1-1 1,-2-7-1,3-2 1,1-4 474,-2-4 0,4-7 0,-3-7 0</inkml:trace>
  <inkml:trace contextRef="#ctx0" brushRef="#br0" timeOffset="52">8570 11103 7569,'5'7'165,"4"-2"0,5-1 0,5-1 0,3 0 0,1-2 0,0-1 0,-1 0-83,1 0 0,0 0 0,0 1 1,0 2-1,0 1 0,-2-2 0,-2 0 1,-2-2-83,-1 0 0,-3-5 0,3-2 0</inkml:trace>
  <inkml:trace contextRef="#ctx0" brushRef="#br0" timeOffset="53">8582 10863 7569,'-4'-5'245,"8"-1"1,11 0 0,9 1 0,5 1 0,2 0 0,-1 0-157,2-1 1,1 4 0,1-4 0,0 1 0,2 0-90,2 2 0,-2-5 0,3 1 0</inkml:trace>
  <inkml:trace contextRef="#ctx0" brushRef="#br0" timeOffset="54">10158 10441 7569,'-8'0'151,"2"-1"0,1-1 0,2 2 0,2 5 0,2 6 0,2 4 0,2 5 0,1 6 0,3 4 0,1 3 0,2 1 0,-2 2 116,-3 2 1,4-1 0,-5 3 0,0 0-1,-2-4 1,-3 0 0,-1-3 0,0-1-504,0-2 1,0-5 0,0 1 0,0-6 0,-1-3 0,-1-2 0,-2 0-891,1-1 0,2-5 1126,1-1 0,0-11 0,0 2 0</inkml:trace>
  <inkml:trace contextRef="#ctx0" brushRef="#br0" timeOffset="55">10398 10555 7569,'0'-11'403,"0"-1"0,1 2 1,3 3-322,3 3 1,4 2-1,0 4 1,-1 2 0,-2 4-1,-3 6 1,-1 7 90,-1 4 0,1 3 0,-5 4 0,-2-2 0,-2 2 0,-1 1 0,-2 1-277,2 0 1,-3-3 0,4-2 0,0-2 0,0-4 0,2-4 0,2-3-1,2-2-51,3-1 1,-1-6-1,4 0 1,4-2-1,1-3 1,5 0-1,-1-2-50,1 0 1,2-2 0,-4 0-1,-1-3 1,-1-2 0,-3-2 204,-3-1 0,-2-6 0,-5-2 0</inkml:trace>
  <inkml:trace contextRef="#ctx0" brushRef="#br0" timeOffset="56">10546 10829 7569,'0'-7'32,"1"0"0,3 2 252,4 3 0,-2 5 0,1 6 0,-1 5 0,-1 5 0,1 3 0,-1 1 0,2 0-193,-1-1 1,0 3-1,3 0 1,-1 2-1,0-2 1,-2-2-1,-1-3-457,0-1 1,-4-1-1,3 1 1,-3-4-1,1-3 366,1-5 0,-1 3 0,3-3 0</inkml:trace>
  <inkml:trace contextRef="#ctx0" brushRef="#br0" timeOffset="57">10992 10601 7569,'-5'-10'324,"5"2"1,5 6 0,2 4-86,1 6 1,-6 6-1,2 2 1,-3 3-1,-1 5 1,0 5-1,0 3 1,0 1-189,0 1 1,4-2-1,1 6 1,0-4 0,2-2-1,-1-3 1,2-1-1,-1-4-176,1-3 1,-4-5 0,2-4 0,0-1 0,0 0 0,0 0-1443,0-4 1567,-3-2 0,7-5 0,-4 0 0</inkml:trace>
  <inkml:trace contextRef="#ctx0" brushRef="#br0" timeOffset="58">11277 10635 7569,'-4'-18'1625,"1"6"-1423,0 7 1,6 6-1,0 12 1,0 3 0,-2 7-1,-1 6 1,0 5 0,0 3-105,0 1 1,0 4 0,0-3-1,0 2 1,1 1 0,2-3 0,1-3-543,-2-5 1,3-5 0,-1-1 0,-1-4-1,-1-6 1,1-3 443,1 0 0,-6-6 0,-4-1 0</inkml:trace>
  <inkml:trace contextRef="#ctx0" brushRef="#br0" timeOffset="59">11060 10955 9075,'5'-6'125,"2"0"1,4 6 0,2 0 0,2 0 0,4 0 0,3 2-103,0 2 1,2-3 0,3 3 0,4-3-24,2-1 0,1 0 0,0 0 0</inkml:trace>
  <inkml:trace contextRef="#ctx0" brushRef="#br0" timeOffset="60">12613 10601 7569,'-11'-5'109,"3"2"1,1-3-1,-1 0 1,0 0-1,1 1 1,-3 3-1,-3 1 1,-3 1-1,-2 0 1,-3 0 0,0 0-1,-3 1 1,-2 3-1,0 3 1,0 2-1,2 0 53,1-1 0,6-1 0,1 5 0,4-1 1,0 1-1,2-1 0,3 0 0,3 1-248,2-1 0,2 1 0,2-1 0,3 0 0,6 1 1,7-2-1,4-1 0,0-1 102,1 0 1,4 1 0,1 0 0,0-2 0,0-1 0,-3 0 0,-2 3 0,-4 1 35,-4 2 0,-3-5 0,-5 1 0,-3 1 1,-3 2-1,-2 3 0,-4 1-61,-6-1 0,-3 4 0,-8 1 0,-3 1 0,-3 1 0,-3-2 0,2 0-191,2-1 0,-1-2 0,3-5 0,2 1 0,4-2 0,4-1-1088,5-1 1288,3-6 0,18-2 0,1-6 0</inkml:trace>
  <inkml:trace contextRef="#ctx0" brushRef="#br0" timeOffset="61">12773 10658 7569,'0'-11'319,"2"0"1,1 4-1,5 3 1,2 3-232,2 1 0,-6 5 1,-2 2-1,-2 5 1,1 3-1,1 5 1,-2 6-1,-1 4 1,-1 4-94,0 4 1,0-5-1,0 3 1,0-2-1,0-5 1,0-2-1,0-5-445,0-1 0,4-4 0,1-3 450,2-5 0,-5-4 0,3-5 0</inkml:trace>
  <inkml:trace contextRef="#ctx0" brushRef="#br0" timeOffset="62">12556 10624 7569,'10'-7'126,"1"2"0,11 5 1,6 0-1,4 0 1,2 0-1,1 0 1,-1 0 17,0 0 0,-1 0 1,-1 0-1,-3 0 1,0 0-1,-1 0 0,0 0 1,-4 0-93,-4 0 1,-2 0 0,-4 0 0,1 0 0,-1 0 0,-1 2 80,-2 1 0,-3-1 0,0 3 0,-1 0 1,1 2-1,-2 5 0,-1 2-67,-2 1 1,-2 5 0,-1-1 0,0 4-1,0 3 1,1 0 0,2 0-192,1-2 1,0-2 0,-4 1-1,0-1 1,0-3 0,0-3-952,0 1 1,3-4 1075,1 2 0,5-8 0,-3-1 0</inkml:trace>
  <inkml:trace contextRef="#ctx0" brushRef="#br0" timeOffset="63">13082 10612 7569,'1'-11'208,"3"-1"1,5 1 0,3 1 0,5 1 0,1 3-1,2 1 13,1 2 0,-2-2 0,0 1 1,2 2-1,0 0 0,2 2 1,-1 2-1,-2 1-223,-1 5 1,-5 2 0,1 3 0,-2 1 0,-3 2 0,-2 2 0,-4 2-125,-3 2 1,-8 1-1,-4 1 1,-7 1 0,-5 3-1,-3 0 1,-3 0-1,-1-3-14,4-1 1,3-2 0,4-2 0,5-2 0,4 0 0,3-2 0,2 1 155,3-3 0,6-1 0,3-3 0,5-3 1,3-3-1,4-3 0,3-1-83,0 0 0,2 0 0,2-1 0,1-3 0,-2-2 0,-1-3 67,-1-2 0,0 2 0,0-8 0</inkml:trace>
  <inkml:trace contextRef="#ctx0" brushRef="#br0" timeOffset="64">13710 10624 7569,'-12'-5'766,"2"-3"0,4-1-750,6 1 1,1 3 0,5 7 0,0 1-1,-4 6 1,-1 4 243,-1 2 1,-3 9 0,-1-1-1,0 3 1,0 0 0,-1 2 0,0 0-250,0 0 1,1-1-1,4-5 1,1 1-1,3-1 1,4-2-1,2-2 1,3-3-97,2-5 1,3 2 0,3-6 0,1 0 0,-1-2 0,3-2 0,1-2-137,-1 0 1,-1-2-1,-2-2 1,-2-2 0,-2-1-1,-3-1 1,-2-2 220,-2-4 0,-6 1 0,1-3 0</inkml:trace>
  <inkml:trace contextRef="#ctx0" brushRef="#br0" timeOffset="65">13664 10818 7569,'-11'0'230,"1"-1"0,3-2 0,7-1 0,7 2 0,4 0-71,4 2 0,4 0 0,7 0 1,1 0-1,3-1 0,0-1 1,1-2-1,-2 1-426,-1 2 1,-3-3 0,-6-1 0,-4 0 0,-2-1 266,-2-1 0,-4-5 0,-2-6 0</inkml:trace>
  <inkml:trace contextRef="#ctx0" brushRef="#br0" timeOffset="66">13664 10532 7569,'1'-6'43,"4"2"1,7 2-1,6-1 1,4-1 0,4 2-1,2-1 1,1 1 142,3-2 0,4 0 0,4 3 1,-1-2-1,-1-1-186,-5 2 0,1 1 0,-4 1 0</inkml:trace>
  <inkml:trace contextRef="#ctx0" brushRef="#br0" timeOffset="67">14304 10544 7831,'-7'-9'361,"4"5"0,3 9 1,2 8-1,2 6 1,-2 2-1,0 4 0,-4 0 416,-1 2-857,-4-1 1,-4 1-1,-1 1 1,1 0-1,0 0 1,0-3 0,3-2-1,1-4-677,2-4 0,-3-2 1,5-2 756,0 1 0,2-6 0,1-1 0</inkml:trace>
  <inkml:trace contextRef="#ctx0" brushRef="#br0" timeOffset="68">14304 10384 7569,'0'-12'213,"0"1"1,1 1 0,3 2 0,3 4 0,4 4-92,0 4 0,0 3 0,1 5 0,-1 5 1,1 4-1,0 6 0,2 2 0,1 4 40,-1 4 0,0-2 1,0 4-1,3-4 1,1-1-1,1 1 1,0-1-1,0 0-282,1 0 0,-3-4 0,-1-5 0,-1-5 1,0-5-1,-1-2-1211,-1-1 1331,-1-1 0,-6-10 0,-1-2 0</inkml:trace>
  <inkml:trace contextRef="#ctx0" brushRef="#br0" timeOffset="69">14201 10772 8846,'-5'0'-46,"6"0"0,9 0 1,9 0-1,5 0 0,3 0 1,-2 0-1,0 0-108,-3 0 0,2 0 0,3 0 1,4 0-1,0 0 0,1-1 154,-2-3 0,1-2 0,3-6 0</inkml:trace>
  <inkml:trace contextRef="#ctx0" brushRef="#br0" timeOffset="70">14795 10475 7569,'-12'-11'419,"3"2"0,4 5 0,5 9-218,2 8 1,-1 1-1,-1 5 1,0 2 0,1 4-1,2 2 1,1 3-1,-1 0-207,2-1 0,-2 3 1,3-5-1,1-1 1,-2 0-1,0-2 0,-1-4 1,-1-2-788,1-4 1,0-2 0,-3-1 792,3-4 0,-3-2 0,4-5 0</inkml:trace>
  <inkml:trace contextRef="#ctx0" brushRef="#br0" timeOffset="71">15103 10578 7569,'-10'-1'319,"1"-2"0,1-1 0,0 3 18,-3 4 0,-5 3 0,-3 7 0,-3 2 0,-2 4 0,-1 3 0,-2 2 0,2 1-325,1 2 1,1 1 0,1-3 0,3 2-1,5-1 1,4 1 0,4 0-221,1-2 1,2-2 0,8-3 0,7-2 0,5-2-1,6-3 1,3-4 22,0-5 1,7-3-1,0-1 1,4 0 0,0-1-1,-2-2 1,0-2 0,-2-1-1232,-3-3 1416,-2-6 0,0-3 0,1-5 0</inkml:trace>
  <inkml:trace contextRef="#ctx0" brushRef="#br0" timeOffset="72">15594 10521 7569,'-4'-17'342,"1"0"1,1-1 0,5 3-84,4 2 0,-3 7 0,-5 2 1,-8 3-1,-7 2 0,-6 3 1,-6 4-1,-4 6-239,-2 5 0,0-1 0,1 1 0,2 2 0,5-1 0,3 0 0,4-1-119,4 2 1,7-4 0,4 1 0,4-1 0,4-4 0,5 1-1,6-1 1,8 1-7,6 0 1,0-8 0,2 6 0,1-3 0,-1-2-1,1 1 1,-3 0 0,-1-1 289,-2 1 0,-2-6 0,-3 3 0,0 0 0,-4 3 175,0 2 1,-7 2 0,-9-1 0,-7 0 0,-11 2 0,-5 1-283,-5 1 0,-9 2 0,1-3 0,-3 2 0,-3 1 1,2-1-79,-1-2 0,2 4 0,4 0 0</inkml:trace>
  <inkml:trace contextRef="#ctx0" brushRef="#br0" timeOffset="73">3557 12485 7569,'0'-5'216,"0"5"0,0 8 0,0 6 0,1 5 0,1 4 0,4 2 1,-1 4-1,1 3 0,-1 5 0,1 1-16,1 1 1,-3 0-1,3-2 1,1 1-1,-1-2 1,0-3-1,-1-4 1,-1-1-466,0-3 1,3-1-1,-4-2 1,-1-3-1,1-4 1,0-2 0,-1-2-1655,-2 1 1919,4-6 0,1-6 0,6-6 0</inkml:trace>
  <inkml:trace contextRef="#ctx0" brushRef="#br0" timeOffset="74">3945 12565 7569,'8'-11'272,"-2"-1"0,-1 1 0,-1 1 0,1 1 180,2 1 0,4 7 0,-1 2 0,-3 9 0,-3 9 0,-1 7-293,1 4 0,-3 8 1,3 3-1,-3 1 1,-1 0-1,1 0 1,2-2-447,0-2 1,5-2 0,-4-3 0,0-3 0,0-3 0,-1-4 0,1-3 286,1-1 0,-4 0 0,5 4 0</inkml:trace>
  <inkml:trace contextRef="#ctx0" brushRef="#br0" timeOffset="75">3591 12965 7569,'6'-6'353,"6"2"1,7 3-1,6 1 1,6-2-1,2 0 1,1-3-420,0-2 1,5 3-1,3-2 1,1 0 0,1 1-1,-3 0 1,3 1 0,1 0 65,5 0 0,-3-5 0,3 3 0</inkml:trace>
  <inkml:trace contextRef="#ctx0" brushRef="#br0" timeOffset="76">4676 12634 7569,'-15'-5'258,"1"-4"1,4-4-1,4-2 1,6 2 416,4 4-459,-2 4 1,4 1 0,-4 2 0,2 3 0,-1 5-32,-2 5 1,-1 6 0,0 5-1,0 5 1,0 2 0,0 3-1,0-1 1,0 2-243,0 2 0,0-8 1,0 6-1,0-2 0,1-4 1,2-2-1,1-5 0,-2-2-1320,-1-4 0,-1-1 1377,0-2 0,0-5 0,0-1 0</inkml:trace>
  <inkml:trace contextRef="#ctx0" brushRef="#br0" timeOffset="77">4390 12611 7569,'-10'-5'35,"5"-3"0,9-1 0,10 2 0,6 2 0,3 1 136,0 0 0,4-1 0,2 2 0,4 0 0,6 0 0,4 1 0,4-1 0,1-1-632,2 2 0,-1-3 461,-3 1 0,0-5 0,-1 3 0</inkml:trace>
  <inkml:trace contextRef="#ctx0" brushRef="#br0" timeOffset="78">5373 12462 7569,'-6'-10'965,"6"3"1,6 4 446,0 6-1295,4 3 0,-9 10 0,3 4 0,-1 2 0,-1 5 0,2 3 1,-1 2-187,-2-1 0,3 5 0,-1-1 0,0-1 0,-2-1 0,0-4 0,2-1 0,1-4-689,-2-4 1,3-3 0,1-6 757,0 1 0,1-6 0,5-1 0</inkml:trace>
  <inkml:trace contextRef="#ctx0" brushRef="#br0" timeOffset="79">5658 12394 7569,'-18'-12'703,"-2"2"0,6 4 0,5 7 0,7 9-489,4 8 1,2 5 0,-3 4 0,2 3 0,2 4 0,0 3 0,1 1 137,1-1-701,0 4 1,5-6-1,-1 3 1,0-2 0,1-2-1,-2-1 1,-1-4 348,-1-6 0,-1 0 0,5-5 0</inkml:trace>
  <inkml:trace contextRef="#ctx0" brushRef="#br0" timeOffset="80">5373 12782 7569,'-18'0'325,"4"-5"1,10-1-1,10-1 1,10 2 675,6 0-1034,9 4 1,-1-8-1,8 4 1,4 0 0,4 0-1,3 1 1,2 0 0,-1 0-656,-5 2 688,-1 1 0,-4-9 0,-1-3 0</inkml:trace>
  <inkml:trace contextRef="#ctx0" brushRef="#br0" timeOffset="81">6480 12748 7569,'-22'0'1747,"-1"0"-1096,10 0-1104,3 0 109,10 0-351,0 0 420,5 0 275,1 0 0,6 0 0,-1 0 0</inkml:trace>
  <inkml:trace contextRef="#ctx0" brushRef="#br0" timeOffset="82">7234 12668 7569,'-6'-5'0,"1"-1"0,11-1 726,5 3 0,6 2-633,6-2 0,0 2-693,0-6 0,-4 4 600,0-3 0,-5-1 0,2-4 0</inkml:trace>
  <inkml:trace contextRef="#ctx0" brushRef="#br0" timeOffset="83">8148 12634 7569,'-12'0'183,"4"-5"1,4-2 0,8 1 642,4 2-1018,-1 3 1,-1 1 0,-2 0 0,4 0 191,2 0 0,6 5 0,2 1 0</inkml:trace>
  <inkml:trace contextRef="#ctx0" brushRef="#br0" timeOffset="84">9518 12577 7569,'12'0'91,"4"-2"1,3 0-1,2-2 1,-2 1-192,-4 2 0,-4 2 0,-3 3 1,-4 4 99,-3 2 0,-1 1 0,0 1 0</inkml:trace>
  <inkml:trace contextRef="#ctx0" brushRef="#br0" timeOffset="85">3602 13342 7569,'-11'0'50,"1"1"1,3 2 0,7 0 0,5 1 0,3 1 0,0 3 0,1 2 0,2 3 0,3 1 0,1 2 0,-1 2 298,-1 2 0,-3 1 0,-1-1 1,-3-1-1,1 0 0,-2-1 0,0-2 1,-3-1-370,0 1 0,-2-1 0,0-4 0,0 1-110,0-1 188,0-4 1,1-2-1,3-5 1,3 0-1,5 0 1,3-2 24,4-1 1,-1 1 0,1-2 0,1 2-1,2-1 1,0 0 0,1 0-41,0 2 1,4-3 0,1 0 0,1 2-1,3-1 1,2 1 0,3-2-80,1 1 1,6-2-1,2 0 1,5-1 0,2-2-1,0 0 1,0 2 0,1 1-77,-1 3 0,-1-4 1,3 3-1,-5 0 1,0 2-1,-3 1 1,2 0 111,2 0 1,-1 0 0,2 0 0,0 0 0,0 0 0,2 0 0,2-1 0,2-2 16,3-1 0,-1-3 0,-28 4 0,1 1 0,0-1 0,1-1 0,0 0 0,0-1 0,1 0 0,0 0 0,-2 0 1,0 0-53,31-3 1,-32 4 0,0-1-1,28 0 1,-3 0 0,-4 0-1,-2 3 1,-3 0 0,-1 2 81,-1 0 0,-4-3 1,0-1-1,1 1 0,1 2 1,2 0-1,0-2-72,-1-1 1,1-3-1,0 2 1,1 0-1,1-2 1,2 2-1,-2-1-62,-1 0 0,-2-1 0,0 0 0,-2 2 0,-2 1 0,-2-1 0,-2 0 0,-2-1 95,-1 4 0,-3-3 1,-2 1-1,-1 0 0,-3 0 1,0 1-1,-3 0 44,1 2 1,0 0 0,-1-2 0,-2-1-1,-2 2 1,-1 0 0,0 2 0,-1 0-41,-2 0 1,-1 0 0,-1 0-1,-1 0 1,0 0 0,1 0 0,-1 0 3,1 0 1,-1 0-1,0 0 1,1 0 0,1 0-1,1 0 1,1 0 0,-1 0 10,-2 0 0,4-1 1,-1-1-1,0-2 0,0 1 1,1 2-1,-3 1 52,0 0 1,-1 0-1,-1 0-97,0 0 0,-3 0-222,0 0 0,-5-1 553,5-3 1,-4 1 0,2-4 0,-1-2 77,-2-1 0,2 2 0,-1 0 0,-2 0 0,0-3 0,-2 0-126,0 0 1,0 3 0,0 0 0,0 0-488,0-3 0,0 4 0,0-1 0,0-1-938,0-1 1,0 2 0,-2 1 1159,-2-2 0,-2-1 0,-5-2 0</inkml:trace>
  <inkml:trace contextRef="#ctx0" brushRef="#br0" timeOffset="86">4505 13890 7146,'0'11'49,"-6"-3"0,-1 1 0,-2 2 1,0 3-1,1 0 0,0 0 0,-1 0 1,1 3-1,4-1 0,2 2 0,-1 0 1,-1 1-1,2 0 0,2-1 0,2-1 1,3 0-1,2 1 81,2-1 0,-3-3 0,2 2 0,-1-4 1,1-2-1,-2-1 0,-1-1 0,-1-1-170,1 0 1,-4-1 123,3-2 1,-1-7 0,-1 2 0,3-3 0,1-2-1,0 1-5,0 0 0,2 0 0,5 2 1,2-1-1,3 1 0,1-1 1,0 0 34,1 1 1,5 1-1,3-1 1,0-2-1,3 0 1,0-1-1,5 1 1,-1-1 5,1-1 0,-1 3 0,3-3 0,4-1 0,4 1 0,2-1 0,3-1-30,1-1 0,1-2 0,6 2 0,0 1 0,2 2 0,0-2 0,1-1-86,-29 4 0,-1 0 1,2 2-1,-1 1 1,1-1-1,0 0 0,-1 0 1,0-1-1,30-4 1,0 0-1,0 2 0,-1-1-5,-3 2 0,4-3 0,-2 4 0,-1-1 0,1-2 0,0 0 0,-1 2-24,-2 1 0,-1 1 1,-1 3-1,-2-2 0,-4 0 1,0 0-1,-2 2 0,-2 1 2,-3 0 0,-1 0 1,5 0-1,1 0 0,3 0 1,-1 0-1,2 0 3,0 0 1,1 0-1,1 0 1,-1 0-1,2 0 1,-2 0-1,-2 0-26,-5 0 0,-3 0 1,3 0-1,-2 0 1,-2 0-1,-3 0 0,0-2 1,2 0 64,0-2 1,3 0 0,-2 4 0,2 0 0,2-1 0,-2-2 0,0 0-66,-2 0 1,-2 2-1,2 1 1,-4-1-1,-2-2 1,-2-1-1,-1 2 1,-1 0 53,-2 2 1,-1 0 0,2 0-1,-3 0 1,-2 0 0,1 0-1,-2 0-2,-1 0 0,0 0 0,2 0 0,1 0 0,-2 0 0,-2-1 0,-3-1-13,-1-2 0,-5 0 1,1 4-1,-2 0 0,-2 0 699,1 0-694,-6 0 0,0 0 0,-2 0 0,4 0-175,2 0 1,-2 0-26,-1 0 0,-5 0 0,-2-1 1,-7-2-895,-3-1 0,2 1 1096,1 3 0,-6-5 0,-5-2 0</inkml:trace>
  <inkml:trace contextRef="#ctx0" brushRef="#br0" timeOffset="87">9050 13616 7569,'-5'-11'257,"4"3"1,-3 0-1,3-1 1,1-1-1,-2-1 411,-1-1 0,0 6 0,-3 4 0,1 4 0,2 6-548,2 2 0,2 6 0,2 2 0,0 1 0,0 0 0,-1 1 0,1 2-143,1 1 0,0-2 1,-4 0-1,0-3 0,0-1 1,0 0-1,0-1 1,0-2-954,0-1 1,0-5 975,0-1 0,5 1 0,1 3 0</inkml:trace>
  <inkml:trace contextRef="#ctx0" brushRef="#br0" timeOffset="88">7885 14438 7569,'0'-5'434,"0"5"1,1 6-173,3 5 1,-1-4-263,4 1 0,1-1 0,3 5 0</inkml:trace>
  <inkml:trace contextRef="#ctx0" brushRef="#br0" timeOffset="89">8422 14450 7569,'8'-7'329,"-1"3"0,2 3 0,1 1-616,2 0 1,-5 0 0,1 0-1,1-1 287,1-3 0,1 3 0,1-4 0</inkml:trace>
  <inkml:trace contextRef="#ctx0" brushRef="#br0" timeOffset="90">9016 14415 7569,'11'0'-107,"1"0"1,0 0 0,2-1 0,3-1 0,-1-2 0,2 1 0,-1 2 0,-1 1-33,-2 0 1,-1 0-1,-2 0 1,1 0 0,-2 1 150,-3 3 1,2-1-13,-5 4 0,10-4 0,-1 2 0</inkml:trace>
  <inkml:trace contextRef="#ctx0" brushRef="#br0" timeOffset="91">11900 11956 7569,'-7'0'79,"-2"-1"1,6-3-1,1-2 1,4-2-1,1 0 366,0-1 0,-2 6 0,-1 3 0,-1 6 0,-2 5-459,0 5 1,-5-2 0,3 5 0,0 1 0,-2 3 0,2 2 0,0 3 0,3 0 0,1 1-130,1 0 1,0-2-1,1 2 1,1-1-1,2-1 1,0-2-1,0-1 6,0-2 0,3-6 0,-2 2 0,0-1 1,2-3-191,-1-2 0,-3-4 0,2-2 327,0-1 0,-9-6 0,3-5 0</inkml:trace>
  <inkml:trace contextRef="#ctx0" brushRef="#br0" timeOffset="92">11831 11956 7569,'0'-11'168,"1"0"0,2 3 0,2 1 0,0 1 0,1 1 178,1 0 0,-3 1 1,3 4-1,2 0 0,1 1 1,3 3-1,1 5-174,1 5 1,5 0-1,-2 4 1,1-1-1,2 2 1,1 4-1,4 3 1,-1-1-141,-1-1 0,-1-4 1,0 2-1,0 1 1,0-2-1,-1 0 1,1-2-1,0-2-27,0-1 0,0-4 1,-2 0-1,0-1 1,-4 1-1,0-2 1,-3-1 115,-1-2 1,-2 0 0,0 0 0,0-2-201,-4 0 1,2-2-1097,-5 5 1,-2-6 389,-5 2 1,-4-3 0,-3-2 0,1-2 784,2 0 0,-1-6 0,-3 2 0</inkml:trace>
  <inkml:trace contextRef="#ctx0" brushRef="#br0" timeOffset="93">12436 11876 7569,'0'-11'87,"0"-1"1,0 1 0,0-1 0,0 1 412,0 0 0,0 3 1,-1 2-1,-1-1-136,-2 1 1,0 5 0,4 2-1,0 8 1,0 6-220,0 3 0,0 1 1,0 4-1,0 1 1,0 1-1,0 3 0,0 0-206,0 0 0,0 2 1,0-2-1,0 0 1,0 0-1,0-3 0,0 0 1,1-4-176,3-2 0,-1 1 1,3-4-1,0-2 0,-1-2 1,0 0-1,-1-2-717,1-2 0,-2-2 953,4-2 0,1 2 0,4 5 0</inkml:trace>
  <inkml:trace contextRef="#ctx0" brushRef="#br0" timeOffset="94">12813 12047 7405,'12'0'101,"-1"0"1,2 0 0,1 0 0,2-1 0,2-1 0,2-2 0,2 1 0,2 1 0,1-1 0,2-1 0,-2 1 0,-2-1 0,-2 0-1,-4 1 1,0 2 0,-3 0-854,-1-3 0,-5 3 0,-4-3 752,-8 3 0,-4 1 0,-14 5 0,-2 1 0</inkml:trace>
  <inkml:trace contextRef="#ctx0" brushRef="#br0" timeOffset="95">12870 12184 7569,'-6'5'-585,"4"2"837,4-1 0,4-1 0,6-5 0,1 0 0,2 0 0,4 0 0,2 0-46,2 0 0,0 0 1,-1 0-1,-2 0 1,-2 0-1,-1 0 1,0 0-1,-1 0-1428,-2 0 1,-1 0 1221,-1 0 0,-1-5 0,0-1 0</inkml:trace>
  <inkml:trace contextRef="#ctx0" brushRef="#br0" timeOffset="96">13727 11728 7569,'-1'-8'219,"-2"0"0,-1 2 0,2 3 1,1 7-1,1 6 0,0 4 21,0 2 0,0 5 1,0 1-1,0 3 0,0 2 1,0-1-1,0 1 0,1 0-274,3 1 1,-2-4 0,5 2-1,-1-1 1,0-3 0,2 1-1,-1-1 1,1-3-81,1-4 0,-3 2 0,1-2 1,-1-3-1,-1-1 0,1-4-757,1 2 0,-5 1 871,2 2 0,-8-6 0,-2-1 0</inkml:trace>
  <inkml:trace contextRef="#ctx0" brushRef="#br0" timeOffset="97">13704 11808 7569,'-1'-8'151,"-2"0"153,0-1 1,0 6 0,8 3 0,5 6 0,4 5 0,1 5 0,2 3 0,2 2-123,3 2 0,4 0 0,1 0 1,-1 1-1,2 1 0,2 1 1,0-2-1,-1-3-225,-1 0 0,-1 1 1,-3-5-1,1-1 0,1 1 1,-4-3-1,-2-3-55,-4-3 1,-1 2-1,-3-4 1,-1 1-1,0-2 1,1-1-1692,-1-1 666,-4 1 1,-4-8 1122,-6 1 0,-4-11 0,-4 1 0</inkml:trace>
  <inkml:trace contextRef="#ctx0" brushRef="#br0" timeOffset="98">14252 11739 7569,'-6'-11'49,"-3"-1"1,5 1-1,0-1 860,-1 1 0,4 2 0,-3 6-734,3 11 1,1 4 0,0 7 0,0 2 0,0 3 0,0 4 0,0 1-1,1 2-185,3-2 1,-3 3-1,4-4 1,-1 0-1,1-1 1,0-1-1,2-2-270,-1-1 0,-3-4 0,0-1 0,0-2 0,0-2 0,0-1 1,1-3-486,1-3 0,-3 4 1,3-5 764,0 0 0,1-1 0,5-5 0</inkml:trace>
  <inkml:trace contextRef="#ctx0" brushRef="#br0" timeOffset="99">14424 12093 7569,'0'-8'765,"1"2"-466,3 1 0,1 2 0,2 7 1,-3 4-1,-3 2 0,-1 1 1,0 2-170,0 2 0,0 3 0,0 4 0,0-2 0,0-1 0,0 0 0,0 0-169,0 0 0,2-4 1,0 3-1,2-1 0,0-3 1,0-2-1,1-2-304,1-2 0,-2 1 1,4-5-1,-1 0-270,0 1 613,3-4 0,-9 4 0,4-5 0</inkml:trace>
  <inkml:trace contextRef="#ctx0" brushRef="#br0" timeOffset="100">14880 11808 7569,'-10'-8'359,"1"2"1,3 2 0,1 5 0,2 7 0,2 6 0,1 3-77,0 1 1,0 6 0,0-2 0,0 1 0,1 2 0,2-1 0,2-1 0,0-3-315,0-1 0,4-1 1,-3 1-1,2-4 1,-2-2-1,1-2 1,-1 1-1578,3-1 1,-3-1 1607,2-2 0,-11-8 0,2-6 0</inkml:trace>
  <inkml:trace contextRef="#ctx0" brushRef="#br0" timeOffset="101">14801 12013 7569,'-7'-1'1564,"3"-3"0,4 3-1445,4-3 1,4 3-1,6 1 1,2 1 0,2 1-1,2 2 1,2-1-249,1-2 0,3-1 0,1 1 0,-2 2 0,1 1 0,-2-2 129,-1 0 0,7-8 0,-6 0 0</inkml:trace>
  <inkml:trace contextRef="#ctx0" brushRef="#br0" timeOffset="102">15360 12082 12061,'1'6'-632,"2"-1"1,2-1 0,1 0 631,3-2 0,7-1 0,1-1 0</inkml:trace>
  <inkml:trace contextRef="#ctx0" brushRef="#br0" timeOffset="103">15589 12070 6892,'6'5'393,"4"-3"1,-9 4 0,4-4-1065,0 2 671,-3 0 0,13-4 0,-2 0 0</inkml:trace>
  <inkml:trace contextRef="#ctx0" brushRef="#br0" timeOffset="104">15886 12093 11172,'0'8'-450,"1"-2"450,3-1 0,2 4 0,5-3 0</inkml:trace>
  <inkml:trace contextRef="#ctx0" brushRef="#br0" timeOffset="105">16331 11762 7449,'0'-5'163,"0"5"0,0 6 0,0 4 0,0 2 1,0 0-1,0 2 0,1 3 0,2 1 0,2 1 21,1-2 1,-2 4 0,4-5 0,-1 1 0,1 0 0,-2 0 0,1-1 0,-2-2-737,0-1 0,0-5 0,-3-1 552,2 2 0,-5-4 0,-6 0 0</inkml:trace>
  <inkml:trace contextRef="#ctx0" brushRef="#br0" timeOffset="106">16148 11899 7569,'-7'0'189,"2"0"0,3 0 0,7 0 0,4 0 0,4 0 257,2 0 1,3 4 0,6 0 0,4-1 0,5 1 0,5 0 0,3-2 0,0 0-430,0-2 1,3 0-1,-3 0 1,-2 0-1,-3 0 1,-6 0-1,-2 0-17,-2 0 0,-2 0 0,-1 0 0</inkml:trace>
  <inkml:trace contextRef="#ctx0" brushRef="#br0" timeOffset="107">3145 13913 8277,'0'-5'113,"2"6"1,0 8-1,2 6 1,0 3-1,0 4 1,1 2 0,0 2-1,1 1 1,-1 0-1,0-1 1,-1 0 0,0-2-216,0-1 1,0-4 0,-3-2 0,1 1 0,2-1 0,-1-1 0,-2-2-582,-1-1 1,0-2 682,0 1 0,-5-6 0,-1-1 0</inkml:trace>
  <inkml:trace contextRef="#ctx0" brushRef="#br0" timeOffset="108">3214 14027 7569,'-1'-8'265,"-2"1"0,-2-1 0,0 1 99,0-1 1,2 5 0,7 0 0,5 3-1,4 3-254,2 5 0,5 6 1,-1 3-1,3-1 0,1 2 1,0 0-1,-2 1 0,0 0-168,-2 0 1,0-4 0,3 3-1,1-2 1,-1-2 0,-3-1-1,-3-2 1,0-1 161,-1-2 1,0 1-1,-4-5 1,1-2-1,-1-1 164,1-1 1,-5-5 0,0-2 0,-2-3 0,-3-3 0,0-2 0,-1-3-150,3 0 1,-3-7-1,3 2 1,-3-2-1,-2-2 1,-2-1-1,-2 0 1,0-1-234,0 0 1,-3 2 0,5-1-1,-1 3 1,0 4 0,-1 4-584,-1 3 1,3 5 0,-1 4-1,3 4-80,1 6 1,0 4 0,0 3 0,0 2 776,0 1 0,0 1 0,0-5 0</inkml:trace>
  <inkml:trace contextRef="#ctx0" brushRef="#br0" timeOffset="109">3774 14118 7569,'-8'0'1039,"3"0"-486,4 0 1,2 6 0,7 2 0,-3 6 0,-2 5 0,1 3-578,-1 1 0,2 0 0,-1-1 0,-2 3 1,-1 0-1,-1 0 0,0-2 0,0-4 24,0-2 0,6 3 0,0-2 0</inkml:trace>
  <inkml:trace contextRef="#ctx0" brushRef="#br0" timeOffset="110">4893 14324 9080,'-6'5'113,"2"3"1,2 2-1,2 1 1,0 2 0,0 2-1,0 4 1,0 3 0,0 1-1,0-1 1,0 1 0,2 0-1,0 1 1,3 2 0,2 0-1,0-2 1,1-2-269,0-3 1,-2-1-1,3 1 1,-3-4-1,0-2 1,0-2-1,0-1-696,0-2 0,-2-3 0,2-6 851,-1-3 0,-11-2 0,-7-6 0</inkml:trace>
  <inkml:trace contextRef="#ctx0" brushRef="#br0" timeOffset="111">4904 14427 7569,'0'-12'556,"-4"5"1,1-1-305,0-1 1,3 4 0,4 1 0,4 4 0,2 4-1,1 5 1,1 4 0,0 3-250,3 2 1,3 1 0,5 4 0,1 0 0,2 0 0,0-1 0,0 1 0,-2-1-198,-1-3 1,-1 1 0,1-5 0,-1-1 0,-2-1 0,-2-3 0,-2-2 0,-2-3 233,-1 0 1,-2-4-1,1 2 1,-2-6 209,-2-4 0,-3-7 0,-5-2 0,0 1 1,0-1-1,0-3 0,0-3-128,0-1 1,-4-3-1,-1-1 1,0 0-1,0 1 1,1-1 0,0 2-1,-1 2-317,-1 4 0,2-2 1,-3 6-1444,2 1-443,-3 2 2081,6 5 0,-3 2 0,5 5 0</inkml:trace>
  <inkml:trace contextRef="#ctx0" brushRef="#br0" timeOffset="112">5464 14587 8014,'-6'0'234,"9"-2"0,9 0 0,0-2 0,1 0 0,-1 0 44,-1 1 1,0-1-1,2 4 1,1 0 0,1 0-1,-1 0 1,-1 0 0,-2 1-358,1 3 1,-2 2 0,-2 6 0,-5-1 0,-1 1 0,-2-1 0,0 2-36,0 2 0,-5 1 1,-3 5-1,-2-4 1,-2 1-1,1 0 0,0 1 1,-1 0-175,1 0 0,1-4 345,2 4 1,-1-5-73,5 2 0,0-4 398,4 0-278,0-1 0,0-3 1,2-2 140,2-1 1,3-1 35,8-4 1,-1 0 88,5 0 1,0 0-228,4 0 1,0 0 0,0 0 0,0 0 0,-2-1-1,-2-2-1223,-3-1 1079,-4 0 0,-5-1 0,-2-1 0</inkml:trace>
  <inkml:trace contextRef="#ctx0" brushRef="#br0" timeOffset="113">17096 11728 7569,'-6'-8'317,"2"0"1,3-1 0,1-1-40,0-1 0,1 10 0,2 6 0,0 6 1,0 6-1,-2 0 0,-1 4 0,0 2 0,0 2 1,0 3-330,0 1 0,0-2 1,0 2-1,0 0 0,0-1 1,0 1-1,0-1 0,0 0 1,0-3-250,0-1 0,0-2 0,0-2 0,0-2 0,0-1 0,1-3 0,2-2-478,1 0 0,0-1 778,-4 1 0,-6-1 0,0 0 0</inkml:trace>
  <inkml:trace contextRef="#ctx0" brushRef="#br0" timeOffset="114">17073 11808 7569,'0'-12'103,"-1"1"0,-2-1 0,0 1 457,0-1 1,3 6 0,4 4 0,4 4-445,2 6 1,2 3 0,2 3 0,3 3 0,-1 0 0,2 4-1,0 0-111,2 2 0,-2 0 0,1 0 1,1 0-1,1-1 0,-1 1 0,-2 0 1,-1-1-50,1-3 1,-3 1 0,3-5 0,-1 0 0,-3 1-1,0-2 1,0-3 0,1-2 181,-1 0 0,-2 0 0,0-2 1,-1-2-1,1-1 147,-1 0 1,-1-1-1,-2-7 1,-3-4-197,0-2 1,-4-3 0,3-2-1,-4-4 1,-2-3 0,-2 0-1,0-2 1,0-3-171,0-4 1,-3 0 0,2-1 0,0 2 0,0-2 0,1 0 0,0 2 0,0 3 9,2 3 0,-4 1 0,3 1 0,0 2 1,2 2-1,1 2-645,0 2 0,1 2 1,3 5-153,4 3 0,3 8 1,3 3-1,2 4 868,2 0 0,-4 6 0,3 0 0</inkml:trace>
  <inkml:trace contextRef="#ctx0" brushRef="#br0" timeOffset="115">17816 12059 7569,'0'-8'11,"0"1"0,-2-1 0,0 0 1,-3 2-1,0 0 0,-2 1 1,1-1-1,-3 4 280,-1 1 0,2 1 0,1 0 0,-2 0 0,-1 0 0,-2 1 0,2 3 0,1 3 0,2 4-296,-2 0 0,2 0 0,1 1 0,1-1 1,1 2-1,0 1 0,1 1-168,0-1 1,3-1-1,3-2 1,2 1-1,1-2 1,3-1-1,1-3 1,1 0 132,1 1 1,1-5 0,1 2 0,1-3 0,-1-1 0,-2-1 0,0-2 0,-1 0 117,1 0 0,-2-3 1,-1-2-1,-3-2 0,-1-1 1,-2-1-1,-2 1-108,-1-1 1,0 1 0,-1-1-1,-2 1 1,-2 0 0,-1-1-1,-3 2-400,-1 2 0,-2 0 0,1 4 0,-1 1 0,1 2 430,0 1 0,4 1 0,3 3 0,3-3 0,1 4 0</inkml:trace>
  <inkml:trace contextRef="#ctx0" brushRef="#br0" timeOffset="116">17816 12196 7246,'-2'-12'907,"-1"1"0,0 3-674,-5 1 0,6 9 1,-1 2-1,5 5 0,1 4 1,0 1-1,-2 1-227,-1-1 1,0 0 0,0 0 0,0 1 0,0 0 0,0 0 0,0 1 0,0-2-336,0-2 0,0 0 1,0-1-1,1 1-860,3-1 1,-1-3 1188,4-1 0,1-4 0,3 2 0</inkml:trace>
  <inkml:trace contextRef="#ctx0" brushRef="#br0" timeOffset="117">18033 12093 7569,'-7'-8'954,"2"2"-522,0 1 0,3 1 1,-6 4-1,0 1-364,2 3 0,-3-1 0,5 4 0,1 2 1,-1 1-1,0 3 0,1 1 0,2 1-195,1-1 0,0-1 0,0-2 0,0 1 0,1-1 0,3-1 37,4-2 0,1-2 0,1-3 0,0 1 0,3-2 1,-1 0-1,1-4 0,-2-2 127,1-3 0,-1 0 0,-1 0 0,-1-2 0,-1-1 0,0-2 0,-2 1 0,-2 0-79,-3-1 1,-1-1-1,-1 0 1,-3-3 0,-4 2-1,-2 2 1,-3 1-308,-2 4 0,-1-2 1,-5 5-1,4 2 0,-1 0 1,1 4-1,1 1 349,2 5 0,1-2 0,2 2 0,-6 0 0,0 3 0</inkml:trace>
  <inkml:trace contextRef="#ctx0" brushRef="#br0" timeOffset="118">17987 12276 7569,'6'-1'354,"-2"-3"1013,-3-4-1221,-1 3 0,-1 0 0,-3 5 0,-3 1-105,-3 3 0,2 2 1,0 6-1,-1-1 1,1 1-1,0-1 0,3 0-99,0 1 0,4-1 1,-3 1-1,2-1 0,2 1 1,2-2-1,0-1-42,2-2 1,5-4-1,-1 2 1,2-1-1,1-1 1,1 0 0,0-2 114,3-1 0,-1-4 1,4-1-1,-1 0 1,-3-1-1,-2 0 1,0-3-1,-2-1 65,-2-2 1,0 1 0,-4-1 0,-1 1 0,-3 1 0,-4 1-149,-4 1 0,-3 2 0,-3-3 0,-1 3 0,-1 1 0,1 2 0,0 2-885,1 1 0,1 0 953,2 0 0,5 0 0,1 0 0</inkml:trace>
  <inkml:trace contextRef="#ctx0" brushRef="#br0" timeOffset="119">11957 13338 7569,'-4'-8'187,"-1"2"1,0 0 0,-2 1 0,2-2 76,0 1 0,1 5 1,6 2-1,0 8 1,2 6-1,-1 4 1,-2 4-1,0 3-264,3 4 0,-3-4 0,3 5 0,-3-1 0,-1 1 0,0-2 1,0-1-1,0-3-131,0-1 1,0-1-1,0 0 1,0-1 0,0-3-1,2-4 1,0-3-211,2 0 0,0-1 0,-4 1-1010,0-1 1351,0-4 0,0-2 0,0-5 0</inkml:trace>
  <inkml:trace contextRef="#ctx0" brushRef="#br0" timeOffset="120">11991 13441 7569,'-4'-12'-47,"-1"1"1,0-1 0,0 1 551,2 0 1,2 7-1,2 6 1,3 8-376,4 3 1,3 5 0,3 1 0,3 3 0,2 0 0,4 1 0,2 0 0,2 0-83,1 0 1,-1-4 0,5-1 0,-3-1 0,-1 0 0,-2-1 0,-2-2 0,-1-1 23,-1-2 1,0 0 0,-3-3 0,-4-1 0,-2-2 0,-2-3 128,1 0 1,-5-2-1,1 0 1,0-2-123,-2-1 0,-1-4 0,-5-4 1,0-2-1,0-1 0,0-4 1,0-2-1,0-4-86,0 0 0,-4-5 0,-1-2 0,0 0 0,-1-1 0,-1 3 0,0 1-46,0 2 1,-1 2 0,3 1-1,-1 2 1,1 2 0,3 4 0,1 2-427,1 1 1,1 2-1,3 3-356,3 3 0,5 4 1,2 4-1,1 3 835,-1 3 0,4 7 0,-1 1 0</inkml:trace>
  <inkml:trace contextRef="#ctx0" brushRef="#br0" timeOffset="121">12665 13612 8194,'0'8'259,"0"-1"1,0 2 0,0 1 0,0 2 0,0-1-49,0 1 1,0 0 0,0 2 0,0 3 0,0-1 0,0 1 0,0-2 0,1 0-247,3 0 1,-3 1-1,4-5 1,-1 0-1,0 1 1,0-1-1,1 1-308,2-1 0,0-5 1,0-2-1,2-2-554,1-2 0,-3-2 0,-2-2 897,0-3 0,-4-8 0,4-3 0</inkml:trace>
  <inkml:trace contextRef="#ctx0" brushRef="#br0" timeOffset="122">12768 13384 7569,'-12'-7'608,"2"1"1,1 3-1444,2 0 835,9-1 0,-1 4 0,11 0 0</inkml:trace>
  <inkml:trace contextRef="#ctx0" brushRef="#br0" timeOffset="123">13179 13418 7569,'-8'0'11,"3"0"1,4 1 308,6 3 1,0-3-1,3 3 1,2-3-1,2 1 1,4 0 0,-1 2-1,0-2-183,0 0 1,6-2-1,-4 0 1,2 0 0,0 0-1,2 0 1,-1 0-1,0-2-661,-1-1 0,-3 1 0,1-1 0,0 0-2045,-3-1 2569,-7 3 0,-7-9 0,-6 3 0</inkml:trace>
  <inkml:trace contextRef="#ctx0" brushRef="#br0" timeOffset="124">13190 13589 7569,'0'8'268,"1"-2"0,3-1 0,5-2 1,4-2-29,2-1 0,4 0 0,-2 0 0,0 0 1,4 0-1,0 0 0,2 0 0,0 0-539,0 0 0,-2 0 0,-2 0 299,-3 0 0,-4-5 0,0-1 0</inkml:trace>
  <inkml:trace contextRef="#ctx0" brushRef="#br0" timeOffset="125">14092 12813 7569,'-7'0'236,"0"1"0,2 3 1,3 3-1,1 3 1,-1 3-61,-1 2 0,-4 4 0,-6 7 0,0 2 0,-3 1 0,1 3 0,0 1 0,0 1-261,1 0 1,1-3 0,3-2 0,2-1 0,3-3 0,1-1 0,1-2 0,0-2-10,2-1 0,1-5 0,0 1 0,1-2 0,2-2 0,0 1 0,1-1 152,1 1 0,-2-1 0,4 0 1,2 0-1,0-3 163,-1 0 0,2-2 1,-2 3-1,0-1 1,1 0-1,-2-1-55,-2 1 0,-1-4 1,-4 3-1,0 2 0,0 1 1,0 2-1,0-1-67,0 0 0,0 1 0,-2 1 0,0 1 1,-3 1-1,0-1 0,-1-2 0,3 0-155,-2-1 0,2 1 0,-3-1 0,1 1 0,2-1 0,1 0 0,-1 1 0,-1-1-22,2 1 1,0-5 0,2 1 0,0 1 0,0 1 137,0 1 0,0 1 1,0-1-1,0 1 1,0-1-61,0 0 1,0 2 0,0 1 0,0 1 0,0 1 0,0-1 0,0 0 0,0 0-150,0 2 0,0 0 0,2 5 0,0-2 0,3-1 1,0 2-1,2 0 108,-1 2 0,-2-4 0,2-1 0,1 0 1,-1-2-1,3 1 0,1-3 0,1-2 195,1 0 0,-5-1 0,1-1 0,1-1 0,1-2 1,1-1-1,1-1-60,-1 0 1,1-1-1,-1-4 1,1 0 0,-1 0-95,0 0 0,6 0 0,1 0 0</inkml:trace>
  <inkml:trace contextRef="#ctx0" brushRef="#br0" timeOffset="126">14549 12961 9091,'7'1'272,"-4"4"1,0 6 0,0 5-1,0 4 1,1 4 0,0 2-1,0 2 1,0 2 0,-1 2-1,1 0 1,0-2 1556,1 2-1836,-4 1 0,4-4 1,-3-2-1,0-3 1,2-1-1,-1-2 1,-2-2-1,-1-4-792,0-2 1,1-3 0,2-1 798,0-1 0,6-16 0,-2 1 0</inkml:trace>
  <inkml:trace contextRef="#ctx0" brushRef="#br0" timeOffset="127">15760 12938 7569,'-5'-6'248,"4"-4"1,-3 5 0,4 3 0,2 9 0,2 7 0,-1 3 0,-2 5 0,-1 2 0,0 4 0,0 0-114,0 0 1,1 2-1,2-2 1,2 0-1,0 0 1,1-4 0,1-2-1,0-4-428,0-2 0,3-1 1,-3-3-1,2-1 1,0-1-2514,-1-2 2806,-6-3 0,8-5 0,-3 0 0</inkml:trace>
  <inkml:trace contextRef="#ctx0" brushRef="#br0" timeOffset="128">15931 12984 7569,'0'-5'1881,"0"5"0,1 6-1787,3 9 1,-2 4 0,3 8 0,-2 4-1,1 2 1,0 1 0,0 0-191,0 0 0,1-3 0,-3-2 0,2-1 0,0-3 1,0-2-1,0-4 0,-2-4-1274,-1-2 1,-1-5-1,-1-2 1370,-3-1 0,-7-11 0,-7-7 0</inkml:trace>
  <inkml:trace contextRef="#ctx0" brushRef="#br0" timeOffset="129">15806 13258 7569,'0'-8'188,"0"1"1,1-1 0,3 2-1,3 2 28,3 3 0,6 1 0,0 0 0,2 0 0,1-2 0,0 0 0,-1-2 0,0 2-848,-1 0 0,2 2 632,4 0 0,0-5 0,0-1 0</inkml:trace>
  <inkml:trace contextRef="#ctx0" brushRef="#br0" timeOffset="130">16251 13178 7569,'-6'0'-61,"11"0"61,2 0 0,10-5 0,-6-1 0</inkml:trace>
  <inkml:trace contextRef="#ctx0" brushRef="#br0" timeOffset="131">16434 13144 7569,'11'0'14,"1"0"0,-1 0 1,0 0-2,1 0 0,-5 0 0,0 1 0,-1 2-1426,0 0 1413,2 1 0,4 1 0,-1 2 0</inkml:trace>
  <inkml:trace contextRef="#ctx0" brushRef="#br0" timeOffset="132">16776 13144 8258,'-6'0'788,"11"0"1,8 0 0</inkml:trace>
  <inkml:trace contextRef="#ctx0" brushRef="#br0" timeOffset="133">17096 12858 7569,'-5'7'109,"4"-1"1,-3-2 0,3 3-1,1 4 1,1 1 0,2 3-1,2 4 1,0 3 0,1 1-1,-1 0 1,1 0 0,1 1-1,0 1 1,1 2 0,-2-2-52,-1-1 0,3-1 1,-4 0-1,0-2 1,-1-2-1,1-3 1,-1-4-1,-1-1-1717,2-4 1659,-3-2 0,5-5 0,-6 0 0</inkml:trace>
  <inkml:trace contextRef="#ctx0" brushRef="#br0" timeOffset="134">17382 12847 7569,'-4'-5'1073,"0"6"0,2 8-889,0 5 1,2 7 0,0 2 0,0 6 0,0 4 0,0 2 0,0-1-1,0 0-147,0 1 0,0-1 0,0 0 0,0-1 0,0-3 0,2-3 0,0-4-600,2-4 1,0-2 0,-3-6 562,3 0 0,-3-9 0,4-4 0</inkml:trace>
  <inkml:trace contextRef="#ctx0" brushRef="#br0" timeOffset="135">17176 13201 7569,'-10'-5'1382,"2"-3"1,8 3-1309,8 1 1,2 2-1,3-1 1,2-1-1,4 2 1,4 1-1,2 1-246,2 0 1,1 0-1,-3 1 172,2 3 0,-6-3 0,-4 4 0</inkml:trace>
  <inkml:trace contextRef="#ctx0" brushRef="#br0" timeOffset="136">15828 13452 7569,'-11'0'-127,"1"-1"1,1-2-1,1-2 1,-1 0-1,-1-1 1,-1 1 0,-1 0 1177,1 2 0,3 2-388,1 1 1,4 1 0,-1 3 0,2 4-546,-2 2 0,3 1 0,-3 1 0,2-1 0,-1 0 0,-1 1 0,2-1-324,0 1 1,-1-1-1,-1 0 1,1 1 52,2-1 0,6-4 1,3-4-1,2-1 1,2-2-1,2 0 158,2 0 1,4 0 0,0 0 0,4 0 0,4-2-1,1 0 1,3-2 0,1 2 18,1 0 0,2 2 0,1 0 1,2 0-1,0 0 0,2 2 0,-2 0-40,1 2 0,4 0 0,1-4 0,4 0 0,3 0 0,4 0 0,2 0-155,3 0 0,4-2 0,-4 0 0,-1-3 0,-2 0 0,-2 0 0,-2 2 1,-2 2 127,-1 1 1,-3-4 0,-5 0 0,-2 2 0,-3 0 0,-4 2 0,-3 0 0,-2 0 163,0 0 0,-3 0 0,0-1 0,-2-1 0,-1-2 0,0 1 0,-1 2 11,-3 1 1,1-4 0,-5 0 0,-1 2 0,-1 1-1,-2 1 159,1 0 1,-5 0 0,0-2 0,-2-1-20,-3-5 0,-1-2 0,-1-2 0,0 1 0,0 0-215,0-1 0,-1 1 0,-1-1 1,-3 2-1190,-2 3 1,3 1 1131,-3 6 0,-1-5 0,-3-1 0</inkml:trace>
  <inkml:trace contextRef="#ctx0" brushRef="#br0" timeOffset="137">17816 13304 7569,'-5'-7'353,"3"-3"1,-2 5 0,3 3 0,1 5 0,0 8 0,0 2-247,0 3 1,0 4 0,0-2 0,1 1 0,2-1 0,2-1 0,0 0-1,0-1-300,-2-2 0,2-1 0,0-2 0,0 1 0,0-1 1,-1-1-1789,1-2 1981,-4-3 0,4-5 0,-5 0 0</inkml:trace>
  <inkml:trace contextRef="#ctx0" brushRef="#br0" timeOffset="138">17976 13304 7569,'6'-5'1,"-1"2"1,-5-5-1,1 1 1,2-1 860,1 1 1,-1 2-1,-3 1-812,0 8 0,0 8 0,0 3 0,0-1 0,0 0 1,0 0-1,0 3 0,0-1-162,0 1 1,0-2-1,0-2 1,0 1-1,2 0 1,1-3-1,5-2 1,2-1-47,2-2 0,-1 3 0,0-5 0,2-2 0,1-1 0,1-1 0,-1 0-178,-1 0 0,-2-3 1,0-2-1,-4-2 336,-3-2 0,2-1 0,1-1 0</inkml:trace>
  <inkml:trace contextRef="#ctx0" brushRef="#br0" timeOffset="139">18135 13384 7569,'-6'1'220,"1"1"0,1 3 0,0 2 150,2 2 0,1 1 0,1 1 1,1 1-1,3-1 0,2 1 1,0-1-446,-2 0 1,1 1 0,0-1 0,0 1 74,0-1 0,4 0 0,-2 1 0</inkml:trace>
  <inkml:trace contextRef="#ctx0" brushRef="#br0" timeOffset="140">18981 12995 7569,'-2'-6'149,"0"1"0,-3 0 0,-2-2 0,-2 0 0,-1 0 0,-1 2 0,-2 2 0,-1-1 0,-2 0 1,-1 1-1,-1 2 0,2 2 0,-2 3 0,2 3 28,-1-1 1,-2 4 0,4-4 0,1 2 0,1 0-1,3 1 1,1-1 0,3 1-224,1-1 0,1 0 0,4 3 0,0 2 0,1 2 0,3 3 18,4-1 0,2 0 0,3-6 0,1 1 0,2-1 1,2 1-1,1-1 0,0 0 29,0 1 0,-5-5 1,1 1-1,-2 1 1,-3 1-1,-2 2 1,-3-2-97,0-3 1,-4 3-1,2-2 1,-6 4 0,-6 1-1,-5 3 1,-5-2-52,-2-2 0,-2 0 1,0-1-1,1 1 0,2-1 1,2 0-1,2 0 0,2-3-823,1 0 1,8-7 968,5-1 0,5-10 0,6-8 0</inkml:trace>
  <inkml:trace contextRef="#ctx0" brushRef="#br0" timeOffset="141">19129 13075 8063,'1'-6'1295,"3"2"-1104,4 3 0,-3 7 1,-1 4-1,-3 6 0,-1 3 1,0 3-1,0 5 1,0 1-329,0 0 1,0 0 0,0-3 0,0 1 0,0-4 0,0-3 0,0-2-1737,0-3 1873,5-1 0,-4-7 0,4-1 0</inkml:trace>
  <inkml:trace contextRef="#ctx0" brushRef="#br0" timeOffset="142">18935 13041 7569,'1'-11'95,"3"0"1,5 4-1,5 2 1,5 1-1,2 0 1,2 2 130,0 0 0,1 1 0,2-2 0,2 0 0,-1 0 0,1 2 0,-1 1 0,0 0-249,-1 0 0,1 0 1,-4 0-1,-2 0 0,0 0 1,-4 0-1,0 0 0,-3 0 197,-1 0 1,-6 0 48,1 0 1,-6 1 0,2 3 0,-3 4-1,-1 2 1,0 2 0,0 4-137,0 3 1,0 2 0,0 3 0,0 2 0,-1 2 0,-1 1 0,-2 1-291,1-1 0,-2-1 0,1-5 0,1-1 0,-1-3 0,0-4 0,1-2-350,2-2 0,-3-6 1,-1-3-1,0-8 1,0-2-1,1-6 553,-1-3 0,4-2 0,-3-4 0,3 0 0,1-1 0,1-1 0,2-3-58,1-1 1,1-2-1,-3-2 1,2 2 0,-2 0-1,0 1 1,-1 1 0,2 2 984,0 3 0,1 6 0,-4 3-712,0 2 1,4 12 0,1 6 0,1 8-1,2 7 1,1 5 0,1 4 0,3 2-324,-1-1 0,6 1 0,1 2 0,2-1 1,-1-3-1,-1-1 0,1-3-224,2-1 0,-3-2 0,-1-3 0,-2-4 0,-2-2 1,-1-3-1,-2-1-1352,1-2 1684,-1-4 0,-5 2 0,-1-5 0</inkml:trace>
  <inkml:trace contextRef="#ctx0" brushRef="#br0" timeOffset="143">19369 13281 7569,'-5'0'-42,"5"0"1,6 0 0,6 0 32,3 0 1,-1 0 0,6 0 0,3 0 0,2-1-1,2-2 1,0-2 0,-1 0-235,0 0 0,2-3 243,-2 4 0,1-5 0,-4 3 0</inkml:trace>
  <inkml:trace contextRef="#ctx0" brushRef="#br0" timeOffset="144">19871 12995 7569,'-10'-7'1731,"3"-1"1,2 7-1693,5 1 0,0 6 0,0 8 0,1 3 0,1 0 0,3 4 0,1 0-245,-1 2 1,2 0 0,-2-2 0,0 0 0,0-3 0,-1-2 0,0-2 0,0-1-2630,-2-2 2835,0-5 0,-7 0 0,-2-6 0</inkml:trace>
  <inkml:trace contextRef="#ctx0" brushRef="#br0" timeOffset="145">19791 13041 7569,'0'-17'79,"0"0"0,0-2 1,2 1-1,3 0 0,5 2 1,5-1 232,3 3 1,-3 2 0,4 1 0,0 4-1,2 3 1,0 3 0,2 1 0,-1 0-234,-2 0 1,-5 1 0,3 3 0,-2 3 0,-2 4 0,-1 0 0,-2 0-203,1 1 1,-6 3-1,-2 0 1,-3 0-1,-1 2 1,0 2-1,-2 1 1,-5 1-189,-4-2 1,-8 0 0,0 2 0,-1 0 0,-1-2 0,3 0 0,2-2 286,2-1 1,3 0-1,2-1 1,2 1 0,2-1-1,3 0 108,1-1 1,6-3-1,2-2 1,3-2 0,3-2-1,2-3 1,4 0-1,3-2-518,1 0 0,3-2 434,1-2 0,5-2 0,-3-5 0</inkml:trace>
  <inkml:trace contextRef="#ctx0" brushRef="#br0" timeOffset="146">20454 13030 7569,'-13'-12'232,"7"1"128,7-1 0,0 7 1,4 5-1,-1 7 1,0 4-1,-1 4 1,-2 4-1,-1 4-352,0 4 1,4-3 0,-1 2 0,0-1 0,0-3-1,-1 0 1,2-2-725,-2-1 0,4-8 1,-3 0 715,0-1 0,-2-10 0,-1-1 0</inkml:trace>
  <inkml:trace contextRef="#ctx0" brushRef="#br0" timeOffset="147">20203 12938 7569,'-7'-5'273,"3"-2"0,6-2 1,5 1-1,7 4 1,4 3-1,1 0-28,1-3 0,2 3 1,2-3-1,3 3 1,2 1-1,1 0 1,0 0-1,-3 0-227,-1 0 1,2 3 0,-3 1 0,-2 0 0,-4 0-1,-2 0 1,-4-2-10,0-1 0,-1 3 1,-1 0-1,0-1 0,0-1 1,-3 1-1,0 0 121,1 0 1,-3 2 0,1 0 0,-1 1 0,-1 5 0,1 3 0,0 3 0,-1 2-127,-3 0 0,-1 4 1,-1 4-1,0-2 0,0-1 1,0 0-1,0 1 0,0-1-667,0-3 0,0-2 0,0 0 1,0-3 662,0-4 0,5 0 0,2-1 0</inkml:trace>
  <inkml:trace contextRef="#ctx0" brushRef="#br0" timeOffset="148">20956 12927 7746,'0'-8'364,"0"3"0,0 5 0,0 8 1,0 7-1,-1 5 0,-1 4 1,-2 0-1,1 2-266,2 0 0,0-1 0,-2 1 0,-1-2 1,2-2-1,1-2 0,1-2-397,0-2 0,0 0 0,-2-6 1,0-4 189,-2-6 1,0-5 0,4-6 0,-1-1 0,-2 0 0,0-4 0,0-3 126,2-2 0,1 0 1,0 0-1,0-3 1,0-2-1,0 0 1,0 0-1,1 4 440,3 1 0,-3 7 1,4 0-373,0 5 1,2 11-1,4 8 1,0 5-1,1 3 1,-1 2 0,2 2-1,1 1-201,1-1 0,4 1 0,-4 0 0,1-1 0,-1-3 0,1-4 0,1-2 0,-1-3 43,-2-3 1,-1 2 0,-2-5 0,1-3 0,-1-2 0,1-4 0,-2-3 316,-3-4 1,2-1 0,-5-6 0,-1-1-1,-1-2 1,1-1 0,1-1-155,-2-3 1,-1 3 0,-2-4 0,-1 2 0,-2-1 0,1 2 0,1 1 0,-1 2-1008,-1 3 1,0 3 0,4 4 0,-1 2 915,-3 2 0,3 3 0,-4 5 0</inkml:trace>
  <inkml:trace contextRef="#ctx0" brushRef="#br0" timeOffset="149">21516 12801 7569,'-6'-1'1002,"1"-2"1,0 1-808,-3 3 0,-2 5 0,-2 8 0,1 3 0,-2 1 0,-1 3 0,-2 3 0,-1 3-296,1-2 0,2 3 0,5-1 0,3-2 0,1-1 0,2-1 0,2-1-146,1-3 0,0 1 0,0-5 0,1-1 0,3-2 0,3-5 0,4-3 270,0-3 0,4-1 0,2 0 0,0 0 0,2-1 0,1-1 0,-3-3 125,0-2 1,2 0-1,-4-5 1,-2 1 0,-3-1-1,-4 1-318,-1 0 0,-6 3 0,-7 2 0,-2 0 170,-1 4 0,-6 6 0,0 2 0</inkml:trace>
  <inkml:trace contextRef="#ctx0" brushRef="#br0" timeOffset="150">22076 12870 7569,'-11'-12'184,"4"1"1,3-1-1,3 1 1,2 1 0,2 3-1,0 7 1,0 9 0,-3 8-1,-3 7 1,-2 4-13,-1 4 0,-2-3 1,-2 0-1,1 0 1,2-1-1,-2 0 1,0-3-1,0-2-675,1-4 0,6 2 1,-3-6 201,0-1 1,3-8 0,0-6 0,3-8 0,4-5 0,0-7 0,2-1 0,-2-2 205,0 0 1,2 0 0,-1-1 0,-1-1 0,0-3 0,-3-1 0,0-3 414,-2-1 0,0-1 0,0 1 0,0 2 0,0 5 0,0 3 373,0 4 1,0 5 0,1 10 0,1 9-1,3 8-599,2 6 1,0 8-1,5 3 1,-1 2-1,1-1 1,-1-1-1,0-1 1,1-1-288,-1 0 1,1-2 0,-1-3 0,1 0-1,-1 0 1,0-2 0,1-2-680,-1-3 0,1-4 0,-1-2 872,1-2 0,-1 2 0,0-3 0</inkml:trace>
  <inkml:trace contextRef="#ctx0" brushRef="#br0" timeOffset="151">21916 13110 7569,'-5'0'419,"5"0"0,6-2 1,4 0-1,2-2-382,-1 1 1,5-2-1,4 1 1,2 1 0,4-1-1,0-1 1,1 0 0,0 0-783,-1 2 1,1-2 0,-4 0 744,0-1 0,0-2 0,-1-3 0</inkml:trace>
  <inkml:trace contextRef="#ctx0" brushRef="#br0" timeOffset="152">22441 12858 7569,'-8'-5'453,"2"-2"0,1-4-41,3 0 1,0 6-1,2 5 1,0 6-1,0 6 1,0 3 0,0 3-514,0-1 1,0 5-1,0-3 1,2 1 0,0 1-1,2-4 1,0 0 0,-1-3-652,1-1 1,4-2 0,-3-1 751,1-2 0,-3-3 0,2-5 0</inkml:trace>
  <inkml:trace contextRef="#ctx0" brushRef="#br0" timeOffset="153">22281 12858 7569,'-11'-16'401,"1"2"1,1-4 0,2 2-1,2 2 1,3 1-132,1 1 1,7 2 0,4 3-1,5 3 1,3 3 0,4 1 0,3 0-1,5 0-716,3 0 0,-1 0 0,1 0 0,1 0 0,-1 1 446,-1 3 0,-1 2 0,3 5 0</inkml:trace>
  <inkml:trace contextRef="#ctx0" brushRef="#br0" timeOffset="154">23001 12847 7569,'-7'1'340,"4"3"0,1 4 0,4 2 1,0 1-8,2 1 1,0 0 0,-4 3 0,0 4-1,0 3 1,0 1 0,0 0 0,0 0-528,0-1 0,0 0 1,0-2-1,1-2 1,2-1-1,0-4 1,1-1-1,1-4-623,3-5 1,2-1-1,1-2 1,2-2 816,2-1 0,-2-9 0,4-6 0</inkml:trace>
  <inkml:trace contextRef="#ctx0" brushRef="#br0" timeOffset="155">23035 12641 7569,'-5'-23'682,"4"6"0,-3 1 1,3 4-925,1 0 242,5 6 0,1 6 0,5 6 0</inkml:trace>
  <inkml:trace contextRef="#ctx0" brushRef="#br0" timeOffset="156">14732 13943 7569,'-11'-1'221,"-1"-3"1,1-2 0,-1-1 0,1 4 0,-1 1 0,1 2-1,0 0 1,-1 0 0,0 2 0,-2 1 0,0 5 8,3 2 0,0 5 0,3 2 0,0 1 0,0 3 0,3 5 0,1 4 0,0 2-310,2-2 1,2 2 0,4-4-1,2 0 1,3 0 0,1-3-1,4-1 1,2-2 21,5-3 1,0 0 0,2-6-1,1-5 1,2-1 0,1-5-1,3 0 81,1-2 1,2-5 0,0-4 0,-1-5 0,-3-5-1,-1-2 1,-4 1 0,-2 0-87,-3-4 0,-5 1 0,0-5 0,-5 0 0,-5-1 1,-3-3-1,-2-1-39,-3-2 1,-4-2 0,-7 2 0,-4 1 0,-3 1 0,-2 3 0,-1 3 0,-3 4-69,-1 4 0,-2 8 0,-3 7 0,0 4 0,-1 5 1,2 7-1,4 4-512,6 2 1,6 3 681,5-2 0,1 3 0,-1 1 0</inkml:trace>
  <inkml:trace contextRef="#ctx0" brushRef="#br0" timeOffset="157">15691 14137 7569,'-6'-5'-121,"2"-2"0,3-3 0,1-2 0,0 3 464,0 5 0,0 10 0,0 9 0,0-1 0,0 0 1,0 0-1,0 3 0,1 4-259,3 3 0,-1 1 0,4-2 0,2 0 0,1 0 1,0 0-1,-1-2-410,-1-2 1,-1 1-1,4-4 1,-2-2-1,-2-3 1,1-2 325,-2-1 0,4-6 0,-3 3 0</inkml:trace>
  <inkml:trace contextRef="#ctx0" brushRef="#br0" timeOffset="158">15920 14057 7569,'-7'-11'247,"2"3"1,7 3-1,0 4 1,2 7-96,-1 7 1,-1 6 0,1 8 0,2 3 0,0 3-1,1 0 1,0-1 0,2-3-273,-2-1 1,3-1 0,-4-6 0,2-2 0,0-3 0,1-5 0,0-3 119,0-5 0,3-1 0,0-2 0</inkml:trace>
  <inkml:trace contextRef="#ctx0" brushRef="#br0" timeOffset="159">15931 14229 7569,'1'6'437,"3"-2"1,4-2-113,2 2 1,3-2-1,2 1 1,4-1-1,3-2 1,2 0 0,1 0-1,2 0-448,-2 0 1,3-2 0,-1 0 0,-2-3 0,-1-2 122,-1-2 0,0-1 0,0-1 0</inkml:trace>
  <inkml:trace contextRef="#ctx0" brushRef="#br0" timeOffset="160">15908 14012 7569,'7'-2'39,"-1"0"0,3-3 0,6 0 0,7-2 0,4 2 1,5 0 0,2-2 0,2 3 0,1 0 0,1 0 0,0 0 0,2 2-40,0 1 0,1-4 0,-6-2 0</inkml:trace>
  <inkml:trace contextRef="#ctx0" brushRef="#br0" timeOffset="161">16948 14069 7569,'-12'-4'77,"2"-1"0,4 0 0,4 1 0,5 5 0,0 7 0,-2 6 0,-1 5 78,0 3 1,4 0 0,-1 2 0,0 2 0,0 1 0,-1-2 0,2-1-1,0-1 1,-1-2-54,1-2 0,0-2 0,-4-6-152,0 1 0,0-7 0,-1-5 0,-2-8 0,-1-4 0,2-5-162,1-1 1,1-1 0,0-5 0,0-1 0,0-3 0,0 0 0,0-3 284,0-2 1,0 6 0,0-6 0,0 3 0,0 5 0,0 2 0,0 4 441,0 4 0,1 9 1,3 6-1,5 7-438,5 7 1,0 4 0,5 5 0,1 0 0,1-1 0,4 3 0,-1 0 0,1 2-192,0-2 0,-3-1 0,5-2 1,-3-2-1,-3-2 0,0-2 1,-4-3 63,0-4 0,-1 0 0,-2-6 0,2-1 0,-4-5 140,-3-4 1,-4-4 0,-5-1 0,-1-2-1,-2-3 1,0 0 0,-1-4 18,-1 0 0,2-3 1,-3-2-1,1 0 1,2-1-1,2 0 0,1 1 1,0 1-353,0 5 1,0 0-1,0 5 1,0 1-1,1 1 1,3 2-1255,4-1 1497,2 6 0,1-4 0,1 3 0</inkml:trace>
  <inkml:trace contextRef="#ctx0" brushRef="#br0" timeOffset="162">17587 13955 7569,'-7'0'1570,"-1"0"-1458,5 0 1,2 6 0,4 5 0,-5 7 0,-3 4 0,-2 2-114,-1 3 1,2-3 0,-3 4 0,3-2 0,1 1 0,2-2-1,2-1 1,2-2-92,3-3 1,2-3 0,7-4 0,1-2 0,2-2 0,3-5 0,4-1 0,4-4 47,2-1 1,0-4 0,3-5 0,-2-4 0,1-3 0,-3-2-1,-4-2 94,-4 0 1,-7 0 0,-2-1 0,-6-1 0,-3-2 0,-5 0 0,-3 1 0,-8-1-67,-7 2 1,1 2 0,-7 4 0,3 5 0,2 5 0,-3 5 0,0 3-203,-2 1 1,5 1 0,3 3 0,-1 4-1,3 2 1,2 1 217,2 1 0,1-1 0,1 0 0</inkml:trace>
  <inkml:trace contextRef="#ctx0" brushRef="#br0" timeOffset="163">18227 13989 7569,'-8'0'304,"2"-1"1,2-2-1,5-1-142,6 2 1,-1 6 0,0 3 0,-1 5 0,-2 3 0,-2 4 0,-1 4 0,0 2 0,0 2-9,0-2 1,1 3-1,2-1 1,1-2-1,-2-2 1,0-3-1,-2-2-433,0-2 0,3 0 0,3-6 0,-1-4 279,0-6 0,4-10 0,-3-8 0</inkml:trace>
  <inkml:trace contextRef="#ctx0" brushRef="#br0" timeOffset="164">17953 13920 7569,'21'0'434,"8"0"0,15 0 1,3 0-1,2-1 0,-1-3 1,-1-2-1,-1 0 8,0 2 1,-6-1 0,-3 1-1,-5 1-442,-6 2 0,-2 1 0,-1 0 0</inkml:trace>
  <inkml:trace contextRef="#ctx0" brushRef="#br0" timeOffset="165">2165 16004 9097,'0'-5'132,"2"5"1,0 7 0,2 7 0,-1 5 0,-2 3 0,-1 2 0,0 3 0,0 3 0,0 3 0,0 1-1,0 2 1,0 1-107,0 1 1,0-1-1,0-6 1,0 0-1,0-1 1,0-1-1,0-1 1,0-2-1,0-2-160,0-3 0,0-2 1,0 0-1,0-3 1,0-4-1,0 0 585,0-1 606,0-4-1036,0-2 0,5-9 1,3-1-1,2 0 1,1 0-1,2 1-29,2-1 1,-2 3-1,3-3 1,1 2-1,0-1 1,3 0-1,-1 0 1,1-1 11,1-1 1,2 3 0,-1-2-1,-2 1 1,-2 0 0,-2 2 0,-2 1-1,-1-1-286,-2-1 1,1 1-1,-1-1-506,1 1 0,-5 2 0,0-1 788,-2-3 0,4-2 0,-3-6 0</inkml:trace>
  <inkml:trace contextRef="#ctx0" brushRef="#br0" timeOffset="166">2245 16404 7557,'-6'-8'2990,"2"0"-2835,8 6 0,2-3 0,6 5 0,0 0 0,2 0 0,2 0-24,-2 0 0,3 0 0,1 0 1,1 0-1,0-2 0,2 0 0,0-3 1,1 0-251,-3 0 1,1-3 0,-3 3 0,-1 0 0,1-1 0,-4 0-1408,0 1 0,-3 0 1526,-2 1 0,-3-2 0,-5-5 0</inkml:trace>
  <inkml:trace contextRef="#ctx0" brushRef="#br0" timeOffset="167">2234 16015 7569,'0'-7'150,"1"-1"0,3 0 0,4 1 1,2 0-1,1 1 0,2 1 1,1 0 230,1 2 1,4 2 0,-1 1 0,2 0-1,4 0 1,0 0 0,2 0 0,-1 0-482,2 0 0,1-4 1,-3-1-1,2 0 1,-2-1-1,-1 1 1,-2 0-950,-3 2 0,1-2 1049,-5 1 0,1-10 0,-5 2 0</inkml:trace>
  <inkml:trace contextRef="#ctx0" brushRef="#br0" timeOffset="168">3011 15832 8477,'-2'11'223,"0"-2"0,-2-1 1,1 4-1,2 3 1,1 3-1,0 2 1,0 3-1,0 2-76,0 2 0,0 3 0,0 0 0,0 0 0,0 4 0,0 1 0,0 1 0,0 0-237,0-1 1,-4 0-1,-1-1 1,0 0-1,0-1 1,1-2-1,1-5 1,-1-2 48,1-1 1,2 0-1,0-1 1,-2-3 0,-1-4-1,2-1 111,0 1 1,2-2 0,-1 2-1,-3-3 556,-3-5 522,2 3-1034,0-8 1,6 3 0,3-5-1,3 0 1,3 0 0,2 0-111,-1 0 0,2 0 0,1 0 1,1 0-1,0 0 0,1 0 0,-1-2 1,-1 0-407,-1-2 0,-2 0 0,0 4-2935,1 0 3337,-6 0 0,-1 0 0</inkml:trace>
  <inkml:trace contextRef="#ctx0" brushRef="#br0" timeOffset="169">2999 15832 7117,'-5'-6'48,"5"2"0,6 3 0,6 1 1,2 0-1,2 0 0,2 0 1,2-1-1,2-2 1021,1-1-1214,0-4 0,-2 6 0,0-3 0,-2 1 0,0 1 145,-2 0 0,5-3 0,-4-1 0</inkml:trace>
  <inkml:trace contextRef="#ctx0" brushRef="#br0" timeOffset="170">3456 15970 7569,'-10'5'42,"2"2"0,4 3 0,3 2 0,1 0 1,0 2-1,0 4 0,0 3 0,0 3 105,0 0 0,0 5 1,0 1-1,0 3 1,0 0-1,0-1 0,0-1 1,0-1-1,0 0-365,0 1 0,0-7 0,-1 0 1,-2-5-1,0-2 0,0-3-1501,2-2 1719,1 0 0,-5-6 0,-2-1 0</inkml:trace>
  <inkml:trace contextRef="#ctx0" brushRef="#br0" timeOffset="171">3387 16164 7569,'-7'-8'-71,"1"0"0,2 1 162,5 0 0,0 2 1,7 5-1,1 2 1,1 3-1,3 5 0,1 5 22,1 3 1,0 5 0,-2 3 0,1 0 0,1-1 0,-1 1 0,0 0-154,1 0 1,-2-4-1,2-1 1,-1-4-1,1 0 1,3-2-1,0-1 1,-2-1-39,1-3 0,-5-5 1,4 1-1,-4-1 0,0-2 227,-1-2 0,-3-1 1,-2-1-1,-1-3 1,-2-3-1,-2-4 0,-1 0-33,0 0 0,0-1 0,-1 0 0,-2-4 0,-1-1 0,2-4 0,1 0-94,1-3 1,0-3 0,0 1-1,0-1 1,1-3 0,1 0-1,2 1 1,-1 2-164,-2 3 0,-1 1 0,0 0 0,0 2 1,0 2-1,0 3 0,0 4-677,0 0 1,-4 1 0,-1 0 817,-1-1 0,3 1 0,-2-1 0</inkml:trace>
  <inkml:trace contextRef="#ctx0" brushRef="#br0" timeOffset="172">3890 15844 7584,'-6'-5'291,"1"-2"-126,5-4 0,5 5 0,2 3 0,3 4 0,2 5 0,-1-1 0,1 1-160,-1 0 1,6-2 0,0 2 0,2 0 0,0-4-1,2-1 1,0-1 0,2 0-2,0 0 0,0 0 1,-2 0-1,0 0 1,-4 0-1,0 0 1,-3-1 498,-1-3 0,-6 3-397,1-3 0,-6 8 0,2 4 0,-3 2 0,-1 2 0,-1 2 0,-1 3-155,-2 1 1,-1 4 0,2 5-1,-1 0 1,2 1 0,1 2 0,1 3-1,0 3 55,0 2 0,3-5 0,3 4 0,-1-1 0,1 0 0,-1-1 0,1-2 52,1-2 1,-1 1 0,3-6-1,-3-2 1,-1-2 0,-1-4-1,0-1-23,0 1 1,0-4 0,-4 1 0,0-2 0,0-1 0,0-1 103,0 0 0,-2-4 0,0-2 0,-3-1 0,-2 1 0,-2 0 123,-1 0 1,3 0 0,-1-3 0,-1 2 0,-1-1 0,-1-2 0,-1-1-1,0 0-238,-4 0 0,2 0 0,-5 0 0,-2 0 1,-3 0-1,-3 0 0,2 0-1156,0 0 0,8 0 1,1-1-1,5-3 1132,3-4 0,-2-2 0,4-1 0</inkml:trace>
  <inkml:trace contextRef="#ctx0" brushRef="#br0" timeOffset="173">4849 16244 7569,'-5'0'121,"5"0"0,8 0 0,5 0 1,2 0-1,0 0 0,2 0 1,2 0-1,2-2 0,2 0 1,0-2-21,0 1 0,1-2 0,1 0 1,2 0-1,-2-1 0,-1 1 0,-1-2 1,-1 2-688,-3 0 0,-3 0 0,-4 3 586,-1-2 0,-5-5 0,-1 3 0</inkml:trace>
  <inkml:trace contextRef="#ctx0" brushRef="#br0" timeOffset="174">4929 16392 8008,'16'0'174,"-1"0"0,0 0 0,1 0 0,4 0 0,2 0 1,4-1-1,0-2 0,1-2 122,1-1 1,-3 2-1,5-2 1,-4 1-297,-4 2 0,1-3 0,-6-1 0</inkml:trace>
  <inkml:trace contextRef="#ctx0" brushRef="#br0" timeOffset="175">5717 15832 7569,'-7'-10'298,"0"1"1,2 2-1,3 0 1,0 6-1,2 9 1,0 8-1,0 7-28,0 4 0,0-2 0,0 6 0,2 0 1,0 2-1,3 2 0,0-1 0,1-1-391,-4-3 1,3 3 0,-1-3 0,0 0 0,0-1 0,-1-1 0,0-4 0,-2-2-96,-1-3 0,0-4 0,0 3 0,0-2 0,0-2 433,0-1 0,0-5-126,0-1 0,1-4 1,3 1-1,4-3 0,2-1 1,1 0-1,2 0 1,2 0-127,4 0 1,3 0 0,1 0 0,1 0 0,1 0 0,2-1-1,-3-2-534,-4-1 0,1-5 0,-5 3 0,-1-2 569,-2 1 0,6-1 0,-6-3 0</inkml:trace>
  <inkml:trace contextRef="#ctx0" brushRef="#br0" timeOffset="176">5729 16141 8094,'0'-12'157,"1"2"1,3 1-1,3 3 1,4 0 0,0 1-1,0 0 142,1 2 0,3 2 0,2 1 1,0 0-1,2 0 0,0 0 1,-1 1-1,-1 2-490,-3 0 0,-2 5 0,0-3 1,-1 0-1,1 0 191,-1-2 0,-5 3 0,-1 0 0</inkml:trace>
  <inkml:trace contextRef="#ctx0" brushRef="#br0" timeOffset="177">5683 15775 7569,'0'-11'124,"3"0"1,4 0 0,8 2 0,4 3 0,2 0 0,-2 1 0,1-2 0,2 2-33,1 0 0,-1 1 0,0 3 0,-2-1 1,-1-2-1,0 1 0,0 2 0,-1 1-92,-1 0 0,3-5 0,-2-1 0</inkml:trace>
  <inkml:trace contextRef="#ctx0" brushRef="#br0" timeOffset="178">6231 15547 7569,'-5'0'162,"5"0"0,7 1 0,3 3 0,1 4 0,-1 2 0,-1 2 85,-1 4 0,-4 3 0,2 7 0,0 5 0,-1 3 0,0 4 0,-2 3 1,-2 1-64,-1 0 0,0-4 0,0 3 0,0 1 1,0 0-1,0-1 0,0-1-41,0 1 1,-4-4 0,1 1 0,0-4 0,2-3-1,1-5 1,0-2 0,0-2-651,0-3 0,4 1 0,-1-4 1,1-2-1,0-2 0,0 0 534,-2-1 0,1-3 0,-1-1 62,2 2 0,1-4 1,-1-1-1,4-3-337,2-1 1,1 0-1,1 0 1,-1-1-1,1-2 1,-2-2 247,-3-1 0,4-2 0,-5-3 0</inkml:trace>
  <inkml:trace contextRef="#ctx0" brushRef="#br0" timeOffset="179">6277 15661 7569,'-6'-18'0,"1"2"1,5 4 0,1 1 0,3 1-1,2 1 1,2 3 0,-1 1 0,2 1-1,1 0 1,2 0 0,-1 2 96,0 0 0,5 4 0,0 0 1,1 3-1,-1 0 0,-1 2 1,1-2-98,-1 0 0,0 4 0,-3-3 0</inkml:trace>
  <inkml:trace contextRef="#ctx0" brushRef="#br0" timeOffset="180">6620 15867 8166,'0'11'135,"1"2"0,1 2 0,2 4 0,-1 3 0,-2 2 1,-1 1-94,0 2 0,0 8 0,0 0 1,0 0-1,-1 1 0,-2-2 1,-1 0-1,2-1-339,1-2 0,1-5 0,0-5 0,0-4 0,0 0 297,0-3 0,0-7 0,0-1 0</inkml:trace>
  <inkml:trace contextRef="#ctx0" brushRef="#br0" timeOffset="181">6562 16027 7569,'2'-7'107,"2"3"0,3 3 1,3 2 178,2 3 0,-1 4 0,2 6 0,1 2 0,1 1 0,0 1 0,0-1 0,2 4-316,1 0 0,-4-2 0,1-1 0,-2-1 0,-1-2 0,2 0 0,2-1 0,-3-3-36,0-2 1,-1-5-1,-1 2 1,0-1 0,1-2-1,-1-2 1,1-1 138,-1 0 0,1-4 0,-2-1 0,-1-1 0,-2-4 0,1-3 0,-2-2 39,-2 1 1,-3 0-1,-1 0 1,0-2-1,0-2 1,0-2-1,0-2 1,0-1 55,0 0 0,0-2 0,0 1 0,0 2 0,0 2 1,0 2-1005,0 3 0,0 5 836,0 6 0,0 5 0</inkml:trace>
  <inkml:trace contextRef="#ctx0" brushRef="#br0" timeOffset="182">7099 16221 7569,'-6'1'1499,"3"2"-1215,6 0 1,-1 8-1,5-1 1,-2 5-1,-3 1 1,1 2-1,-1-1 1,2 0-557,-1 1 0,-2-3 1,0 4-1,2 1 0,1-3 1,0-1-1,-1-4-815,1 0 1,1-6 1086,-1-2 0,-3-3 0,4-1 0</inkml:trace>
  <inkml:trace contextRef="#ctx0" brushRef="#br0" timeOffset="183">7156 15673 7569,'7'-12'38,"3"1"1,-3-1-1,5 1 1,2-1-1,1 1 1,0 1-1,1 1 220,-1 1 1,1 5 0,-2-4 0,3 2 0,-1 3 0,1 0 0,-2 2 0,0 0-69,0 0 0,1 0 0,-5 0 1,0 2-1,0 1-110,-4 5 0,2-2 1,-4 2-1,0 1 1,0 2-1,-2 5 0,-1 3-26,2 2 0,-3 7 0,3 3 0,-2 2 0,-2 1 0,0 1 0,0 2 0,0 2-191,0 2 1,0-4 0,0 1 0,0-1 0,0 0-1,0-1 1,0-1-67,0-4 0,3-1 0,2 0 1,1-2-1,0-3 0,-1-1 0,0-2 1,-1-2 175,1-2 1,-4-1 0,3-6 0,-3 0 0,-1 1 311,0-1 0,-5-4 1,-2-4-1,-4 0 0,-1-1 1,-4 2-1,-3-1-31,-2-2 0,-2 0 1,0 2-1,2 1 1,0-2-1,4-1 1,0-1-2351,3 0 2096,6 0 0,3-5 0,5-1 0</inkml:trace>
  <inkml:trace contextRef="#ctx0" brushRef="#br0" timeOffset="184">7979 15958 7569,'0'-8'209,"-2"2"1,-1 1 0,-4 4 0,0 3 0,0 6 162,2 2 1,-2 7-1,2 2 1,-1 2 0,1 3-1,2 2 1,-1 0 0,0 1-445,1 1 0,2-4 1,1 3-1,0-4 1,0-3-1,1-2 1,3-2-492,4-2 0,-2-3 0,2-2 1,1-2 562,1-2 0,1-1 0,1-4 0</inkml:trace>
  <inkml:trace contextRef="#ctx0" brushRef="#br0" timeOffset="185">7842 16175 8010,'0'-11'198,"1"3"1,3 2 0,3 1 0,3 1 0,3 0 0,1-1 0,1 0-275,-1 0 0,4 1 0,1 4 0,1 0 1,1-1 75,-2-3 0,0 3 0,4-4 0</inkml:trace>
  <inkml:trace contextRef="#ctx0" brushRef="#br0" timeOffset="186">8287 16152 7569,'0'0'0</inkml:trace>
  <inkml:trace contextRef="#ctx0" brushRef="#br0" timeOffset="187">8470 16187 11180,'7'-7'-71,"0"5"0,-1 3 1,-1 4-1,1 0 71,1 0 0,-5 4 0,3-3 0</inkml:trace>
  <inkml:trace contextRef="#ctx0" brushRef="#br0" timeOffset="188">8744 16198 7569,'1'-10'3040,"2"1"-2457,0 1 0,1 7 0,-4 1-583,0 6 0,0 5 0,0 0 0</inkml:trace>
  <inkml:trace contextRef="#ctx0" brushRef="#br0" timeOffset="189">9246 15787 7569,'-5'-12'252,"4"1"0,-4 1 0,1 3 1,-1 7-1,0 7 0,-1 4 0,1 4 1,0 4-1,2 4 0,2 4 0,1 3 1,0 3-205,0 2 0,0-2 1,0-2-1,0-1 1,0-2-1,0-3 0,1-1 1,2-2-768,0-3 1,5-3-1,-3-6 719,1-2 0,2 2 0,3-4 0</inkml:trace>
  <inkml:trace contextRef="#ctx0" brushRef="#br0" timeOffset="190">9052 16049 7569,'-6'-5'327,"3"-2"0,6-2 1,6 1-1,3 3 0,5 1-140,1 1 0,-1-5 0,4 4 0,-2 2 0,2-1 0,4 1 0,1-2-1874,0 1 1687,-7-3 0,2 0 0,-3-6 0</inkml:trace>
  <inkml:trace contextRef="#ctx0" brushRef="#br0" timeOffset="191">9600 15741 7569,'-11'-8'1236,"1"1"-838,2-2 1,3 9 0,6 5-1,2 8 1,1 7 0,-2 4-1,0 4-365,-2 1 1,1-2-1,1 3 1,2 1-1,-1-1 1,-2-1 0,-1-1-1,0-1-336,0 1 0,0-4 0,0 3 0,0-3 1,0-3-1,0 0 0,0-4 120,0 0 1,5-2-1,1-3 1,2-1 0,0-1-1,1-2 1,1-4 0,2-2 223,4 2 1,-2-3 0,3 3 0,1-3 0,0-1 0,2 0 0,2 0-1,1-1-248,-1-3 0,-3 2 1,-1-5-1,0 1 1,-2 1-1,1-1 207,-3-1 0,-1 0 0,-2-5 0</inkml:trace>
  <inkml:trace contextRef="#ctx0" brushRef="#br0" timeOffset="192">9566 16049 7569,'0'-11'311,"3"1"0,3 1 1,5 3-1,3-1 1,2 2-1,0-1 1,2 1-1,3-2 1,4 2-220,1 0 1,5 0 0,-5 3 0,0-2 0,-2 1 0,-3 1 0,-2-1 0,-3-1-93,-4 2 0,0-4 0,-1-1 0</inkml:trace>
  <inkml:trace contextRef="#ctx0" brushRef="#br0" timeOffset="193">9578 15753 7569,'0'-12'168,"0"1"0,2-1 1,4 1-1,7-1 1,2 1-1,3 1 127,0 2 1,-2-2 0,6 2 0,2 0 0,0-1 0,2 2-1,-1 2 1,3 3-260,1 0 1,-2 2-37,3 0 0,-4-5 0,1-1 0</inkml:trace>
  <inkml:trace contextRef="#ctx0" brushRef="#br0" timeOffset="194">10206 15638 7569,'-12'-5'174,"2"-2"0,3-4 0,4 0 1,4 0 234,3-1 1,1 7-1,-2 5 1,1 8 0,-1 4-1,1 5 1,0 2-1,-2 4-279,0 2 0,-2 11 1,0-2-1,0 2 1,0 0-1,-2 0 0,0 1 1,-3-2-312,-1 2 1,2 0-1,-3-3 1,2 0-1,3-1 1,0-2-1,1-5-108,-3-1 0,3-8 0,-3-1 1,3-4-1,2 0 0,2-1 328,1 0 0,5-4 0,-2-3 0,3-3 0,2-1 0,-1 0-88,1 0 1,0 0 0,2 0-1,1-1 1,1-2 0,-1-2 0,0 0-1,0-1-710,2-1 0,-6 3 759,1-3 0,-1-1 0,-5-3 0</inkml:trace>
  <inkml:trace contextRef="#ctx0" brushRef="#br0" timeOffset="195">10206 15615 7569,'-12'-22'24,"6"-1"0,5 1 0,6 2 0,6 2 1,2 2-1,0 2 0,-2 1 84,0 2 1,1 0 0,-1 3 0,2 1 0,1 2 0,2 3 0,1 0 0,1 2-1009,-1 0 1,1 0 899,1 0 0,3 5 0,-4 2 0</inkml:trace>
  <inkml:trace contextRef="#ctx0" brushRef="#br0" timeOffset="196">10537 15684 7569,'0'8'-7,"0"-1"0,0 3 0,0 4 0,0 5 0,0 3 223,0 1 1,0 5 0,-1 2 0,-2 3 0,-1 0 0,1 0 0,-1-1 0,0 1-397,1-1 0,-2-6 0,1 1 0,2-4 0,1-4 0,1-4 0,0-2-1576,0-2 1756,0-5 0,0 0 0,0-6 0</inkml:trace>
  <inkml:trace contextRef="#ctx0" brushRef="#br0" timeOffset="197">10446 15798 7569,'0'-7'344,"0"-1"0,1 0 1,3 3-166,3 5 0,5 9 1,2 8-1,2 0 1,2 4-1,2 0 1,2 2-1,1 0-170,-1 0 0,-3-2 0,1 0 0,-1-4 0,-2 0 1,0-3-1,-2-1 0,0-2-76,-1 0 1,-5-4 0,-1-2-1,1-1 1,1 0 250,1-2 0,-3-1 0,-2-2 0,0-3 1,1-2-1,0-2 0,1-1 114,0-3 1,-6 0-1,3-4 1,-1-1-1,0-3 1,-2-4-1,0-4 1,-2 0-64,0 0 0,0-4 0,0 2 0,0-2 0,0 0 0,0 2 0,0 0 0,0 0-1031,0 4 1,0 7 0,0 3 0,0 4 795,0 0 0,5 16 0,1 4 0</inkml:trace>
  <inkml:trace contextRef="#ctx0" brushRef="#br0" timeOffset="198">11165 15970 7569,'-1'-8'184,"-2"0"0,-1-1 0,1 1 0,-1-1 0,-1 1 0,-2 0 0,-1 1 1,-3 0-1,0 2 0,-2 3 0,-1 1 0,-2 2 0,-2 1 0,-1 3-87,1 2 0,-2 0 1,5 5-1,1-1 1,1 1-1,2-1 0,1 1 1,2-1-404,4 0 1,3 1 0,1-1 0,0 1 0,1-1 0,3-1 0,4-1 0,2-3 184,1 0 0,1-3 1,0-3-1,2 0 1,3-1-1,-1-3 1,1-2-1,-3-2 308,-2 1 1,0 0-1,-1-2 1,1 2-1,-2-2 1,-1-1 710,-2-2 0,-4 5-788,1-1 0,-3 7 0,-1 1 0,0 6 1,0 6-1,0 3 0,0 4 0,0 2-129,0 2 1,0 8 0,0 0-1,0 1 1,-1 0 0,-2-2 0,-1 1-1,2-1-116,0-1 0,2-1 0,0-6 1,0-3-1,0-4 0,0-2-1613,0-2 1748,0 1 0,-5-11 0,-1-2 0</inkml:trace>
  <inkml:trace contextRef="#ctx0" brushRef="#br0" timeOffset="199">11371 15981 7569,'0'-11'1865,"0"-1"-1766,0 1 1,-5 6 0,-3 5 0,-3 6 0,-3 5 0,-2 5 0,4 1 0,2 2-179,2 0 0,2-3 0,-2 1 0,3 1 0,1-1 0,0-1-38,2-2 0,6-5 0,3-3 0,3-1 0,2-2 0,-1-2 0,1-2 0,-1-3 108,0-3 0,1-5 0,-1-2 0,1-1 0,-2 0 0,-1 0 1,-3-1-10,-1 2 1,-1-2-1,-4 1 1,0 1-1,0 1 1,-1 2-1,-2-1 1,-2 2-281,-1 2 1,2 3 0,-4 5 0,1 2 0,-1 1 0,0 5 0,1 2 297,0 2 0,-8-1 0,3 0 0</inkml:trace>
  <inkml:trace contextRef="#ctx0" brushRef="#br0" timeOffset="200">11291 16107 7569,'0'11'59,"0"0"1,-2 1 0,0-1 0,-3 1 0,0-1 199,0 1 1,-4-1-1,2 0 1,0 1-1,0-1 1,1 1 0,1-1-186,0 0 1,-3 1 0,5-1 0,0 1 0,2-1 0,1 1 0,0-1-210,0 0 0,5-4 1,2-3-1,4-3 1,0-1-1,2 0 1,1 0-1,1 0 157,-1 0 1,2 0-1,1-1 1,-1-3 0,1-4-1,-3-2 1,-1-1-1,-3-1 108,-3 1 1,2-1 0,-5 1 0,-2-1 0,0 1 0,-4 0 0,-1-2-208,-5-2 0,-7 2 0,-4-1 0,-3 5 0,-1 4 0,1 1 0,-1 0 0,1 2-637,3 1 1,-1 4 713,5 1 0,-1 5 0,5-2 0</inkml:trace>
  <inkml:trace contextRef="#ctx0" brushRef="#br0" timeOffset="201">11793 15547 7569,'-11'-23'130,"4"0"0,4 2 1,1 0-1,2 4 0,0 0 1,0 3-1,0 1 1,2 2-1,0 0 79,2-1 1,5 1-1,-2 1 1,4 2 0,0 3-1,0 1 1,1 0 0,-1 2-1,2 1-79,2 1 1,-2 0 0,2 0 0,-2 0 0,-2 0 0,1 0 0,-1 1-45,1 3 0,-1 2 0,0 5 0,0 2 1,-3 1-1,-1 3 0,-1 0 0,-1 5-105,0 3 0,0 4 1,-2 6-1,1 0 1,-2 3-1,-1 3 0,-1 1-49,0 0 1,0 0-1,-1 3 1,-1 1-1,-2 1 1,1 1-1,2 2 1,1-3-125,0-4 0,0 0 0,0-4 0,0-1 0,0-1 0,0-5 0,1-3 196,3-4 1,-1-4-1,3-4 1,-1 0-1,-1-4 472,1-5 1,-5-2 0,-1-6 0,-8 0-1,-5 0-201,0 0 1,-4 0 0,-1 0 0,-2 0 0,-2 0-1,0 0 1,1 1 0,3 1-276,4 2 0,-3 5 0,0-3 0</inkml:trace>
  <inkml:trace contextRef="#ctx0" brushRef="#br1" timeOffset="202">5740 16758 7569,'0'-12'0,"1"2"200,3 2 1,-1 2 0,4 3 0,2 0 0,3 0 0,2 2 0,2 1 0,2 1 0,2 2 0,3 0 0,4 0 0,3 0-113,3 0 0,3-1 1,2 1-1,4-1 1,2-2-1,4 0 1,4 0-1,5 0 0,2 0-63,-1 0 1,-1 0-1,2 0 1,0-2-1,2 0 1,-2-2 0,-4 0-1,-3 0 24,-1 1 0,-3-2 0,-4 2 0,-4-1 0,1 2 0,-3-1 0,0 1-102,-1-2 0,-8 0 1,5 4-1,-2 0 0,-2 0 1,0 0-1,-1 0 1,-1 0-397,0 0 0,-6 0 0,-4 0 1,-1 0-1,-3 0 0,-3 1 449,-3 3 0,-8 2 0,-7 6 0</inkml:trace>
  <inkml:trace contextRef="#ctx0" brushRef="#br1" timeOffset="203">6208 17169 7569,'-5'-7'231,"4"1"1,-3 2-1,4-2 1,4 0 0,4 2-1,3 2 1,3 2-1,3 0 1,-1 0 31,1 0 1,2 2 0,-3 0 0,1 3 0,-1 2 0,-3 2 0,-3 1 0,-4 1-452,-1 1 0,-1-1 1,-4 2-1,-2 1 0,-5 2 1,-4 2-1,-3 1 0,-3 0-90,-2 0 0,2-4 0,-2 3 0,0 0 0,-1-2 0,3 2 0,0-1 125,3-1 1,-1-1 0,2-3-1,3-1 1,1 0 484,3 1 1,2-2-1,8-2 1,5-3-1,5-1-81,5-1 0,2 1 0,4-4 0,0 0 0,3 0 0,0 1 0,0 2 0,-3 1-98,-1-2 0,-2 0 1,-3-2-1,-4 0 0,-2 1-2827,-2 3 2674,1-3 0,-11 4 0,-2-5 0</inkml:trace>
  <inkml:trace contextRef="#ctx0" brushRef="#br1" timeOffset="204">6677 17169 7569,'-8'-4'253,"2"-1"1,2 0 0,5 0-98,6 2 1,6 1 0,4-1 0,1-2 0,3 0 0,3 0 0,3 1 0,-2 0 0,-2-1-412,-4-1 0,2 3 0,-6-2 255,-1 0 0,-1 4 0,-2-4 0</inkml:trace>
  <inkml:trace contextRef="#ctx0" brushRef="#br1" timeOffset="205">7099 16883 7569,'0'-11'158,"0"-1"226,0 1 0,0 6 1,0 5-1,0 6 1,0 6-1,0 2-272,0 1 0,-4 5 0,1-1 1,0 3-1,2-1 0,1 0 1,-1-2-1,-2 0-116,-1-2 1,0 4 0,4-5 0,0 1 0,2-1 0,0-2 0,2-1-68,-1-2 0,2-3 1,0 0-1,1-1 0,3-1 1,1-2-1237,2-2 1,-5-2 1306,1 0 0,-1-6 0,5 0 0</inkml:trace>
  <inkml:trace contextRef="#ctx0" brushRef="#br1" timeOffset="206">7282 16929 7569,'0'-15'138,"0"-1"1,1 2 0,2 2 0,2 0 0,1 1 916,3 0 0,-3 0-955,2 4 1,-5 7 0,0 7 0,-1 5 0,-2 2 0,-2 2 0,-1 2-170,-5 2 1,2 2 0,-1 1-1,2 0 1,3-2 0,0-1-1,2-2 1,2-1-89,1-3 0,0-2 0,5-2 0,1-2 1,2-3-1,3-1 0,1 0 51,-1-2 1,3-2 0,-2-2 0,0-3 0,0 0 0,0-2 0,1 1 0,-1-2-399,0 2 1,-1-4 0,-5 4 0,-3-2 503,-1 0 0,-1-4 0,-4-6 0</inkml:trace>
  <inkml:trace contextRef="#ctx0" brushRef="#br1" timeOffset="207">7453 16986 9736,'0'8'249,"0"-1"1,0 2 0,0 1 0,0 3 0,0 1 0,2 1-301,1-1 0,2 3 0,4-1 1,-1 1-1,2 0 0,4 0 51,5-1 0,3 0 0,1-5 0</inkml:trace>
  <inkml:trace contextRef="#ctx0" brushRef="#br1" timeOffset="208">9509 16803 7569,'5'-11'83,"-2"3"0,4 2 1,2 1-1,1 1 1,2 0-1,0 0 1,4 2-1,3 1 1,2 1-1,3 0 1,4 0-1,5 1 1,7 1-1,3 3 1,5 1-1,5 0 1,8-1 48,-28-2 1,1-1-1,4 0 1,1 0 0,-1-2-1,1 0 1,3 0 0,1 0-1,3 0 1,2 0 0,2-1-1,1 1 1,1-2 0,1 0-1,-1-2 1,1 0-122,0-1 0,0 0 1,1-1-1,0-1 1,4 0-1,0-1 1,1-1-1,1 0 1,0 0-1,-1-1 0,0 1 1,0 0-1,-1 1 1,-1 0-1,-3 1 1,-1 0-4,-1 1 0,-2-1 1,-2 2-1,-1-1 1,-3 1-1,-2 0 0,-1 0 1,-2 1-1,-2 1 1,-1 0-1,-3-1 1,0 1-1,26-2-8,-4 0 0,-8 1 0,-8 4 0,-3-1 0,-7-2 0,-4 0 0,-3 0-597,-3 2 0,-10 1 1,-14 0 596,-13 0 0,-9 5 0,-7 1 0</inkml:trace>
  <inkml:trace contextRef="#ctx0" brushRef="#br1" timeOffset="209">10286 17180 7569,'0'-11'178,"0"-1"0,1 2 0,1 1 0,4 3 0,0 0 1,3 0-1,1 1 0,3 3 0,1 1 0,2 1 0,1 0 1,0 0 34,1 0 1,1 5 0,3 2 0,-3 3 0,-3 2 0,-1-1 0,-1 2 0,-2 1-341,-3 1 0,-7 4 0,2-2 1,-4 0-1,-2 4 0,-5-1 0,-2 0 1,-3-1-111,-1 2 1,-4-4-1,1 3 1,-1-1-1,0 0 1,0-2-1,1 0 150,2-3 1,1-2 0,3 0 0,1-1-1,3 1 1,1-1 331,2 1 1,3-5 0,4 0 0,3-2 0,5-3-146,3-1 1,-1-1 0,5 2-1,1 0 1,2 2 0,1-1-1,-2-2 1,0-1-525,-2 0 0,-1 0 1,1 0 423,-4 0 0,3 0 0,-1 0 0</inkml:trace>
  <inkml:trace contextRef="#ctx0" brushRef="#br1" timeOffset="210">10788 17169 7569,'0'-18'60,"1"4"0,2 4 1,2 3-1,1 2 1,3 3-1,1-1-72,2 0 0,3 1 0,2-2 0,0 2 0,2-1 0,0 0 1,-1 0-1,0 2 0,-2 1-310,1 0 1,-2 0 321,-3 0 0,4 0 0,2 0 0</inkml:trace>
  <inkml:trace contextRef="#ctx0" brushRef="#br1" timeOffset="211">11234 16838 7569,'0'-8'463,"-2"2"-108,-1 0 1,1 9 0,-2 7 0,3 5 0,1 3-1,0 4 1,0 2 0,0 2-345,0 0 1,4 2 0,1-2-1,0 0 1,0-2 0,-1-1 0,0-2-1,0 0-514,-2-2 1,3-5 0,-1 1 0,-1-2 502,-2-2 0,-1 0 0,0 1 0</inkml:trace>
  <inkml:trace contextRef="#ctx0" brushRef="#br1" timeOffset="212">11394 16929 7569,'0'-12'219,"0"-3"0,1 0 0,3 2 0,3 3 197,3 3 0,2 4 0,-2 0 0,-2 7 0,-5 6 0,-1 6-447,-2 1 0,0 2 0,0 3 1,0-2-1,0-2 0,0 0 0,0 0 1,-2 1-195,-1-2 1,1 0 0,-2-6 0,3 1-1,2-2 1,2-1 0,2-3 0,1-1-340,3-2 1,5-2 0,1-1-1,-1 0 564,-1 0 0,4-5 0,0-1 0</inkml:trace>
  <inkml:trace contextRef="#ctx0" brushRef="#br1" timeOffset="213">11565 17009 7569,'-1'6'291,"-2"-1"1,-2 0 37,-1 3 1,3 2-1,-1 2 1,3-1-1,1 2 1,0 1-1,0 2 1,0 1-294,0-1 0,5 4 0,3-2 0,2 1-36,1 0 0,1-5 0,-1 3 0</inkml:trace>
  <inkml:trace contextRef="#ctx0" brushRef="#br2" timeOffset="214">12753 15890 7735,'11'-4'165,"0"-1"0,1 0 0,-1 0 0,1 2 0,-1 0 0,1 1 0,0-2 0,2 2 0,3-1 0,0 1 0,2-2 1,1 1-1,-1 2 0,1 1 0,1 0-151,2 0 1,-4-4 0,-1 0 0,0 2 0,0 0 0,1 2 0,-2 0 0,-1 0-1138,-4 0 0,0 0 1123,-1 0 0,-4 0 0,-2 0 0</inkml:trace>
  <inkml:trace contextRef="#ctx0" brushRef="#br2" timeOffset="215">12844 16107 7788,'1'-7'394,"3"3"1,4 2 0,2-1 0,2 0 0,4 0 0,3 2-17,2 1 0,2-2 1,0 0-1,0-2 1,0 2-1,0 0 0,-1 2 1,1 0-741,0 0 0,-1 0 0,-2 2 0,-1 0 0,0 2 0,0 0 362,0 1 0,0-4 0,4 4 0</inkml:trace>
  <inkml:trace contextRef="#ctx0" brushRef="#br2" timeOffset="216">14066 15627 7569,'-4'-12'-54,"-1"1"0,0 0 0,0-1 1,1 1-1,0-1 0,1 1 1,-1 0-1,-1-1 0,-2 1 0,0-1 1,-1 2-1,-1 1 0,-1 2 1,-3-1 144,-2 2 0,2-3 0,-3 5 0,1 1 0,-2 2 0,-1 1 0,-1 0 0,0 0-2,0 0 1,5 1 0,-2 3 0,1 4-1,-1 2 1,2 3 0,3 1-97,3 1 1,0 5 0,4-1 0,1 2 0,2-1 0,1-1 0,1 0 0,3-1-75,4-3 0,6 1 1,2 0-1,1-4 1,0-3-1,0-4 1,1-1-1,-2 0 132,1-2 1,-1 0 0,-2-2-1,1 0 1,-1-2 1073,-1-1-1045,-7 1 0,-1-1 0,-5 6 0,2 6 0,0 4 0,2 3 1,-1 2-54,-2 2 0,-1 3 0,1 3 0,2 0 0,0 1 0,0 0 0,-1-1 0,1 1-34,1 1 1,0-4 0,-4 1 0,1-3 0,1-4 0,2-2 0,-1-2-872,-2-1 0,0-3 878,3-2 0,-3-3 0,4-10 0,-5-2 0</inkml:trace>
  <inkml:trace contextRef="#ctx0" brushRef="#br2" timeOffset="217">14431 15501 7569,'-6'-5'125,"1"-1"0,1-2 0,-1 2 0,0 0 1,-1 0-1,-1 1 0,-2 3 0,-1 1 1,-1 1 105,0 0 0,-5 1 0,0 1 0,-1 3 0,0 3 0,-1 3 1,-1 3-1,0 2-269,0 0 0,5-2 1,0 4-1,4 0 1,3-2-1,2 1 1,3-2-1,2 0-96,3 0 0,4-1 0,5-5 0,4-2 0,1-2 0,2-2 0,1 1 62,0 0 1,1 0 0,2-5 0,0-3 0,-1-3-1,-2 0 1,-2-1 0,-2-1 33,-2-1 0,-5-3 1,-3 0-1,1-3 0,-2 1 1,0 0-1,-3-2-118,0 0 1,-6 1 0,-1-1 0,-2 1 0,-1 5 0,-4 3 0,-2 3 0,-1 3-19,1 0 0,1 6 1,1 1-1,-2 3 1,-2 3-1,3 3 1,0 2-1,3-1 174,2 0 0,-2 0 0,4 2 0,-6 0 0</inkml:trace>
  <inkml:trace contextRef="#ctx0" brushRef="#br2" timeOffset="218">14226 15730 7569,'0'11'-377,"0"1"879,0-1 0,-1-1 0,-2-1 0,-2-3-249,-1-1 0,2 3 0,-4-3 0,-1 1 1,-1 3-1,-1 1 0,-1 2 0,2-1-287,3 1 0,-2 3 0,4 0 1,0 0-1,-1 1 0,4-1 0,1 0 1,1 0-143,0 1 1,0-1 0,0-4 0,1 1 0,3-1 0,3 0 0,5 0 0,2-4 95,1-3 0,5-3 0,-1-1 0,3 0 0,1 0 0,0-1 0,-1-3 114,1-3 0,0-4 1,-1 0-1,-3 0 1,-4-2-1,-2-1 1,-3-3-1,-3 1 4,-3-1 0,-3-3 0,-1 1 0,-1-1 0,-4 0 0,-5 2 0,-5 1 0,-3 3-215,-2 2 0,-2 1 0,-1 4 0,2 3 0,0 3 0,4 1 0,0 1-448,3 3 1,1 2 624,2 6 0,5 4 0,1 2 0</inkml:trace>
  <inkml:trace contextRef="#ctx0" brushRef="#br2" timeOffset="219">15140 15810 7569,'-8'0'588,"2"-2"0,1-1-588,2-5 0,7 8 0,2 1 0</inkml:trace>
  <inkml:trace contextRef="#ctx0" brushRef="#br2" timeOffset="220">15574 15501 7569,'-7'-7'81,"2"-1"0,1-1 0,1-1 0,0-1 0,2-1 0,1 1 0,0-1 0,1 2 0,3 3 0,3 3 0,4 1 0,0 1 0,2-2 168,2 1 0,-2 2 1,3 1-1,-1 0 1,2 0-1,-1 0 0,2 0 1,-1 0-158,-1 0 1,3 1 0,-2 2 0,-1 2 0,1 1 0,-3 4 0,-3 3 0,-3 4-174,-5 0 0,2 2 0,-1 6 0,-2 0 0,-5 3 0,-5 1 0,-2 1 1,-2 1-182,-4-1 1,4-3 0,-5 3 0,1 1-1,-2-2 1,-1-2 0,1-3 155,2-1 1,-3-2 0,3-2 0,4-3 0,1-4 0,5 0 389,1-1 1,1-3 0,5-2 0,3-1-78,4-2 1,6-2-1,1-1 1,0 0 0,2 0-1,1 0 1,1 1 0,0 2 12,1 1 0,5-1 0,2-3 0,-2 0 0,-1 0 1,-1 0-1,-1 0-706,-3 0 1,1-1-1,-5-1 1,-2-4 485,-4 0 0,-4-1 0,-5-5 0</inkml:trace>
  <inkml:trace contextRef="#ctx0" brushRef="#br2" timeOffset="221">16076 15387 7569,'1'-8'-66,"3"2"0,4 1 0,2 2 0,1 2 0,1 1 0,-1-1 0,1-2 0,-1 0 0,0 0 0,1 2 0,-1 1 0,1 0 0,-1 0 0,1 0-46,-1 0 0,-3 0 1,-1 0-1,2 0 112,1 0 0,2-5 0,-1-2 0</inkml:trace>
  <inkml:trace contextRef="#ctx0" brushRef="#br2" timeOffset="222">16499 15067 7569,'0'-5'256,"0"5"0,0 7 0,0 3 0,0 1 0,1 1 0,1 0 0,2 3 0,-1 4 1,-2 3-125,-1 1 1,0 0 0,0 0-1,0-1 1,0 1 0,0 0 0,0 0-1,0-1-468,0-3 1,0 1 0,0-5 0,0-1 0,1-3 0,3-2-1,4-1-595,2 1 0,-2-4 931,-1-1 0,1-3 0,3-1 0</inkml:trace>
  <inkml:trace contextRef="#ctx0" brushRef="#br2" timeOffset="223">16670 15159 7569,'4'-16'-62,"1"0"1,1-1-1,3 1 1,1 2 2247,2 1-2025,-1 2 1,-5 6-1,-2 5 1,-4 6-1,-2 6 1,-3 3 0,0 3-1,-2 1-174,1 0 1,2 0 0,-4 3 0,1 1 0,-1 0 0,2-1-1,-1-2-91,1-1 1,4-1 0,-2 1-1,3-4 1,1-2 0,0-2-1,0 1 1,1-1-38,3 0 1,2-4-1,5-2 1,1-1 0,-1 0-1,1-2 1,-1-1-224,0-1 0,1 0 1,-1-1-1,-1-3 364,-2-3 0,-3-4 0,-5 0 0</inkml:trace>
  <inkml:trace contextRef="#ctx0" brushRef="#br2" timeOffset="224">16761 15307 7569,'2'-8'167,"0"1"1,2-2 258,-2-1 1,0 5 0,-2 5 0,0 6-1,0 6 1,0 3-242,0 4 0,0-1 0,0 1 0,0 1 0,0 1 0,0 2 1,0-1-847,0-3 661,0 2 0,5-3 0,1 5 0</inkml:trace>
  <inkml:trace contextRef="#ctx0" brushRef="#br2" timeOffset="225">17252 15764 7569,'-7'0'54,"-1"0"1,1-1 0,0-3 0,3-4 0,3-2 0,2-1 0,3 1 0,4 1 0,2 1 248,1-1 0,-3-1 0,1-1 0,2-1 1,2 1-1,-2-1 0,-2 1 0,0-1 0,1 2-455,2 3 0,-5-2 0,1 4 0,1 0 0,1-2 0,1 2 0,1 0-14,-1 3 0,1 0 1,-1 2-1,1 0 1,-1 2-1,0 0 1,1 3-1,-1 2 172,1 1 0,-1 1 1,1 0-1,-1-1 0,0 1 1,1 1-1,-1 0-11,1-2 1,-1 2 0,0-4 0,1 2-1,-1-2 1,1 0 0,-1 0 0,1-1 113,-1-3 1,2-1-1,1-1 1,1-1-1,-1-1 1,0-3-1,0-2 14,1-2 1,0 3 0,-3-2 0,-1-1-1,-1-1 1,-2-1 0,-3-1 0,-1 1-406,-1 0 1,1-1 0,-4 1 0,0-1 0,-1 2 281,-3 3 0,-2 2 0,-6 5 0</inkml:trace>
  <inkml:trace contextRef="#ctx0" brushRef="#br2" timeOffset="226">17424 15901 7569,'-7'-1'753,"4"-3"-397,1-4 1,2 2 0,0-2 0,2 1 0,0-1 0,4 2 0,3 1-201,4 2 0,1-2 0,-1 1 0,1 0 0,2 1 0,1-1 0,-1 1-138,-2 2 1,-1 1 0,-1 0 0,2 0 0,2 0 0,-4 1 0,-2 2 0,-2 1-197,1-2 1,1 5 0,2-1-1,-2 2 1,-1-2 0,-2 0 43,2 1 0,1-4 0,2 4 0,-1-2 0,1-3 0,-1 1 0,2-1 0,1 2 147,1-1 1,0-2-1,-4-1 1,1 0 0,-2-1-96,-2-3 0,-3 1 1,-4-3-1,2 0 0,0-1 1,0-2-630,-2-1 0,-1-1 1,1 1 710,3 2 0,3-7 0,4 2 0</inkml:trace>
  <inkml:trace contextRef="#ctx0" brushRef="#br2" timeOffset="227">18394 15444 7569,'-6'-1'415,"1"-2"0,0 0 0,-3 1 1,-2 5-249,-1 4 1,-4 7 0,-2 4 0,-1 2 0,-1 5 0,0 0 0,1 2 0,2 1 0,2-1-341,1 1 0,2 3 1,1-5-1,2 0 0,4-3 1,3-3-1,1-2 65,0-2 0,1-1 1,3-4-1,5-2 1,5-3-1,5-1 1,4-3-1,4 0 167,3-2 1,3-5 0,2-3 0,2-2 0,1-2 0,-2 1 0,-3-2 104,-3-2 0,-6 1 0,-1-4 0,-6 1 0,-6-1 0,-3-2 0,-4-2 0,-3-2-117,-1-3 1,-3 2-1,-3-6 1,-7 1-1,-3 1 1,-4 2-1,-2 3 1,-2 2-295,-3 3 0,3 4 0,-4 8 0,2 3 0,0 2 0,3 2 0,4 2-711,3 2 0,1 2 958,3 5 0,6 1 0,1-1 0</inkml:trace>
  <inkml:trace contextRef="#ctx0" brushRef="#br2" timeOffset="228">18794 15867 7569,'-11'0'145,"3"-4"1,2-1 264,1-1 0,1 4 0,5 1-584,3 4 1,-1 4 0,4-2 173,2 2 0,-4-5 0,0 3 0</inkml:trace>
  <inkml:trace contextRef="#ctx0" brushRef="#br2" timeOffset="229">19251 15353 7569,'-5'-12'81,"2"2"1,-3 1 0,0 3 0,1 0-1,-2 1 1,1-1 142,-3 4 1,3 1-1,-2 1 1,-1 1-1,-1 3 1,-1 3-1,-1 4 1,1 1-36,-1 3 0,-3 3 0,0 5 0,0 0 1,0 1-1,-1 3 0,2 2 0,2 1-185,0 1 1,5-5-1,0 4 1,2-2 0,3-3-1,0-1 1,2-1-224,0 0 1,4-2 0,1-2 0,2-3 0,3-4 0,2 0-1,4-2 1,-1-3 206,1-3 0,2-3 1,5-1-1,0 0 0,0-1 1,1-3-1,1-3 52,2-3 0,-4-3 0,-6-1 0,0-1 0,-3 0 0,-3-2 0,-3-2 0,-4-3-63,-3 0 1,-1-3 0,-1 0 0,-3-3-1,-4-1 1,-3-1 0,-3 0-19,-1 4 1,-2 2 0,3 1 0,-1 1 0,1 3 0,1 4 0,2 3 0,1 4-531,2 0 571,-2 5 0,4-2 0,-6 5 0</inkml:trace>
  <inkml:trace contextRef="#ctx0" brushRef="#br2" timeOffset="230">19765 15330 7569,'-8'0'499,"1"0"1,-2 0 15,-1 0 1,3-1-1,2-2 1,0 1-1,-2 2-387,-4 2 1,4 7 0,-1-1 0,-1 2 0,-2 1 0,-3 1 0,-1 0-68,1 4 1,-4-2 0,-1 3 0,-3 1 0,1 0 0,1 2 0,2 2 0,1-1-76,3-2 0,2 3 0,0-3 0,2 1 0,1 1 1,3-4-1,1 1-83,2 0 0,2-3 0,1 3 1,1-2-1,2-2 0,2-1 0,1-2 1,3 1 23,1-1 1,2-1 0,-1-1 0,0-2 0,1-2 0,-1-3 0,1-1 22,-1-1 0,1 0 1,-1 0-1,0 0 1,1-1-1,-2-3 0,-2-4 56,-5-6 0,-1 1 0,-2-4 1,-2 2-1,-1 0 0,-6 1 0,-5 1-85,-5 2 0,-4 1 1,-2 2-1,-3 4 1,-2 3-1,0 2 1,1 3 78,2 4 0,3 7 0,1 3 0</inkml:trace>
  <inkml:trace contextRef="#ctx0" brushRef="#br2" timeOffset="231">5573 5082 7569,'-34'-17'106,"1"0"1,3 6-1,4-1 1,6 1 0,3-1-1,2 1 1,-1-1 0,-1 0-1,0-2 1,-1-3 0,-3 0-1,1-4 1,0 1 0,1 0-1,-2 1 1,1-2 0,0 0 61,1-2 0,0 5 0,-4 2 0,0 0 0,0 2 0,0 3 0,1 2 1,-1 2-147,0 0 1,-4-2 0,-1 6 0,-2 0-1,-4 2 1,-3 1 0,0 0 0,0 1-1,0 2 1,-2 3-3,-2 4 1,1 0-1,-3 8 1,1 0-1,-1-1 1,0 4 0,-1 0-1,3 2 13,-3 0 0,0-1 1,-2-1-1,1 1 1,-1 2-1,0 0 1,1 0-42,-1-1 0,4 4 1,0 0-1,0 1 0,0 2 1,0-2-1,1 1 1,-1 0 14,0 3 0,3-3 0,-1 1 0,6 1 0,1 0 0,0 2 0,0 3 60,2-1 1,2 2 0,4 0 0,-3 2 0,-1 2 0,-2 2-1,1 2 1,-1 0-33,0 1 1,2-2-1,-1 1 1,2-2-1,3 1 1,2-2-1,3-1-30,1-4 0,5 3 0,-1 1 0,2 1 0,0 1 0,-1 3 0,-1 1 21,1-3 1,5 3 0,2-3-1,-2 5 1,-1 0 0,-1 0 0,3 2-1,0 0 34,-1 0 1,3 2-1,-1-2 1,1 0 0,1 1-1,0 0 1,2 1 0,2-1-48,1-3 0,1-3 0,3-3 0,4-1 1,2 1-1,1 0 2,1-1 0,-1 3 0,2-3 0,1 1 0,1 0 0,-1-1 0,-1 0 0,-1 0 60,4-1 0,-4-3 0,4 3 0,-2-2 0,-1 0 0,3 0 0,-1 1 0,1 2 11,3 0 1,3-5 0,2 1 0,3-2 0,3-2 0,3 0 0,2 0-39,-1 1 1,1-5-1,3-1 1,4 0 0,3-1-1,0 0 1,1-2 5,0-2 1,-1-1 0,1-2 0,0-2 0,1-4 0,1-2 0,1-3 0,1-2-56,1-4 1,1-3 0,5-1-1,0 0 1,0 0 0,0 0-1,0-1-23,0-3 0,0 1 0,1-3 1,-3 0-1,1 1 0,0 0 1,2 2-119,1 2 122,-1-4 1,-6 0 0,-1-4 0,0 0 0,2-3-1,2-2 1,-2-1 49,-4-1 0,-2-2 0,-1-4 0,0 1 0,-1-1 0,0-1 0,-2 2 0,-2 1-17,-2-1 1,3 0 0,-4-2 0,-1 1 0,-2 2 0,-1 1 0,-1-1-2,-2-2 1,1-1 0,-6 0 0,0 0-1,-2 1 1,-1-1 0,-1 0 108,1 0 1,0-1 0,-1-1 0,-2-2 0,-1 0 0,1 1-1,2-2 1,1-1-99,0-3 0,-2-1 0,-1-1 0,-1-2 0,2-2 0,-1-3 0,0 0-129,-1-1 0,-3 4 0,1-3 0,0 2 0,-3 2 1,-1 1-1,-3 2 135,-3 0 0,2-4 1,-4-2-1,0 0 0,0-3 1,-2-3-1,-2-4 0,-1-3 6,0-3 1,0-1 0,0 0 0,0-1-1,-1-2 1,-2-1 0,-2 2-77,-1 0 0,-5 3 0,-5 2 0,1 2 1,0 1-1,0 3 0,-1 1 20,0 1 1,3 0 0,-2 1 0,2-1 0,1-1 0,-2 0 0,-2-1 0,3 0-63,0-4 0,1-2 0,1 0 0,0 3 0,-1 3 0,-1 3 0,-2 1 1,-4 1 27,-2 1 0,-2 6 1,-1 6-1,-3 0 0,-3 0 1,-5 4-1,-3 2-103,-4 1 0,-3 0 0,-5 1 0,-3 3 0,-3 4 158,-1 2 0,21 5 0,0 0 0,-2-1 0,-1 0 0</inkml:trace>
  <inkml:trace contextRef="#ctx0" brushRef="#br2" timeOffset="232">2255 18072 7569,'-10'-2'712,"3"-2"-553,-4 3 1,9-4 0,-4 6-1,0 3 1,4 5 0,1 5 0,1 5-1,0 4 1,0 4 0,0 3-137,0 3 0,0 1 1,0-1-1,1 0 0,1 0 1,4 2-1,-1-2 0,1-2 1,-1 0-139,0-2 0,4-1 1,-3-5-1,1-2 1,-2 0-1,-1-4 0,1 0-282,1-3 1,-3-4 396,0-6 0,-6-11 0,-4-10 0</inkml:trace>
  <inkml:trace contextRef="#ctx0" brushRef="#br2" timeOffset="233">2118 18049 7569,'0'-18'-11,"2"1"0,1 2 0,5 0 1,2 1-1,2 1 0,0 3 242,3 3 1,-1-2 0,5 4 0,0 0-1,1-1 1,-1 4 0,1 1 0,1 1-25,2 0 1,0 1 0,-1 1 0,-1 4-1,0 0 1,0 4 0,-1 3 0,1 2-334,-3-1 1,-1 2 0,-4 1 0,0 1 0,-4 1 0,-3 0 0,-4-1-1,0-1-73,-2 1 1,-5 0 0,-4 2 0,-5-1 0,-5 0-1,-3 0 1,-1-1 164,0-2 1,2 0 0,1-6 0,2-1 0,0-3 0,2 0 0,-1 0-1,3-1-268,1-3 0,6-1 0,0-2 302,2-3 0,-3-2 0,1-5 0</inkml:trace>
  <inkml:trace contextRef="#ctx0" brushRef="#br2" timeOffset="234">2929 17855 7569,'0'-8'209,"0"0"1,0 2 0,0 3 0,0 7 0,-1 5 0,-2 4 0,-2 2-86,-1 4 0,-2 4 1,-3 4-1,-1 3 1,1 3-1,0 3 1,-1 0-1,1 4 0,-1 0-164,1 3 0,1-3 0,1-1 0,3-2 0,1-2 0,2-2 1,3-1-22,4-3 1,-2-1 0,6-5 0,2 0 0,3 0 0,2 0 0,-1-2 0,-1-2-4,-2-4 0,0-2 0,1-3 0,-1-1 0,1-2 0,-1-2-1145,1-3 1209,-6-1 0,-1-1 0,-5 0 0</inkml:trace>
  <inkml:trace contextRef="#ctx0" brushRef="#br2" timeOffset="235">3146 18174 7569,'-11'-5'252,"3"-1"1,2-6-20,1 1 1,2 7 0,6 8 0,1 10 0,-2 8 0,-1 4 0,1 3 0,0 3-287,2 2 1,0-2 0,-4 5 0,0-4-1,0-3 1,0 1 0,0-3-174,0-5 0,0-2 1,0-6-1,0-1 1,1-2-249,3-5 0,-3-3 0,4-8 474,0-3 0,-3-8 0,3-3 0</inkml:trace>
  <inkml:trace contextRef="#ctx0" brushRef="#br2" timeOffset="236">3112 18209 8033,'8'1'228,"-2"3"1,0 2 0,1 2 0,1-1-1,4 3 1,2 3-115,1 2 1,2 6-1,-4-2 1,3 2-1,-1 2 1,0-1 0,0-2-1,1-2-114,0-2 1,-3 3-1,2-4 1,-2-2-1,-2-3 1,1-3 0,-1-2-1,0-3 209,1 0 1,-5-2-1,1 0 1,1-2-1,0-2 68,-2-3 0,2-5 0,-5-3 0,-1-4 0,-2-2 0,-1-2 0,0 0 0,0-1-134,0-3 0,0 2 1,0-6-1,1 0 0,2-2 1,1 0-1,-1 1 0,1 3-429,0 1 1,1 5-1,-2 5 1,0 2 0,1 3-1,0 3-679,0 2 1,1 6-1,-1-1 1,3 4 964,3 3 0,2 5 0,-1-3 0</inkml:trace>
  <inkml:trace contextRef="#ctx0" brushRef="#br2" timeOffset="237">3831 18117 7569,'-7'0'2898,"-1"0"-2751,6 0 0,-2 1 1,8 2-1,2 2 1,2 0-1,-1 2 1,3-1-160,4 3 1,0 1 0,4 0-1,0-1 1,0-1 0,2-1-1,1 1-37,2-1 0,-4-4 1,0 2-1,0-1 0,-1 0 1,-1-2-1,-2-1 0,0-1 288,-1 0 0,-5 0 0,-4 2-105,-4 2 0,-4-2 1,-13 4-1,-4 1 1,-4-2-1,-4 1 1,0-1-560,0 0 0,3 0 1,6-2-1,3 1 0,4-2 1,0 0 424,1-2 0,0 0 0,-1 0 0</inkml:trace>
  <inkml:trace contextRef="#ctx0" brushRef="#br2" timeOffset="238">3866 18448 10136,'7'2'171,"1"0"0,1 2 1,1-1-1,1-2 1,1-1-1,-1 0-196,1 0 0,-1 0 1,0 0-1,2 0 0,1 0 1,1 0-1,-1 0 0,-1 0-754,-2 0 0,1 0 0,-1-1 779,1-3 0,4-8 0,2-5 0</inkml:trace>
  <inkml:trace contextRef="#ctx0" brushRef="#br2" timeOffset="239">4402 18209 7569,'0'-17'120,"2"4"0,2-2 0,2 2 0,1 3 0,1 1 291,1 2 1,-3 4 0,1 1 0,-2 4-1,-3 6 1,0 3 0,-2 5-297,0 3 0,0 2 1,0 2-1,0 0 1,0 1-1,0 1 0,0 2-251,0-2 1,0-1 0,0-1 0,0-1 0,0-2 0,0-2 0,0-2-438,0-2 1,1-2 0,1-3-1015,2-2 1587,0-4 0,-4-8 0,0-8 0</inkml:trace>
  <inkml:trace contextRef="#ctx0" brushRef="#br2" timeOffset="240">4562 17866 7912,'2'-10'87,"0"1"1,3 3 674,2 1 0,-4 1 1,4 5-32,-2 3 0,2-2 1,-3 6-332,-1 1 0,-2-3-406,-1 2-135,0-6 563,0 3 48,0-5-476,5 5 0,-2-2 0,4 5 0,2 1 0,0 1 0,0 1 0,-1 2 2,0 2 0,3-1 1,1 5-1,2 1 0,3 3 1,-1 3-1,2 1-41,0 3 0,-3-4 1,3 3-1,-2 1 1,-2-1-1,-2 1 1,-4 1-1,-1-1-248,-2 2 1,-1-3-1,-4 0 1,0-1-1,0-1 1,-2-2 0,-1-1 42,-5-2 0,-1-6 0,0 2 0,2-1 0,-2-5 0,-1-1 1,-2-5-350,1-1 0,3-1 599,1-4 0,-1-5 0,-3-2 0</inkml:trace>
  <inkml:trace contextRef="#ctx0" brushRef="#br2" timeOffset="241">5636 18151 10180,'-5'11'18,"-3"-2"1,-2-2 0,-1 2 0,-1 0-1,0 0 1,-2-2 0,-3 2 0,-1 1 0,-1 2-1,2-2 1,1-1 0,4-1 0,0-1 0,1-1-1,1 0 1,1-3-96,1 1 1,4 4 0,-2-3 0,1 1 0,4 2 68,3-2 1,4-1 0,7-5-1,2 1 1,6 2 0,3 1 0,4-2-1,1 0 89,3-2 0,-3 0 1,0 0-1,0 0 1,-1 0-1,0 0 1,-4 0-277,-4 0 1,-2-2-1,-4 0 1,1-2-1,-1 1-1724,-1 2 1919,-7 1 0,-1 0 0,-5 0 0</inkml:trace>
  <inkml:trace contextRef="#ctx0" brushRef="#br2" timeOffset="242">5533 18448 7760,'6'2'331,"0"0"1,-1 2-1,1 0 1,2 0-1,-1 1-79,2 1 0,0-2 1,0 4-1,-2-1 0,4 1 1,1-2-1,4-1 0,-1-1-180,1 1 1,1-4 0,3 3-1,-1-3 1,0-1 0,0 0-1,0 0 1,0 0-1942,-1 0 1869,-2 0 0,-4-5 0,-1-1 0</inkml:trace>
  <inkml:trace contextRef="#ctx0" brushRef="#br2" timeOffset="243">6915 18083 7569,'-6'-1'262,"2"-1"1,3 2-1,1 6 1,0 4-1,0 4 1,0 2-1,0 2 1,0 2-1,0 0-40,0 0 0,0 0 0,0-4 0,1 1 1,1 1-1,2-2 0,-1 2 0,-2-2-417,-1 1 1,0-1-1,0-2 1,0 2-1,0-3 1,0 0-1,0-1 78,0-1 0,0 0 1,0 1-1,1-2 259,3-2 1,-1-3 0,4-5 0,2 0 0,1 0-1,3 0-8,2 0 0,3 0 0,5 0 1,1 0-1,1 0 0,3 0 0,0 0 1,1 0-159,1 0 0,-5 0 0,2 0 0,-5 0 1,-1 0-1,-4 0 0,0-2-1101,-3-1 1,-3 0 1124,-3-5 0,-3 1 0,-5-5 0</inkml:trace>
  <inkml:trace contextRef="#ctx0" brushRef="#br2" timeOffset="244">6949 18277 7569,'-6'-7'604,"2"-1"0,4 0 1,4 1-296,4-1 1,2 6 0,1-2 0,2 2 0,1 2 0,1 0 0,0 0 0,0 0 0,2 2-352,1 2 0,0-3 0,2 3 0,-2-3 1,-2 0-1,-2 2 0,-1 0-798,-2 0 0,1-2 1,-1-1-1,-1-1 840,-2-3 0,-3-2 0,-5-6 0</inkml:trace>
  <inkml:trace contextRef="#ctx0" brushRef="#br2" timeOffset="245">6904 18072 7569,'0'-8'102,"1"0"1,3-1 0,3 1-1,3-1 1,3 1 0,2 0 295,4 2 1,3-3 0,1 4-1,1 0 1,1 0 0,3 2 0,0 2-1,0 1-513,-3 0 0,-2 0 1,-4 0-1,-3 0 0,-4 0 1,0 0 114,-1 0 0,1 5 0,-1 2 0</inkml:trace>
  <inkml:trace contextRef="#ctx0" brushRef="#br2" timeOffset="246">7566 17912 7569,'-6'-5'229,"-3"2"1,5-5-1,1 2 1,2 4-1,1 5 1,0 8 0,0 4-1,0 4 1,0 2-42,0 2 0,4 4 0,1 1 0,0 0 0,0 1 0,-1-1 0,0 1 0,0-1-372,-2 0 0,-1 2 0,1-3 0,0-2 0,2-1 0,-1-2 0,-2-2 0,-1-2 96,0-1-1,0-2 1,0-4 0,1-1 0,2-1 0,0-1 0,1-1 250,1 0 0,-2 2 0,3-4 0,1 0 1,-1 0-1,3-1 19,1 1 0,1-4 1,1 3-1,-1-3 1,1-1-1,-1 0 0,1 0 1,-1 0-324,0 0 0,1 0 0,-1 0 0,-1-1-2279,-2-3 2421,-3 3 0,-5-14 0,0 2 0</inkml:trace>
  <inkml:trace contextRef="#ctx0" brushRef="#br2" timeOffset="247">7532 17946 7569,'0'-12'130,"0"1"0,0 0 0,1-1 0,3 2 0,2 1 0,2 3 0,-1 1 46,2 2 0,5 1 1,3-1-1,1-1 0,2 2 1,1 1-1,2 1 1,0 0-258,0 0 0,-1 0 0,-3 0 0,-4 0 81,-3 0 0,0 0 0,-1 0 0</inkml:trace>
  <inkml:trace contextRef="#ctx0" brushRef="#br2" timeOffset="248">7920 17946 7431,'0'8'108,"0"-1"0,0 2 1,0 2-1,1 3 0,2 3 1,1 1-1,-2 2 1,0 2-1,-1 0 0,1 1 1,2 0 105,-1 0 0,-2 0 0,-1 0 1,1-1-1,2 0 0,1-2 1,-2-2-1,1-1-383,0-3 0,-1 2 0,3-1 0,-1-1-1433,-1-1 1602,1-7 0,-4-6 0,0-6 0</inkml:trace>
  <inkml:trace contextRef="#ctx0" brushRef="#br2" timeOffset="249">7909 18072 7569,'1'-12'367,"3"2"1,3 2-1,4 5 1,0 1-196,0 2 0,2 2 0,2 3 1,3 5-1,1 5 0,0 3 0,0 2 1,0 2-206,0 0 0,-4 1 1,3 0-1,-1 0 1,-3-1-1,-2-3 1,1-3-1,1-1 6,1 1 1,0-2 0,-3-6 0,-1 0 0,1 0 0,-1-2 0,1-2 392,-1-3 0,0-2 0,0-3 1,-4-4-1,-2-2-121,0-1 0,-2-4 0,3-2 0,1-1 1,-1-2-1,1-3 0,1-2 0,0-2-303,1 2 1,-4 1 0,-2 2-1,-1 2 1,-2 2 0,0 2 0,-2 2-1,0 1-298,-2 1 0,-5 1 1,2 0-1,-4-1 0,0 1-283,0-1 1,4 1 0,4-1 0,3 1 638,3 0 0,4-1 0,4 1 0</inkml:trace>
  <inkml:trace contextRef="#ctx0" brushRef="#br2" timeOffset="250">8480 17843 7569,'0'-11'-18,"0"-1"0,1 1 0,3-1 0,3 2 1,2 1-1,0 3 0,-1 1 352,1 2 0,1 2 0,2 1 0,2 0 0,2 0 1,-2 0-1,-2 0-243,0 0 1,3 0-1,0 0 1,-1 0-1,0 0 1,0 0-1,1 0-6,-1 0 0,-1 4 1,-2 0-1,1-2 0,-1 0 8,1-2 0,-5 0 0,1 1 0,-1 3 0,1 2-58,0 0 1,-6 5 0,2-3 0,-3 5 0,-1 4 0,0 0 0,0 4 0,0 2-27,0 3 0,2 0 0,0 4 0,2 0 0,-2 1 0,0-2 0,-2-1-52,0-3 0,0 3 0,0-2 0,0-3 0,0-3 0,0-1 0,0-1 1,0-3 56,0-2 0,0-2 0,0 0 0,0 1 1,-2-2-1,0-1 162,-2-2 1,-6-4 0,0 1-1,-5-2 1,-3 1 0,-2 1-1,-2-2 1,0-1-212,3-1 0,-1 0 0,5 0 0,1 0 1,2 2-1,4 0-2770,0 2 2805,5 0 0,3-14 0,7-3 0</inkml:trace>
  <inkml:trace contextRef="#ctx0" brushRef="#br2" timeOffset="251">9233 17717 7938,'-6'-2'277,"2"2"0,3 6 0,0 7 0,-2 7 0,-2 6 0,-1 5 0,-4 6 0,-3 4-164,-2-1 1,-6 9 0,2-2 0,-2 2 0,-2 2 0,0-4 0,0-3 0,2-3 0,2-2-176,3-2 0,4-7 0,2-3 0,1-3 0,2-2 0,2-3 0,3-4-285,1-2-506,-5-2 0,5-6 853,-3-5 0,8-10 0,3-8 0</inkml:trace>
  <inkml:trace contextRef="#ctx0" brushRef="#br2" timeOffset="252">9496 17946 7569,'-6'-12'824,"1"7"1,5 5 0,0 8-596,0 6 1,4 5 0,-1 6-1,0 3 1,-2 3 0,0 2 0,2 2-1,1 0-83,-2-2 0,0 1 0,-2-8 0,0 0 0,0-2 0,0-2 0,0-3 0,0-4-395,0-3 1,0 0 0,0-1 0,1-1-1812,3-2 2060,-3-3 0,4-5 0,-5 0 0</inkml:trace>
  <inkml:trace contextRef="#ctx0" brushRef="#br2" timeOffset="253">10307 18311 7569,'0'-7'117,"0"-1"1,1 1-1,2-1 1,2 0-1,0-1 1,1 1 0,-1-1-1,2 1 1,-1 0-1,3 1 1,1 0-1,2 2 1,-1 2 0,0-1-1,1 0 48,-1 1 1,1 2-1,-1 1 1,1 0 0,-1 0-1,0 0 1,1 1 0,-1 2-383,1 1 0,-1 3 1,0-2-1,1 2 1,-1 2-1,1 1 1,-1 1 143,1 1 1,-2-5-1,-1 0 1,-2-2-1,2-1 1,1-1-1,3 1 187,2-1 1,-2-2 0,2-1 0,-2-1 0,-2-3 0,1-2-1,0-2 1,2 0-50,1-1 1,2-1 0,-3-2 0,1-2 0,-2-2-1,-3 2 1,-4 2-315,-1 0 1,-1 1-1,-4-1 1,0 1-1,-1 0 1,-3 0-502,-3 4 0,-4 3 0,0 8 750,0 3 0,-6 4 0,-1 0 0</inkml:trace>
  <inkml:trace contextRef="#ctx0" brushRef="#br2" timeOffset="254">10524 18414 7740,'-10'-1'552,"2"-3"1,4-4-21,3-2 1,1 3 0,1 0 0,2 1-545,1 0 0,5 3 0,-2-1 0,3 3 0,2 1-71,-1 0 0,1 0 0,-1 0 0,1 0 0,-1 1 0,0 2 54,1 1 0,-1 1 0,1-3 0,-1 3 0,1 0 0,-1 2 0,0-2 59,1 0 0,-1 3 1,1-5-1,-1 0 1,0-1-1,1 1 55,-1 1 1,1 0 0,-1-4 0,1 0-99,-1 0 0,-3-2 1,-1-1-1,2-5 1,0-2-150,-1-2 0,-3 5 0,-5-1 0,0-1 0,0-1 0,0-1-1876,0-1 2038,0 6 0,-5-4 0,-2 3 0</inkml:trace>
  <inkml:trace contextRef="#ctx0" brushRef="#br2" timeOffset="255">11449 18026 7569,'0'-18'231,"-1"2"1,-3 5 0,-2 3 0,-2 1 0,0 2 0,1 4 19,1 3 1,-5 1 0,4 6 0,-3 2 0,-2 3 0,1 1 0,-1 2 0,0 2-170,-4 3 0,5 0 0,-2 2 1,4 2-1,1 1 0,-1-2 0,1-1-201,4-1 0,3-4 0,1 0 1,1 0-1,2-1 0,3-3 0,3-2 1,5-3 48,2-3 1,0 2 0,3-5 0,1-1 0,2-2 0,0-1-1,3-1 100,1-3 0,-2 1 0,3-4 0,-3-3 1,-1-3-1,0-4 0,-2 1 0,-3-2-22,-6 0 0,-2-1 1,-7-4-1,-1 1 0,-5-3 1,-6 0-1,-5-2 1,-5 3-18,-2 4 1,-10-2-1,0 5 1,0 0-1,1 5 1,2 4-1,0 3-179,2 2 0,4 2 0,3 2 0,3 3 0,5 4 0,2 2 0,3 1 0,1 1 188,2-1 0,2 1 0,1-1 0</inkml:trace>
  <inkml:trace contextRef="#ctx0" brushRef="#br2" timeOffset="256">11757 18368 7569,'0'-6'4301,"2"1"-3542,2 5-3391,-3 0 2632,4 0 0,-5 0 0</inkml:trace>
  <inkml:trace contextRef="#ctx0" brushRef="#br2" timeOffset="257">12340 18049 7569,'0'-19'134,"0"1"1,0 1-1,0 3 1,0 2-1,-1 0-35,-3 1 0,1 5 0,-4 2 0,-2 2 0,-1 4 0,-2 2 0,0 3 145,-4 3 0,2 3 1,-5 2-1,-1 4 0,-2 3 1,0 2-1,0 1 1,2 3-247,1 1 1,5-3-1,-1 0 1,3-1-1,3-3 1,3 1 0,1 0-93,2 0 1,3-5 0,5-3 0,6-2 0,4-2 0,3-1 0,2-2 0,1-4 85,2-3 0,4-1 0,1 0 1,0-1-1,1-3 0,-1-4 0,0-2 61,-3-1 0,-1-2 1,-2-1-1,-3-2 1,-4-2-1,-4-1 1,-2-2-1,-2 0-173,-2-3 0,-6-2 1,-8 3-1,-5 1 0,-5 0 1,-3 2-1,-2 3 1,-1 3-192,-2 4 0,0 5 1,3-1-1,0 1 1,0 2-1,4 3 1,2 3-1104,4 0 1414,6 6 0,-2-2 0,4 4 0</inkml:trace>
  <inkml:trace contextRef="#ctx0" brushRef="#br2" timeOffset="258">12922 17946 7569,'-6'-23'130,"1"0"1,5 0-1,1 3 1,2 4-1,1 4 319,-2 2 0,-2 7 0,-4 6 0,-5 8 0,-4 7 0,-7 5-387,-1 2 0,-2 7 0,0-1 0,-1 2 0,-1 1 0,-2 0 1,2-1-1,2-1-139,4-2 0,-1-4 0,6 0 0,3-2 0,5-2 0,2-2 1,0-2-1,3-3-7,4-5 1,3 1 0,7-8 0,1 0 0,2-2 0,2-1 0,1 0 121,-1 0 1,2 0 0,-3-1-1,-1-3 1,1-3 0,-3-4 0,-3 0-1,-3 0 15,-5-1 1,-1-1 0,-2-1-1,-3-1 1,-5 0 0,-7 0-1,-5 1 1,-4 2-370,-3 4 0,2 5 1,-3-1-1,1 4 1,4 4-1,2 4 0,4 2 316,3 1 0,3 1 0,0-1 0</inkml:trace>
  <inkml:trace contextRef="#ctx0" brushRef="#br2" timeOffset="259">13037 18357 11911,'7'0'656,"1"0"0,-11-10 1,2-3-1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5T02:34:23.93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18707 11307 7569,'-11'-7'612,"0"2"-497,-1 5 1,5-4 0,-1 1-1,-1 0 1,-1 2 0,-2 0-1,2-3 1,3-4 0,3-2-1,3-1 1,1-2 0,0-1-1,0-3 1,1-2 251,3-5-373,2 1 1,5-10 0,1 2-1,1-6 1,2-5 0,4-2-1,2-1 1,3 2 0,3 1 95,4-1 0,2 0 1,1 0-1,0 2 1,0 2-1,2 2 1,-1 1-1,1 3 35,-3 3 1,-1-2 0,2 4 0,1 0 0,2 1-1,0 1 1,-3 3 0,-2 4-80,0 4 1,-4 0 0,-2 2 0,-3 3 0,-2 1 0,-4 3 0,0 2 0,-3 3-85,-2 1 1,-4 0-1,-2 1 1,1 1 0,-2 4-1,0 0 1,-3 3-1,0 1-600,-2 1 0,-5 1 0,-2-1 0,1 1 638,2-1 0,-2 0 0,-1 1 0</inkml:trace>
  <inkml:trace contextRef="#ctx0" brushRef="#br0" timeOffset="1">20044 10028 7569,'-17'-6'553,"6"-1"0,4-2 0,4 0 0,0 3 0,6 1-338,7 2 1,2 2 0,6 1 0,0 0 0,1 0 0,4-1 0,2-2 0,2-2 0,-1 0-239,1 0 0,0 0 0,-4 2 1,-1-1-1,0 2 0,-2 1 1,-3-1-1,-3 0-116,-4-2 1,-2 1 126,-1 7 1,-7 3-1,-9 3 1,-3 0 0,-5 0-1,-1 3 1,-2-1-45,-2 1 0,0 2 0,-1 2 0,0-1 0,1 1 0,2-2 0,1 0 0,0 1-216,1-3 1,2 4-1,4-2 1,1-2 0,1-3-1,1-2 1,1-1-1908,-1 0 2179,4 3 0,-5-4 0,4 6 0</inkml:trace>
  <inkml:trace contextRef="#ctx0" brushRef="#br0" timeOffset="2">20729 9719 7569,'0'-11'159,"0"-1"0,0 1 1,0-1-1,-1 1 1,-2 0-1,-2 0 1,-1 3-1,-3 1 1,-1 1-1,-2 1 1,1 0 31,-1 2 1,1 3 0,-2 4-1,-1 4 1,-2 3 0,-2 3 0,-1 3-1,0-1-238,0 1 1,5 2 0,0-4-1,4 0 1,3 0 0,2 0 0,3-1-1,2-2-121,4-5 0,2 4 0,7-5 0,1 0 0,2-2 1,1-3-1,0-1 0,0 0 182,-1 0 0,0-3 0,-5-3 0,1 0 0,-1-1 0,0-1 204,1 0 1,-2 4 0,-1-2 0,-3 2 0,-1 6 0,-1 5-112,1 7 1,-4 0 0,4 5 0,-1 3-1,0 2 1,0 3 0,0-1 0,1 1-108,1-1 0,0 2 1,3-2-1,-2 0 0,-1 0 1,-1-2-1,0-1-282,-2 0 1,2-6 0,-1-1-1,-2-4 1,-1 0-1651,-1-1 1667,0-5 265,0 0 0,5-12 0,2 0 0</inkml:trace>
  <inkml:trace contextRef="#ctx0" brushRef="#br0" timeOffset="3">20957 9765 7569,'-6'-5'352,"1"2"0,4-3-11,-3 1 1,1 2 0,-3 7 0,1 4 0,1 2 0,0 3 0,-1 3 41,-1 7-333,-2 0 1,-2 10-1,2-4 1,3 1-1,2 1 1,-1-1-1,1 1-154,2-1 0,1-6 0,1 0 0,3-5 0,4-2 1,3-3-1,3-3 0,1-3-43,-1-4 1,3-3-1,-1-2 1,2-4-1,1-6 1,-1-4-1,-2-2 1,-1-4 322,1 0 0,-1-3 1,-5-2-1,-1-1 1,-3 1-1,-1-2 1,-2-3-65,-2-2 1,-2 4-1,-4 3 1,-5 2 0,-6 1-1,0 2 1,-2 5-1,2 6-633,-1 3 1,-2 4 0,4 3 0,1 1 0,1 3 0,3 3-456,3 3 0,-2 2 976,5-1 0,0 1 0,4-1 0</inkml:trace>
  <inkml:trace contextRef="#ctx0" brushRef="#br0" timeOffset="4">21311 9399 7569,'-25'0'173,"2"0"0,5 0 0,4 0-174,3 0 0,3 5 1,1 3-1,-1 2 0,2 2 1,2-1-1,3 0 120,1 1 1,0-1-1,0 1 1,1-2-1,3-1 1,3-3 0,4-1-17,0-2 0,2-2 1,1-4-1,1-3 0,-1-5 1,-2-2-1,0-1 35,-1-1 0,-1 2 0,-2-3 0,-4 0 0,-3 1 0,-2 1 0,-3 2 0,-5 1-423,-5 4 1,-4-2 0,-4 5-1,-2 3 1,-2 3 284,0 6 0,-6 7 0,3 3 0</inkml:trace>
  <inkml:trace contextRef="#ctx0" brushRef="#br0" timeOffset="5">3381 15955 7569,'0'-11'-307,"0"3"590,0 0 0,0 4 0,0-3 0,-2-1 1,-1 2-1,-5 2-154,-2 3 0,-3 2 0,-1 3 0,-2 4 1,-2 2-1,-2 2 0,-3 2 0,-3 3 1,-2-1-141,-1 1 1,3 3 0,-4-2 0,2 1 0,4 0 0,3 0-1,4 0 1,3-1-33,4-2 1,5 3 0,-1-3 0,1-2 0,3-2-1,4 0 1,4-1 0,3 0-63,4 1 1,2-4 0,0-2 0,3-1 0,1-3 0,0 0 0,0-2 0,-1 0 75,-3 0 0,-2 0 1,-2 0-1,-1-2 140,-2-1 1,-3 0 0,-6-3 0,-3 1-1,-4 2-48,-2 2 0,-1 6 0,-1 1 0,1 2 0,-2 0 1,-1 0-1,-1 3 0,2 1-5,4 3 1,-1-2 0,3 2 0,-2-1 0,0 0 0,2 2 0,1-2-32,0-2 1,2 1 0,-2 1 0,0 1 0,4-1 0,1-1 0,1-2-59,0 1 1,0-1-1,1 0 1,3 1-1,3-1 1,4-1 57,0-2 0,2 1 0,1-5 0,2-2 1,1 0-1,0-2 0,0 0 0,1 0-81,-1 0 0,2 0 0,3 0 1,-2-2-1,-2 0 54,-1-2 0,3-5 0,-2 3 0</inkml:trace>
  <inkml:trace contextRef="#ctx0" brushRef="#br0" timeOffset="6">3780 16206 7110,'-6'-1'220,"3"-3"1,6-2 0,5-1 0,2 4-1,2 1 1,2 1 0,2-1 0,-1-2-1,0 1 1,2 2 0,-1 0 40,1-3 0,2 3 1,-3-4-1,1 1 0,-1 0 1,-2 1-1,-1 2-2974,-2 1 2713,1-5 0,-6 9 0,-1-3 0</inkml:trace>
  <inkml:trace contextRef="#ctx0" brushRef="#br0" timeOffset="7">3712 16366 8145,'11'0'194,"1"0"0,-1 0 0,2-1 0,1-2 0,2-1 0,2 1 0,2-1 0,2 0-74,1 2 0,0-1 1,-1 0-1,0 0 0,-2 0 1,-1 2-1,0 1 0,0 0-120,0 0 0,0-5 0,4-2 0</inkml:trace>
  <inkml:trace contextRef="#ctx0" brushRef="#br0" timeOffset="8">4523 15784 7807,'-12'-12'311,"5"6"0,-1 2 0,0 4 0,2 4 1,2 3-1,3 5 0,1 2 0,0 2-76,0 2 0,0-3 0,0 3 0,0 0 0,0 0 0,0 1 1,0 0-1,0-2-388,0 0 0,0-1 0,0-2 0,0 2 0,-1-2 1,-2-2-1,-1 0-114,2-1 1,1 1-1,1-1 312,0 0 1,0-3 0,1-2 0,3-1 0,3-1-1,5 0 1,3 1-45,4 1 0,1-2 0,1 3 1,-1-1-1,3 0 0,2 3 1,0 1-1,-2 2-109,-4-1 1,2 1 0,-6 0 0,-1 2 0,-3 2 0,-3-1 0,-4 0 28,-3 0 1,-1 0-1,0-3 1,-3 1 0,-3 0-1,-7 3 1,-3-2 0,-4-2 2,-2 0 1,-5-1 0,1 1-1,-1-1 1,0 0 0,1 0-1,0-4-268,2-3 0,6-3 1,3-1-1,3-1 344,0-3 0,6-7 0,1-7 0</inkml:trace>
  <inkml:trace contextRef="#ctx0" brushRef="#br0" timeOffset="9">4466 15772 7569,'0'-11'78,"0"-1"1,0 1-1,1 1 1,3 1 0,3 1-1,3 1 1,3-1-1,4 2 24,5 1 1,3 0 0,6 2-1,4-1 1,1 2 0,1 0 0,-1 2-1,-1 0-425,3 0 1,-6 0-1,2 0 323,-1 0 0,-5 0 0,0 0 0</inkml:trace>
  <inkml:trace contextRef="#ctx0" brushRef="#br0" timeOffset="10">5391 15715 7569,'-12'-5'115,"6"2"1,2-2 0,3 4-1,1 6 1,0 4 153,0 3 0,-4 1 1,-1 5-1,-1 6 1,-5 4-1,-1 4 1,-3 1-1,-1 3 0,1 0-177,0 2 0,-4 4 1,4-4-1,-1-1 0,1-1 1,0-2-1,1-1-195,1-3 0,2-2 0,-1-6 0,2-2 0,1-2 0,3-2-1605,1-2 1708,-4-1 0,3-17 0,-6-3 0</inkml:trace>
  <inkml:trace contextRef="#ctx0" brushRef="#br0" timeOffset="11">5094 15749 7569,'-7'-11'96,"2"0"1,5-1 0,2 1-1,1 1 1,5 2 0,2 4-652,2 3 555,4 1 0,-3 0 0,3 0 0</inkml:trace>
  <inkml:trace contextRef="#ctx0" brushRef="#br0" timeOffset="12">5379 16229 7569,'-5'6'570,"0"5"1,-3-4 0,5 3 0,1 2-296,2-1 1,0 1-1,0-1 1,2 0-1,0 1 1,3-2 0,0-1-276,0-2 0,4-4 0,-2 2 0</inkml:trace>
  <inkml:trace contextRef="#ctx0" brushRef="#br0" timeOffset="13">7812 16218 7569,'-4'-12'82,"0"1"1,0-1 0,1 1 0,-2 1 0,-1 1 0,0 1-1,0 1 1,-3 0 0,-1 2 0,-3 1 0,-1 1 0,-2 0-1,-2 2 1,-1 2 0,0 3 43,0 4 0,4-2 0,-3 1 0,0 2 0,1 3 0,1 2 0,3 1 0,3-1 0,3 0-166,-2 1 1,4-2 0,1 2 0,3-2 0,1-2-1,0 1 1,1-1 0,3-1 4,3-2 1,7 1 0,3-6 0,-1 0 0,2-2 0,0-1 0,2-1-2,2-3 1,-3-3 0,-2-7 0,0-3 0,-3-1 0,-1-2 0,-2-2-1,-1 0-42,-2-1 1,-3-4-1,-5-1 1,0-1-1,0-3 1,0-1-1,0-1 1,0-1 36,0-4 1,-5 4 0,-2-3-1,0 1 1,0 2 0,1-1-1,1 4 102,0 3 0,1 6 0,4 5 0,0 2 0,0 2 0,1 3 0,4 2 21,7 1 0,1 6 1,6-4-1,1 3 0,3-1 1,3 0-1,4 0-47,-1 0 1,4 1 0,-4 3 0,0 0 0,-2 0 0,-3 0 0,-3 0-1,-2 0-549,-3 0 1,-5 1 513,-3 3 0,2 2 0,-4 5 0</inkml:trace>
  <inkml:trace contextRef="#ctx0" brushRef="#br0" timeOffset="14">8234 16001 7569,'-5'-8'256,"5"2"1,7 1-1,3 2 1,3 2-1,1 1 1,1 0 0,0 0-1,1 0-21,3 0 0,3 0 1,0 0-1,-2 0 0,-2 0 1,-2 0-1,-1 0 0,-1 1 1,-1 2-1667,-3 0 0,-1 1 1431,3-4 0,-6 0 0,-1 0 0</inkml:trace>
  <inkml:trace contextRef="#ctx0" brushRef="#br0" timeOffset="15">8269 16172 7569,'-5'0'154,"5"0"1,7 0 0,7 0 0,5-1 127,3-3 0,2 3 1,3-3-1,3 1 0,3 1 1,1-2-1,1 1 1,-2 2-630,-3 1 1,2-4-1,-6 0 347,0 2 0,-2 1 0,-1 1 0</inkml:trace>
  <inkml:trace contextRef="#ctx0" brushRef="#br0" timeOffset="16">9308 15658 7569,'-5'-11'250,"0"-5"0,-1 2 0,6 4 1,5 6-1,2 8 0,0 6 0,-2 7 1,-2 3 75,3 4 0,-5 7 1,3-2-1,-3 1 0,-1 1 1,0 1-1,0 1 0,0 1-273,0 0 1,-1 0-1,-2 1 1,-1-1-1,0 0 1,1-1-1,-1-1 1,1-3-179,2-1 1,1-5 0,0-5 0,0-1 0,0 0 0,0-1-1088,0-2 0,1-6 1212,3-4 0,-3-3 0,4-1 0</inkml:trace>
  <inkml:trace contextRef="#ctx0" brushRef="#br0" timeOffset="17">9993 15738 7569,'0'-11'255,"-1"-3"0,-2 1 0,0 5 1,-1 6-1,-1 8 0,-3 7 1,-2 7-1,-1 5-65,-1 6 1,-3 3 0,0 3 0,-1 1 0,1 0 0,0 0 0,1 0-1,1-1 1,2-3-245,0-3 0,-1-1 1,1-6-1,1-3 0,2-4-1944,4-3 1998,-2-6 0,-1-13 0,-4-8 0</inkml:trace>
  <inkml:trace contextRef="#ctx0" brushRef="#br0" timeOffset="18">9708 15635 7569,'-12'-18'413,"2"2"1,3 4 0,4 2-299,6 3 1,3 2 0,7 5 0,1 0-116,1 0 0,5 10 0,-2 2 0</inkml:trace>
  <inkml:trace contextRef="#ctx0" brushRef="#br0" timeOffset="19">10062 16183 7569,'-12'0'459,"6"2"1,2 1 0,3 5 0,1 2 0,0 2-43,0-1 1,1-3-1,2-1 1,1 2-1,-2 1 1,1 2-1,-1-1-481,2 1 1,0-5-1,-3 1 64,3 1 0,-8-4 0,3 0 0</inkml:trace>
  <inkml:trace contextRef="#ctx0" brushRef="#br0" timeOffset="20">12460 16001 7569,'-5'-7'293,"4"-3"1,-3 5-1,3 3 1,1 5-1,0 6 1,0 4-1,0 2 1,0 4-1,0 3-23,0 1 0,0-1 0,1 1 0,3 0 0,3-1 0,4-2 0,0-1 0,2 1 0,2 1-388,4-2 1,-1-3-1,1-4 1,1-1-1,2-1 1,0-2-1,1-4 5,0-3 0,4-1 1,-1 0-1,1 0 0,0 0 1,-1 0-1,-1 0 1,-4-1-705,-2-3 1,-5-1 0,0-4 816,-5 1 0,1-5 0,-4-4 0</inkml:trace>
  <inkml:trace contextRef="#ctx0" brushRef="#br0" timeOffset="21">12426 16172 7569,'-6'-5'121,"0"-1"1,8-6-1,2 2 1,4 2 0,6 3-1,5 1 1,4-1 0,4-1 52,3-3 0,7 4 1,3 1-1,-1 2 0,-1-1 1,-5-1-1,-5 2 1,-5 1-1014,-4 1 1,-3 0 838,-4 0 0,-6-5 0,-1-2 0</inkml:trace>
  <inkml:trace contextRef="#ctx0" brushRef="#br0" timeOffset="22">12437 15898 7569,'-6'-12'-11,"1"-3"1,6 0 0,4 1-1,7 3 1,5 2 0,6 1-1,4-1 1,3 0 246,3 2 0,2-2 0,-1 5 0,1 0 1,2 0-1,1 1 0,-1 0 0,-1 2 26,-2 1 0,0 0 0,-1 1 0,-1 2 0,-4 0 0,-3 1 0,-5 0-266,-2 0 0,-3 5 0,-3-2 0,-1 3 0,-1 2 0,-1 1 0,-2 1 8,-2 1 0,-1 5 0,-4-1 0,1 3 0,1 1 0,2-1 0,-1 2 0,-2 2-41,-1 1 0,0 0 0,0-1 0,0 0 0,0-1 1,1-4-1,2-3 0,1-2 0,1 0 1,-3-5-1,3-1 93,2-2 1,-5-4-1,2-9 1,-4-6-1,-4-4 1,-2-1-209,-1-1 0,-3-3 1,3 1-1,-3-3 1,-1-2-1,3-1 0,1-3 1,2 0 191,3 0 1,0-2-1,2 3 1,0 2 0,0 2-1,0 4 230,0 3 1,2 6-1,1 6 1,6 8-1,4 6-254,2 6 1,5 3 0,0 6-1,2 2 1,5-2 0,3-1 0,3-1-90,2 0 1,-2 0 0,-2-2 0,-1-2 0,-2-3 0,-3-4 0,-1-2 0,-2-2 142,-3-4 1,1-3-1,-5-1 1,-2-1 0,-3-4-1,-4-5 1,-1-6-1,-2-1 176,-2-4 0,-1 0 1,0-3-1,0-2 0,-1-2 1,-2 0-1,0-1-266,0 0 0,-2 4 0,1-2 0,0 4 0,1 3 0,-1 2-697,1 2 0,3 2 0,4 7 0,4 6 0,2 5 717,1 2 0,6 2 0,1 3 0</inkml:trace>
  <inkml:trace contextRef="#ctx0" brushRef="#br0" timeOffset="23">14013 15784 7569,'-17'-11'548,"0"4"1,6-7 0,-1 5-257,1 5 0,-1 9 0,1 5 0,0 6 1,-1 1-1,1 5 0,-1 2 0,1 4-206,0 1 1,-1-2-1,1 3 1,1 1 0,1-1-1,2-1 1,2-1-164,3-2 1,0-2-1,2-3 1,2 0 0,1-4-1,5 0 1,2-4 0,3-3-73,2-3 0,3-4 0,5 1 1,0-3-1,-1-2 0,1-3 0,1-4 1,2-3 160,0-4 0,0-3 1,-6-5-1,-2 0 0,-3 0 1,-5-1-1,-5-2-51,-3-5 0,-2-2 0,-2-2 0,-1-2 0,-6-1 0,-4 2 0,-4 5 0,0 5-221,-4 6 1,1 1 0,1 6 0,3 4 0,0 3 0,2 5 259,4 3 0,-1 10 0,4 5 0</inkml:trace>
  <inkml:trace contextRef="#ctx0" brushRef="#br0" timeOffset="24">14322 15818 7569,'-12'0'204,"2"1"0,1 3 1,2 4-1,-1 2 1,0 1-1,1 1 1,-1 0-1,1 3 1,0 5-1,2 1 33,3 2 1,0 0 0,2 0 0,0-1 0,0 1 0,2-1 0,1-2-1,5-2 1,4 0-273,3-1 1,3-4 0,4 0 0,1-6 0,0-1-1,1-4 1,2-1 0,1-1 49,3 0 0,-4-5 0,3-2 1,-1-5-1,-2-2 0,-2-2 0,-3-2-1,-2-2 1,-2-3 0,-7-4-1,-1-2 1,-3-1 0,-1-1-1,-2-1 1,-2-1-285,-1-1 1,-1 5 0,-2 4 0,-2 4 0,0 6 0,-1 4-2137,0 3 2406,3 3 0,-2 5 0</inkml:trace>
  <inkml:trace contextRef="#ctx0" brushRef="#br0" timeOffset="25">15190 15818 7569,'-12'-28'199,"2"0"1,3-1 0,3 6-1,4 7 1,2 3 0,2 1 66,-1 1 1,-3 5 0,-5 3 0,-6 7 0,-4 7-1,-3 8 1,-1 5-196,2 3 1,-5 5 0,3-2 0,-3 3-1,0 2 1,0-1 0,2 0 0,2 0-127,1 1 0,2-6 1,5-1-1,2-3 0,5-1 1,1-3-1,4-4 1,3-3-49,6-1 1,2-2 0,6 0 0,1-4 0,0-3-1,1-3 1,-2-1 61,1 0 1,0-4 0,-1-1 0,-2-1 0,-2-4-1,-1-3 1,-2-2 0,-5 1-14,-2 1 1,3-3 0,-4-2 0,-2-1 0,-1 1 0,-2 2 0,-3 2 0,-2 1 62,0 2 1,-4 3-1,2 2 1,-2 1 121,-2 2 1,7 2 0,5 1 0,8 0 0,5 0 0,3 0-130,2 0 0,1 0 0,4 0 1,0 0-1,-1 0 0,1-1 0,1-3-4,3-4 1,-3-2 0,3-1-1,-3-1 1,-1 1 0,-2-1 0,-2 1-1,-3-1 194,-4 1 1,0 0 0,-2-1-1,-1 1 1,-3-1 0,-1 1 151,-2-1 0,2 5 0,-1 2 0,-3 4-361,-4 6 1,1 5-1,-5 5 1,1 4-1,1 3 1,0 0-1,2 1 1,2 1-118,1 3 1,0-3-1,0 3 1,0-4 0,0-3-1,0-2 1,0-2 0,0-2-753,0-1 0,0-2 0,0 1 886,0-1 0,5 1 0,2-1 0</inkml:trace>
  <inkml:trace contextRef="#ctx0" brushRef="#br0" timeOffset="26">15841 15772 7569,'-5'-29'212,"2"2"0,-3 8 0,2 5 0,4 8 194,3 10 0,0 5 1,-3 14-1,0 6 1,-1 5-1,-1 5 1,-2 2-1,1 1-450,2-2 0,1 4 0,0-5 0,0 0 1,0-1-1,0-3 0,0-6 0,0-4-1570,0-3 0,0-7 1614,0 0 0,5-2 0,1-2 0</inkml:trace>
  <inkml:trace contextRef="#ctx0" brushRef="#br0" timeOffset="27">15487 16035 7569,'-17'-5'307,"10"-2"0,0-3 0,9 1 0,5 3 0,3 1 1,3 2-1,2 2-316,4 1 0,4-4 1,4 1-1,3 0 1,4 2-1,5 1 1,2 0 8,4 0 0,6-10 0,1-3 0</inkml:trace>
  <inkml:trace contextRef="#ctx0" brushRef="#br0" timeOffset="28">16834 15841 7569,'12'0'199,"-5"0"1,1 0 0,1 0 0,0 1 0,-2 4 0,-3 5 0,-3 5 0,-1 3 0,0 4 0,-1 2 0,-1 4-1,-2 1 49,1 3 0,2-3 0,1 0 0,0-1 1,1-3-1,2 0 0,1-4 0,-1-2 1,1-4-1510,0-2 0,1-3 1261,-1-2 0,-3-8 0,4-7 0</inkml:trace>
  <inkml:trace contextRef="#ctx0" brushRef="#br0" timeOffset="29">16560 15806 7569,'2'-11'228,"1"0"1,6 0 0,5 4 0,5 2 0,4 1-1,4 0 1,3 0 123,3-1 0,5 4 1,2-3-1,0 3 0,2 1 1,0 0-1,-1 0 1,-3 0-385,-5 0 1,0 0 0,-8 0 0,-3 0 0,-6 0 0,-5 1 0,-2 3 0,-2 4-104,-2 2 1,-3 2 0,-4 4 0,-5 3-1,-1 2 1,-5 2 0,-1 1 137,-3 3 1,5-2 0,-4 6 0,5-1-1,3 1 1,5-2 0,1-1 0,5-2-117,5 2 1,0-5-1,11 1 1,2-5-1,2-3 1,3-5-1,5-3 168,2-3 0,-3-2 0,1-4 0,-1-3 0,-1-3 0,-2-3 0,-3-2 0,-2 0 111,-3-4 0,-4-1 0,-8-8 1,-3-1-1,-4-3 0,-5-3 1,-8-1-275,-8-3 1,-12-4 0,-8 2-1,-1 2 1,1 4 0,-3 7 0,1 5-301,1 4 0,8 5 1,9 3-1,4 5 408,6 1 0,8 13 0,2 1 0</inkml:trace>
  <inkml:trace contextRef="#ctx0" brushRef="#br0" timeOffset="30">18376 15806 7569,'-11'0'228,"-1"-3"1,1-1-1,-1 1 1,2 1-1,1-1 1,3 1 0,1 3-1,2 5 1,2 6-1,2 3 1,3 4-1,4 3 243,2 0 1,1 5 0,2 1 0,1 1 0,1 2 0,1-2-1,-1-3 1,-1-1-703,-4-3 0,1 1 0,-4-1 0,0-3 0,0-4 0,-2-2-1587,-3-2 1,0-6 1817,-2-5 0,-6-10 0,0-8 0</inkml:trace>
  <inkml:trace contextRef="#ctx0" brushRef="#br0" timeOffset="31">18251 15772 7569,'-12'-16'202,"6"2"0,2-4 1,3 1-1,2 4 0,3 0 1,3 1-1,5 1 208,3 0 0,3 4 0,6 2 0,3 1 0,4 1 0,5 0 1,3 2-1,2 2-361,2 3 1,1 2 0,2 7-1,-3 2 1,-4 3 0,-7 1 0,-5 0-1,-8 1-418,-5 2 1,-5-1 0,-11 0 0,-1-2 0,-7 0 0,-7 0 0,-7-1 0,-4-2 131,-4-2 1,3-3 0,-1-2 0,-1-2 0,2-1-1,2-1 1,4 0 11,4-2 1,3-2 0,5-1 224,-1 0 0,11-5 0,2-1 0</inkml:trace>
  <inkml:trace contextRef="#ctx0" brushRef="#br0" timeOffset="32">18970 15772 7569,'-11'-10'858,"4"2"0,3-7 0,4 4 0,3 4-567,1 7 1,3 7 0,-1 8 0,0 5 0,1 6 0,1 4 0,-2 3 0,1 3-494,-1 2 0,-3-3 0,0 2 0,0-4 0,0-4 0,0-1 0,1-2 0,0-4-1376,0-3 0,0-2 1578,-4-6 0,5 1 0,1-1 0</inkml:trace>
  <inkml:trace contextRef="#ctx0" brushRef="#br0" timeOffset="33">19507 15795 7569,'-5'-16'228,"0"2"0,-3-4 0,4 1 0,2 5 0,-2 1 0,-4 5-1,-2 1 0,-1 1 1,-2 4-1,-2 0 1,-4 2-1,-2 1 0,1 6 1,1 5-1,-1 5-349,-2 3 1,3 1 0,1-1-1,2 3 1,2 0 0,1 3-1,3 0-76,3 0 1,1-2 0,6-3 0,0 0 0,0-1 0,2-3 0,3-4 0,5-2 107,4-2 1,6-5 0,1-2-1,3-3 1,2-1 0,1 0-1,0-1 104,-1-3 1,2-2 0,-2-5 0,0-1-1,0 1 1,-2-2 0,-1-1 0,-2-2 188,-2-2 1,3-1 0,-5-4 0,3-1 0,-1-2 0,0 0 0,-2 0 162,-1 2 0,-4 1 0,0 1 0,-2 0 0,-3 3-135,-3 4 0,-4 8 0,-2 9 0,-3 8 0,-2 8 0,0 3-162,0 2 1,-2 1 0,6 2 0,-1 1 0,0 1-1,0 2 1,2-3 0,0 1-301,2-2 1,4-3 0,0-3-1,0-2 1,0-2 0,1-3-1,0-3-572,0-2 1,4-6 0,-3 1 802,0-6 0,5-3 0,-5-6 0</inkml:trace>
  <inkml:trace contextRef="#ctx0" brushRef="#br0" timeOffset="34">19918 15875 7569,'5'-11'231,"0"-5"1,4 2-1,-3 3 1,1 3-1,-2 2 510,0 0 1,-1 4 0,-4 2-1,-2 7 1,-1 4 0,-5 4-622,-2 4 0,-3 3 0,-1 2 0,-2 3 0,-1 2 0,-1 1 0,2 0 0,-1-1-486,3 0 0,-2-4 1,2 2-1,4-3 0,5-2 1,4-2-1,1-2 1,1-2 95,3-2 1,3-1 0,8-3 0,4-2 0,3-5 0,1-1-1,1-2 1,3 0-313,3 0 1,2-2 581,-2-1 0,3-9 0,-4-6 0</inkml:trace>
  <inkml:trace contextRef="#ctx0" brushRef="#br0" timeOffset="35">21049 15487 9214,'0'11'197,"0"2"0,0 1 0,0 2 0,0 2 1,0 2-1,0 3 0,0 3 0,0 1 1,0 3-1,0 0 0,0 1 0,0-2 1,0-1-1,1-3 0,1-1 0,2-2-273,-1-3 0,-2-1 0,-1-5 57,0 3 0,0-7 0,1-8 0,2-5 1,2-2-1,1-4-7,3-4 0,3 1 1,2-2-1,2 1 0,1 0 1,0-1-1,1 1 0,1 2-70,-1 5 0,3-2 0,-3 5 0,1 1 0,-1 3 0,-1 4 0,-2 4 79,1 2 1,-3 5 0,1 2-1,-5-1 1,-5 2 0,-3 0-1,-1 2 1,-1 2-30,-3 0 0,-4 1 0,-8 0 0,-6 0 0,-5-2 1,-2-1-1,-2-5-148,-2-3 0,-2-1 0,2-3 1,3-1-1,3-2 0,3-3 0,3 0 1,1-2-232,5 0 1,3-4 0,1-1 0,4-3 424,3-5 0,-2-3 0,-1-7 0</inkml:trace>
  <inkml:trace contextRef="#ctx0" brushRef="#br0" timeOffset="36">20934 15567 7569,'-6'-12'284,"1"-3"1,5 0 0,0 1 0,1 2 0,4 3-1,6 3 1,4 0-56,3-1 1,4 5-1,6-3 1,1 1-1,3 0 1,1 2-1,1 0 1,1 2-643,-1 0 0,-1 0 0,-4 0 0,-5 0 1,-5 0 412,-2 0 0,3-5 0,-2-1 0</inkml:trace>
  <inkml:trace contextRef="#ctx0" brushRef="#br0" timeOffset="37">21563 15521 7569,'0'-17'279,"0"5"0,0-3 0,1 2 0,3 3 0,3 3 0,2 7 193,-1 7 1,-2 8 0,-3 4 0,0 4 0,0 5 0,0 3 0,-1 5 0,2 0-491,-2 0 0,0 1 0,-2-3 0,1 1 0,2-1 0,0-1 0,0-3 0,-2-3-559,-1-3 0,4-2 0,0-3 0,-2-4 1,0-2 576,-2-2 0,-6 0 0,0 1 0</inkml:trace>
  <inkml:trace contextRef="#ctx0" brushRef="#br0" timeOffset="38">21894 15521 7569,'0'-11'1751,"0"-5"-1427,0 1 0,0 10 1,0 9-1,0 5 0,0 3 1,0 4-1,0 3 0,-1 1-173,-3-1 0,2 3 1,-1-5-1,0 1 1,1-1-1,-2-2 0,1 0-301,2-1 1,1-1 0,1-3 0,3-3 17,4-3 1,6-2-1,2-2 1,3 0 0,4 0-1,2 0 1,1 0 53,-2 0 1,2 3 0,1 2 0,-3 2 0,-2 2 0,-3 1-1,0 1 1,-1 2 62,-3 2 1,-2-1-1,-2 4 1,-1 0 0,-1-1-1,-3 4 1,-1-1-1,-2 0-47,-2-1 1,-6-1-1,-2 2 1,-5-2 0,-2-1-1,-4-3 1,-2-2-91,-4 0 0,-3-6 0,1-1 0,-6-1 0,-4 0 0,-2-3 0,2-2 0,1-4-1488,5-2 1640,2 0 0,5-10 0,0-1 0</inkml:trace>
  <inkml:trace contextRef="#ctx0" brushRef="#br0" timeOffset="39">21860 15510 7569,'-7'-23'279,"7"0"0,10 1 0,8 3 1,10 4-1,9 4 0,9 2 0,7 2 96,6 2 0,1 1 0,5 4 0,0 0 0,-3 2 0,-6 2 1,-10 3-376,-6 3 0,-15-3 0,-3-2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5T02:34:23.9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6064 9879 7569,'-11'6'71,"0"-1"1,-1-1 206,1 0 0,3 0 0,1-4 0,-2 0 0,-1 0 0,1 0 0,4-1 0,6-2-68,4-1 1,6-5 0,6 1 0,1-5 0,2-4-1,1 0 1,4-4 0,0-2-211,2-3 0,-1 2 0,-3-3 1,0 3-1,0 1 0,-2 0 0,0 0 1,-4 2-303,0 2 0,2-2 1,-4 6-1,-1 1 1,-1 2-1,-2 0 1,1 1-998,-1-1 1,1 1 1298,-1-1 0,-5 1 0,-1 0 0</inkml:trace>
  <inkml:trace contextRef="#ctx0" brushRef="#br0" timeOffset="1">6007 9445 7569,'-15'15'117,"0"-1"1,1-2 0,1-5 0,3 0 0,3-1 42,3 3 0,2-3 0,4 1 1,2-1-1,4 0 0,6 3 0,5 3-183,3 3 0,5-1 0,1 3 1,1 0-1,2-2 0,1 0 0,-1 1 1,-3-2-132,-1-2 1,-2 0 0,1-1-1,-2 1 1,-1-2 0,-1-1 0,-3-3-151,-4-1 0,-2-1 1,-2-4 303,1 0 0,-1 0 0,0 0 0</inkml:trace>
  <inkml:trace contextRef="#ctx0" brushRef="#br0" timeOffset="2">6259 9365 7569,'-12'0'106,"2"1"0,1 2 111,2 1 1,5-4 0,4-5 0,6 0 0,8-1 0,1 3-166,4-2 1,0 2 0,2-3 0,-1-1 0,-2 2-1,-1-1 1,0 1-204,-1 0 0,2-3 1,-5 4-1,-1 1 1,-1-1-1,-2-1 1,1 0 150,-1 0 0,-4-4 0,-2 2 0</inkml:trace>
  <inkml:trace contextRef="#ctx0" brushRef="#br0" timeOffset="3">6042 8931 7569,'-23'5'97,"1"0"0,3 3 1,4-4 133,2-3 0,8-1 1,5 0-1,7 0 1,5 0-1,6 0 1,6 0-1,4-1-215,4-3 1,-3 1 0,1-4 0,1-2-1,-2 0 1,-2 0 0,-4 1 0,-3 0-396,-1-3 1,-5 1-1,1 1 1,-2 2 378,-2-2 0,1 4 0,-1 0 0</inkml:trace>
  <inkml:trace contextRef="#ctx0" brushRef="#br0" timeOffset="4">6259 8988 7569,'-12'5'287,"2"-2"0,1 3 0,2-1 0,-2-3-119,-1-5 1,3-3-1,2-7 1,1-2 0,-1-4-1,0-4 1,-1-3-759,-1 0 0,5-6 0,-2 3 590,3 0 0,1-4 0,0 4 0</inkml:trace>
  <inkml:trace contextRef="#ctx0" brushRef="#br0" timeOffset="5">6293 8463 7569,'-12'1'182,"1"2"0,0 0 0,-1 0 0,2-3 0,1-3-649,2 0 0,4-2 1,-1 1 466,3-4 0,-4-2 0,-1-1 0</inkml:trace>
  <inkml:trace contextRef="#ctx0" brushRef="#br0" timeOffset="6">6236 8200 7569,'-12'10'49,"1"-2"1,1-6-169,2-4 1,3-4-1,4-6 1,-2 1-1,-1-1 1,2 1 118,1-1 0,1 1 0,0 0 0</inkml:trace>
  <inkml:trace contextRef="#ctx0" brushRef="#br0" timeOffset="7">6190 7983 8169,'0'-7'143,"0"-1"1,0-1 0,0-1 0,0-1-667,0-1 1,4 4 522,0 1 0,5-1 0,-3-3 0</inkml:trace>
  <inkml:trace contextRef="#ctx0" brushRef="#br0" timeOffset="8">5905 7264 7569,'-12'10'235,"1"-3"0,2-3 0,6-2 0,10-2 0,7 0 0,5 0 0,4 0-228,2 0 1,7-4 0,-3 0-1,1 1 1,1 2 0,-2 0-1,-1-2 1,-4-1-261,-3 2 0,2 1 0,-7 1 0,-2 0 0,-2 0 0,0 0 253,-1 0 0,-5 0 0,-1 0 0</inkml:trace>
  <inkml:trace contextRef="#ctx0" brushRef="#br0" timeOffset="9">6053 7481 7569,'-10'1'1191,"1"1"-1079,1 2 1,6-6-1,-2-10 1,3-5 0,1-6-1,0-5 1,0-5 0,0-4-298,0 0 0,0 0 1,0 2-1,0-1 1,0 5 184,0 1 0,0-1 0,0 2 0</inkml:trace>
  <inkml:trace contextRef="#ctx0" brushRef="#br0" timeOffset="10">5882 6853 7569,'-19'1'10,"1"1"0,1 2 0,3-1 223,2-2 1,5-2 0,6-3 0,6-4 0,8-2 0,2-3-133,2-2 1,4-3 0,1-3-1,3 1 1,2 1 0,-1-2-1,2 0-156,2-2 0,-5 5 0,2 2 1,-3 0-1,-1 1 0,-2 1 0,-2 1-387,-4 2 0,-2 1 1,-1 1-1,-1 3 442,0 1 0,1-4 0,-1 2 0</inkml:trace>
  <inkml:trace contextRef="#ctx0" brushRef="#br0" timeOffset="11">5847 6476 7569,'-22'16'336,"0"-4"0,3 0 0,4-4 0,3-2 0,5 1-278,3 1 1,9 3-1,6 0 1,7 0 0,5 2-1,4 1 1,2 1-1,1-1-410,1-1 1,1-2 0,4 1 0,2-2-1,-1-1 1,-1-3 351,-2-1 0,0 4 0,1-3 0</inkml:trace>
  <inkml:trace contextRef="#ctx0" brushRef="#br0" timeOffset="12">6099 6441 7569,'-10'-6'350,"3"0"0,-5 3 0,3-1 0,0 2-68,-1 1 0,5-1 1,5 0-1,6-3 1,4 0-457,1-1 1,1-1 0,-1 3 0,1 0 0,-1 0 0,1-1-97,-1-1 1,-1-2 0,-2-3-1,-4 0 1,-3-1 0,-1 1-1,0-1 265,0 1 1,0-1 0,-1 1 0,-2 0 0,-1-1 641,2 1 0,0 3 0,2 1-517,0-2 0,6-1 0,1-2 1,3 1-1,2-1-120,-1 1 0,6-1 0,0 1 0</inkml:trace>
  <inkml:trace contextRef="#ctx0" brushRef="#br0" timeOffset="13">6750 10062 7569,'-7'-7'-133,"1"1"215,2 2 0,3 2 319,-3-6 1,3 1-220,1-5 0,0-3-16,0 0 0,0-6-45,0 2 1,0-4 56,0-3 1,0-5-116,0-7 0,0-4 107,0-7-433,0-3 0,-1-8 303,-1 28 1,0 0-1,1-3 1,-1 0-318,-1-5 1,-1 0 0,2-3 0,0 0 285,-2-3 0,0 0 1,2 0-1,0-2-51,-1-3 0,-1-1 0,2 2 0,1 0 43,0-3 0,-2 0 1,1-2-1,-1 0-310,1 0 1,1 0 0,-2 0 0,1 0 316,-1-2 0,2-1 1,0 3-1,-1-1-362,-2-3 1,1 0 0,1 1 0,0 0 345,-2 1 1,0 0 0,2 4 0,0-1-1,-1 2 1,0-1 0,0 0 0,0 1-1,0 1 1,1 0 0,-2 2 0,1 1 26,0 2 0,0 0 0,1 2 0,0-1-119,-2 0 0,0-1 0,3 3 0,-1 1 102,-2 2 0,0 0 1,3 1-1,-1 1 78,1 3 1,-1 1-1,-1 1 1,1 0-75,-2-24 1,-4 1 449,4 3 0,1 7-443,3 8 0,0 0-4,0 4 1,0-2 791,0 10 0,0-1-794,0 4 1,0 0 303,0 0 0,0 6-523,0 1-225,0 4-26,0 0 463,5 6 0,0 1 0,1 5 0,0 0 0</inkml:trace>
  <inkml:trace contextRef="#ctx0" brushRef="#br0" timeOffset="14">7012 8177 7569,'-5'12'723,"0"-1"-543,-2 1 1,0-6-615,3-2 379,3-3 770,-4-1-616,5 0 1,5 0-1,3 0 1,3 0-1,4 0 1,3 1-1,3 2 1,0 1 37,3-2 1,2-1-160,-4-1 1,-3 0 24,1 0 0,-5-1-66,4-3 1,-5 3 119,1-3 0,-6 3 1,-3 0-1,1-2 191,-1-1-153,-4-4 0,2 5 0,-8-3 0,-4-1-20,-6 1 1,0-5-138,-5-5 0,-2-3 0,-4 3 0,-2-2 0,2-1 0,2 1 0,3 2 0,2 0-61,1 1 0,6 4 108,3 3 278,6 6-236,-3-3 0,6 1 128,3 0 0,6 0 20,5 4 0,6-4 31,-2 1 0,2-3-101,2 3 0,1-4-8,3-4 1,-3 0-224,3-1 0,-3 1 66,-1-1 0,-6 1-699,-1-1 0,0 1 96,-1 0 663,0-1 0,-3 1 0,-1-1 0</inkml:trace>
  <inkml:trace contextRef="#ctx0" brushRef="#br0" timeOffset="15">18159 10736 7569,'5'-5'188,"-5"-2"0,-5 2 1,-1 5 6,2 6 1,3 5 0,1 0 0,0 2 0,0 1 0,0 1 0,0 0-194,0 2 1,0-5-1,-2 5 1,0-2-1,-2 2 1,2-1-1,0 1 1,2-4-53,0 0 1,0-1 0,0-1-1,0 0 1,0 1 0,0-1-21,0 1 82,0-6 1,0-2 0,0-8-13,0-4 0,0-2 1,2-1-1,0-2 1,3-1-1,2-2 0,1-1-2,3 1 1,-3-3-1,3 2 1,1 1 0,1-2-1,0 1 1,-1 0 0,2 0 30,2 1 1,3 0-1,-4 5 1,-1 0-1,-2 0 1,0 3-1,-1 1 101,1 2 0,-1-2 1,1 3-1,-1 1 1,0 2-117,1 1 1,-5 0 0,0 1 0,-1 2 0,-1 2 0,0 2-10,-2 6 0,-2 0 1,0 5-1,2-1 0,1 1 1,-2 2-1,0 1 1,-2-1 60,0-1 1,0-1 0,0 1 0,0-4 0,0-1 0,0 0 0,0 1 39,0-1 1,0-5 0,0-1 0,0 1-1,0 1 1,1 0 322,3-3-661,-3 4 1,3-10-1,-8 3 232,-4-3 0,-2-6 0,-1-1 0</inkml:trace>
  <inkml:trace contextRef="#ctx0" brushRef="#br0" timeOffset="17">12860 10816 7569,'0'-7'-539,"0"-3"670,0 9 0,-1-4 0,-2 3 0,-2 0 0,0-1-44,0 5 0,1 3 1,4 6-1,1 1 1,2-1-1,1 2 0,-2 1 1,-1 1-1,-1 0 1,0 0-109,0 1 1,0 3-1,0-3 1,0 1-1,2-1 1,0-2-1,3-1-80,2-2 1,-3-1 0,3-2 193,2-4 1,-4-8 0,-1-4 0,-3-2-1,-1-3 1,0-1 0,0-2 0,0-2-95,0-2 1,0 2 0,-1-1 0,-2-1 0,-2 0 0,0-1 0,-1 5 0,1 2-661,0 4 661,1 6 0,4 4 0,0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5T02:44:44.46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12609 7686 7729,'0'-6'552,"0"1"-309,0 5-278,5 0 0,-3 0 24,6 0 0,-4 0 18,3 0 0,-3-4-16,4 0 1,-4 0 66,3 4-51,1 0 22,3 0 0,1 0-67,-1 0 1,-3 0 75,-1 0-75,1 0 1,3 0 53,1 0 1,-1 0-3,1 0 1,-1 0 54,0 0 1,1 0-59,-1 0 1,4-1 16,1-3 0,-1 3-7,-4-3 1,1 3 0,-1 1 7,1 0-10,4 0 0,-7 0-1,2 0 1,-2 0-7,3 0 1,-1 0-5,1 0 0,-1 0-25,0 0 1,2-4 29,2 0 0,-1 1-36,5 3 0,-3 0 33,3 0 0,-4-2-3,4-2 1,0 3-4,4-3 1,-6 2 0,-1-2 1,0 3 8,-1-3 1,1 3 19,-5 1-23,0 0 1,1 0 15,-1 0-35,1 0 0,-1 0 19,1 0 0,-1-2-38,0-1 0,5 1 32,-1-1 0,1 1-18,0 2 1,-2 0 19,5 0 1,-5-1-1,1-3 0,1 3 33,-1-3 1,1 3 7,-5 1 1,1 0 0,-1 0 1,0 0-30,1 0 0,-1 0-15,1 0 0,-1 0 19,1 0 0,0 0-50,3 0 0,-1 0 24,5 0 0,0 0-8,4 0 1,-1-1 10,-3-3 1,1 3-8,-5-3 0,6 2-21,-2 2 1,-3 0 22,0 0 0,0 0 117,-1 0 1,2 0-107,-2 0 0,1 0 68,3 0 0,3 0-71,-3 0 0,3-1-1,1-3 0,3 3 13,1-3 0,-1 3-6,-3 1 1,0 0-86,0 0 1,0 0 84,0 0 0,0-1-99,-1-3 0,1 3 75,0-3 0,0 3 2,0 1 0,0 0 40,-1 0 1,3 0 5,1 0 1,0 0-19,4 0 0,-5 0 8,2 0 0,1 0-13,-1 0 0,3-4-1,-3 0 1,-1 0-16,-3 4 0,0 0 21,0 0 1,0 0-38,0 0 1,-2 0 21,-2 0 0,3 0-7,-3 0 0,-1 0 17,1 0 0,-2 0 3,2 0 0,3 0 1,-3 0 0,1 0-9,-1 0 0,3 0 0,-3 0 1,-1 0 2,1 0 1,-4 0-26,4 0 0,-5 0 22,1 0 1,-2 0-38,-2 0 1,1 0 26,-1 0 0,1 0-3,-1 0 0,0 0-1,1 0 0,3 0 3,0 0 1,2 0-24,-2 0 0,3 0 22,5 0 0,-1-4-12,1 1 1,1-1 22,3 4 0,-3 0 0,3 0 1,-3 0 66,-1 0 1,3 0-74,1 0 1,0 0 24,-4 0 0,-1 0-15,1 0 1,0-4-12,0 0 0,4 0 16,-1 4 0,5 0-11,-5 0 0,2-3 0,-1-1 1,-3 0-5,3 4 1,1 0 37,-2 0 1,1-4 0,-4 0 0,0 1 73,-1 3 0,1 0-85,0 0 0,0 0-9,0 0 0,0 0 16,-1 0 1,1 0-28,0 0 0,4-2-9,-1-2 0,1 3-10,-4-3 1,4 3-20,-1 1 0,5-1 23,-5-3 0,2 3-48,-1-3 1,-3-1 49,3 1 0,-3 0 40,-1 4 0,-1-4-39,1 1 1,0-1 94,0 4 1,0-1-53,0-3 0,-1 2-23,1-1 1,0 1-24,0 2 0,0 0-4,0 0 1,0 0-28,-1 0 0,0 0 50,-3 0 0,1 0-35,-5 0 1,5 0 16,-5 0 0,0 0 30,-4 0 0,1 0-17,-1 0 0,1 0 6,-1 0 1,1 0-9,-1 0 1,4 0 3,0 0 1,2-3-27,-2-1 0,-1 0 23,5 4 1,-4 0-53,4 0 0,-1 0 45,1 0 0,3 0-80,-3 0 1,-1 0 73,1 0 0,0 0-2,3 0 1,1 0-20,0 0 82,0 0-65,0 0 1,0 0 12,-1 0 1,5 0-14,0 0 0,3 0 33,-3 0 1,5 0-20,-2 0 1,-1 0 0,2 0 0,-1 0 6,4 0 1,1 0-2,-1 0 0,0 0 0,0 0 1,1 0 0,-1 0 1,0-1-1,1-3 0,-4 3-4,4-3 0,-8 3 6,8 1 1,-4 0-3,4 0 0,0-2 0,3-2 1,-1 3-9,5-3 0,0 3-1,4 1 0,0 0-8,4 0 1,-2-4-166,5 1 0,-4-1 177,0 4 0,-1-2-2,2-1 1,-2 1 60,5-1 0,-1 1-56,2 2 1,-2 0 91,-3 0 0,3-4-101,5 1 1,-1-1 3,-2 4 0,5 0-16,-2 0 1,4 0-5,0 0 1,-1-4-29,-28 2 0,0 0 0,32-2-186,1 4 0,-32 0 0,0 0 213,28 0 1,3 0 9,-3 0 0,-28-1 0,-1-1 72,29-2 1,0 0-222,-4 4 0,0-1 270,0-3 1,0 3-15,0-3 0,2-1-65,2 1 0,-3 0-51,3 4 0,1-4-172,-1 1 0,-28 0 1,0 2 148,32 1 1,-3-4 68,-1 0 1,-3 0-45,-1 4 0,-1 0 61,-3 0 1,2 0-42,-6 0 0,1 0 41,-4 0 0,-1 0 18,1 0 0,-5 0 329,-3 0 1,-3 0-363,-1 0 1,1 0 204,-1 0 0,-1 0-192,-3 0 0,2 0 271,-5 0 0,-2 0-319,-6 0 1,1 0 127,-4 0 1,-1 0-176,-4 0 1,-3 0 57,0 0-275,-6 0 137,3 0-1348,-5 0 107,-5 5 1373,-1-3 0,-11 8 0,-1-4 0</inkml:trace>
  <inkml:trace contextRef="#ctx0" brushRef="#br0" timeOffset="1">12552 7081 7463,'0'-6'520,"0"1"-269,0 5-136,0-6 147,0 5-215,0-4 158,0 5-174,5 0 5,1 0 0,5 0 10,1 0 1,-1 0 34,1 0 0,-1 0 3,0 0 0,1 0-1,-1 0 1,1 0-24,-1 0 0,4 0-32,1 0 0,-1-1 38,-4-3 1,1 3-97,-1-3 1,1 3 77,-1 1 0,0 0-41,1 0 0,-1 0 8,1 0 1,-1 0-2,0 0 0,2 0 10,2 0 0,-1-2 0,5-1 0,-1 1-44,1-1 1,1 1 44,-4 2 1,3-4-51,-4 1 1,4-1 41,-4 4 1,4 0-45,-3 0 0,-1-1 42,-4-3 1,4 2-3,1-1 0,-1 1 22,-4 2 1,1 0 9,-1 0 0,1 0-50,-1 0 1,0 0 22,1 0 1,-1 0-29,1 0 1,-1 0 3,0 0 1,1 0-5,-1 0 1,-3 0-10,0 0 1,-1 0-7,5 0 0,3 0 17,0 0 1,0 0 0,-3 0 0,3 0 9,0 0 1,5 0-11,-1 0 1,-1 0 13,1 0 1,0 0-12,4 0 0,1-1 12,3-3 1,-3 3-1,3-3 0,-3 3 0,-1 1 1,3 0-7,1 0 1,5-4-2,-2 0 1,3-1 25,1 1 1,1 3-23,-1-3 0,5-1-14,3 2 1,-1-1 14,1 4 0,-6-4-42,2 0 1,2 0 37,-2 4 1,0 0-3,-4 0 1,4-4 111,0 1 1,4-1-69,-4 4 1,5 0-2,-1 0 0,3 0-20,0 0 1,1-4-155,0 0 1,-1 0 167,1 4 0,-5-3-68,-3-1 1,1 0 40,-1 4 1,4-4-7,-4 0 0,0-1 17,-4 2 0,1 1-15,-1-2 0,0-1 10,1 2 1,0-5-4,3 4 1,-1-1-11,5 1 1,-4 2 14,4-6 0,-4 4-56,4-3 0,-4 4 29,4-1 0,-6-1-7,3 1 1,-8 1 49,0 3 1,-5-4-37,5 0 1,-6 0 220,2 4 0,-7 0-210,-1 0 1,0 0 20,4 0 1,-1 0-7,-3 0 0,4 0-30,-1 0 0,1 0 3,4 0 1,-3 0-4,-1 0 0,1 0-7,3 0 1,-3 0 18,2 0 1,-3 0 77,-4 0 0,1 0-77,-4 0 0,3 0 111,-4 0 0,4 0-57,-4 0 0,4 0 33,-3 0 0,4 0-40,-1 0 1,2-1 17,2-3 1,0 3-186,0-3 1,4 3 51,-1 1 1,1 0-6,-4 0 0,-3 0 36,3 0 0,-7 0 0,7 0 1,-6 0 10,2 0 0,-4 0 28,4 0 1,-4-1-15,4-3 1,-4 2 3,5-1 0,-1 1 20,3 2 1,1 0-18,0 0 0,0 0 5,0 0 0,1 0-4,3 0 0,-3 0 42,2 0 0,-2 0-40,-1 0 0,0 0-4,0 0 0,4 0 3,-1 0 1,1 0 1,-4 0 0,-4 0-42,0 0 1,0 0 39,4 0 1,-2 0-75,-2 0 1,3 0 62,-3 0 1,2 0 3,2 0 0,0 0-1,0 0 1,0 0 5,0 0 1,-1 0 18,1 0 0,4 0 5,0 0 0,-1 0 3,-3 0 0,5 0-22,3 0 0,-2-1 1,1-3 1,1 3 4,3-3 1,0 3-22,0 1 0,1 0 18,-1 0 1,1-4-23,4 0 1,-4 1 14,3 3 1,-2 0-2,-2 0 1,0 0 27,0 0 1,1-4-27,-1 0 0,-4 0 15,1 4 1,-2 0-11,2 0 0,2-1 47,-3-3 1,-1 3-34,2-3 0,-5 3 2,5 1 1,-5 0-25,5 0 1,-5 0-1,5 0 1,-6 0-92,2 0 1,1-2 95,-1-1 1,3 1-41,-3-1 0,-1 1 25,-3 2 0,0 0-18,0 0 1,0 0 4,-1 0 0,0 0 38,-3 0 0,3 0-14,-3 0 1,-2 0 3,2 0 0,-3 0-9,3 0 1,-4 0 0,4 0 1,-1 0-41,1 0 1,2 0 36,-2 0 1,3 0-5,1 0 0,0 0 8,0 0 0,-1 0 0,1 0 0,1 0 1,3 0 1,-3 0 2,3 0 0,2 0 1,1 0 1,3 2-8,2 1 0,-2-1-29,-3 1 1,6-1 28,-6-2 1,6 0-7,-6 0 1,-1 0 1,2 0 0,-5 0 6,5 0 0,-6 0 49,2 0 1,1 0 6,-2 0 0,1 0-19,-4 0 0,0 0-25,0 0 1,-1-2 53,1-1 1,0 1-42,0-1 1,-4 1-43,0 2 1,0 0 19,4 0 1,1-3-8,3-1 1,-3 0-40,2 4 1,-1 0-11,-3 0 1,2 0 33,3 0 1,-3 0 7,3 0 1,-3 0 120,-1 0 1,-2 0-116,-2 0 0,3 0 68,-3 0 1,1 0-55,-1 0 1,2 0 2,-6 0 1,0 0 4,-3 0 0,3 0 0,0 0 0,0 0-28,-3 0 1,-1 0 25,0 0 0,1 0-33,-1 0 1,1-4 19,-1 0 0,-2 0 1,2 4 0,-2 0-39,7 0 1,0 0-3,-1 0 0,6 0 32,-2 0 0,2 0-3,2 0 0,0 0 7,0 0 1,0 0-10,-1 0 1,1 0 40,0 0 0,0 0-39,0 0 1,0 4 61,-1 0 0,1 0-51,0-4 1,0 0 2,0 0 1,0 1-9,0 3 0,-3-3 10,3 3 0,-3-3-7,7-1 1,-3 0 3,-1 0 1,-4 0-12,0 0 0,0 0 6,4 0 0,-4 4 2,0 0 0,-2 0 1,2-4 0,-1 0 1,-3 0 1,-2 0-17,2 0 1,-2 0 13,-2 0 1,1 0-107,-1 0 1,4 0 94,1 0 1,-1 0-14,-4 0 0,2 0 15,2 0 0,-2 0-6,2 0 1,-2 0 5,-2 0 0,1 0 1,-1 0 0,1 0 9,-1 0 0,0 0-29,1 0 64,-1 0 0,1-2-48,-1-1 57,1 1 0,-1-3-44,0 5 0,-3 0 53,0 0 0,-5-1 2,5-3 0,-4 3 76,3-3-3,-4 3 1,3 1-93,-2 0 0,-3-1 35,3-3 0,-1 3 34,1-3-82,-3 2 0,5 2 25,-2 0 1,-3-1 60,3-3-124,-3 3-16,4-4 11,-3 5-161,3 0-1048,-5 0 887,0-5 1,-7 4 341,-4-3 0,-11 3 0,-7 1 0</inkml:trace>
  <inkml:trace contextRef="#ctx0" brushRef="#br0" timeOffset="2">19130 6122 7569,'-6'-12'-294,"1"1"1,1 3 674,0 1-108,0 4-105,4-2-6,0 0 1,-1 0 75,-3-3 126,3 3-78,-4 0 16,5 4-74,0-9 20,0 8-287,0-3 0,0 6 96,0 3 0,0 3 28,0 4 0,0 0 1,0 1 0,0 4-103,0 3 0,0 3 90,0 1 0,-2 0-109,-1 0 1,1-1 53,-1 1 0,1 4-67,2 0 1,0 0-14,0 0 1,0-3 88,0 3 0,0 1-34,0-2 15,0 1 0,0-4 0,2 0-19,1 0 0,-1-4 13,1 0 1,2-4-28,-1 4-7,0-5 0,-3 2-78,3-4 0,-3-5-151,3 1 195,-2-5 1,-4 2-190,-2-5 150,3 0-93,-9 0 0,4 0 69,-6 0 1,6-2-18,2-1 1,-1 0-41,1-5 78,-5 1 1,4-5 100,-2 1 1,2 3-58,5 1 1,-4-1 132,0-3 0,-1 3-77,1 0 0,3 1 185,-3-5 0,1 2 95,0 3 108,1-3-174,-3 3 210,5 1-23,0-4-18,0 8-117,0-3-243,0 5 0,5 0 70,3 0 0,2 5-75,2 3 0,-1 6 57,0 1 0,1 2-137,-1-2 0,1-2 25,-1 2 1,1-1 33,-1 1 1,0-6-69,1 2 0,-5-3 38,1 0-36,-5 2 64,7-9 272,-9 4-216,4-5 0,-1-1 89,0-3 0,-1-2-147,-3-6 0,2 0-184,2-4 0,-2 2-138,6-5 0,-4 4 176,3-4 1,1 5 160,3-1 0,1 7 0,-1 3 0</inkml:trace>
  <inkml:trace contextRef="#ctx0" brushRef="#br0" timeOffset="3">19073 7446 7569,'0'-6'-135,"0"-4"1,0 7 878,0-4-331,0 4-81,0-2 56,0 5-333,0 5 1,4 2 66,-1 4 1,5 4-68,-4 0 0,0 10 51,-4-3 0,0 4-101,0-3 1,0 3 36,0 1 1,0 3-44,0-3 0,0 5 23,0-2 1,0-1 55,0 2 0,0-6-101,0 2 1,0-4 77,0-4 1,0 1-27,0-5 1,1 1 13,3-5 0,-3-3-134,3-1 49,2-4-225,-5 2-116,5-5-1019,-6 0 774,-6 0 628,5 0 0,-14-5 0,2-2 0</inkml:trace>
  <inkml:trace contextRef="#ctx0" brushRef="#br0" timeOffset="4">19061 7469 7569,'0'-11'-752,"0"4"658,-5-3 0,4 8 379,-3-6-131,3 6 0,1-5 421,0 3-210,-5 3-164,4-4 51,-4 5-250,0 0 1,-1 5-55,-1 3 0,0 3 107,4 4 0,-2-2-69,-3 2 0,-1-1 51,5 2 0,-3-4-106,3 4 1,-4-4 65,4 0 0,1-5-207,3 1 149,-5-6-71,3 9-65,-3-10 160,5 4-104,5-10 0,2-2 56,4-4 1,0-4-9,1 0 1,-1-1 36,1 5 0,-5-4 77,1-1 1,-2 1-75,2 4 1,1-1 61,-5 1 0,1 0 110,-2-1 1,-1 5-51,2-1 364,-3 5-100,-1-7 71,0 9-216,0-4 1,1 6 30,3 3 0,2 2-52,6 6 1,3-1-15,0 1 0,4-1-62,-4 0 0,6 5 38,-2-1 0,-1-4-167,1-3 1,-5-2 79,1 2 1,-3 1-298,0-5 0,-6 1 142,-2-2 0,-3 0 113,-1 5 0,0-1 0,0 5 0</inkml:trace>
  <inkml:trace contextRef="#ctx0" brushRef="#br0" timeOffset="5">18410 3917 7569,'-7'-1'-618,"-1"-3"309,6 3 280,-3-4 1,1 4 354,0-3-47,0 3 21,4-10-172,0 10 0,0-5 300,0 2-133,0 3-114,0-4 124,0 5 0,0 5-175,0 2 1,0 7-84,0 2 0,0 4 63,0-1 0,0 2-155,0 2 1,-4 0 26,1 0 0,-1-1-68,4-3 1,1 2 94,3-2 0,-2-2-93,6-2 0,-4-2 0,3-2 1,-3 0 78,4 1 0,-4-2-187,3-2 0,-3 1 40,4-6 1,-6 2-682,2-1 833,-3-3 0,4 10 0,2-5 0</inkml:trace>
  <inkml:trace contextRef="#ctx0" brushRef="#br0" timeOffset="6">18148 3849 7558,'0'-7'460,"0"2"-278,0 0 1,1 3 23,3-6 1,2 6-104,6-2 1,-1-1 75,0 1 1,2 0-64,2 4 1,-1 0 3,5 0 1,-3 0-131,3 0 0,-4 0 48,4 0 0,-5 0-92,1 0 1,2 0-50,-2 0 0,0 0 125,-4 0-91,1 0 0,-1 0 34,1 0-116,-1 0 123,1 0 10,-1 0 0,-3 0-65,-1 0 1,-4 1 60,1 3-118,-3-3 1,0 5-9,3-6-125,-3 0 167,4 0 150,-5 0-72,5 0 0,-2 0 294,4 0-207,-4 0 1,2 1-8,-5 3-16,5-3 0,-4 5 166,3-2 0,1-1-47,-1 4 0,1-4-51,-1 1 0,-1 1-22,4-2 0,-3 6-13,4-1 1,-5-2 41,5 2-32,0 0 0,3 2-42,0-3 0,-3 2 31,0-5 0,-1 4-39,5-5 1,-5 2-9,1-1 0,-4-2-6,3 1 1,-3-1-116,4-2 179,-6 0-234,3 0 195,-5 0-354,5 0 76,-3 0-56,3 0-63,-5 0 472,0 5-127,0-4 43,0 4-65,0-5 22,5 0-669,-4 0 258,4 0 1,-6 4 422,-3 0 0,-2 5 0,-6-3 0</inkml:trace>
  <inkml:trace contextRef="#ctx0" brushRef="#br0" timeOffset="7">18959 3792 7569,'0'-7'-974,"-2"2"935,-1 5 508,1 0-330,-8 0-64,9 0 0,-9 0 49,2 0 1,2 5-29,-2 3 0,1-2 50,-5 2 1,-3 0-40,0 3 0,-6 4-101,2 0 1,2 2 76,-2-2 0,-1-2-192,-2 2 1,4 2-21,3-2 1,1 0-10,-2-4 0,8-3-564,-4 0 702,8-1 0,-6 5 0,4-1 0</inkml:trace>
  <inkml:trace contextRef="#ctx0" brushRef="#br0" timeOffset="8">18719 3974 7547,'0'-6'522,"0"1"0,-1 6-237,-3 3-203,2 2 1,-3 10 85,5-1 1,0 4-10,0-4 0,0 5-289,0 0 112,0 1 0,4 2-65,0 0 1,1 0 121,-1-1 1,-3 0-12,3-3 1,-3-2 27,-1-6 0,0 0-67,0 1 1,1-2 119,3-2-243,-2 2 0,3-8-449,-5 6 87,0-6 1,1 4 495,3-6 0,-3 0 0,4 0 0</inkml:trace>
  <inkml:trace contextRef="#ctx0" brushRef="#br0" timeOffset="9">19130 3826 7569,'0'-11'-332,"0"4"167,0 2 206,0 0 543,0 4-210,0-4-135,0 15 0,0-3-162,0 9 1,0-2 12,0 1 1,0 3-31,0 5 1,0-1-118,0 1 1,0 4 33,0-1 91,0 6 1,0-6-94,0 4 0,0-5-50,0 2 1,1-7 83,3-1 0,-3-5-24,3 2 0,-1-4-10,0 0 1,-1-5 4,2 1 1,-2-6-1,2 2-44,-3-2 64,4-2 0,-5 0 0,0 0 0</inkml:trace>
  <inkml:trace contextRef="#ctx0" brushRef="#br0" timeOffset="10">18993 3872 7569,'0'-16'0,"0"1"0,1 0-183,3 4 217,2-1 70,6 1 1,3-1 155,0 1 1,2-1-136,-2 1 1,-1 5-37,5 2 0,-1-1-38,1 1 1,1 0-7,-5 4 0,4 5-11,-3 3 0,-1 2-146,-4 1 0,1 1-64,-1-1 102,0 1 0,-4-1-71,-3 1 1,-3 3 32,-1 0 1,-5 2 37,-3-2 0,-6-3 31,-1 4 0,-5 0-47,1-1 0,-3 1 31,-1-5 0,4 0-341,0 1 400,5-1 0,-7 1 0,3-1 0</inkml:trace>
  <inkml:trace contextRef="#ctx0" brushRef="#br0" timeOffset="11">19461 3815 7569,'-4'-12'-7,"1"1"1,-1 3 113,4 0 278,0 6 406,-5-3-443,-2 5-224,1 0 1,-3 5-20,5 3 1,0 3-111,4 4 0,0 3 57,0 5 44,0 5 1,0-3-138,0 6 1,4-1 98,0 4 0,0-1-202,-4-2 1,4 0 72,0-4 0,-1-4-30,-3-4 1,0-5 29,0 1-94,5-2 1,-3-2-266,1 1 34,-1-6 396,-2-1 0,-5 0 0,-2 2 0</inkml:trace>
  <inkml:trace contextRef="#ctx0" brushRef="#br0" timeOffset="12">19929 3860 7569,'-6'-16'-101,"1"7"-50,5-3 0,-1 4 150,-3-4 0,3 5-4,-3-1 324,-3 5-177,1-7 0,-5 9 63,-1-3 1,-3 3-89,0 1 0,-5 5-79,1 3 0,-3 2 47,-1 1 1,4 2-109,0 2 1,1-1 105,-1 5 1,1-4-118,3 4 1,3 2 64,-4 5 0,7-2-19,2 3 0,4-2-39,-1 2 0,3-3 59,1 3 0,5-4 35,3-4 1,7 1-35,4-5 1,3-1 49,1-6 1,-1-3-48,1-5 0,0 0 38,0 0 0,0-1-103,0-3 1,-4 1-120,0-4 1,-5 3-1134,1-4 1281,3 6 0,-1-8 0,6 3 0</inkml:trace>
  <inkml:trace contextRef="#ctx0" brushRef="#br0" timeOffset="13">20146 3826 7569,'-5'-18'126,"4"-2"75,-3 5 0,3 3 80,1 5-219,0 4 229,0-2-15,0 5-231,0 5 0,0 3 78,0 7 1,-1 3-150,-3 5 0,-1 4 79,-3 4 0,-1-2-92,6 2 0,-6-1 10,1 4 1,3 1-78,1-1 0,-1-5-44,1-2 1,0-3-39,4-1 0,-1-6 5,-3-1 0,3-4 99,-3 0 1,3-5-566,1 1 649,0-6 0,0 9 0,0-5 0</inkml:trace>
  <inkml:trace contextRef="#ctx0" brushRef="#br0" timeOffset="14">20146 3746 7569,'0'-18'26,"-3"2"5,-1 4-142,0 1 175,4 5 4,0 1 0,1 6 222,3 3 1,-1 6-109,4 5 1,1 9 119,3-1 1,1 7-170,-1 1 0,1 1-84,-1-2 0,0 3-113,1-3 1,-1 2 119,1-1 0,-1 0-111,0-4 0,1 0 3,-1-4 1,-1-6-165,-2-1 1,2-4-173,-2 0 249,-3-1 1,4-3-401,-5-1-269,4-4 808,-6 7 0,8-9 0,-4 4 0</inkml:trace>
  <inkml:trace contextRef="#ctx0" brushRef="#br0" timeOffset="15">20032 4157 7569,'-11'-11'80,"-1"-1"1,6 5 96,2-1 79,3 6 0,2-3-151,3 5-27,2 0-35,6-6 0,0 5 7,4-3 1,1 3-82,6 1 1,4 0-171,0 0 1,3-4 19,-3 0 0,3 1-190,-3 3 1,-2-2 101,-6-1 269,3 1 0,-4-8 0,4 4 0</inkml:trace>
  <inkml:trace contextRef="#ctx0" brushRef="#br0" timeOffset="16">20489 3792 7569,'-11'-17'96,"3"1"48,0-3 0,6 2 288,-2 6 723,3-1-449,1 1-155,0 5-587,0 1 123,0 5-76,5 10 1,-3 2 112,6 11 1,-5 1-190,0 3 1,0-2 60,1 6 0,-3-1-192,3 5 1,-3-1 71,-1 0 1,0 0-132,0 1 0,0-6 85,0-3 0,1-1 121,3-3 0,-3 0 159,3-3 0,-1-3-100,1-4 1,-3-5 196,3 1-124,-3-5 109,4 7 0,-3-9-14,6 3 1,-2-4-49,2-4 0,6 3-91,-3-3 1,3-1-74,-2 1 0,-1-1-150,1 1 1,-1 3 68,1-3 1,-1 3-71,0 1 0,1 0-137,-1 0-1000,1 0 1322,-1 0 0,0 0 0,1 0 0</inkml:trace>
  <inkml:trace contextRef="#ctx0" brushRef="#br0" timeOffset="17">20809 3826 7569,'-12'-17'0,"1"-2"0,5 3-357,2 1 201,3 2 224,1 7 409,0 1 682,0 5-914,0 10 0,1 2 44,3 11 1,-3 0-27,3 0-174,-3 5 1,-1 0-4,0 2 1,0 2-32,0-5 1,0 3-156,0-3 1,0 1 61,0-2 1,0-2-116,0 3 1,0-3 61,0-1 0,0-1-38,0-3 0,1-3 55,3-4 1,-1-2 161,4-3 0,1-2-15,3-5 1,1 0-54,-1 0 1,4 0 63,1 0 1,3-1-53,-4-3 1,5-1-270,-1-2 0,-2-2 100,-2 5 0,1-4-879,0 5 1016,-1-6 0,-4 2 0,1-4 0</inkml:trace>
  <inkml:trace contextRef="#ctx0" brushRef="#br0" timeOffset="18">21037 3792 7569,'-6'-23'470,"-4"0"-392,8 5 1,-3 6-246,5 4 148,0 5 1,0-3 426,0 2-100,5 3-30,-3-4 1,8 6-62,-2 3 0,-2 2-250,1 6 0,1 0 0,3 4 0,1-4-77,-1 4 0,1 0 31,-1-1 0,1 1-146,-1-5 1,0-1-3,1-2 1,-1 1 45,1-6 0,-1 1 98,1-4 0,0 0-18,3 0 1,-2-1 97,2-3 0,-2 2-36,-2-6 1,1 0 107,-1-3 0,-1 0 123,-2-1 0,1 1 79,-5-1 143,5 1-252,-8-1 0,5 2-217,-2 3 127,-3 2 0,3 10-14,-8 2 1,2 9 69,-6 3 0,1 7 99,-5 5 0,1 2-81,-1 1 0,1 4-9,-1 0 1,-3 4-175,0-4 0,0 4 103,3-4 0,1-1-325,0-7 1,0-2 149,4-5 1,2-5-449,5-3 84,0-2-180,0-2 653,0-5 0,0 0 0,0-6 0</inkml:trace>
  <inkml:trace contextRef="#ctx0" brushRef="#br0" timeOffset="19">22111 3780 7451,'0'-11'-189,"0"5"457,0 0-129,0 6-110,-5 0 0,2 2 151,-4 2-143,-1-3 1,-3 8 9,-1-6 0,-1 6 3,-2-1 1,3 2-1,-4 2 0,4-1 2,0 0 0,1 1 1,-1-1-13,1 1 0,1-1-58,2 1 1,-1-1 61,5 0 0,-3 1-80,3-1 0,0-3 66,4-1 1,0 1-79,0 3 0,1-3 67,3 0 0,3-5-38,4 5 0,4-2 38,1 2 0,4 1 1,-1-5 0,2 3 33,2-3 1,0 5-42,0-1 0,-4-2 19,0 2 1,-5-1-10,1 5 1,-3-1-63,-5 1 63,3-1 1,-8 4-52,1 0 0,-3 1-1,-3-5 1,-5 0-5,-7 1 0,-3 3 16,-5 0 0,2 1-4,2-5 0,-3-3-35,3-1 0,3 0 26,0 0-148,-1-2 0,4-5 85,-2 0 1,6 0-514,1 0 287,6 0 319,-4-5 0,6-1 0,0-6 0</inkml:trace>
  <inkml:trace contextRef="#ctx0" brushRef="#br0" timeOffset="20">22453 3872 7569,'0'-12'450,"0"1"-46,0-1-129,0 6-322,0 1 217,0 5-54,0 5 1,0 3 51,0 7 1,0 3-56,0 5 1,0 3-104,0 1 0,0 3-85,0-3 43,0 5 0,2-7-50,1 5 1,-1-5 7,2-3 1,-3 0-46,-1-7 1,1 0-50,3-3-110,-3-1 7,4 1 65,-5-6 206,0-1 0,0-5 0,0 0 0</inkml:trace>
  <inkml:trace contextRef="#ctx0" brushRef="#br0" timeOffset="21">22225 3849 7569,'5'-10'46,"3"2"0,3-2 138,4 2 0,-1 2-144,5-2-124,0 6 120,9-8 0,-4 8-237,3-1 153,-3-4 1,0 6 180,3-3 1,-4-1-71,0 1 1,-1-1 81,-3 1 0,3 3-76,1-3 0,-2 2-57,-2-2 1,2 3 51,-6-3 0,2 3-9,-2 1 0,-6 0 27,2 0-212,-2 0-82,-3 0 176,4 5 0,-8 1-20,2 5 0,-3 6 45,-1 2 1,0 3 59,0 0 0,0 3-55,0 1 0,-4 3 6,0 6 0,0-2-73,4-3 1,-1 2 74,-3-6 0,3 1-57,-3-4 0,3-5 48,1-3 1,0-2-161,0-2 143,-5 0 1,4-3-650,-3 0 673,-3-6 0,1 3 0,-5-5 0</inkml:trace>
  <inkml:trace contextRef="#ctx0" brushRef="#br0" timeOffset="22">22750 3757 7569,'2'-17'92,"1"1"0,0 4 242,5 0 1,-5 2-287,5 3 11,-5-4-32,2 10 1,-2-5 266,1 2-179,0 3 0,0-3-143,0 8 0,-1 2 111,-3 6 1,4 4 25,0 3 0,4 4-11,-4 4 0,4 2-131,0 5 0,-2-2-83,2 2 84,0-7 0,3 11-68,0-8 1,0-1 89,-4 2 1,3-6-94,-2 2 0,2-7 72,2-1 0,-2-5 18,-3 1 1,2-2-28,-5-2 1,4-3-593,-5 0-173,1-6 805,1 3 0,-9 0 0,3 2 0</inkml:trace>
  <inkml:trace contextRef="#ctx0" brushRef="#br0" timeOffset="23">22602 4054 7569,'8'-7'-86,"-1"-1"1,1 6-22,3-2 1,4 1-127,1-1 166,-1 3 1,1-4-63,3 5-13,3 0 73,1 0 1,0 0-146,-1 0-11,1 0 225,0 0 0,0-5 0,0-1 0</inkml:trace>
  <inkml:trace contextRef="#ctx0" brushRef="#br0" timeOffset="24">23013 3700 7569,'-8'-10'0,"1"3"-96,4-4 1,-1 9-571,8-6 614,-2 6 1,4-3 241,-2 5 1,1 1 63,2 3-173,4-3 0,-5 9-119,5-2 0,2 3 5,2 4 1,-2-2-53,2 2 1,2-6 76,-2-1 1,1-1-220,0 5 102,-4-6 1,5 1 5,-6-4 1,1-1-4,-1 1 1,0-1 140,1-2-14,-1-5 85,1 3 1,-2-8-40,-3 3 1,2 0 60,-5 0 1,0 3 80,-4-4 552,0 6-284,0-3-251,0 0 1,0 5-154,0 0 0,-5 1-103,-3 6 1,-2 5 10,-1 3 0,3 5 110,0-1 0,1 3-126,-5 1 0,1 3 88,0 1 0,-1 1-76,1-1 1,3-2 48,1 6 1,3-6-258,-4 2 156,6-3 0,-7-3-115,5-2 37,0 3-236,4-9 87,0 3-288,0-5 606,0-4 0,0-2 0,0-5 0</inkml:trace>
  <inkml:trace contextRef="#ctx0" brushRef="#br0" timeOffset="25">23653 3712 7569,'-7'-12'133,"3"1"0,3 3-106,1 1 1,-1 4 11,-3-1 1,2 3-49,-6 1 0,4 0-11,-3 0 1,-2 1-22,-7 3 42,4 8 1,-9 2-9,6 5 6,-5 0 1,7 3 0,-7 0 106,5-3 1,-1 1-101,5-4 0,3 0 85,1-1 1,0-2-49,0 2 68,2-2 0,5-2-92,0 1 0,1-2 0,3-2 0,2 0-14,6-4 1,-1 4 33,0-4 0,5 3-32,-1-3 1,1 4 15,0-5 1,-4 5 132,4-4 1,-4 5-83,0-2 0,-2 0 148,-3 0 1,4-3 224,-4 4-39,-2-1-344,0 5 1,-6-1 9,-3 1 1,-3 0-13,-9 4 0,-1-4-87,-6 4 1,3-4-179,-3 0 1,2-1-930,-5 0 1132,-3 1 0,-1-1 0,-4 1 0</inkml:trace>
  <inkml:trace contextRef="#ctx0" brushRef="#br0" timeOffset="26">18273 4694 7569,'0'-11'-63,"0"-1"1090,0 1-495,0 4-323,5-3-82,-3 9 0,3 1 30,-5 8 0,0 7-2,0 4 0,0 7-8,0 5 0,1 2-22,3 1 0,-3-1-63,3-2 1,-2 2-116,2-3 0,-2-2-157,1-1 162,-1-3 1,-1-5-82,3 0 0,-3-5 116,3 1 1,1-2-326,-1-2 0,1-1-73,-1-2-263,-3 2 166,9-9 508,-9 9 0,4-8 0,-5 3 0</inkml:trace>
  <inkml:trace contextRef="#ctx0" brushRef="#br0" timeOffset="27">18468 4831 7569,'0'-18'0,"0"2"265,0 4 389,0 1-536,0 5 1,1 1-1,3 5-268,-3 0 0,4 5 164,-5 2 1,0 7-54,0 1 0,-1 6 70,-3-2 1,3 2-12,-3 2 1,3 0-3,1 0 1,0 0-20,0-1 0,1-2-84,3-1 97,-3-5 0,8 2-35,-5-5 73,4 1-109,-6-1 84,8-4-187,-9-2-30,4-5-146,-5 0 189,-5 0 0,4-2 70,-3-1 1,-1-4 60,1-4 0,0-2-64,4-2 0,0 1 151,0-5 0,4-4-90,0-4 0,1 0 182,-1 0 0,-3 3 49,3-3 1,1 4 34,-1 4 1,0 3 452,-4 4-459,0 1 0,0 3 169,0 1-12,0 4-107,0-2 63,0 5-351,0 5 0,5 2-7,2 4 1,7 4 76,2 0 1,0 2-65,-1-2 1,-2 2 71,2 2 1,2 2-42,-2-2 1,4-1 25,-4 1 1,4-5-110,-4 1 0,4-2 112,-3-2 1,0 1-71,-1-1 0,-1-3 20,5-1 0,-5 0-10,2 0 0,0 0 22,-1-3 1,1-3-8,-5 3 1,-3-3 238,-1-1-183,-4 0 0,6-1 71,-6-3 1,1 1-56,-4-4 0,0-2 95,0-6 1,-1 1-158,-3-5 1,2 3 8,-6-3 1,2 0-14,-2-4 0,-2-1-122,2-2 1,-2 0-213,-1-4 1,3 6 148,0 1 1,2 0-811,-1 4 691,-4 2 1,10 1-650,-3 5 385,3 4 0,2 2-204,3 5 1,4 5 743,7 3 0,3 2 0,5 1 0</inkml:trace>
  <inkml:trace contextRef="#ctx0" brushRef="#br0" timeOffset="28">19495 4728 7569,'-11'-6'0,"3"-3"-908,1 5 454,4 0 316,-2 4 445,5-5 9,0 4 357,0-4-441,0 15 0,0-1-44,0 10 1,0 0-208,0 4 131,0 0 1,1 1-14,3 3 0,-3-3 11,3 2 0,-1 0-128,1 0 0,1-3 28,2 0 1,3 0-84,-2-4 0,1-3 18,-1 0 0,0-4 7,-4 0-34,5-1-228,-8 1-82,10-6-400,-10-1-27,4-5 819,-5 0 0,-5-5 0,4-1 0,-4-6 0</inkml:trace>
  <inkml:trace contextRef="#ctx0" brushRef="#br0" timeOffset="29">19450 4957 6078,'5'-7'293,"1"2"1,6 4-133,-1-3 1,5 3 17,4-3 0,-3 3-113,2 1 0,0-1 55,4-3 1,0 2-122,0-1 0,-2 0 84,-2-1 1,-1 3-337,-3-3 0,-6 3-283,3 1-213,-3 0 748,-3 0 0,-1-5 0,-5-1 0</inkml:trace>
  <inkml:trace contextRef="#ctx0" brushRef="#br0" timeOffset="30">19495 4751 7569,'0'-11'-394,"2"-5"-50,1 1 1,4 0 128,4 4 203,6 4 1,-3-2 189,5 6 0,-1-5-85,1 4 1,2 0 6,-2 4 0,1 0 0,-1 0 0,2 0 0,-6 0 0,5 5 0,-2 2 0</inkml:trace>
  <inkml:trace contextRef="#ctx0" brushRef="#br0" timeOffset="31">19975 4694 7569,'-6'-5'-121,"1"4"0,3-4-102,-1 5 0,1 1 260,-1 3 1,-4 2 142,0 5 0,0 2-114,0 2 0,-1 3-137,-3 5 0,-1 0 20,1 0 10,4-1 0,2 3 19,5 1 1,0-2 84,0 3 1,0-4-170,0-4 0,5 1 61,3-5 1,2 4 17,2-3 0,3-5 15,0-3 1,2-6 112,-2 2 0,1-3-24,3-1 1,3 0-24,-3 0 1,1-5-33,-1-2 0,3-4 9,-3 0 1,2-2-20,2-2 1,0-3 24,0-5 0,-1 1-3,-3-1 0,-3 0-13,-5 0 0,0 0-26,-4 0 1,-2 1-11,-5-1 0,-5 0-29,-2 0-29,-9 5 1,-3-2-132,-7 5 1,-2 0 20,-3 3 1,0 6-140,4 2 1,0 3 321,4 1 0,4 5 0,0 2 0,9 4 0,-1 0 0,7 0 0,-6 6 0,4 1 0</inkml:trace>
  <inkml:trace contextRef="#ctx0" brushRef="#br0" timeOffset="32">20386 4728 7569,'0'-11'-574,"0"-1"1,0 1 155,0 0 753,0-1-265,0 1 0,0 3 807,0 0-178,0 6-375,0-3-141,0 5 1,0 5-119,0 3 1,0 6 39,0 1 0,-1 5 8,-3-1 1,3 3-121,-3 1 0,3 1 51,1 2 1,0-2-139,0 3 0,0-2 33,0 2 1,1-3-212,3 3 1,-3-3 118,3-1 0,-3-4-196,-1 0 0,2-5 94,1 1 0,-1-6-288,1-1 187,-1-6 356,-2 3 0,0 0 0,0 2 0</inkml:trace>
  <inkml:trace contextRef="#ctx0" brushRef="#br0" timeOffset="33">20306 4751 7569,'0'-23'-216,"0"0"0,7 4-316,4 0 1,2 5 526,6-1 0,-4 2 112,4 2 1,-1 0 59,1-1 1,2 2 169,-2 2 0,2 0-138,-2 4 0,1 0 8,-5 4 1,4 1-190,-3 3 56,-1 2 1,-5 6-19,-2-1 0,0 1 10,-4-1 1,0 6-65,-4 2 1,0 1 31,0-1 1,-5 2-211,-3-1 1,-2 2-43,-1 5 0,-6-3-24,-2 3 1,-1-3 82,1-1 1,-3 0-23,3-1 0,3 1 247,1 0 1,2-1-101,2-3 0,0 1 276,4-5 0,2 0-118,5-3 0,0-5 38,0 1 1,5-4-14,2 4 0,4-6 82,0 2 1,5-3-62,3-1 1,-1 0-86,1 0 0,-1 0-642,1 0 0,-2 1 309,-6 3 1,-1-1-654,-2 4 901,-3-4 0,-5 7 0,0-4 0</inkml:trace>
  <inkml:trace contextRef="#ctx0" brushRef="#br0" timeOffset="34">20695 4740 7569,'1'-7'18,"3"4"0,-2 1 153,6 2 0,-4 2 97,3 1 0,0 5 15,0 7-166,3-2 1,-7 8 19,5-2 0,-6 3 17,2 1 0,1 1-173,-1 3 1,1-3 122,-1 2 0,-2-5-111,6-2 0,3-2 16,4 3 0,6 0 16,-2-5 0,-1 0-7,1-3 1,-4-5-10,4 1 0,-1-4-129,1 3 1,-3-4 54,-4 1 0,-1-3-127,0-1 1,1 0 51,-1 0 0,-3 0-900,-1 0 1040,-4 0 0,7-5 0,-4-1 0</inkml:trace>
  <inkml:trace contextRef="#ctx0" brushRef="#br0" timeOffset="35">20672 4968 7589,'5'-11'-22,"1"3"-78,6 0 0,-1 6-139,0-2 1,5-1 230,-1 1 1,5-3 254,-1 3 1,3-4-44,1 4-206,-6 1 0,0-3 0,-2 4-356,0-6 71,1 6 287,-5-3 0,0 0 0,1-2 0</inkml:trace>
  <inkml:trace contextRef="#ctx0" brushRef="#br0" timeOffset="36">20603 4763 7569,'0'-12'-280,"0"1"140,5-1 135,2 6 0,4-3 227,1 5 0,3-3-170,0 3 0,7-1 1,0 1 0,1 3 10,4-3 0,2-1-12,2 1 1,-2 0 40,1 4-40,-4 0 0,5-4 274,-4 1-273,0-1 1,-6 4 56,-2 0 1,1 0 16,-4 0 0,-1 1-65,-4 3 0,1-2 14,-1 6 1,-3 0-31,-1 3 1,1 4-114,3 0 0,1 6 5,-1-2 25,1-3 1,-1 10 21,1-4 1,-1 4 32,0-3 1,0 0-57,-4-1 1,3 1 29,-2 0 67,2 0 1,0-5 4,-2-3 0,1-2 109,-5-2 1,3-3 88,-3-1-14,5-4-162,-8 2 74,4-5 157,-5 0 0,0-5-97,0-3 0,0-2-159,0-1 0,0-2-121,0-2 0,0 1 78,0-5 0,0 3-153,0-3 0,0 0-190,0-3 195,0 4-80,5-4 1,0 1-97,3-6 0,2 0 77,-2 5 1,2-1-84,1 0 1,-3 1-61,0 3 1,-6 3-596,2 4 967,-3 1 0,4 5 0,2 0 0</inkml:trace>
  <inkml:trace contextRef="#ctx0" brushRef="#br0" timeOffset="37">21597 4694 7569,'0'-18'0,"0"3"0,0 2 346,0 2 47,0 5-312,0 0 1,0 5 173,0-3 232,0 3-266,0-4 0,0 6-101,0 3 0,0 4-75,0 7 0,0 3 66,0 5 0,0-1 23,0 1 0,0 4-191,0 0 42,0 4-26,0-7 0,0 8-5,0-5 0,0 3 35,0-3 1,0-1-97,0-3 0,1 0 87,3 0 1,-2-5-9,6-3 1,-4-2-14,4-2 43,-1 1 1,5-6-5,-1-2 27,5-3-32,-3-1-45,9 0 1,-8 0-3,5 0 1,-2-1-31,3-3 1,0 1-140,-5-4 1,2 3-12,-2-4 1,-6 6-641,2-2 470,-7-2 404,1 4 0,0-8 0,1 4 0</inkml:trace>
  <inkml:trace contextRef="#ctx0" brushRef="#br0" timeOffset="38">21528 4979 7569,'0'-11'1546,"0"0"-1621,5 4 0,2-2 77,4 6 0,4-5-62,1 4 1,8-1-108,-1 1 121,2 3-96,3-4 1,-3 4-110,6-3 0,-6 3 132,2-3 1,-7 1-104,-1-1 1,-5 2 221,1-6 0,3 1 0,0-5 0</inkml:trace>
  <inkml:trace contextRef="#ctx0" brushRef="#br0" timeOffset="39">21540 4683 7569,'4'-8'-77,"-1"0"1,8 1-129,0-5 1,2 5 169,6-1 1,0 4 46,4-3 1,-1 4 31,1-1 0,1-1 135,3 1 0,-2 1 19,6 3-12,-6 0-154,3-5 1,-5 3 35,0-2-11,-5 3 17,3 1 0,-8 0 119,2 0-134,-2 0 0,-2 0-4,1 0 0,-5 5 38,1 3-33,-1 2-14,5 1 1,-5 2-101,1 2 96,0 3 0,-2 5-83,-2 0 1,-2 1 52,2 3 1,-3-2-91,3 5 1,-2-3 22,-2 4 35,0-1 0,0-1-78,0-2 0,0-3 78,0-1-13,0-5 0,0 3 156,0-8 17,0 3-177,0-4 1,1-6-161,3-2-98,-3-3-393,4-1 688,0 0 0,-4 0 0,4 0 0</inkml:trace>
  <inkml:trace contextRef="#ctx0" brushRef="#br0" timeOffset="40">22031 4660 7569,'1'-17'21,"3"-2"1,-2 3 29,6 0 1,3 5-25,5 3 1,-1 0 161,-4 4 0,5-4 306,-1 4-307,5-5 1,-2 7-11,5-6 1,0 6 76,-1-2 1,1 3-250,0 1 0,-5 5 108,-3 2 1,-2 4-188,-2 0 1,1 4 135,-1 0 1,-5 6-162,-2-2 0,-3 2-49,-1 2 1,-5 0-101,-2 0 151,-3 5 0,-7-4-273,-2 2 204,-2-1 1,-4-3-111,-1 1 1,2 4 46,-3 0 187,3-1 0,6-3-28,3 0 0,3-2 58,5-1 1,2-3 219,5-1 1,0-4 448,0 3-351,5-7-19,1 2 1,6-7 551,-1 4-640,6-4 0,0 2 259,6-5 1,0 0-111,0 0 1,3 0-273,1 0-42,0 0 1,-4-4 4,-1 0 0,-4 1-270,-3 3-1987,-2 0 2217,-1 0 0,-6 5 0,-1 1 0</inkml:trace>
  <inkml:trace contextRef="#ctx0" brushRef="#br0" timeOffset="41">2752 12917 7569,'-7'0'-351,"-1"0"428,6 0 79,-3 0 364,0 0-210,3 0 82,-3 0-38,5 5-82,0 1-146,0 6 0,0-1 53,0 1 1,0 3-55,0 0 0,1 5-13,3-1 1,-1 7-79,4 1 103,-4-1 1,3-2-61,-2 3 1,-1-2-109,4 6 14,-4-6 0,2 8-42,-5-2 0,1-2 96,3 1 0,-3-1-88,3 2 1,1 1 55,-1-6 1,0 1-13,-4-4 1,3 0 10,1-1 31,0 1-16,1-5 1,-4 2 16,3-4-17,-2 4-27,3-7 0,-4 7 2,3-5 1,-3 0-21,-1-3 0,0-1-220,0 1 135,0-1-258,0 0-100,0 1 78,0-6 147,0-1-1211,0-5 1080,0-5 0,-1 3 375,-3-6 0,3-5 0,-4-4 0</inkml:trace>
  <inkml:trace contextRef="#ctx0" brushRef="#br0" timeOffset="42">2672 13043 7569,'-6'-5'-809,"-4"-2"1081,9-4-57,-4-1-3,5 6 0,0-4 78,0 2 0,0 2-101,0-2 0,3 4-9,1-3 1,5 1-33,-1-2 0,2-1 5,1 5 0,2-5 25,2 2 0,3 2 28,5 1 0,-2 1-120,-2-1-74,3 3 46,-4-4 1,5 5-107,-1 0 75,1 5 0,0 0-123,0 3 77,0 2 1,-4-4-9,0 6 1,0-1 10,4 1 0,-4 0-16,0 4 0,-5-4-96,1 4 0,-6-3 2,-1 3-8,-6-4 113,3 5 1,-5-2-22,0 0 25,-5 6-4,-1-9 1,-11 9-2,-2-6 1,-2 5 21,-2-1 1,-4-1 6,0 1 0,-3-5-11,3 1 0,-3-2 2,3-2 0,1-1 157,3-2-151,5 2-1,-4-9 0,10 5-140,-3-6-4,2 0-18,7 0 0,-1 0-216,3 0 1,3-2 1,-3-2 1,8 3-196,4-3 1,3-1 567,4 2 0,3-11 0,5 1 0</inkml:trace>
  <inkml:trace contextRef="#ctx0" brushRef="#br0" timeOffset="43">3540 12597 7569,'-5'-6'671,"4"1"-236,-4 5-62,0-5-240,4 3 1,-6-3 219,4 5-239,1 0 0,-7 5 3,6 3 1,-5 2 6,4 2 1,-5 3-18,2 0 0,0 5 101,0-1-64,-1 8-70,-3 2 1,-1 2 26,1-1 0,-4 1 3,-1 3 1,1-4-21,4 1 1,3 1-9,1 6 1,0-3-90,0 3 0,-2-1 61,5 1 0,-4-1-102,4 5 0,1-4-45,3 4 136,0-6 1,0 5 31,0-3-854,0-2 825,0 3-14,0-5-59,0-5 0,5 4 55,2-2 1,3-3-51,2-1 40,-1 2 1,2-5-3,2 2-80,-2 4 74,8-6 0,-8 4-3,2-5 1,2-4-48,-2 0 1,2-5 0,-2 1 1,-2-3 635,2 0-278,-3-1-189,0 1 1,-1-1-13,1 1 28,-1-6 1,-3 3-46,-1-5 105,1 4-144,3-6 0,-4 4 201,-3-2 10,2-3 34,-5 4-154,9-5 34,-8 0-242,3 0-582,-5 0 0,-10-5 0,-3-1 0</inkml:trace>
  <inkml:trace contextRef="#ctx0" brushRef="#br0" timeOffset="44">4169 13134 7569,'0'-8'-427,"0"1"0,-2 4 572,-1-1 327,1-2 1,-4 4 77,2-6-145,3 5-268,-4-2 1,4 5 104,-3 0-58,2 0-93,-8 0 1,8 0-50,-6 0 1,1 0 100,-5 0 0,3 5-28,-2 3 0,2 2-7,-6 2 1,2 0-74,2 3 0,-1-1-37,1 5-67,-1-5 129,1 8 0,1-4-114,2 5-71,-2 5 120,9-4 0,-8 4-81,5-6 1,0 1 93,4 0 0,0 0-91,0 0 0,1 0 30,3-1 1,-1-3-102,4 1 0,1-5 11,3 4 120,1-5-12,-1 2 1,5-4-22,-1-1 22,5 1 33,-2-6 0,5-1 61,0-5 1,1 0-39,2 0 0,-2-1 111,3-3 0,-3-2-82,-1-6 0,0-1 25,0-2 0,0 1 145,-1-5-27,-4 0-117,-1 1 0,-10-3 29,1 2 0,-6-3-56,2-1 1,-3 1-3,-1-1 1,-1 0-31,-3 0 1,-2 0-138,-5 0 1,-5 0 59,1 1 0,-5-1-152,1 0 1,-4 4-187,-4 0 177,3 5 76,-4 2 0,5 4-612,1 4 317,4 0 114,-4 4 1,10 1-187,-4 3 1,9-1 510,3 4 0,-2 1 0,-1 3 0</inkml:trace>
  <inkml:trace contextRef="#ctx0" brushRef="#br0" timeOffset="45">4580 13637 11227,'-7'0'976,"2"0"-1234,5 0 175,0 5 204,0-4-1231,0 4 487,0-5-535,0 5 1158,0-4 0,0 9 0,0-3 0</inkml:trace>
  <inkml:trace contextRef="#ctx0" brushRef="#br0" timeOffset="46">4831 13043 7569,'-6'-2'179,"2"-1"125,-2 1-104,4-8 199,-3 9-22,5-9-237,0 8 90,0-3 45,0 5-245,0 5-92,0 2 165,0 9 1,4-3-99,0 2 0,3 3 54,-3 1 1,1 3-59,-1 0 0,-3 1 58,3 0 1,1 0-84,-1 0 1,0-2 60,-4-2 20,0 3-60,0-9 0,1 4 2,3-1 0,-3-7 9,3 2 0,-3-2-23,-1 2 52,0-4 0,0-1 40,0-2 46,0-3 11,0 4 134,0-5-267,0-5 0,0 2-123,0-4 0,5 4 118,3 0 0,2-3-76,2 3 0,-1-5 68,0 4 0,1 0-10,-1 4 1,4 0 159,1 0-144,-1 0 7,-4 0 1,1 0 1,-1 0 1,1 2 8,-1 1 0,0 4 2,1 4 0,-5-3-29,1-1 1,-4 2-80,4 7 1,-6-4-77,2 4 1,-3-3 87,-1 3 0,0-4-184,0 4 224,-5-4 35,4 0 0,-9-1-6,2 1 1,-2-2-28,-2-3 1,1 2 12,0-5 1,-1 0-78,1-4 1,-1 0-117,1 0 1,3 0 2,1 0 1,0-1-259,0-3 0,-2-3 475,5-4 0,-10 0 0,1-1 0</inkml:trace>
  <inkml:trace contextRef="#ctx0" brushRef="#br0" timeOffset="47">4774 13020 7569,'-6'0'-51,"1"-1"41,5-3 152,0 2 0,5-6 30,2 4 0,3-1 22,2 1 1,-1 3 12,1-3 0,4 1-101,3-1 0,-1 3 62,1-3 1,-1-1-288,1 1 75,2-4-83,-8 6 0,9-4-72,-3 2 1,1 3-48,-1-3 1,1-1-224,-5 1 0,5 0 469,-5 4 0,5-5 0,-2-1 0</inkml:trace>
  <inkml:trace contextRef="#ctx0" brushRef="#br0" timeOffset="48">5322 12917 9022,'0'11'337,"0"1"1,0 1-250,0 2 1,0 3 60,0 4 1,0 1-142,0 0 0,0 0 40,0 0-81,0 5 132,0-4 0,0 4-110,0-5-61,0-1 74,0 1 1,0-1-75,0-3 0,0 1 87,0-5 1,0 4-4,0-3-37,0-1-38,0-4 157,0 1-74,-5-6-10,4 4 230,-4-9-217,5 5 138,0-6-58,-5 0 1,3-2-56,-1-2 1,1 2 59,2-6-63,0 1 0,2-5-88,1 1 0,0 3 45,5 1 0,-1 3-104,5-4 0,-1 6 42,0-2 1,1 1 60,-1-1 0,1 3 3,-1-3 1,0 4 6,1 4 0,3-3 7,0 3 1,1 3-13,-5 0 1,0 0 4,1 0 0,3 1-59,0 3 55,1 1 1,-5-1 1,-1 1-209,-2-1-4,2 5 148,-4-3 0,1 4-109,-4-6 1,-1 2 119,-2 2 1,0-2-12,0 2 0,0-2 9,0-2 1,-5 0 80,-3 1 1,-2-5 12,-2 1-95,-4 0 25,3-2 0,-5 3-164,3-5 0,3 0-11,-4-4 0,0 0-142,1 0 0,-1 0 81,5 0 0,-1-2-139,1-2 1,1-2-76,2-5 473,-2-1 0,4-4 0,-6-2 0</inkml:trace>
  <inkml:trace contextRef="#ctx0" brushRef="#br0" timeOffset="49">5288 12986 7569,'-6'-6'410,"-5"5"-75,10-9-203,-4 9 200,10-4 1,-2 5-30,4 0 1,-3 0-56,4 0 1,-1 0-130,5 0 1,3 0 17,0 0 0,5 0-64,-1 0 0,-1 0-107,1 0 1,0 0-318,4 0 1,0-4 193,0 0 0,0-4-640,0 5 0,-1-2 797,1 1 0,0-3 0,0-4 0</inkml:trace>
  <inkml:trace contextRef="#ctx0" brushRef="#br0" timeOffset="50">6384 12917 8250,'7'-6'1576,"-2"1"-1397,-5 5 0,0 1 23,0 3 0,0-2-101,0 6 1,-5-1-126,-3 5 1,-6 3 24,-1 0 1,-5 4 90,0-3 0,-1 3-222,-2-4 1,0 4 14,0-4 1,-3 2-23,-1-2 0,4-3 159,4 4 0,4-4-3,-4 0 1,5-2 14,-1-2 0,6 2 16,1-3 1,6 0 13,-2 0 17,3-4-68,1 7 32,5-4 8,-4 1 1,9-1 6,-2-2 0,6-2-26,1 6 0,1-4 1,0 3 0,-2-3-34,5 4 1,-5-4 3,1 3 0,1-3-278,0 4 127,4-6 72,-7 3 0,3-3-368,-5 1 0,1-1 85,-1 1 1,-1 0-393,-2 1-56,2-3-156,-8 4 961,3-5 0,-5 5 0,0 2 0</inkml:trace>
  <inkml:trace contextRef="#ctx0" brushRef="#br0" timeOffset="51">5973 13442 7409,'0'7'317,"5"-2"0,2-5 61,4 0 0,-3 0-74,-1 0 1,1 1-92,3 3 1,1-3 80,-1 3 1,2 1-103,2-1 0,-2 3-9,2-3 1,1 5-36,0-1 1,3-2 5,-4 2 0,4-2-95,-4 2 1,4 1 89,-4-6 0,6 5-101,-2-4 1,-3 3 44,-1-3 1,-2 0-78,-1-4 0,-1 0-567,0 0 125,-4 5 1,-1-4-905,-2 3 964,-3-3 89,4-1 277,-5 0 0,-5 0 0,-1 0 0</inkml:trace>
  <inkml:trace contextRef="#ctx0" brushRef="#br0" timeOffset="52">7081 12928 7411,'-6'-5'234,"1"4"162,5-9 76,0 9 218,0-4-86,0 5 1,1 5-520,3 2-92,2 3 139,5 2 1,1 4-63,-1 3-100,1-2 107,4 4 0,-3 1-70,2 5 0,2 1 31,-2-2 0,1 0 0,-1 4 1,-1-3-13,5 3 1,-3-4-122,3 0 1,-5 2 111,1-1 0,1-1-96,0-3 0,-1 0-39,-4 0-41,-4-5 165,3-2 0,-4-1-27,6 1 22,-1-1 1,-1-4 6,-2 1 1,1-5-128,-6 1-34,6-6 1,-7 5-112,1-3 39,-1-3 88,-2 4-404,0-5 0,-5-1 541,-3-3 0,-7-2 0,-3-6 0</inkml:trace>
  <inkml:trace contextRef="#ctx0" brushRef="#br0" timeOffset="53">7492 12951 7569,'0'-11'-247,"0"-1"620,-5 1-136,4 0 179,-4 4 48,5 2-324,0 5 48,-5 0-42,3 0 1,-7 1-18,6 3 0,-6 3-1,1 4 1,-2 2-12,-1 2 0,-1 3-103,1 5 1,-2-1-128,-2 1 77,2 0 43,-8 5 0,7-3-123,-5 6 67,0-1-20,1-1 1,-3 3 3,6-5 0,0 5 41,4-2 1,-1-2-7,1-1 1,-1-3-41,1-1 1,3-6 2,1-1 0,3 0-173,-4-1 107,6 0 0,-7-3 14,5-1 0,0-3-277,4 0-163,0-6-234,0 8 355,0-9 438,0 5 0,5-6 0,2 0 0</inkml:trace>
  <inkml:trace contextRef="#ctx0" brushRef="#br0" timeOffset="54">7641 13454 7569,'0'-7'649,"0"1"-690,0 2 12,5 3 101,-4-4 0,5 5 393,-2 0-294,-3 0 0,4 5 115,-5 3 1,0 2 92,0 1-249,0 6-52,0-5 1,0 10 35,0-3 1,0 3-23,0 0 0,0 0 18,0-3 1,4 5-48,0-5 0,4 4-126,-5-8 1,5 4 143,-4-4-254,0 1 121,1-5 0,-3 1-232,6-1 0,-6-3 136,2-1 0,-1-4-396,1 1 192,-3 2 352,4-5 0,0 4 0,1-5 0</inkml:trace>
  <inkml:trace contextRef="#ctx0" brushRef="#br0" timeOffset="55">8109 13088 7569,'-8'0'-60,"1"0"-118,4 0 506,-2 0 659,5 0-644,0-5 216,0 4-245,0-4 1,-1 5-131,-3 0 1,3 1 28,-3 3 1,3 2-42,1 6 1,0 3 8,0 0 1,-2 7 2,-2 1-136,3-1 89,-4 6 1,5-1-212,0 0 69,0-1-36,5-3 0,-2 0-12,4 0 1,0-2 34,0-2 1,3 2-81,-2-6 1,-2 0 40,2-3 1,-4-2-194,3-3-416,-4 4 311,2-10 5,0 4-1528,-4 0 1878,4-4 0,-5 4 0</inkml:trace>
  <inkml:trace contextRef="#ctx0" brushRef="#br0" timeOffset="56">7903 13328 7569,'0'-6'522,"0"-4"674,5 8-797,2-3 1,0 5-163,1 0 0,0 0-94,3 0 0,2 0-46,2 0 0,-1 0-160,5 0 1,-4 4-49,4 0 0,-4 0-302,4-4 1,-3 0 11,3 0 0,-4 0 401,4 0 0,0 0 0,4 0 0</inkml:trace>
  <inkml:trace contextRef="#ctx0" brushRef="#br0" timeOffset="57">8440 13374 7472,'0'6'985,"0"-1"-348,0 0 23,0-3-441,0 3 148,0-5-496,5 0 79,-4 0-398,4 0-380,-5 0 392,6 0-218,-5 0 329,4 0 325,0 0 0,-4 0 0,4 0 0</inkml:trace>
  <inkml:trace contextRef="#ctx0" brushRef="#br0" timeOffset="58">8691 13397 7569,'7'-5'-1013,"3"3"1319,-9-3 0,5 5 358,-2 0-27,-3 0-333,5 0-331,-6 0-79,0 5-392,-6-3 211,5 3 1,-3-2 286,8 1 0,3 0 0,4-4 0</inkml:trace>
  <inkml:trace contextRef="#ctx0" brushRef="#br0" timeOffset="59">8908 13385 7871,'7'5'1274,"-2"-3"-1086,-5 3-286,5-5-725,-4 0 823,4 0 0,-5 0 0,0 0 0</inkml:trace>
  <inkml:trace contextRef="#ctx0" brushRef="#br0" timeOffset="60">9331 12906 7710,'-6'-7'1282,"0"2"-842,6 5 242,0 0-447,0 5 1,0 7-34,0 7 1,0 4-1,0 3 1,0 0-56,0 4 0,4-1-113,0 2 1,0 0-164,-4-4 112,0 0 49,5-4 1,-4-1-35,3 1-2,-3 0-110,4-5 0,-3 2-121,1-5 1,-1 1-300,-2-5 121,5 0 0,-3 0-521,6-4-214,-6-2 1148,4-5 0,-6 0 0,0 0 0</inkml:trace>
  <inkml:trace contextRef="#ctx0" brushRef="#br0" timeOffset="61">9137 13191 7569,'-7'-1'152,"4"-3"419,1 3-480,2-4 0,5 5 92,3 0 1,6 0-38,1 0-45,11 0 3,-7 0 0,12-4-29,-4 0 105,5 0-147,-8 4 1,9 0-138,-3 0 0,-2-1 88,-1-3 1,-3 3-162,-1-3 1,-2 2-151,-2-2 1,2 2 326,-6-1 0,0-4 0,-3 1 0</inkml:trace>
  <inkml:trace contextRef="#ctx0" brushRef="#br0" timeOffset="62">9731 12848 7569,'0'-7'-131,"0"-1"1,0 6 130,0-8 782,0 8-378,0-3 1,0 6-34,0 3 1,1-1-106,3 4 1,-2 1 71,6 3 0,-1 5-164,5-1 1,-1 5-12,1-1 0,3 3-21,0 1 0,0 0 53,-3-1 0,3 1-110,0 0 0,2 4 41,-2-1 0,-1 2-106,5-1 0,-1-3 44,1 3 0,2 1-111,-2-2 0,-1 1 42,1-4 1,-5-2-80,1-2 0,2-2-105,-2-6 118,0 1-18,-3-1 0,-5-1-51,1-2 1,-4 1 76,3-5-927,-4-1 287,2 2 166,-5-3 1,-1 3-958,-3-5 1494,3 0 0,-15 0 0,4 0 0</inkml:trace>
  <inkml:trace contextRef="#ctx0" brushRef="#br0" timeOffset="63">10142 12860 7569,'-5'-18'0,"-3"3"666,3 2-282,0 2-17,5 4-273,0 2 0,-1 5 1,-3 0 0,1 5 192,-4 3-47,-1 2-175,-3 7 1,-2 6-50,-2 7 1,1 3 55,-5 1 1,0 2-57,-4 2 0,0-3 0,0 3 0,2 2-129,2-2 1,1 0-158,3-4-293,7-5 491,-7 4 0,10-10-175,-3 0 1,-1-1-40,5-7 0,1 0-484,3-3 463,0-1 0,1-3 307,3-1 0,-3-4 0,4 2 0</inkml:trace>
  <inkml:trace contextRef="#ctx0" brushRef="#br0" timeOffset="64">10222 13248 7569,'0'-7'228,"0"-1"0,1 5 378,3 0 0,-2 1 149,6 2-501,-6 5 0,7 2-35,-5 4 1,0 2-28,-4 2 1,0-2-12,0 2 0,1 2-31,3-2 0,-3 4-92,3-4 1,-3 2 34,-1-2 1,4-3-204,0 4 42,5-4 110,-8 0 1,8-5-278,-5 1 123,0-5-149,-4 2 85,5-5 1,-3-4 54,6 0 1,-6-5-103,2 2 1,1-4-23,-1 0 170,5 0 16,-3-6 1,2 4 81,0-2 0,-1-3-60,5-1 1,-1 2 106,0-3-131,1 7 93,-6-4 0,4 7 118,-2 2 1,-2-1 47,2 6 212,-6-1-208,9 4 0,-6 1-134,2 3 0,0 3 163,-4 9-147,-1-4-24,3 10 1,-4-4 1,3 5 1,-3-2-56,3-2 0,1 3-132,-1-3 1,3-3-36,-3 0 0,0 0-196,-4-1 1,4-3-666,0-5 510,-1-4 3,-3 7-1140,0-9 1453,0 4 1,-5-15 0,-1-3 0</inkml:trace>
  <inkml:trace contextRef="#ctx0" brushRef="#br0" timeOffset="65">10610 12529 7569,'-8'-2'175,"1"-1"262,4 1 743,-2-3-405,10 5-526,2 0 0,3 5-26,-3 3 0,3 3-1,-2 5 1,2-2-11,2 5 1,4 0-24,3 3 1,-1 5 1,1 0 1,0 4 14,4 0 1,-4 2-38,0 1 14,0 0-99,-1 1 1,-2-1-47,-4 0 1,-1 2 26,1 2 0,-5-3-176,1 3 0,-4-2 95,3-2 1,-4 2-116,0 2 1,-1-3 52,-2 3 1,-2-3-51,-1-5 0,0 2-13,-4-5 1,0 3-30,0-3 1,-4-1-109,4-3 1,-3 0-21,-2 0 0,5-5-139,-1-3 0,0-1-51,-3 1 1,0-6-188,-1 2 1,1-3-631,-1 0 1305,1-3 0,-1 0 0,1 1 0</inkml:trace>
  <inkml:trace contextRef="#ctx0" brushRef="#br0" timeOffset="66">6910 12757 9861,'-12'5'374,"5"3"-228,-1 7 0,0-1 23,-3 5 0,0 1-28,-1 7 0,1-2-86,-1 6 1,5-1 104,-1 5-183,0-1 118,2 5 0,1 0-228,5 3-680,0 3 754,0-10 1,5 8-108,3-5 0,3 4 136,4-4 1,-1 1 19,5-5 1,-3-4 34,3 1 1,0-6-4,3 2 1,-3-3 44,1-1-46,-1-6-2,-2 5 0,1-9 715,-3 2-699,-2-2 13,4-2 0,-10-3-303,1-1 36,-1 1 1,1-1-885,0 1 769,-6-5 334,3 7 0,0-9 0,2 4 0</inkml:trace>
  <inkml:trace contextRef="#ctx0" brushRef="#br0" timeOffset="67">11284 12620 7569,'0'-11'1442,"0"4"-1258,0 2 937,0 5-969,0 5 1,0 3 17,0 7 1,0 3-24,0 5 1,-1 5-34,-3 2 1,1 7-96,-4 1 0,0 5-29,0-1-710,-4 2 809,10-3 0,-5 3-138,2-2 15,3-2-22,-4 4 0,3-5-101,-1 3 1,1 1 163,-1-5 1,0-3-26,-1-5 0,3 1 20,-3 3 1,-1-5-1,1-2 0,-1-3-123,1-1 807,3-6-682,-4 5 0,5-9-55,0 2 43,0-2-42,0-2 1,-1-1-111,-3-2 1,3-2-46,-3-2-18,3-3 0,1 6-326,0-4-441,0-1-63,0 3 136,0-5 917,0-5 0,5-2 0,1-4 0</inkml:trace>
  <inkml:trace contextRef="#ctx0" brushRef="#br0" timeOffset="68">11329 13282 7569,'0'-11'0,"0"0"683,0-1-262,0 1-205,0 4 1,2-1-136,2 4 1,-2 0 44,6 4 0,-6-1 108,2-3 1,-1 3-64,0-3 1,-1 4-14,1 4 0,3 2-3,-3 5 0,1 1 0,-4-1 0,4 6-203,0 2 1,0-3 71,-4-1 0,0 2-75,0-2 0,0 0 3,0-3-122,0-1 134,0 1 1,0-5-269,0 1 266,0-6 1,1 4 10,3-6 0,-2 0-7,6 0 0,-1-6-11,5-1 1,-1-3-47,1-2 1,3 1-22,0-1 1,2-3-86,-2 0 1,-2-4-56,2 4 1,-3-1 803,0 5 1,-1 0-208,1-1 1,-5 6-111,1 2 0,-4 3 6,3 1 1,-3 1-96,4 3 1,-6 3-12,2 9 1,1 1-45,-1 6 1,4 1 2,-5 3 1,5-3-48,-4 3 0,4-3-117,-5-1 1,5 0-106,-4-1 0,3-4-743,-3-3 114,0 3 378,1-5 45,-4 3-1271,4-9 1652,-5-2 0,5-5 0,2 0 0</inkml:trace>
  <inkml:trace contextRef="#ctx0" brushRef="#br0" timeOffset="69">12392 12791 7569,'0'-11'0,"0"0"152,0-1 0,3 4 541,1 1-224,5 4-154,-8-2 0,4 4 428,-5-3-362,0 3-133,0-4 1,-1 6-249,-3 3 1,-2 2 77,-5 6 1,-1-1 65,1 1 0,-6 3-25,-2 0 1,1 4-179,-1-4 0,0 4 57,-3-3 0,3 3-115,0-4 1,-1 1-93,-2-1 45,-1-2 169,5 4 0,0-6-156,3 1 168,2-1-41,-3 0 0,4-3 0,1 0 1,3-2 14,1 2 1,3 0 0,-4-4 1,6 1 6,-2-1 4,3-3 172,1 10-173,0-5 2,0 0 1,1 1 99,3-4 1,2 0-8,6 5 1,0-5 67,4 5 0,-3-2-76,7 2 1,-3 1 7,2-5 1,3 3-27,-3-3 0,1 4-4,-1-5 1,3 5-98,-3-4 1,-1 3 103,1-3 0,-5 1-65,1-1 1,-1-3-19,1 3 0,-4-1-118,1 1 0,-1-3-69,-3 3 0,-2-3-787,2-1 331,-6 0-278,3 0 566,-5 0 1,-5 0 0,-1 0 0</inkml:trace>
  <inkml:trace contextRef="#ctx0" brushRef="#br0" timeOffset="70">12026 13305 7378,'-6'0'32,"1"2"529,5 1-276,0-1 1,1 7 57,3-6 1,-2 5-40,6-4 0,-4 1 118,3-1 0,1 1-123,3 2 1,1 2 31,-1-5 0,2 4-78,2-5-23,3 6-93,0-7 1,3 8-10,-2-3 1,2 0 25,-2 0 0,1-3-81,-5 4 1,4-6 40,-4 2 1,1-1-126,-5 0 1,-3-1-78,-1 2 0,-3-2-308,4 2-919,-6-3 660,3 4 401,-5-5 1,-1 0-482,-3 0 1,-3 0 734,-9 0 0,-1-5 0,-6-1 0</inkml:trace>
  <inkml:trace contextRef="#ctx0" brushRef="#br0" timeOffset="71">12826 12906 7569,'-12'0'-708,"6"-6"816,-4 5 1,7-4 347,-4 5 0,3 0-142,-4 0 1,4 0 10,-3 0 0,3 1-57,-4 3 0,4 3-85,-3 4 1,1 2-61,-2 2 0,-2 3 4,2 5 0,2-1-114,-2 1 1,4 4 119,-3 0 0,0 4-161,0 0 0,2-2 59,5 1 1,0-4-96,0 0 1,0 2 85,0-1 0,5-2-108,2-6 0,4-1 80,0-3 0,0-3 42,1-1 1,3-1-5,0-6 1,2 0 43,-2-4 0,3 0-3,5 0 1,-1-5-6,1-3 1,1-3 79,3-4 0,-7 1-56,3-5 0,-4-2 19,0-5 0,2 0-155,-6-4 122,-5-1-23,0-3 1,-9-1-99,3-4 1,-3 4-21,-1-3 0,-5 4-126,-2 3 0,-8 3 92,-4 5 1,1 6-83,-1 1 0,0 9-10,-4 3 1,-1 3-142,-3 1 0,3 1-123,-3 3 1,4 2 151,4 6 1,3 0-101,5 3 1,0-2 400,4 2 0,-3 3 0,3 0 0</inkml:trace>
  <inkml:trace contextRef="#ctx0" brushRef="#br0" timeOffset="72">13191 13305 7569,'-6'0'2002,"1"5"-1805,5 2 0,0 0 107,0 1-161,0-6 0,1 4 92,3-6-210,-3 5-52,4-4 0,-4 4-220,3-5-218,-3 0-224,5 0 51,-1 0 0,-4-1 638,3-3 0,2-2 0,0-6 0</inkml:trace>
  <inkml:trace contextRef="#ctx0" brushRef="#br0" timeOffset="73">13716 12757 7569,'0'-11'82,"0"-1"239,0 1-467,6 4 116,-5 2-33,4 5 62,0-5 129,-4 4 0,3-4 0,-8 5 0,2 0 96,-6 0-5,6 5-130,-9 1 1,5 2 66,-5 0 1,-5-1 53,1 5 1,-1 0-46,0 4 0,2-2-52,-5 5 0,0 1 10,-3 7 1,3-2-39,-1 5 1,3-3-125,-2 3 0,1-3 117,3 4 0,3-5-116,1 5 0,-1-6 52,5 2 1,2 1 12,1-2 1,3 1-70,1-4-32,0 0 70,0-1 1,1 1 8,3 0 0,2-4 6,6 0 1,-1-5-6,0 1 0,2-3 8,2-5 0,-2 2-2,2-5 1,2 0-103,-2-4 1,5 0 58,-1 0 0,-1-1-146,1-3-4,-5-2 137,3-6 1,-6 1-12,0-1 1,0 0 25,-4-4 1,-2 0-1,-5-3 1,-1-3-32,-3 3 0,-7 1 5,-8-1 1,-3 5-138,-1-1 9,-5 3 154,4 5 0,-4 2-51,5 5 0,1 0-61,-1 0 1,4 1-118,0 3 1,5-1 28,-1 4 0,7-3-517,4 4 458,3-1 0,2 4 288,3-4 0,7 3 0,7-3 0</inkml:trace>
  <inkml:trace contextRef="#ctx0" brushRef="#br0" timeOffset="74">13956 12757 7569,'-11'-4'201,"-1"0"0,6-4 391,-4 6 165,9-3 1,-6 1-492,4 1 1,1 0-244,-2 7 0,3-2 161,1 6 1,0 5-2,0 6 1,0 0-94,0 4 87,0-3-88,0 8 1,0-5-84,0 0 0,0-1 16,0 1 0,4-4-118,0 0 0,0-5 31,-4 2 1,0-4-141,0 0 73,0-1 0,1-1 47,3-2-129,-3-3 164,4-5 71,-5 0 97,5 0 1,-4-1-42,3-3 196,3 3-111,-1-10-133,5 10 13,1-4 0,-1 5 113,1 0-109,-1 0 19,0 0 0,2 0 4,2 0 1,-2 1-47,2 3 1,2 2 6,-2 6 1,0-1-20,-3 1 0,-2-1-84,-3 1 0,2 3-123,-5 0 95,5 5 42,-8-7 1,4 9-119,-5-3 0,0 1-13,0-1 0,-5 3 18,-2-3 0,-7-2 53,-2 2 1,-4-5-21,1 2 0,1-4-16,-1 0 0,-4-2 3,-3-3 0,0 2-336,7-5 223,-2 0 89,8-4 1,-3 0-220,4 0 64,1-5 98,4 4 1,2-10-132,5 4 1,0-7 14,0-1 349,0-6 0,0-2 0,0-6 0</inkml:trace>
  <inkml:trace contextRef="#ctx0" brushRef="#br0" timeOffset="75">13956 12700 7569,'-23'-5'517,"6"-1"807,5-1-758,7 2-549,10 0 0,2 4 180,4-3 0,0 3 145,1 1 0,4 0-163,3 0 0,3 0 4,1 0 1,1 0-215,3 0 1,-3 0-188,2 0 1,2 0-274,-1 0 1,0-4 47,-5 0 1,-3-1 442,0 1 0,-5-2 0,3-6 0</inkml:trace>
  <inkml:trace contextRef="#ctx0" brushRef="#br0" timeOffset="76">14801 12848 7893,'0'-7'696,"0"-1"-306,0 6 16,0-3 2,0 5 1,0 5-268,0 2 0,0 5-11,0 3 0,0 3 25,0 5 0,0-1-106,0 1 1,2 0-21,2 0-63,-3 0 137,9 0 1,-8-1-118,6 1 109,-5 0-56,7 0 0,-5-1 19,2-3 0,2 2-26,-5-2 0,4-2-117,-4-2 1,3 1-5,-3 0 1,4-1-153,-5-4 1,2-1-404,-1-2 331,-2 2-26,3-9-561,-5 5-196,0-6 628,-5 0 1,2-2 54,-5-2 413,1-2 0,-10-5 0,0-1 0</inkml:trace>
  <inkml:trace contextRef="#ctx0" brushRef="#br0" timeOffset="77">14813 13054 7680,'16'-6'1273,"-3"1"-1005,2 5 1,-1 0 19,1 0 0,-1 0-74,5 0 1,-1 0-12,1 0 0,2 0-88,-6 0 1,5-2 78,-1-1 1,-2 1-540,-2-2 1,1 3-64,0 1 0,-1-1-1126,-4-3 1534,1 3 0,-1-9 0,0 3 0</inkml:trace>
  <inkml:trace contextRef="#ctx0" brushRef="#br0" timeOffset="78">14859 12769 7569,'0'-18'0,"1"1"42,3 6 0,2 4-50,10-3 1,-3 9-14,2-3 1,-1 2-74,2-2 1,-2 3-61,5-3 0,-2 1-60,2 0 1,3 1 213,-3-2 0,3 3 0,0 1 0</inkml:trace>
  <inkml:trace contextRef="#ctx0" brushRef="#br0" timeOffset="79">15350 12769 7068,'0'7'96,"0"1"0,0-1 78,0 5 0,0 3 74,0 0 0,-5 6-88,-3-2 0,2 2 9,-2 2 1,2 0-25,-2 0 0,-1 0 14,5-1 1,-3 1-35,3 0 10,0-5-34,4 3 0,0-7-161,0 5 89,5-5-79,2 3 0,4-6-23,0 1 0,1-5 80,-1 1 1,4-6 10,1 2 1,4-2 38,-1-2 0,-1-2 11,1-2 0,-1 2 14,1-6-44,2 1-8,-8-5 1,5-3-13,-3 0 35,-8 0-10,9-2 0,-11 1-126,2-3 126,-2-3-51,-5 4 1,0-5-84,0 1 0,-2-3 45,-6-1 0,1 2-13,-9-3 1,-1 3-39,-2 1 0,-3 5-132,-1 3 1,0 2-300,1 2 261,-1 5 7,5 1 1,-2 5-172,4 0 1,5 5-55,3 2 485,6 3 0,-8 2 0,3-1 0</inkml:trace>
  <inkml:trace contextRef="#ctx0" brushRef="#br0" timeOffset="80">15761 12803 7569,'0'-8'-124,"0"1"470,0 4 614,0-2-224,0 5 0,0 5-264,0 3-138,0 2-165,0 6 0,4 2 45,-1 5 1,1 4-52,-4-1 1,0 5-24,0-5 0,0 5-43,0-5 0,0 2-107,0-1 0,1-5 11,3 4 1,-2-8-171,1 5 1,2-8-191,-1 0 176,5-2 91,-8-2 1,8-3-135,-5 0 24,0-6-186,-4 3-558,0-5 450,5 0 1,-4-1-233,3-3 0,-3-2-264,-1-6 609,-5-4 383,-1 3 0,-11-13 0,0 1 0</inkml:trace>
  <inkml:trace contextRef="#ctx0" brushRef="#br0" timeOffset="81">15681 12769 7569,'1'-18'577,"3"3"-219,-3-3-168,4 5 1,2-2-41,4 7 0,0-2 60,5 2 0,0 3-23,-1 2 0,6-2-31,-2 1 0,2 0 23,2 4 0,1 0-120,3 0-91,-3 0 169,4 0 1,-5 1-191,0 3 43,-6 2-109,0 6 0,-7 0-54,-2 4 0,1 0 78,-6 3 0,1 3-22,-4-3 1,-5 2-27,-3 2 0,-5 0-100,-3 0 1,-4 0-125,1 0 107,2-1 176,-4 1 0,3 0-48,-5 0 39,5 0 72,-3 0 1,8-4 98,-2 0 0,4-5 2,3 1 0,-1 1 162,5 0 0,0-5-84,4-3 0,6-1 27,1 5 0,7-5 370,1 1-284,6-6-90,-4 9 0,5-10 182,-3 3-239,8 2-30,-13-5-1,12 4-458,-7-5 275,-2 0-302,4 0 1,-8 0-1201,2 0 1592,-2 0 0,3 5 0,2 2 0</inkml:trace>
  <inkml:trace contextRef="#ctx0" brushRef="#br0" timeOffset="82">16640 13271 7258,'7'-5'549,"3"4"1,-8-6-24,6 4-342,-6-4 1,5-4 344,-3-1-225,-3 1-315,4 0 45,-5-1 1,0 1 83,0-1 1,0-3-68,0 0 1,0-2 69,0 2 0,0 1-19,0-5 1,0 0 16,0-4 0,0-1-46,0-3 1,4 2-1,-1-5 1,6-1-10,-1-3 1,-2 3-138,2 1 1,-2 3 48,2-3 1,1 4-86,-5 0 0,3 7-90,-3 4 231,0 7-44,-4 3 175,0 0-146,0 4 38,0-5 0,0 8 126,0 2 1,0 2-105,0 5 1,4 6 75,-1 2 0,6 2-59,-1 2-27,2 5 13,2 1 1,3 2-149,0-1 141,5 1-45,-7 3 1,7-4 31,-5 1 6,6-6-49,-9 8 1,5-7-60,-6 4 0,5-5 44,-1 2 1,0-4-11,-3-4 1,-5 1-98,1-4-41,-1-1 69,0-4 1,-1-3-906,-2-1 463,-3-4-659,4 7-664,-5-9 1842,0 4 0,-5-5 0,-1 0 0</inkml:trace>
  <inkml:trace contextRef="#ctx0" brushRef="#br0" timeOffset="83">16674 13077 7569,'0'-6'1032,"0"0"0,6 6-767,1 0-82,-2 0-76,5 0 0,-3-1-4,4-3 1,4 3 6,1-3 1,4 3-139,-1 1 0,-1 0-68,1 0 1,-4 0-291,4 0 0,-1 0-73,1 0 1,-3-4-77,-4 0 0,3-1 535,0 2 0,0-4 0,-3-4 0</inkml:trace>
  <inkml:trace contextRef="#ctx0" brushRef="#br0" timeOffset="84">17131 12711 7569,'0'-11'53,"0"0"1,2-1 66,1 1 1,0 3 965,5 1-474,-6 4 4,3-2-342,0 5 1,-2 1-99,4 3 0,-4 4 11,1 7 1,1 3-27,-1 4 1,-1 1-78,-3 0 1,2 5-167,1 2 117,-1-2 6,3 5 1,-5-8-185,0 1 89,0 3-9,5-5 0,-4 4-58,3-5 0,-3 0 83,-1 0 0,0-4 28,0 0 0,0-5-21,0 1 1,0-6-19,0-1 23,0-1 29,0 0-8,0-2 498,0-5-275,5 0 0,-2 0-94,4 0 0,1 0 49,4 0 1,-1 0-77,0 0 1,2-4 12,2 0 0,-1-4-73,5 5-67,0-6 111,-1 7 1,2-6-187,-4 4 1,-1-1-103,-4 1 0,1 3-121,-1-3 1,1 1-30,-1-1 0,-3 3-176,-1-3 0,-3 3-279,4 1 225,-6-5 1,7 3 586,-5-6 0,0 0 0,-4-3 0</inkml:trace>
  <inkml:trace contextRef="#ctx0" brushRef="#br0" timeOffset="85">17600 12689 7569,'0'-12'0,"0"1"750,0-1-305,0 1-210,0 5 0,0-1 442,0 3-91,0 3 56,5-4-427,-4 5 1,4 5 87,-5 3 1,4 7-90,0 4 1,-1 4 62,-3 3 1,0 0-117,0 4-137,0-4 113,5 2 1,-3-4-68,2 2 0,1-1 67,-2 1 0,5-6-154,-4-1 1,1 1 24,-1 2 0,-3 0-86,3-3 1,-3 3-236,-1-3 163,0-3-2,0 1 0,0-1-25,0-3 210,0 3-52,0-4 88,0-6-3,5-1-11,-4-5 1,10 0 136,-4 0 1,3 0-82,2 0 1,0-4 1,4 0 1,1-3-136,6 3-59,-5-5 9,4 8 0,-6-5-394,3 2 247,3 2 1,-10-3-444,4 5 386,-4 0 276,-5 0 0,-2-5 0,-5-1 0</inkml:trace>
  <inkml:trace contextRef="#ctx0" brushRef="#br0" timeOffset="86">18445 12803 7569,'0'-8'-140,"0"1"0,0 4 574,0-7 704,5 9-333,-4-4-100,4 5-239,-5 0-244,5 10 1,-4-1-186,3 10 1,1 0 97,-1 3 0,5 1-138,-1 0 0,-2 0-11,2 0 0,-2-2 13,2-2 0,2 2 8,-3-6 0,0 0-8,0-3 0,-4-1 77,1 0 0,-2-3 151,2 0-228,-3-6 64,4 3 54,-5-5-304,0 0 28,0-5 1,0 3 79,0-6 0,0-1 6,0-6 1,4 1-21,0-5 0,1 4 37,-1-4 1,-2 0 17,6-4 0,-4 0 5,3 0 0,1 0 3,3 0-11,1 1 56,-1 4 1,1 1-2,-1 6 0,1-3 5,-1 3 1,0-3 3,1 6 1,-1 3 20,1 1 1,-5 2 284,1-2-218,-1 2 0,5-3-53,-1 5 1,-3 5-33,0 3 0,-1 6-11,5 1 0,-1 6-10,0-2 1,0 6-9,-4 2 0,3-1-16,-2-3 1,-3 0-26,-1 0 47,2 0 1,-5-6 17,3-1 21,-2-4-34,-2 0-67,0-1-112,0 1-244,0-1-594,0-5-140,0 5-398,0-10 1547,0 4 0,5-10 0,1-2 0</inkml:trace>
  <inkml:trace contextRef="#ctx0" brushRef="#br0" timeOffset="87">19176 12494 7443,'0'-6'1007,"0"-4"-765,0 9-38,0-4 355,0 5-397,5 5 0,1 0-2,5 2 0,2 4-35,2-4 1,-1-1-65,5 2 1,0-2-12,4 2-103,5 2 145,-4-9 1,8 10-50,-5-4-39,-1-2 65,2 5 0,-4-7 20,3 5 1,-3-5 9,-1 5 1,-1-4-14,-3 3 0,-3-3 8,-5 4 0,1-4 15,-1 3 0,-3-4-150,0 1 129,-6 2 51,3-5-222,-5 4-27,0-5 115,0 5-141,0-3 140,-5 8 1,-5-5-16,-5 3 0,-6 2-9,2-3 1,-3 0 6,-5 0 1,-1 1-65,-3 3 78,-2 1-3,4-1 1,-5-3-237,0-1 3,5-4 90,-4 7 1,8-5-186,-1 3 1,6-2 33,1-2 0,8-3-473,0 3 196,2 2-164,3-4-64,1 3 393,5-5-1,0 0 409,5 0 0,1 0 0,5 0 0</inkml:trace>
  <inkml:trace contextRef="#ctx0" brushRef="#br0" timeOffset="88">19655 12848 7569,'7'0'401,"-2"0"1,-4 0 105,3 0-177,-3 0 0,3 0-144,-8 0 0,-4 4 23,-7 0 1,1 1-226,-5-1 0,0 1 68,-4 3 1,-3 2 9,-1-3-116,0-1 68,-1 4 1,3-5-133,-5 2 1,4 3 100,0-2 1,-2-2-96,1 2 1,0-4 66,5 3 1,3-3-47,0 4 1,7-6-180,-3 2 127,10 3 60,-10-6 1,13 5-125,-2-2-3,3-3-94,1 4 41,0-5 1,5 5 0,2 2 0</inkml:trace>
  <inkml:trace contextRef="#ctx0" brushRef="#br0" timeOffset="89">20032 12437 7569,'0'-11'250,"0"-1"-250,0 6 611,0 1-157,0 5 81,5 0-187,-3 5-81,3 1 0,-5 7 71,0 2 0,0 3-139,0 5 1,0 4-30,0-1 1,-2 6-90,-1-2 103,1 3-35,-3 2 0,1-1-62,1 0-114,-1-5 63,-1 4 0,3-5-88,-1 3 1,1 1 71,2-6 0,0 0-71,0-7 1,5 1 91,3-5 1,-2 4 21,2-4-285,-5 1 116,7-5-20,-9-5-385,4 5 0,-4-10-623,3 3 275,-3-3 0,3-1 859,-8 0 0,-2-10 0,-5-3 0</inkml:trace>
  <inkml:trace contextRef="#ctx0" brushRef="#br0" timeOffset="90">20272 12711 7569,'0'-11'280,"0"0"1,0-1-53,0 1 0,1 4 779,3 4-306,-3 1-260,4 2-300,-5 0 1,-3 2-63,-1 1 1,-6 8-4,-2 4 1,1 5 6,-4-1 0,3 4-65,5 4 1,-4-3 97,4 2 1,0 2-29,0-1 0,4 0-30,0-5 0,3-3-137,3 0 1,4-1-14,4 1-107,1-2 150,4-6 1,3-3-57,8-1 0,-3-4 59,2 1 1,2-3-1,-1-1 1,3-1 32,-3-3 0,4-2-22,-5-6 1,1 1 56,-4-1 1,-2-3 125,-2 0 0,2-5 132,-6 1-38,0-3-199,-3-1 0,-6-5-115,-2-2-17,-3-3 61,-1-1 1,-6-1-114,-6 1 1,-4 1 84,-7 3 1,-5-1-74,-3 8 0,0 3 10,0 9 1,0 4-124,4 3 0,-1 3-111,1 1 1,4 1 85,1 3 0,0 3-615,7 4 385,0 0 127,8 1 370,2-1 0,0 6 0,-1 0 0</inkml:trace>
  <inkml:trace contextRef="#ctx0" brushRef="#br0" timeOffset="91">20912 12711 7569,'0'-11'-461,"0"3"-575,0 1 1036,5 4 0,-4-3 0,3 2 0,-3 3 0,-1-4 0,0 5 0,0-5 0,0 3 0,-5-3 0,4 5-139,-9 0 82,8 0 0,-7-1 450,6-3 148,-1 3-346,-1-4 0,3 4 625,-1-3-388,1 3-182,2-5 1,-1 5 429,-3-3 15,3 3-355,-4-4 1,4 5-169,-3 0 0,1 0 23,-4 0 1,-2 1-1,-6 3 0,1 2 0,-5 6 1,3-1-2,-3 1-137,0 4 80,2 2 1,-4 1-24,6 0-126,0 0 57,3 4 0,1-3-145,0 3 1,4-6 55,3 5 0,3-1-27,1 2 1,1-4 43,3 0 1,4-2-94,7 2 1,1-1 63,4-3 0,1-6-55,-2 3 0,3-3-19,1 2 1,-1-5 70,1-2 1,0-3-9,0-1 1,0 0 36,0 0 0,-1-1-23,1-3 1,0-2 44,0-5 1,-1-5 105,-3 1 0,-2-4 60,-1 4-175,-4-5 16,5 2 0,-7-5-87,-2 0 1,-3-1 42,-5-3 1,0 2-101,0-5 1,-7 3-7,-4-4 0,-6 7-212,-6 2 0,1 0-18,-1 7 0,0 3-122,0 5 1,4 4-73,0-1 1,1 3 223,-1 1 1,3 4-244,4 0 594,6 5 0,-4-3 0,3 5 0</inkml:trace>
  <inkml:trace contextRef="#ctx0" brushRef="#br0" timeOffset="92">21528 12620 7556,'-11'-16'-12,"5"7"-111,2-3-263,2 8 401,2-1 286,0 0 7,0 4-137,-5-4-80,-1 5 0,-5 0 248,-1 0-127,1 0-34,-6 5 1,3 1 56,-5 6 0,0-1-40,-4 1 1,1 3 107,-1 0 0,0 5-155,0-1 1,1 3-116,3 1 1,-1 0-62,5 0 18,0-1 30,8 1 1,2 0-9,5 0 1,0 0-27,0 0 0,5-4-126,3 0 1,6-5 100,1 1 0,5 0 18,-1-4 0,7 3 62,1-6 0,0-2 10,0 2 1,-2-5 12,6 0-43,-6-1-5,8-2 0,-9-4 206,3 0 10,-3-5-138,-1 3 1,-1-9 15,-3-1 0,-3 0-38,-4 1 0,-1-3 8,0-5 0,-3-5-208,0-2 1,-6 0 76,2 0 1,-4-2-804,-4-6 410,-2 3-30,-11 0 0,3 7-1039,-5 6 1044,0 4 130,2 1 1,-5 7 30,3 3 0,2 2 308,2 5 0,-3 5 0,1 1 0</inkml:trace>
  <inkml:trace contextRef="#ctx0" brushRef="#br0" timeOffset="93">21700 12015 7069,'0'-8'378,"0"1"0,1 4 371,3-1-53,-3-2-131,4 5 144,-5-5-165,0 6 0,4 6-349,0 1 0,5 7 219,-2 1-231,-2 6-38,5-4 0,-2 8 58,7 1 0,2 0 4,2 4 0,2 0-11,-2 5 0,3 4-33,1 3 1,2 1-163,-2-1 0,5 2 122,-9-2-1230,5 3 1157,-11 5 0,3-3-123,-4 3 1,-6-3-22,-2-1 1,-3-1 43,-1 1 1,0 0-27,0-1 0,-1-3-165,-3 0 0,-2-4-192,-6 4 232,1-5 80,-1 2 0,1-5-320,0 1 225,-1-6 31,1-1 1,-4-5 53,-1-1 0,-3 0 43,4-3 1,-5-2 155,1-6 0,1-1-140,-1-2 1,1 1 589,-1-6 1,-1 5-579,5-4 0,-4 0 239,3-4 1,1 0-213,4 0 0,-1 0-79,1 0 0,3 1-357,1 3 346,4-3 1,-3 4-179,2-5-12,3 0-21,-4 0-74,5 0 86,5 0 78,-4 0 244,9 0 0,-4 0 0,6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0:45:30.15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18193 12095 7569,'0'-7'253,"0"2"657,0 5-860,6 0-12,-5 0 98,9 0 0,-4 0-94,6 0 0,-5 0-41,1 0 88,0 0-25,3 0 0,-3 0 10,-1 0 1,1 2-9,3 1 1,1-1 5,-1 1 1,0 0-25,1 1 1,-1-3-94,1 3 0,-1-3 74,1-1 0,-5 0-92,1 0 1,-4 0-60,3 0 159,-4 0-10,7 0-70,-9 0 63,4 0 6,-5 0 14,0 5 65,0-4 15,0 5-18,0-6 6,0 5 33,0-4-109,0 9 0,0-7 17,0 4 0,0-3 0,0 4 0,-4-5-71,1 5 1,-5 0 64,4 3 0,-1 0-43,1 1 1,2-3 34,-6 2 0,4-2-90,-3 6 1,4-2 71,-1-2 0,-1 1-4,2-1 0,-5 4 16,4 1 1,-1-1 31,1-4-39,3 1 1,-4-1 7,5 1 1,0-1 5,0 0 0,0-3 41,0 0-42,0-6-5,0 3-212,0 0-335,0-3-1093,0 3 1610,0-5 0,-5-5 0,-2-2 0</inkml:trace>
  <inkml:trace contextRef="#ctx0" brushRef="#br0" timeOffset="1">14573 15487 7569,'0'-7'297,"0"2"-21,0 5-27,5 0 11,-4 0-123,10 0 0,-5 0-116,5 0 0,-3 0 74,0 0 1,-1 0 57,5 0 1,3 0-115,0 0 1,0-1 4,-3-3 1,3 3 25,0-3 0,2 3-15,-2 1 0,-2 0 5,2 0 1,1 0-6,-1 0 1,1-4-91,-5 0 1,1 0 81,-1 4 0,-3 0 29,-1 0-32,-4 0 12,2 0-31,-5 0-22,5 0 23,-4 0 2,4 0-23,-5 6 0,0-4-4,0 6 1,-4-1 3,1 5 0,-2-1-13,1 1 0,-3 4 45,-4 3 1,0 3-24,-1 0 0,1 1 61,-1 0 0,0 4-72,-4-1 1,4 1 3,-4-4 0,8 0-43,0 0 0,0-1-6,-3 1 1,5-4-19,2 0 0,-1-5 58,1 2 0,0 0-65,4-1 1,0 1 38,0-5 1,0-3-7,0-1 1,-1 0-69,-3 0-13,3 3 73,-4-3-1,5-1 105,0-1-114,0 0-200,0-4 228,0 4-398,0-5 1,-5 0-1,-2 0 1</inkml:trace>
  <inkml:trace contextRef="#ctx0" brushRef="#br0" timeOffset="2">11478 16001 7569,'0'-7'100,"0"2"73,0 5 102,0-5 105,0 4 46,0-4 295,0 5-629,5 0 0,-2 0 19,4 0 1,1 0 5,3 0 1,2 0-103,2 0 1,-2 0 54,2 0 0,-2 0-106,-2 0 0,-3 0 99,-1 0 1,1 0-73,3 0 0,-3 0-60,0 0 1,-5 0 41,5 0-110,0 0 129,3 0 1,1 0-6,-1 0 0,-3 4 1,-1-1-5,-4 1-10,2-4 53,-5 0 71,0 5 0,0-2-76,0 4 0,-1 1 6,-3 3 0,1 1-24,-4-1 0,3 5 0,-4-1 1,4 5-27,-3-1 1,0 3 37,0 1 0,-3-1-121,2 1 0,2-1 62,-2-3 0,6 1-47,-2-5 0,-1 1 79,1-5 0,0 0-4,4 1 0,0-5 33,0 1 158,0-5-104,0 2 0,0-4-21,0 3 68,0-3-89,0 4-473,0-5 0,-5-5 1,-1-1-1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0:45:29.81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6110 11455 7569,'-6'-5'-37,"1"4"1,3-4 169,-1 5 0,1-2 0,-3 0 0,2-1 0,-1 5 0,1 4 1,2 4-1,1 2 0,0-1 0,0 2 0,0 2 0,0 3 115,0-1 0,0 5 0,1-2 1,2 4-1,1 4 0,-1 2 1,1 1-1,0 2 0,0 1-330,1 1 1,-4-5-1,3 1 1,-3-1-1,-1 1 1,0-2-1,0-1 1,0-4-57,0-4 0,4 0 1,0-4-1,-2-2 1,0-2-1,-2 0 0,0-1 372,0 1 0,0-5 141,0 1 0,1-6 0,3 1-350,3-6 1,0 2 0,0-3-1,2 3 1,1 1 0,2 0-1,0-1-79,4-3 1,-2 3-1,5-3 1,1 3-1,1 1 1,2 0 0,0 0-1,1 0-7,3 0 0,-2-2 0,4 0 1,1-2-1,-2 0 0,0 0 0,-3 1 1,-2 0-537,-4 2 0,-3-3 0,-4 0-1537,-1 2 2134,-5 0 0,-11-3 0,-7-1 0</inkml:trace>
  <inkml:trace contextRef="#ctx0" brushRef="#br0" timeOffset="1">6110 11843 7569,'0'-7'145,"0"-1"0,1 1 1,3-1 154,4 0 1,2 6 0,1-2 0,2 3 0,1 1 0,1 0 0,1 0-1,0 0-129,3 0 0,3 0 0,-1 0 0,0 1 0,-4 2 0,1 0 0,-1 0 1,0-2-321,1-1 0,-4 0 0,1 0 0,-2 0 0,-2 0 1,1 0-1,-1 0-1367,1 0 0,-1-5 1516,0-3 0,-4-2 0,-2-1 0</inkml:trace>
  <inkml:trace contextRef="#ctx0" brushRef="#br0" timeOffset="2">6042 11581 7569,'0'-12'49,"3"1"0,3-1 0,1 1 0,5 0 1,3-1-1,1 1 0,2-1 0,0 1 348,2 0 1,2-1 0,2 1 0,2-1-1,4 2 1,0 1 0,-1 3 0,0 1-260,1 2 0,-5 2 0,0 1 1,-3 0-1,-4 0 0,-2 0 1,-3 1-1,-3 2-1004,-2 1 0,-1 5 1,5-3 865,-1 0 0,1 4 0,-1-3 0</inkml:trace>
  <inkml:trace contextRef="#ctx0" brushRef="#br0" timeOffset="3">7001 11307 7569,'-6'-12'436,"-3"1"0,5 2 1,1 5-1,2 9 1,1 8-208,0 6 1,0 4 0,0 3-1,0 5 1,0 2 0,0 1-1,0 0 1,0 1 0,0-1-239,0 0 0,0 4 0,0 2 0,0-1 1,0 2-1,0-2 0,0 1 0,0 0-60,0-1 0,0-2 0,0-5 1,0-3-1,0-1 0,0-3 0,1-1 232,3-1 0,-3-5 0,3-2 0,-1 0 0,-1-1 0,2-1-35,-1-2 0,-2-4 1,0-2-1,3 0-228,4-4 1,-2-1 0,2-1-1,1 0 1,1 0 0,1-1 0,2-1-180,2-2 200,-2-5 0,4 6 0,-3-3 0,2 1 0,-2 2 0,-2 1-306,0-2 0,-1 3 0,1-3 0,-2 1 0,-1 1 385,-2-2 0,1-5 0,3 3 0</inkml:trace>
  <inkml:trace contextRef="#ctx0" brushRef="#br0" timeOffset="4">6955 11341 7569,'4'-12'116,"0"1"0,0 0 0,1 1 1,2 1-1,4 2 0,0 1 1,0 1-1,2 0 0,1 2 1,3 2 106,0 1 1,-1 0 0,1 0 0,0 0-1,-2 0 1,0 0 0,0 0 0,-1 0-490,-1 0 0,-1 0 0,-1 0 1,0 1-1,1 2 0,-1 1 266,1-2 0,-1-1 0,1-1 0</inkml:trace>
  <inkml:trace contextRef="#ctx0" brushRef="#br0" timeOffset="5">7412 11352 7569,'0'-7'327,"1"0"0,3 2 0,4 3 0,1 2 0,1 4-92,1 3 1,-2 8 0,8 6 0,-2 3-1,1 4 1,1 1 0,1 1 0,-1 2-1,4 1-80,0 3 1,-2 0-1,-1-3 1,0-1-1,-2-3 1,2-1 0,-1-1-187,-1 1 0,-1-4 1,-3 1-1,-1-4 1,1-5-1,-1-1 1,0 1-1,1-2-364,-1-2 1,-3-4 0,0-1 0,-1 2-1842,-1 1 2236,0-3 0,-12-2 0,0-5 0</inkml:trace>
  <inkml:trace contextRef="#ctx0" brushRef="#br0" timeOffset="6">7869 11421 7569,'0'-19'121,"-1"1"1,-2 0-1,-1 2 1,2-1 0,1 3 394,1 2 1,-2 7 0,-2 5-1,-3 7 1,-3 8-504,-2 8 0,-3 5 1,-1 6-1,-1 2 0,-1 1 1,1 2-1,-2 2 0,-1 1-124,1-2 0,0 3 0,-3-5 0,-1-1 1,1-3-1,2-3 0,1-4 0,0-3-168,1-1 0,0-6 1,6-1-1,-1-5 0,3-2-920,0-2 1199,4-4 0,-4 2 0,4-5 0</inkml:trace>
  <inkml:trace contextRef="#ctx0" brushRef="#br0" timeOffset="7">7938 11352 7569,'0'-16'69,"0"3"1,0-2 0,0 2 0,1 2 272,3-1 1,-2 2 0,6 1 0,1 3 0,1 1 0,1 2 0,2 2-207,2 1 0,-1 0 0,4 0 0,0 0 0,-2-1 0,2-2 0,-2 0-32,1 0 0,-2-2 0,-4 1 1,1 0-1,-1 0 0,1-1 98,-1-1 0,1 4 1,-2-4-1,-1 3 1,-2-1-170,2 1 1,-3 2 0,2 1 0,0 1-1,-2 4 1,-2 7-38,-3 6 0,-1 4 1,1 5-1,2 4 1,1 1-1,-2 3 1,0 0-1,-2 2-53,0 1 0,3 5 0,1-2 0,0 1 0,0-2 0,1 1 0,0-2-562,0 1 469,4-2 0,-8-8 34,3 1 1,1-2-54,-1 1 1,3-3 60,-3-8 1,1 3 185,-1-3 1,-1-3 70,4-1 1,-4-2-66,1-2 1,-2-3 220,2 0 0,-3-5 71,3 5 385,-3-5-445,-1 2 1,-1-5 89,-3 0 1,-2 0-143,-6 0 1,-4 0-88,-3 0 0,-4 0-578,-4 0 0,3 0 300,-2 0 0,3 0-1854,4 0-393,-3 0 2348,10 0 0,5-10 0,8-3 0</inkml:trace>
  <inkml:trace contextRef="#ctx0" brushRef="#br0" timeOffset="8">8737 11741 7569,'-6'-2'219,"3"0"0,6-2 0,4 1 0,3 2 0,2 1 0,0 0 0,2 0 46,2 0 1,3-1 0,-3-2 0,2 0 0,2-1 0,2 0 0,1 0 0,0 0-506,-1-1 0,1 3 0,-1-5 0,-3 2 0,-4 3 0,-2-1 0,-2 1-2950,1-2 3190,-6 0 0,-6 4 0,-6 0 0</inkml:trace>
  <inkml:trace contextRef="#ctx0" brushRef="#br0" timeOffset="9">8737 11912 8741,'13'6'305,"2"-2"0,4-3 0,2-1 0,4 0 0,1 0 1,5-1-1,3-1 186,4-2 0,-8-1 1,1 2-1,-7-1 1,-4 2-1,-2 1-491,-1 1 0,-7 0 0,-5 0 0</inkml:trace>
  <inkml:trace contextRef="#ctx0" brushRef="#br0" timeOffset="10">9628 11352 7569,'0'-7'171,"0"-1"1,0-1-1,-1 2 1,-2 3 0,-1 8-1,0 6 1,1 5 169,-1 4 1,0-1 0,4 1-1,0 1 1,0 2 0,0 1-1,0-2 1,1 1-286,3 1 0,-1-7 1,3 7-1,0-2 0,1 1 1,0 1-1,1 0 1,-2-2-187,-1-2 1,0 2-1,-2-5 1,1 1-1,-2-1 1,-1-1-1,-1 1 1,0-1 10,0-1 0,0-5 0,0-2 0,0 2 327,0 1 0,2-3 0,3-4 1,5-1-1,5-4-50,3-1 1,1 1 0,4-3 0,1 1 0,1-1 0,2 0 0,-2 0 0,1 1-224,0-1 0,-5 4 0,0-3 0,-3 3 0,-4 1 0,-1 0 0,-2 0-1052,1 0 0,-5 0 0,-2 0 1117,-4 0 0,-3 5 0,-9 1 0</inkml:trace>
  <inkml:trace contextRef="#ctx0" brushRef="#br0" timeOffset="11">9605 11649 7569,'11'-11'96,"2"-1"1,1 2 0,4 1 0,2 3 0,4 1 0,0 1 134,0-1 1,-5 4 0,0-3 0,1 3 0,-1 1 0,-2 1 0,0 2 0,-3 0-253,-2 0 0,-4 2 1,0-1-1,1-2 0,1 0 1,1-2-809,1 0 0,-5 0 829,1 0 0,-1 0 0,5 0 0</inkml:trace>
  <inkml:trace contextRef="#ctx0" brushRef="#br0" timeOffset="12">9628 11364 7569,'0'-17'47,"5"5"0,2-4 0,4 4 0,1 0 0,2 1 1,3-1-1,-1 2 293,1 3 0,2-2 0,-3 4 1,1 0-1,1 0 0,-2 2 0,2 2 1,-2 1-387,1 0 0,2 1 0,-3 2 0,1 0 0,-1 1 1,0 0-1,-1 0 0,1-2-999,2 0 1045,-4-2 0,8 5 0,-5 1 0</inkml:trace>
  <inkml:trace contextRef="#ctx0" brushRef="#br0" timeOffset="13">10313 11078 7887,'0'-5'423,"0"5"0,0 8 1,0 6-158,0 5 0,0 2 1,0 3-1,0 3 0,0 4 1,0 2-1,0 1 1,0 1-267,0 3 0,0-2 1,0 3-1,0-1 0,0 2 1,0-1-1,0 0 0,0-2-15,0-1 1,4-7-1,0-1 1,-1-3 0,1-1-1,1-3 1,0-4 0,0-1 146,-2 0 0,2-7 1,-1 2-1,0 0 1,0-1-139,-1 1 1,2-5 0,-2 0 0,2-3-38,1 1 1,2 0-1,3-4 1,1 0-1,1 0 1,0-1 0,3-2-59,-2-1 1,0-1 0,0 3 0,1-2 0,-1 0-1,-2 0 1,0 1-463,-1 0 0,1-2 0,-1 0 1,1 0-1,-1-2 563,0 1 0,1-2 0,-1-3 0</inkml:trace>
  <inkml:trace contextRef="#ctx0" brushRef="#br0" timeOffset="14">10336 11147 7569,'7'-12'133,"1"1"1,1 0-1,1 0 1,2 4 0,-1 3-1,-1 1 1,-1 1 47,-1-2 1,-1 0 0,5 4-1,0 0 1,2 0 0,2 0-1,-1 0 1,0 0 0,0 2-667,-1 1 0,-1-1 1,-2 3-1,1-2 485,-1 1 0,6 0 0,0-4 0</inkml:trace>
  <inkml:trace contextRef="#ctx0" brushRef="#br0" timeOffset="15">10793 11215 7569,'7'0'129,"1"0"0,1 0 0,1 2 0,0 1 0,-1 5 0,-3 3 193,-1 5 1,4-2 0,-1 6 0,3 3 0,3 3 0,2 2 0,-1 1 0,0-1-217,0 0 0,2-1 0,-3-4 0,1 0 0,0-1 0,0 1 0,1-1 0,-2-2-186,-2-1 0,0-5 1,-2 3-1,-1-2 1,-2 0-1,2-1-148,1-1 1,0-2-1,-1-1 1,-2-1 0,-2-1-840,-3 1 1,-2-4 1066,-3-1 0,-4-3 0,-4-1 0</inkml:trace>
  <inkml:trace contextRef="#ctx0" brushRef="#br0" timeOffset="16">11238 11238 7569,'0'-21'-2,"0"2"1,0 3 0,1 4 0,2 0 635,1 1 0,-2 4 0,-6 5 0,-4 4-534,-6 6 0,0 7 0,-4 6 0,0 3 1,0 4-1,-2 1 0,-3 4 0,-3 4-141,-5 4 0,3-1 0,0-2 0,2-3 0,-1 0 0,3-2 0,2-3-84,3-3 0,5-4 0,-1-4 0,2-4 0,2-2 0,1-2-1017,2 0-658,3-4 1800,5-2 0,0-15 0,0-3 0</inkml:trace>
  <inkml:trace contextRef="#ctx0" brushRef="#br0" timeOffset="17">11604 10998 7569,'-4'-11'-23,"0"-1"1,0 1 0,-1 1 0,-1 1 0,-2 3 0,1 1 0,-2 2 0,0 3 469,1 4 0,3 2 0,5 7 0,0 2 1,0 4-1,0 3 0,0 2-325,0 2 1,0 0-1,0 4 1,1 2 0,2 1-1,2 1 1,0 1 0,0 0-324,-2 3 1,2-2 0,-1 2 0,-2-3 0,-1 0 0,-1-1 0,0-1 0,2-1 124,1-2 1,-1-5 0,1 2 0,-1-3 0,-2-1 0,0-1 0,0-3-118,0-4 0,0-3 1,0 0-1,0-1 1,1-1-1,2-1 193,0-1 0,6-5 0,-2 2 0</inkml:trace>
  <inkml:trace contextRef="#ctx0" brushRef="#br0" timeOffset="18">11866 11113 7569,'-6'-2'153,"3"0"0,5-1 0,3 3 0,2 4 68,6 2 0,0 6 0,6 4 1,1 2-1,2 4 0,0 2 0,1 2 1,0 1-1,-1 0-80,-3-1 1,2 2-1,-3-2 1,1 0 0,-1 0-1,0-4 1,-2-1-161,1-2 1,-2-4 0,-2 3 0,1-2 0,1-2-1,-1-1 1,-2-2 0,0 1-540,-1-1 0,-3-3 0,-1-1-344,2 2 0,-5-4 1,-4-2 901,-6-6 0,-9-8 0,-3-7 0</inkml:trace>
  <inkml:trace contextRef="#ctx0" brushRef="#br0" timeOffset="19">12243 11113 7569,'0'-12'706,"0"1"-461,0-1 1,-1 6 0,-2 5 0,-2 7 0,-2 9-1,-5 7 1,-3 6 0,-3 5-213,-2 3 1,2 6-1,0-2 1,1-1-1,0 2 1,-1-2-1,2 0-365,-1-2 1,-3-3-1,2-3 1,-1-5-1,2-3 1,0-4-1,3-3-276,1-4 0,2-2 1,0-2 607,-1-4 0,1-3 0,-1-1 0</inkml:trace>
  <inkml:trace contextRef="#ctx0" brushRef="#br0" timeOffset="20">12460 11192 7569,'7'-11'33,"3"3"0,-3 2 0,3 1 0,3 2 0,1 2 0,1 1 0,-1 0 185,-1 0 0,-2 1 0,2 3 0,1 4 1,3 3-1,0 3 0,2 1 0,0-1-35,0-1 1,0-1-1,4-1 1,0 0 0,0 0-1,0-4 1,-2-2 0,0-1-118,-2 0 1,-5 0 0,1-3 0,-2 1 0,-2 2-133,0-1 0,-4-1 1,-5 2-1,-4 2 0,-7 2 1,-4-2 55,-2 0 0,-7 2 1,1 0-1,-5 2 0,1 2 1,0-1-1,-1 0-78,0 1 0,-1-5 0,4 1 1,0 1-1,0 0 0,2 0 1,2-3-1,4 0-825,2 1 1,2-5 0,-1 2 912,1-3 0,-1-1 0,1 0 0</inkml:trace>
  <inkml:trace contextRef="#ctx0" brushRef="#br0" timeOffset="21">12494 11604 7569,'-6'11'598,"2"0"1,4 0 0,4-4-261,4-3 0,3-1 0,3-1 0,3 2 0,0-2 0,4 0 0,0-2 0,2 0-385,0 0 0,0 0 0,0-2 1,-1 0-1,0-3 0,-2-2 0,-2 0 1,-1-1 46,-3 1 0,-2-6 0,0-5 0</inkml:trace>
  <inkml:trace contextRef="#ctx0" brushRef="#br0" timeOffset="22">13317 11364 7421,'6'-5'225,"-1"2"0,-4-3 0,2-1 1,1 1-1,-3-2 0,-2 1 0,-4 1 79,-2 0 1,0 3 0,-5 3-1,0 0 1,-2 0 0,-3 1-1,1 1 1,-2 4-259,0 0 1,0 1 0,-2 5 0,2 1 0,2 1 0,2 2 0,1 1 0,3 0-220,2 1 1,0-4-1,4 3 1,1-2-1,2 0 1,2-1-1,3-1 21,4-2 0,7-3 0,4-2 1,1-1-1,0-2 0,-1-2 0,2-1 1,-1-1 198,-1-3 0,-1 1 0,-4-4 1,1-2-1,-2-1 0,-3-2 0,-4 1 350,-1-1 1,0 5 0,-2-1-392,1-1 1,0 5-1,-6 4 1,0 7-1,-2 3 1,0 3 5,-1 2 0,4-1 1,-3 4-1,4-1 0,3 0 1,2 1-1,1-2-75,3 1 1,5-2-1,1-4 1,0 1-1,2-2 1,1-1-1,1-3-219,0-1 0,-2-1 0,4-4 0,-4-1 0,0-2 0,-2-2 282,2-1 0,-5-7 0,5-5 0</inkml:trace>
  <inkml:trace contextRef="#ctx0" brushRef="#br0" timeOffset="23">13557 10907 7569,'0'-11'-10,"0"-1"1,1 2 0,3 1 0,3 3 0,3-1-1,2 2 186,-1 0 1,1-2 0,0 2 0,2-1 0,2 0 0,-2 1-1,-2 0 1,0 2 259,-1 2 0,0 1 0,1 0 0,-1 0-217,1 0 0,-2 1 1,-1 3-1,-3 4 1,-1 3-231,-2 4 0,-2 3 0,-1 5 1,0 0-1,1 1 0,2 3 1,2 3 78,1 3 0,2 3 0,3 0 1,1 4-1,-1-1 0,1 2 0,-1-2 1,0 2-180,1-1 0,-2 1 0,-1 1 0,-3-3 0,0-1 0,0-1 0,0-3 1,-1-3-26,0-3 1,-1-2 0,-4-3-1,1 0 1,2-1 0,0-3-1,0-4 259,-2-3 1,-1 0-1,-1-2 1,-3-2 0,-3-5 124,-4-1 1,-5-2 0,-3 0 0,-3 0-1,0 0 1,-3-2 0,1 0-618,1-2 0,-1 0 0,9 4 1,1 0-1,1 2 0,3 1 369,3 5 0,-3-3 0,3 0 0</inkml:trace>
  <inkml:trace contextRef="#ctx0" brushRef="#br0" timeOffset="24">14265 11078 7569,'-10'2'100,"2"3"0,4 5 1,3 5-1,2 3 1,3 3-1,2 3 1,2 4-1,-2 2 0,-1 1 1,-1 2 216,1 1 1,-4 1 0,5-2-1,-3-2 1,1-1 0,-1-2-1,-1-3 1,1 0-303,1 2 1,-1-7 0,-3 3 0,0-3 0,2-1 0,0-1-1,2-1-406,-2-3 1,-2-3-1,-3-3 1,-5-6-447,-2-4 0,2-6 1,1-7 836,-2-4 0,-1-3 0,-2-1 0</inkml:trace>
  <inkml:trace contextRef="#ctx0" brushRef="#br0" timeOffset="25">14196 11135 7569,'0'-17'65,"0"0"0,0 6 0,1-1 0,3 1 0,4-1 0,2 1 179,1 0 1,5-1 0,0 2 0,1 1 0,0 3 0,1-1 0,2 2 0,2 0-157,1 3 1,0 0 0,0 2-1,-2 0 1,-2 2 0,-2 2-1,-2 3 1,0 3-223,-1 2 0,-5-1 1,-3 1-1,1 0 1,-2 2-1,0 1 0,-3 1 1,-2 0-19,-3 3 0,-4-1 1,-6 0-1,-2-1 0,-4 0 1,-2-1-1,-2-2 1,0-1 1,0-1 1,2-2-1,0-1 1,3-3-1,2-1-469,2-2 1,3-3 618,3-4 0,3-3 0,5-4 0</inkml:trace>
  <inkml:trace contextRef="#ctx0" brushRef="#br0" timeOffset="26">15076 10770 7569,'-8'-10'138,"2"1"0,-1 2 0,1 2 0,-3 3 1,-1 1-1,-2 2 0,1 3 0,0 3 1,-2 3-1,-1 3 0,-3 2 0,0 4 1,-2 3 203,1 1 0,-4 5 0,5 2 0,-1 3 0,3 1 0,2 1 0,1 0 0,1 2-397,0 1 1,4 4 0,3-4 0,3-1 0,1-2 0,0 0 0,1-2 0,3-2-53,4 0 1,2-2-1,1 1 1,2-2 0,1-1-1,1 0 1,1-2-1,-1-1 170,0-1 1,4 0-1,-4-2 1,-2-2-1,-3-3 1,-2-4-1,1 0-568,1-1 0,-3-1 1,0-1-1,-1-2 505,0-2 0,2-2 0,3-3 0</inkml:trace>
  <inkml:trace contextRef="#ctx0" brushRef="#br0" timeOffset="27">15144 11033 7569,'0'-12'562,"1"2"0,2 4-302,1 6 0,1 5 0,-1 7 0,2 4 0,3 3 0,1 4 0,3 2 0,1 3-173,2 1 1,-2-2-1,5 2 1,1 0 0,1-1-1,-1 0 1,-1-4 0,0-2-256,-1-3 1,2-5 0,-3 1 0,-1-3 0,1 0 0,-3-1-535,-2 1 0,-2-5 1,-1 0 701,-1-2 0,-6-7 0,4-4 0</inkml:trace>
  <inkml:trace contextRef="#ctx0" brushRef="#br0" timeOffset="28">15441 11033 7569,'-4'-13'689,"0"-1"1,2-1-405,1 1 0,-1 9 1,-1 8-1,-6 11 1,-5 8-1,-4 3 1,-2 5-264,-3 3 0,2-2 1,-5 7-1,2-1 1,1 0-1,1 1 1,2-2-1,2-3-578,2-3 0,0-5 0,6 1 0,3-6 0,2-5 0,1-2 556,0-2 0,5-4 0,6-7 0,4-7 0</inkml:trace>
  <inkml:trace contextRef="#ctx0" brushRef="#br0" timeOffset="29">15658 11055 7569,'13'-3'84,"2"-1"1,4 1 0,3 2 0,0 1 0,0 0 0,-2 0 105,-1 0 0,0 0 1,4 0-1,1 0 1,2 0-1,0 0 1,0 1-1,-3 2-1,-4 1 0,1 1 1,-5-3-1,-1 2 1,-3 0-126,-3 1 0,-4 0 0,-8 4 0,-5-2 0,-5 2 0,-5 2 0,-4 0 0,-2 0-76,-2 1 0,-4 0 0,0 2 0,-2 2 0,0-1 0,1 0 0,3 0-248,1-1 1,2-5 0,4-1 0,3-1 0,4 0 0,3-2 0,4-1-2138,0-1 2397,5 1 0,3-4 0,7 0 0</inkml:trace>
  <inkml:trace contextRef="#ctx0" brushRef="#br0" timeOffset="30">15681 11432 7937,'5'7'285,"-4"-2"1,6-5 0,-4 0 0,5 0 0,2 0 0,2 1 0,0 2 0,2 0 0,3 0 0,0-2-210,4-1 0,-3 0 0,1 0 0,0-1 0,0-2 1,-2-2-1,0 0 0,-3-1-76,-1-1 0,-2-5 0,0-6 0</inkml:trace>
  <inkml:trace contextRef="#ctx0" brushRef="#br0" timeOffset="31">16389 11295 7569,'0'-11'115,"0"-1"1,0 1 0,0 0 0,-1-1 0,-3 1 0,-4 1 0,-2 1 0,-3 1 0,-2 0 0,-4 2 0,-1 1-1,0 1 1,1 0 101,-2 2 1,1 2-1,1 2 1,2 3-1,2 2 1,0 2 0,1 2-1,3 3-279,3 1 1,-1 1-1,5-4 1,2 2 0,0 1-1,2 1 1,2-1 0,1 0-59,5-1 0,2-3 0,2-2 0,0-2 0,2-2 0,2-3 0,-1 0 0,0-2 82,0 0 1,0 0 0,-3-2 0,-1-1 0,1-5 125,-1-2 1,1-2 0,-2 1 0,-1 1-52,-2 2 1,-4 4-1,1 8 1,-3 4-1,-1 3 1,1 3 0,2 1-4,0-1 0,1 3 1,-2-2-1,1 0 0,5 1 1,2-1-1,2-1 0,0-3-60,3-3 0,-1 2 1,4-4-1,0 1 0,-2-4 1,2-1-1,-1-2 0,-1 0-720,-2 0 0,3-2 0,-2 0 746,-1-2 0,-1-10 0,-2 1 0</inkml:trace>
  <inkml:trace contextRef="#ctx0" brushRef="#br0" timeOffset="32">16560 10724 7569,'-6'-11'1210,"2"-1"-820,3 1 1,2 5 0,2 3-1,2 6 1,1 5 0,3 6 0,2 7-94,5 4 0,-2 0 0,6 7 0,3 2 0,2 5 0,2 0 0,-1 0 0,1-1-239,-2 2 0,0-5 1,-3 5-1,0-2 1,-3 0-1,-4-2 1,-2 1-313,-2 1 0,-3-3 0,-2 0 0,-1-3 0,-3 0 1,-5-1-1,-6 0 0,-5-5-101,-5-2 1,-2-1 0,-2 0 0,1-1 0,2-2 0,2-2 0,2-2-1,2 0 355,1 0 0,2-3 0,-1 3 0</inkml:trace>
  <inkml:trace contextRef="#ctx0" brushRef="#br0" timeOffset="33">17417 11090 7569,'-18'-2'367,"3"-1"1,3-5-1,5 0 1,3 6-1,4 9 1,3 10-1,0 5-24,0 0 1,-2 1-1,-1 1 1,0 2-1,0 0 1,0 0 0,0-2-1,0-1-560,0-1 1,0 0-1,0-2 1,0-2-1,0-1 1,1-3-1,3-2-1042,4 0 0,-2-6 0,2-2 1259,1-3 0,-4-11 0,0-3 0</inkml:trace>
  <inkml:trace contextRef="#ctx0" brushRef="#br0" timeOffset="34">17303 11284 8652,'11'-7'192,"0"2"1,1 2 0,1-2-1,2-1 1,4 1 0,2 2-1,2-1-294,0 0 1,1-1 0,2 2-1,0-2 1,0 0 0,-2-1-1,-1-1 102,-1-1 0,-4-8 0,-1-1 0</inkml:trace>
  <inkml:trace contextRef="#ctx0" brushRef="#br0" timeOffset="35">17919 10918 7569,'-6'-2'1138,"2"2"0,3 0-917,1 11 1,4-1-1,0 9 1,-2 3-1,-1 3 1,-1 6-1,0 2-128,0 1 1,0 0-1,0 1 1,0 0-1,0 2 1,0 1 0,0-1-1,0-2-237,0 0 1,0-6 0,0-3 0,2-3 0,1-4-1,5-3 1,2-4 131,2 0 0,0-6 0,2-2 1,3-3-1,1-1 0,2 0 1,3 0-1,2-1-141,2-3 0,-2 1 1,-6-4-1,-2-1 1,-3 1-1,-2 0 0,-3 1-652,-3 0 0,-2-2 0,-5-3 1,-3-1 804,-3 1 0,-9-1 0,-1 1 0</inkml:trace>
  <inkml:trace contextRef="#ctx0" brushRef="#br0" timeOffset="36">17942 11318 7569,'-11'-5'94,"4"2"0,4-4 1,3-1-1,3 2 0,5 2 1,3 3 106,5 1 0,1-4 0,6 0 0,0 2 0,0 0 1,0 2-1,0-1 0,-1-1-273,1-2 0,-5 0 0,-3 3 0,-2-2 0,-3-2 0,-2-1 72,-4-3 0,-8-6 0,-3-3 0</inkml:trace>
  <inkml:trace contextRef="#ctx0" brushRef="#br0" timeOffset="37">17954 10918 7569,'-5'-11'179,"5"0"1,0-1 0,6 2 0,5 1-1,3 1 1,3 1 0,1-1-46,2 1 0,1 3 1,2-3-1,0 1 1,0 1-1,0 0 1,0 2-1,-1 2-1336,1 1 1202,0 0 0,0 0 0,0 0 0</inkml:trace>
  <inkml:trace contextRef="#ctx0" brushRef="#br0" timeOffset="38">18399 10758 7569,'-10'-5'510,"2"0"1,4 4 0,3 7 0,1 8-173,0 4 1,-1 5 0,-2 5 0,0 1 0,-1 2 0,0-1 0,0 2-1,2 2 1,0 3-390,2 0 1,0-2 0,0-1-1,0 1 1,0-1 0,0 0-1,0-1 1,0-1-101,0-2 1,0-4 0,0-1 0,0-3 0,0-5 0,0 0 0,0-3-1,2-3 109,1-3 1,0 2-1,5-4 1,-1 2 0,1-2 193,-1-1 1,2-1 0,5-2 0,1 0 0,-1 2 0,-1-2-182,-1 0 1,3-2 0,0 0-1,0 0 1,0 0 0,1 0-1,-2 0 1,-2 0-868,0 0 0,-1-5 1,-1-3 895,-2-2 0,-8-2 0,-6 1 0</inkml:trace>
  <inkml:trace contextRef="#ctx0" brushRef="#br0" timeOffset="39">18433 10679 7569,'0'-17'29,"0"4"0,2-2 1,1 4-1,6 3 0,4 3 1,2 1-3,-1 0 1,-1 1 0,-3 1 0,-1 0 0,-2-2 0,2 1 0,1 3 0,2 3-189,-1 1 0,1 3 0,-1-2 0,2 2 161,2 2 0,-2-4 0,3 0 0</inkml:trace>
  <inkml:trace contextRef="#ctx0" brushRef="#br0" timeOffset="40">18787 10850 7347,'8'0'119,"0"0"1,0 1 0,3 3 0,0 4 0,0 3-1,1 3 1,-1 2 233,1 2 0,-1 1 1,1 5-1,-1 2 1,0 2-1,2 0 1,1 1-1,3-1-222,0 0 1,-1 2 0,1-3 0,0-2 0,-2-1 0,0-2-1,0-2 1,-1-2-83,-1-2 0,-1-1 0,-2-3 0,-1-1 0,-2 1-1349,2-1 1,-4-3-342,-1-1 1,-4-5 1640,-4-2 0,-2-5 0,-6-7 0</inkml:trace>
  <inkml:trace contextRef="#ctx0" brushRef="#br0" timeOffset="41">19141 10964 7569,'0'-15'494,"0"0"1,0 1-19,0 1 0,0 8 0,0 5 0,-1 7 0,-3 7 0,-3 5-456,-3 3 0,-3 6 1,-1 2-1,-1 3 0,-1 0 1,1 0-1,-1 0 0,-2 2-177,-2-4 1,2 2-1,0-5 1,0-1 0,2-2-1,-1-4 1,3-4-1,3-3-1076,3-1 0,2-5 1233,2-1 0,8-4 0,-3 2 0</inkml:trace>
  <inkml:trace contextRef="#ctx0" brushRef="#br0" timeOffset="42">19404 10690 7569,'0'-18'713,"0"2"0,0 4 0,0 1-385,0-1 0,-1 11 1,-2 6-1,-2 8 1,0 7-1,-1 6 1,1 4-1,0 4-218,2 4 1,2-1 0,1 5 0,0 1 0,0 2 0,0 0 0,0 1 0,0-2-239,0-2 0,0 1 0,0-3 1,0-2-1,0-1 0,0-6 1,0-1-1,0-5-145,0-1 0,1-6 0,2-2 0,2 0 0,0-1 0,0-1-923,-3-2 0,1-5 1196,1-3 0,2 2 0,5 0 0</inkml:trace>
  <inkml:trace contextRef="#ctx0" brushRef="#br0" timeOffset="43">19610 10884 7569,'-8'-11'352,"2"-1"0,-1 1 0,2-1 0,0 4 0,3 4 0,2 9 0,3 7 40,5 8 0,3 6 0,3 3 0,3 2 0,-1-2 0,2 0 0,0-1 0,1 1-388,-1 0 0,2-3 1,-3 0-1,-1-1 1,2-3-1,-2 1 1,1-1-1,-3-2-207,-2-1 0,0-5 1,-2 1-1,-1-2 0,-1-2 1,0 1-1,3-2 0,-1-1-573,-3-1 0,2-5 1,-4 4-1,2-2 776,2-3 0,1 0 0,1-2 0</inkml:trace>
  <inkml:trace contextRef="#ctx0" brushRef="#br0" timeOffset="44">19952 10884 7569,'0'-16'60,"0"-2"1,0-4 0,2 3 0,0 4 0,1 4 224,-5 3 1,-4 5 0,-9 11 0,-4 9-1,-3 7 1,-1 6 0,0 4 0,2 3-88,2 1 1,-1 0 0,4-3 0,2-1-1,2 0 1,0-1 0,1-2 0,1-5-445,2-2 1,-2-1 0,2-1 0,-1-3 0,1-4 0,1-2-1,1-3-1232,0-3 1,-2 2 1477,-4-5 0,1 0 0,0-4 0</inkml:trace>
  <inkml:trace contextRef="#ctx0" brushRef="#br0" timeOffset="45">20421 10907 7569,'-11'-5'267,"2"-1"1,3-2 0,0 2 55,-1 0 1,0 3-1,-5 3 1,1 0-1,0 0 1,-1 1-1,1 3-235,-1 3 0,-3 4 0,-1 1 1,-2 2-1,-2 3 0,-3 0 1,-3 4-1,0 0-89,0 2 0,2-4 0,1-1 1,2 0-1,2-2 0,3 1 0,5-3 28,3-2 0,0 0 0,4-1 1,1 1-1,3-1 0,4-1 86,4-2 1,6 1 0,2-4 0,3 1 0,4 2 0,2-2-1,1-1 58,-2 0 0,-1-2 0,-2 3 0,0-1 1,-4-2-1,0-1 0,-3 1-1865,-2 1 1,0 1 1693,-1-2 0,1-1 0,-1 3 0</inkml:trace>
  <inkml:trace contextRef="#ctx0" brushRef="#br0" timeOffset="46">20660 11284 7569,'12'-7'80,"-6"-3"0,-1 4 0,-1-2 0,1 1 0,0-2 0,0-1 0,-2-2 0,-2 1 0,-1-1 266,0 1 0,-1 1 0,-2 1 0,-1 1 0,1 1 0,-1-1 1,-1 1-1,-2-1-79,-2 2 0,-1-3 0,-1 4 0,0 0 1,-2-1-1,-1 4 0,-1 1-214,1 1 1,1 0-1,2 1 1,-2 1-1,-1 4 1,-1 0-1,1 3-251,1 1 1,3 1 0,1 2-1,3 1 1,-1 1 0,2-1 0,0-1-1,3-2 8,0 1 1,4-1 0,1 1 0,5-2 0,2-3 0,2-3 0,-1-1-1,2-1 227,2 2 1,-1 0-1,4-4 1,-2 0 0,-2 0-1,-1 0 170,-2 0 0,-3-4 0,-2 1-183,-1 5 0,-1 3 0,-4 6 0,0 1 0,0 0 0,0 2 0,0 3-1,0 1 0,0-3 0,1 3 1,2-2-1,2-2 0,1-1 0,3-2 1,3-1-250,3-2 0,-2 1 0,3-5 0,1-2 226,2-1 0,2-1 0,2 0 0</inkml:trace>
  <inkml:trace contextRef="#ctx0" brushRef="#br0" timeOffset="47">20832 10747 7569,'5'-6'147,"-3"-1"1,6 5 0,1-3-1,1 0 1,1-2 0,2 2-1,1-1 1,1 1 0,-1-2-1,0 2 1,0 0 0,1 2-1,-1-1 1,-1-1 0,-2 0-1,1-1 1,-1 4 1218,1 1-1325,-1 1 0,-3 0 0,-1 0 0,2 0-15,1 0 0,-2 0 1,0 0-1,-1 1 1,1 1-1,-1 4 1,1 0 23,-2 3 0,1 1 0,-5 3 0,3 2 0,0 3 0,2 1 0,-2 1 49,0 4 1,0-1-1,-2 5 1,2-2-1,0 2 1,1 2 0,-1 1-1,1 2-102,1 2 1,-1-1 0,3 0 0,-1 0-1,-1 1 1,1-1 0,-2 0 0,-1 0-61,-2 1 1,2-5-1,0-1 1,0-1 0,1-2-1,-1-4 1,1-1-1,-3-3 114,2-2 1,-3-1 0,1-3 0,0-2 0,0-1 0,0-2 321,0 2 0,-3-4 0,-4-1-306,-4-3 1,-3-1 0,-3 0 0,-2-1-1,-2-3 1,-2-2 0,-1 0 0,2 2-2229,4 2 1,-2-1 2160,2-1 0,0 0 0,4 4 0</inkml:trace>
  <inkml:trace contextRef="#ctx0" brushRef="#br0" timeOffset="48">21643 10781 7569,'-12'-1'260,"1"-2"0,-1 0 0,1 0 0,1 3 0,2 4 0,4 5 0,3 5 0,1 5 0,0 2 0,0 5 36,0 4 0,0 1 0,1 7 1,2-4-1,1-2 0,-1-2 0,1 1 1,0-1-1,0 1-297,1 0 0,-4-2 0,3 1 0,-3-1 0,1-1 0,0 1 0,3-1 1,0 0-17,0-3 0,0-5 0,-2-2 0,1-1 0,-2-3 0,1-3 0,-1-2-757,2-1 1,-1-6-1,-6 1-641,-1-6 1,-6-4 1414,-1-9 0,-6-1 0,-6-6 0</inkml:trace>
  <inkml:trace contextRef="#ctx0" brushRef="#br0" timeOffset="49">21483 10861 7569,'0'-16'243,"1"3"0,3-2 0,3 2 1,3 2-1,2 1 0,-2 1 1,-1 2 61,-1 2 1,-1-4 0,6 3-1,1 0 1,1 2 0,0 3 0,2 1-1,2 0-254,2 0 1,-2 0 0,-1 1 0,0 3 0,-2 3 0,1 3 0,-4 2 0,-3-1-169,-3 1 1,-4 3-1,1 1 1,-4 2 0,-5 3-1,-7 0 1,-7 1-1,-6-2-288,-6-1 0,2-4 0,0 3 0,0-2 0,2-3 0,2-3 0,4-3 405,4-2 0,1 4 0,5-3 0</inkml:trace>
  <inkml:trace contextRef="#ctx0" brushRef="#br0" timeOffset="50">22202 10599 7569,'8'-6'72,"-1"0"1,1-1 0,-3 0-1,-5 2 1,-6 3 0,-4 2 381,-2 3 1,1 0-1,-1 5 1,1 0 0,-1 3-1,1 1 1,-2 3-1,-1 6-324,-1 4 0,0 3 0,4 4 1,-1-2-1,1 2 0,-1 1 1,2 1-1,1 1-150,2-1 1,0 0 0,0 0 0,2 1 0,1-1 0,0 0 0,1 2 27,2 2 0,2-3 1,2 3-1,3-3 1,2-4-1,3-2 1,1 1-1,2-2-19,-2-1 1,1-4 0,-1-5-1,-1 0 1,0-2 0,0 1 0,-3-4-1,0-3-299,1-3 0,-4-3 1,0 2-1,0 1 1,3-2-477,2 0 1,-2-1 0,-1-4 785,2 0 0,1-10 0,2-3 0</inkml:trace>
  <inkml:trace contextRef="#ctx0" brushRef="#br0" timeOffset="51">22362 10884 7569,'0'-11'400,"0"-1"0,0 1 0,1 1-114,3 2 0,-1 3 0,4 6 0,2 4 0,0 7 0,0 6-90,-1 3 1,-1 3-1,6 3 1,1 2 0,1 1-1,0 1 1,0-1-1,1 0-12,-2-4 1,2 2 0,-1-1-1,1-2 1,-1-2 0,0-3-1,0-2-234,2-1 0,-5-2 1,4-4-1,-5 1 1,-2-1-1,-1-1-1775,1-2 1,-3 1 1824,1-5 0,1-6 0,4-4 0</inkml:trace>
  <inkml:trace contextRef="#ctx0" brushRef="#br0" timeOffset="52">22773 10838 7569,'-6'-11'707,"0"0"0,3-1-482,-1 1 1,-1 4-1,1 5 1,-3 6 0,-3 7-1,-3 7 1,-2 5 0,-4 3-241,-3 5 1,-1 2 0,0 1-1,0 0 1,1 1 0,-1-1 0,0-1-179,0-3 0,2-2 1,1-5-1,5-1 1,3-3-1,0-4 1,1-2-715,-1-2 1,5-1 906,-1-2 0,11 2 0,-2-4 0</inkml:trace>
  <inkml:trace contextRef="#ctx0" brushRef="#br0" timeOffset="53">23139 10850 7569,'1'-7'873,"3"4"-479,3 1 0,-3 2 0,-5 2 0,-8 1 0,-6 5 1,-2 4-251,1 3 1,-5-3 0,1 5-1,-4-2 1,-3 2 0,1-1-1,-1 2-81,0 0 0,1-4 0,3 1 0,0-2 0,2-2 0,2 0 0,3 1 26,4-1 1,5 1 0,5-1-1,4-1-96,6-2 1,3 1 0,5-4-1,3 0 1,2 1 0,1-1-1,-2 2 1,-1-2-175,1 0 0,2 2 0,1-3 0,-2 0 0,0 0 0,-4 0 0,1-2 181,0-1 0,-4-1 0,2 0 0</inkml:trace>
  <inkml:trace contextRef="#ctx0" brushRef="#br0" timeOffset="54">23481 11204 7569,'12'-12'123,"0"1"1,1 0-1,0 0 1,-4 3 0,-3 0-1,-3-1 325,-2-1 0,-1-1 1,0-1-1,-1 1 1,-3 1-1,-4 1-308,-2 1 0,-1 5 0,-2-2 1,-1 2-1,-1-1 0,-1 1 0,1 2 1,-1 2-171,-2 3 1,-1 2-1,-3 6 1,2 1 0,1 0-1,0 3 1,1-1-65,3 1 1,4-2 0,3 4 0,4-1-1,3-3 1,1-2 0,0 0 0,1-1-65,3 1 0,2-5 1,7 0-1,1-2 1,2-3-1,1-1 1,1-1-1,-2 0 235,1 0 1,2-3 0,-4-2 0,0-1 0,0 0 0,1 1 398,-2 0 0,-2 1-351,0 4 1,-6 5 0,-2 4 0,-3 4 94,-1 2 1,0 4-128,0-4 0,0 2-79,0-2 0,0-2 0,1 2 0,2-2 0,2-2 0,1 0 0,3 0 0,1-4-334,2-3 1,-1-3 0,1-1 0,-1 0 0,1 0 0,-1 0-1,0-1 1,1-3 319,-1-3 0,1-4 0,-1 0 0</inkml:trace>
  <inkml:trace contextRef="#ctx0" brushRef="#br0" timeOffset="55">23675 10610 7569,'-6'-17'399,"-3"9"1,5-4 0,3 3-24,4 3 1,-1 2 0,6 8 0,-1 4-1,1 2 1,0 2 0,2 5 0,3 6-45,2 6 0,4 4 0,-3 1 0,1 2 0,1 2 0,-1 4 0,2 2-155,-1 2 1,2-4-1,-4 0 1,-2-1-1,-3 1 1,-2-1 0,-3-2-1,-1-2-214,-2-1 0,-2-2 0,-1-1 1,-1-1-1,-3-3 0,-4-1 0,-2-3-515,-1-1 1,-2-2-1,-2-3 1,-4-3-1,-4-1 552,-4 1 0,-2-1 0,-5-4 0</inkml:trace>
  <inkml:trace contextRef="#ctx0" brushRef="#br1" timeOffset="56">9594 12209 7524,'0'-5'1795,"0"5"-1695,5 0 1,-3 5 0,6-5 0,1 0-1,1 0-80,1 0 1,1 0-1,-1 0 1,2 0 0,1 0-1,1 0 1,-1 0-1,-1 0-15,-2 0 0,4 0 0,0 0 0,1 0 0,-1 0 1,0 0-1,0 0 0,1 0 83,-1 0 1,5 0 0,-2 0-1,1 0 1,0 0 0,0 0-1,0 0-44,0 0 1,-1 0 0,2 0 0,-1 0 0,0 0 0,0 0 0,-1 0 0,0 0-18,0 0 1,-1 0 0,4 0-1,-2 0 1,1 0 0,0 0-1,1 0 1,-2 0-6,1 0 0,1 0 1,2-1-1,0-2 1,-1-1-1,-2 2 1,0 0-5,4 2 0,-1-1 0,4-1 0,-3-2 0,-1 1 0,0 2 0,0 1 8,-1 0 1,1 0 0,0 0 0,1 0 0,2 0 0,0 0 0,1 0 0,1 0-1,2 0 0,-1-4 1,3 0-1,2 2 0,3 1 1,0 1-1,-1 0 0,-2-2 7,0-1 1,-3 1 0,-2-2-1,-1 3 1,-2 1 0,0-1-1,-1-2 30,0 0 1,-3-1 0,5 4 0,-3-1 0,-1-2 0,1-1 0,1 2-32,2 0 0,4 2 0,-1 0 0,0-1 0,1-1 0,-1-2 0,0 1 0,1 2-65,1 1 1,-3 0 0,0 0-1,0 0 1,-1 0 0,1 0-1,1 0 52,1 0 0,-2 0 1,1 0-1,-1 0 1,0 0-1,1 0 1,1 0-4,-1 0 1,0 0 0,1 0 0,0 0 0,-1 0 0,2-1 0,1-2 0,2-1 4,1 2 1,-1 1 0,0 1-1,-1 0 1,0 0 0,1 0 0,-1 0 18,0 0 1,0 0 0,1 0 0,-1 0 0,0 0 0,2 0 0,0 1-33,3 3 1,0-3 0,-2 4 0,2-1 0,0 0 0,2-2 0,0-1-1,2-1-38,1 0 1,2 0-1,-1 0 1,1 0-1,0 0 1,0 0 0,-2 0 19,-2 0 0,-3 0 0,-5 0 0,1 0 0,-1 0 0,0 0 0,0 0 40,1 0 0,-5 0 0,1 0 0,0 0 0,1 0 0,0 0 0,-3 0 0,0 0-20,0 0 0,-6 0 1,1 0-1,-1 0 1,-4 0-1,-1 0 51,-4 0 0,-1 0 370,-2 0-1202,-5 0 0,-2 0 771,-8 0 0,-7 0 0,-7 0 0</inkml:trace>
  <inkml:trace contextRef="#ctx0" brushRef="#br1" timeOffset="57">10873 12552 6423,'7'0'457,"1"0"1,1 0-1,1 0 1,1 0-1,1 0 1,-1 0-164,1 0 0,-1 5 0,2 1 0,1 2 0,2-2 0,1 0 0,0 1 0,0 0-348,-1 0 1,5 3 0,-3-4 0,1 2 0,0-1 0,1 1 0,0 0 0,-1-2 73,-4-1 0,2 3 1,-1-5-1,1 1 1,-1 0-1,-2 0 1,-1-2 102,-2 0-135,1 3 0,-7-4 0,-6 3 0,-8-2 0,-6 1 21,-3 1 1,-1 1-1,-3-3 1,2 3-1,1 0 1,0 0 0,0-1-14,0 1 1,4-2 0,-3 3-1,1 1 1,3-2 0,2 0 0,0-1-233,1 1 0,-1-4 1,1 4-1,0-1 1,-1 1-664,1 1 1,3-3 0,3 1 898,4-3 0,3-1 0,10 0 0,4-5 0,2-2 0</inkml:trace>
  <inkml:trace contextRef="#ctx0" brushRef="#br1" timeOffset="58">11409 12848 7596,'8'0'574,"-2"2"1,-2 0-370,-5 2 1,0 4 0,-8-3 0,-3 0 0,-2 1 0,-1-1 0,0 2 0,-2-2-127,0 0 0,1 2 0,-1-2 0,-1 1 1,1 0-1,0-1 0,0 1 0,-1-1-90,1 0 1,1 3 0,-1-4 0,0 0-1,3-1 1,2 1 0,0 0-130,1 1 0,3-4 1,2 5-1,-1-3 0,2 2-430,0 2 0,1-3 1,6 2-1,1-1 0,5-4 570,2-3 0,7-10 0,1-5 0</inkml:trace>
  <inkml:trace contextRef="#ctx0" brushRef="#br1" timeOffset="59">11912 12780 7569,'0'-8'39,"0"1"1,0-2-1,-1 0 1,-2 0 0,-2 3 241,-1 1 0,-2 0 0,-3 2 0,-1-1 0,1 2 0,-1 0 1,1 2-1,-2 0-128,-2 0 0,1 2 0,-4 0 0,1 3 0,-1 2 0,-1 2 0,0 1 0,0 1-107,-2 1 0,5-1 0,1 0 0,2 1 0,3 0 0,2 2 0,4 2-201,3-2 1,1-2-1,0 0 1,1-1-1,3 1 1,4-2 22,2-3 0,3 0 0,1-5 0,2 2 0,1-1 0,0-2 0,0-1 0,-1 0 92,-2 0 0,3-4 0,-2-1 0,0-1 0,1-3 0,-1 0 0,-3 0 0,-1 3 374,-4 1 0,-3-3 0,2 3 52,-1-1 0,-1 4 0,-5 1 0,-2 5-331,0 2 1,-5 2-1,4 4 1,0 2-1,1 3 1,-1-1 0,1 2-42,2 0 1,2-3 0,2 3-1,2 0 1,1-2 0,3 1 0,1-3-1,2-3 127,-1-3 1,1 1-1,0-6 1,2 0-1,3-2 1,-1-1-1,2 0 1,-2 0-394,1 0 0,2 0 0,-5-1 0,-3-3 0,-3-4 252,-3-2 0,-11-6 0,-7-2 0</inkml:trace>
  <inkml:trace contextRef="#ctx0" brushRef="#br1" timeOffset="60">17942 11843 6960,'0'-6'1211,"0"0"-1074,0 2 0,1 3 0,3-3 0,4 1 0,2 1 0,1-2 1,1 1-1,1 2 0,2 1 0,4 0 0,2 0 0,2 0 0,1 0 1,3 0-1,5 0 0,5 0-6,4 0 1,4 0-1,2 0 1,1 1-1,3 2 1,1 1 0,2 0-1,2-1 1,3 1-145,1-1 0,5-2 1,-28-1-1,0 0 1,2 0-1,0 0 1,4 0-1,-1-1 1,3 0-1,1-1 1,0 0-1,1-1 1,1 0-1,-2 0 14,0-2 0,0 1 1,-2 1-1,1 0 1,0-1-1,0 0 1,-1 0-1,1 0 1,-3 1-1,-1 0 1,0 0-1,-2 1 1,-2 0-1,0 0 1,-1 0-1,0-1 29,-1 0 0,0 0 1,-2 1-1,0 1 0,-1-1 1,1 0-1,-1 1 0,0 0 1,32-2-1,-3-1 0,-3 1 1,-2-1 57,-3 0 1,-2 0-1,-5 4 1,-2 0-1,-2 0 1,-4 0-1,-4 0-77,-3 0 0,-7 0 0,-6 0 0,-2 0 0,-2 1-209,-1 3 0,-7-1-1230,-2 4 0,-8-4 1428,-4 1 0,-7-3 0,-3-1 0</inkml:trace>
  <inkml:trace contextRef="#ctx0" brushRef="#br1" timeOffset="61">18970 12163 7569,'-1'-7'127,"-2"-1"0,1 0 1,3 2-1,5 2 1,4 3-1,2 1 1,1 0 151,2 0 0,1 4 0,5 1 0,-2 1 0,1 3 0,2 1 0,0 0 0,0-1-218,-3-1 0,3-2 1,-5 3-1,2-3 0,-1 1 1,-1-2-1,-2 1 1,0-1-14,0 0 0,1 3 1,-6-3-16,-3 1 1,-2-2 0,-6 3-1,-4-1 1,-6 0 0,-7 3-1,-5 0 1,-2 0 2,-2-2 1,-5 1 0,2 4 0,-2-1-1,2 0 1,2 1 0,2-1 0,2 1-150,3-1 1,5 0 0,1 0 0,2-2-1,2-2 1,0 2-1558,-1 1 1,6-2 1669,2-1 0,8-4 0,2 2 0</inkml:trace>
  <inkml:trace contextRef="#ctx0" brushRef="#br1" timeOffset="62">19256 12426 7569,'11'0'-284,"0"0"0,1 0 541,-1 0 1,-1 1-1,-3 2 1,-7 2 0,-7 0-1,-3 1-90,-1 1 0,-6 0 1,-2 5-1,-2-1 1,-2 0-1,0 1 0,1-1 1,2 1-104,1-1 1,0 1 0,-2-1-1,2 0 1,2 0 0,2-3 0,0 0-551,1 1 0,5-4 0,2 0 0,1-1 486,0 0 0,3 5 0,-2-3 0</inkml:trace>
  <inkml:trace contextRef="#ctx0" brushRef="#br1" timeOffset="63">19587 12392 7569,'6'-12'-46,"0"-3"1,-2 0 0,4 2 0,1 3 95,-2 2 1,-3 6 0,-8-2-1,-3 4 1,-2 4 0,0 3 148,1 4 1,1 0-1,-5 2 1,1 1-1,1 2 1,1 1 0,3 0-1,0 0-30,4-1 0,-3 1 0,1-3 0,2 1 1,0-1-1,4-1 0,1-2-173,5 1 1,2-1-1,3-1 1,2-2-1,4-4 1,3-3 0,0-1-1,3 0 85,1 0 0,3-1 0,4-3 0,-2-4 1,-3-3-1,-2-3 0,0-3 12,-5-1 0,1 3 0,-8-4 0,-3-1 1,-3-3-1,-3-2 0,-4-2 0,-3 0-177,-6-1 0,-7 6 0,-5-1 0,-6 6 0,-4 6 0,-3 3 0,-3 4-642,-2 3 1,6 6 725,-2 3 0,2 7 0,-2 3 0</inkml:trace>
  <inkml:trace contextRef="#ctx0" brushRef="#br1" timeOffset="64">21426 11798 7629,'1'-7'113,"3"4"1,3 1-1,3 2 1,2 0-1,-1 0 1,1 0-1,0 0 1,2 0-1,3 0 1,1 0-1,2 0 1,3 0-1,3 0 35,5 0 0,7-3 0,4-1 1,2 1-1,3 2 0,1 1 0,3 0 1,1 0-150,3 0 1,6 0 0,3 0-1,-30 0 1,0 0 0,0 0-1,0 0 1,0 0 0,1 0-1,-1 0 1,1 0 0,1 0 0,1 0-1,0 0 1,1 0 1,-1 0 1,0 0 0,-1 0 0,-2 0-1,31 0 1,-32 0 0,0 0 0,0 0 0,0 1-1,0 0 1,0 1 0,30 2 33,0-2 1,-1-1 0,-3-1 0,1 0 0,-4 0 0,-5 0-1,-6 0 1,-3 0-34,-4 0 0,-3 0 0,-5 0 1,-3 0-1,-5 0 0,-1 2 1,-3 0 194,-2 2 1,-5 0 0,-3-4-236,1 0 0,-5 0 0,-4 0 38,-7 0 0,-8-5 0,-3-2 0</inkml:trace>
  <inkml:trace contextRef="#ctx0" brushRef="#br1" timeOffset="65">21860 12038 7569,'-7'-2'245,"5"0"1,4-1-1,6 3 1,3 4 0,4 2-1,4 2 1,3 0-15,1-1 0,0 0 1,0 1-1,-2 0 0,-1 1 1,-1 0-1,2 0 0,-1-3-224,-1-1 0,1 3 0,-4-4 0,-2-1 0,-2 1 0,0 0-87,-1-1 0,-4-1 1,-5 1 75,-4 0 1,-6 5 0,-7-3 0,-4 0-1,-4 2 1,-4-1 0,-3 1 0,-5 1-46,-3 0 0,3-1 0,-3 5 0,3-1 0,4-1 0,2-1 0,1-1-296,2 1 0,7 0 1,4-1-1,2-1 1,3-1-1,1-1 1,3 2 344,1-1 0,1-4 0,4 4 0</inkml:trace>
  <inkml:trace contextRef="#ctx0" brushRef="#br1" timeOffset="66">22202 12335 7569,'1'-7'46,"2"2"0,2 1 114,1 0 1,-4 1 0,-4 3 0,-6 0 0,-9 0 0,-3 1 0,-4 3-26,-1 3 1,1 0 0,2 0 0,-1 2 27,0 1 1,0-2-210,0 0 0,2-1-32,2 5 1,-2-5-1,5 1 1,-1-1-1,1 1 1,2-2-1,1 0 1,2-3-1496,-1 2 1573,1-3 0,-1 3 0,1-5 0</inkml:trace>
  <inkml:trace contextRef="#ctx0" brushRef="#br1" timeOffset="67">22613 12220 7569,'-1'-7'54,"-3"0"1,-3 2 0,-4 3 206,0 0 0,0 8 1,-2 1-1,-1 3 0,-1 2 1,0 0-1,-1 2 0,1 3-210,1 1 0,3 1 0,2 2 0,2 0 1,2-2-1,3 0 0,1-2-103,1-1 1,1 0 0,3-1 0,3-1 0,3-2 0,3-3 0,1-2 0,3 1 129,0-2 0,6-1 1,5-5-1,1 0 1,3-1-1,1-3 0,1-5 1,-1-3 101,-2-4 0,-1 0 1,-6 1-1,-5-4 0,-3-3 1,-8-2-1,-3-1-228,-6-2 0,-6-5 0,-12 2 0,-9-2 0,-9 3 0,-9 5 0,-6 6 1,-4 5-2210,-1 7 2257,0 3 0,0 14 0,0 1 0</inkml:trace>
  <inkml:trace contextRef="#ctx0" brushRef="#br0" timeOffset="68">8737 13774 7569,'5'-12'56,"-2"6"1,4 1-1,2 1 1,1 0-1,2 2 1,-1 0-1,0 2 1,1 0-1,-1 2 1,2 0 0,1 3-1,2 0 1,2 2-1,1-1 1,0 3-1,-1 0 99,-1-2 1,2 3 0,-3-3 0,1 0 0,-1 0 0,-2-2 0,-1-1 0,-2-1-44,1 1 1,-1 1-1,0-2 1,1 1 0,-1-2-1,1 0 1,-1-2 0,1 0-43,-1 0 0,-5 1 1,-1 1-1,-1 3 0,-1 0 1,-5 2-63,-4-1 0,-9 1 1,-4 1-1,-4 0 1,-2 2-1,-3 3 1,-1 2 3,-3-1 1,3-1 0,-1-2 0,3 1 0,1-1 0,2-1-1,1-1 1,0-1-69,0 1 1,4-1-1,2 1 1,0-2-1,3-1 1,0-1-1159,-1 0 1,2 3 447,-2-4 1,9-1 0,6-3 765,6 0 0,9 5 0,3 2 0</inkml:trace>
  <inkml:trace contextRef="#ctx0" brushRef="#br0" timeOffset="69">9205 14150 7569,'-7'-1'430,"-1"-1"0,-1-2 0,-1 1 0,-1 2-147,-1 1 1,-1 0 0,-2 0 0,-3 1 0,-1 3 0,0 2 0,-1 2 0,0 0-235,1 1 1,-3 1 0,3 0 0,-1-1-1,0-2 1,0 2 0,1 0 0,2 0-380,1-1 1,0-5 0,1 4 0,1-2 0,1-1 0,2-1 329,-1 1 0,6 5 0,1-2 0</inkml:trace>
  <inkml:trace contextRef="#ctx0" brushRef="#br0" timeOffset="70">10096 14059 7569,'0'-11'117,"0"-1"0,0 1 0,0-1 0,0 1 0,0 0 1,-1-1-1,-3 1 0,-4 1 0,-2 1 1614,-1 1-1648,-1 6 1,1-4 0,0 6 0,-1 0-1,1 0 1,-2 2 0,-1 0 0,-1 3-31,1 2 0,-3 0 1,1 5-1,-1-1 1,1 2-1,2 1 0,1 1 1,2 0-129,-1 2 0,2-1 0,1 5 0,3-4 0,1 1 0,2-1 0,2-1-71,1-2 1,5-1-1,3-2 1,2 1-1,1-1 1,2-1 0,1-2-1,3-4 159,0-3 1,1-1-1,2 0 1,-1 0 0,0 0-1,0 0 1,0-1 0,1-2 100,-3-1 0,4-3 0,-6 2 0,-1-1 1,-2 0-1,0 1 0,-1-1-18,1-1 1,-2 4 0,-1-4-1,-2 2-92,2 3 1,-2 2-71,0 3 1,1 4-1,3 3 1,1-1 0,-1-3-1,1 0 1,-1 0-117,0-1 0,1 0 0,-1-3 0,1 3 0,-1 0-412,0 0 0,-3 1 0,0-4 0,1 2 594,1-2 0,-4 0 0,-1-2 0,0-5 0,2-2 0</inkml:trace>
  <inkml:trace contextRef="#ctx0" brushRef="#br0" timeOffset="71">10587 14036 7569,'-5'-6'1117,"5"-3"1,0 5-1,5 3-753,1 3 0,0 1 0,-5 5 1,1 1-365,2 1 0,0 1 0,-4 1 0</inkml:trace>
  <inkml:trace contextRef="#ctx0" brushRef="#br0" timeOffset="72">11192 13659 7569,'0'-11'296,"0"0"0,0-1 1,0 3-1,0 7 0,0 8 1,0 8-1,0 5 1,0 5-34,0 5 1,0 0 0,0 2 0,0 2-1,0 2 1,0 4 0,0-4 0,0-2-331,0-2 1,2-5 0,0 3-1,2-1 1,0-1 0,0-2-1,-1-1 1,1-2-141,1 0 1,-3-6-1,3 1 1,-1-2 0,1 0-1678,1-1 19,-4-1 1531,-2-7 0,-6-1 334,-5-5 0,-6-10 0,-1-3 0</inkml:trace>
  <inkml:trace contextRef="#ctx0" brushRef="#br0" timeOffset="73">11113 13831 7569,'-8'-22'33,"2"2"0,0 2 0,4 0 0,2 2 1,4-1-1,3 3 0,4 2 218,0 0 0,2-3 0,1 1 0,2 3 1,3 2-1,4 0 0,4-1 0,2 0-118,3 2 0,4 3 0,2 4 0,-1-2 0,-1-1 0,-2 2 0,-1 0-118,-3 2 1,-2 4 0,-6 1 0,-2 0 0,-2 2 0,-3-1 0,-3 3 0,-5 1-129,-2 2 1,-1-1 0,-4 2-1,-1 2 1,-4 4 0,-8 2 0,-8 2-25,-9 0 0,-8 3 0,-5-1 0,-4-2 1,-4 0-1,2-4 0,1-2 0,6-3-134,5-1 1,3-3-1,10-1 1,3-3-452,4-1 0,11-6 722,10-6 0,15-4 0,5 0 0</inkml:trace>
  <inkml:trace contextRef="#ctx0" brushRef="#br0" timeOffset="74">11923 13465 7569,'0'-7'730,"0"-1"1,0-1-511,0-1 1,0 5-1,0 5 1,0 6-1,-1 6 1,-3 2 0,-5 3-1,-3 4-143,-3 3 1,-6 2 0,3 1 0,-1 4 0,2 3 0,-1 3 0,1 1 0,1 0-131,2 1 1,1-2-1,2 3 1,1 0-1,2-3 1,4-2-1,3-2-730,1-2 693,0 2 0,1-8 1,3 4-1,4-1 1,2-4-1,2-2 0,2-4 13,2-2 1,-1 1 0,-2-4 0,1 1-1,1-2 1,0-3 0,0-2 0,0 1-192,-1 0 0,-1-6 1,-1 2-1,-1-3 1,0-1 267,1 0 0,-6 0 0,-1 0 0</inkml:trace>
  <inkml:trace contextRef="#ctx0" brushRef="#br0" timeOffset="75">12106 13705 7569,'-7'-15'299,"0"0"0,2 1 60,3 1 1,0 8 0,2 5 0,0 6-1,2 6 1,1 3-202,5 4 1,2 2 0,3 4 0,1 0-1,1 2 1,-1-1 0,0 1 0,0 0-199,1-2 0,2 0 1,-3 1-1,1-1 1,0-2-1,0-3 0,0-1-67,-1-1 1,3-1 0,-2-6 0,-1 0 0,0 1 0,0-2-1,0-1 1,-3-3-704,-2-1 0,-2 0 0,2-2-1289,-2 1 2099,-4-1 0,-8-13 0,-8-2 0</inkml:trace>
  <inkml:trace contextRef="#ctx0" brushRef="#br0" timeOffset="76">12449 13682 7569,'0'-11'317,"0"-1"1,0 1 0,1 0 0,2-1 74,0 1 1,1 7 0,-5 6 0,-3 10 0,-5 6-356,-5 6 1,-4 4-1,-6 6 1,-1 0 0,-3 0-1,0 1 1,-1-1-113,0 0 0,0-3 0,-3-2 0,4-1 0,3-3 0,3-1 0,2-2 1,2-3-429,3-4 0,2-2 0,3-2 0,1-1 0,3-1-1351,1-1 1854,1-6 0,-1 3 0,-2-5 0</inkml:trace>
  <inkml:trace contextRef="#ctx0" brushRef="#br0" timeOffset="77">12700 13671 7569,'0'-18'43,"4"2"0,1 4 1,1 1-1,3 1 1,1 2-1,2 4 1,-1 3-1,1 1 95,-1 0 0,0 0 0,1 1 0,0 3 1,4 4-1,3 2 0,2 1 0,2 1-103,0-1 0,0 0 1,0 0-1,-2-3 1,0 0-1,-4 0 1,0-1-1,-3 0-50,-2-2 0,0 2 0,-1-2 0,-1 2 0,-1 0 62,-1 0 1,-7 2-1,-1-4 1,-7 1 0,-7 2-1,-5-1 1,-4 1 34,-4 1 0,2 1 0,-6 1 1,1 1-1,-1-1 0,2 1 1,0-1-119,0 0 0,3 1 0,-1-1 0,0 1 0,1-2 0,4-1 0,3-3 0,2 0-1612,3 1 1648,1-5 0,7 8 0,1-3 0</inkml:trace>
  <inkml:trace contextRef="#ctx0" brushRef="#br0" timeOffset="78">13260 13979 7569,'-11'-1'305,"3"-2"0,0 0 0,-1 0 0,-1 2 0,-4 1-233,-5 0 0,-1 4 0,-11 1 0,-2 1 0,-2 3 0,-3 1 0,0 1 0,1 1 1,0-1-283,0 1 0,9-1 0,-2 1 0,6-1 0,3-1 1,5-1-1,2-3-572,4-1 0,6 0 782,0-1 0,-2-2 0,-1 3 0</inkml:trace>
  <inkml:trace contextRef="#ctx0" brushRef="#br0" timeOffset="79">13694 13945 7569,'6'-12'59,"0"-3"1,-2 0 0,2 1 0,1 1 0,-3 2 0,-3 0 0,-1-1 169,0 1 1,0 3 0,-1 2 0,-3 1 0,-5 2 0,-5 2 0,-4 1 0,-1 0-125,0 0 1,0 5 0,-4 3 0,0 2 0,1 1-1,-1 1 1,0-1 0,1 0-147,3 1 1,-1-1-1,5 1 1,1-1 0,1 0-1,3 1 1,1-1-529,1 1 439,6-1 1,-2 1-1,8-1 1,4-1-1,3-2 1,3-3 50,1 0 0,5-4 0,-1 3 0,3-3 1,0-1-1,-2-1 0,-1-2 0,0 0 249,-1 0 0,-2 1 1,-4-1-1,-2 0 25,-3 5 0,-1-1 0,-6 7 0,0 1 0,-2 1 1,0 1-1,-2 2 0,1 1-107,2 1 1,1 1 0,0-2-1,0 2 1,1-2 0,2-2-1,2 0-173,1-1 0,3-3 1,5-2-1,3-1 1,0-2-1,4-2 1,-1-1-1,0 0-492,-1 0 0,0 0 0,3-1 0,-2-3 577,-1-4 0,0-7 0,4-3 0</inkml:trace>
  <inkml:trace contextRef="#ctx0" brushRef="#br0" timeOffset="80">13808 13271 7569,'0'-11'285,"1"-1"0,3 2 1,4 2-1,2 5 0,1 1 117,1 2 1,0 9 0,3 4 0,4 5-1,3 5 1,2 4 0,3 5 0,2 5-232,0 2 0,4 3 0,-4 5 1,1 1-1,-4 4 0,-3 3 0,-5 3 1,-6 1-641,-3-1 0,-6-2 0,-1-2 1,-3-1-1,-5-1 0,-3-2 0,-5 1-2238,-3-3 2707,-2-6 0,-8-2 0,-3-6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0:45:29.72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2455 4865 7289,'-7'-1'302,"1"-3"1,-1-2 0,1 0 0,-3 3-1,0 7 1,0 7 91,2 7 0,3 4 0,-4 2 0,1 1 0,0 3 0,3 0 0,3 1 0,1-1-401,0 0 0,5 4 0,2-3 0,0 1 0,1-1 0,1 1 0,1-2 0,1 1-110,1 0 0,-6-4 1,-1 2-1,-1-3 1,0-1-1,-2 0 1,-1 0-1,-1-2 1,0-2-1,0-4-60,0-2 0,0-1 1,0-1-1,0 0 1,0 1-1,0-1-2363,0 1 2540,0-6 0,6-1 0,0-5 0</inkml:trace>
  <inkml:trace contextRef="#ctx0" brushRef="#br0" timeOffset="1">2455 4979 7569,'-5'-6'685,"3"-3"0,-4 4-293,0-1 1,4 5-1,6 1 1,3 6-1,3 4-257,2 1 0,3 5 0,2 0 1,0 3-1,4 4 0,0 4 0,2 1 1,0 1-149,0 0 1,0 1 0,-1 3 0,3-1 0,0-1 0,0-1 0,-2-1-64,-3-2 1,-2-3 0,3-2 0,-2-3 0,0-4-1,-2-2 1,-1-2 122,-4 0 1,0 0 0,-2-3 0,-1-1 0,-2-2 777,2-3 0,-4-2 1,-1-3-417,-3-5 1,-1-7 0,0-6 0,0-4-289,0-5 1,0-5 13,0-3 0,0 2-250,0-6 0,0 0 0,0-4 1,0 2-1,0 2 0,0 5 1,-1 5-1,-1 6-486,-2 1 0,0 8 238,4 2 1,0 2-186,0 1-719,0 6 553,0 1 99,0 0-568,0 4 1183,0-4 0,5-6 0,1-1 0</inkml:trace>
  <inkml:trace contextRef="#ctx0" brushRef="#br0" timeOffset="2">3438 5162 7188,'1'-6'175,"3"2"1,3 3-1,4 0 1,0-2-1,2-1 1,1 2-1,2-1 1,1 1-1,0-2 1,1 0-1,2 0 1,2 0-1,1 1 1,0-1-47,0 0 1,-2-1-1,-1 2 1,-2 0-1,-1 0 1,-2 2-1,0-1 1,0 0 0,-1-2-1201,-1 2 1,-5 0 0,-1 2 1070,2 0 0,-4 5 0,0 2 0</inkml:trace>
  <inkml:trace contextRef="#ctx0" brushRef="#br0" timeOffset="3">3540 5356 9087,'12'0'299,"-1"0"0,2 0 0,2 2 1,4 0-1,3 2 0,2-1 1,1-2-1,2-1 0,0-1-82,1-3 1,-4 2-1,2-3 1,-2 2-1,-2-2 1,-3-1-1,-4 1 1,-2 3-501,-2 1 1,1 1 0,-2-2 282,-2-2 0,2 3 0,-4-4 0</inkml:trace>
  <inkml:trace contextRef="#ctx0" brushRef="#br0" timeOffset="4">4934 4945 7569,'0'-6'169,"0"-4"1,0 2-1,0 1 1,0 4 0,0 11-1,0 8 1,0 7-60,0 4 0,0 2 0,0 5 0,0 2 0,0 0 0,0 1 0,0-3 0,1-2 0,2-1-211,0-2 0,1-1 0,-4-5 0,0-2 0,0-1 0,0-2-235,0-1 1,0-2 0,0-4 335,0 1 0,-5-1 0,-1 1 0</inkml:trace>
  <inkml:trace contextRef="#ctx0" brushRef="#br0" timeOffset="5">4957 5048 7569,'-2'-6'5,"0"1"1,-1 1 249,5 0 0,3 4 0,6 5 0,0 1 0,1 5 0,-1 1 0,2 5 0,1 1 0,2 2-179,2 1 0,0-2 0,2 0 1,-1 0-1,0-1 0,0-1-75,0-1 0,-3-3 0,1 1 0,0-4 1,-3-2-1,-1-1 0,-2 0 0,0-2 91,1 0 0,-1-4 1,1 3-1,-1-3 1,1-1 49,-1 0 1,-5-6 0,-2-4 0,-3-4 0,-1-2 0,0 0 0,0-3-68,0-3 0,0-6 0,-1-2 0,-1-2 1,-2 1-1,0 1-176,-1 2 1,4-2-1,-3 5 1,3 2 0,1 4-1,0 2 1,0 3-1,-2 2-2889,-2 0 2990,3 6 0,1-4 0,7 3 0</inkml:trace>
  <inkml:trace contextRef="#ctx0" brushRef="#br0" timeOffset="6">5528 4945 7569,'-7'-1'263,"4"0"1,1 1-57,2 5 0,0 9 0,0 5 0,0 2 0,0 3 1,0 2-1,0 2 0,0 0-186,0 0 1,0 2 0,0-3 0,2-3-1,1-3 1,4-3 0,0-1 0,1-3-47,1-2 0,2-4 0,3-2 0,1 1 0,1-2 1,0 0-1,3-3 0,3-2 102,1-4 1,-4-2-1,0-5 1,1-1-1,2 0 1,-1-2-1,-1-3 47,-1-1 1,-5-1-1,2-5 1,-4-2 0,-2-4-1,-1-1 1,-2-1-101,-2 0 1,-1-2 0,-4 7 0,0 2 0,-2 2 0,0 4 0,-2 4 0,0 3-1287,-1 5 0,3-2 1262,-6 5 0,5 5 0,-2 6 0</inkml:trace>
  <inkml:trace contextRef="#ctx0" brushRef="#br0" timeOffset="7">6099 4900 7569,'-7'-8'270,"2"2"1,2 2-1,-1 5 6,1 5 1,2 6-1,1 3 1,0 4-1,0 3 1,0 2 0,1 1-1,2 2-234,1-2 1,1-1 0,-3-1 0,2 0 0,-2 0 0,1-2-1,0 0 1,0-4-289,0 0 1,-1-2-1,1-3 1,1-1-1,-2 0-1269,0 1 1515,-2-6 0,0 4 0,0-3 0</inkml:trace>
  <inkml:trace contextRef="#ctx0" brushRef="#br0" timeOffset="8">6099 4877 7569,'-8'0'936,"2"-2"-743,1-1 0,2 1 0,7 0 1,4 4-1,2 6 0,1 2 0,1 2 1,-1 0-199,0 3 1,1-2 0,-1 2 0,1-2 0,-1-2 0,1 0-1,-1-4 1,2-2-117,2 0 1,-2-3 0,2 1 0,-3-1 0,1-2 0,1-2 0,1 0 98,-1-2 1,-1-5 0,0 2-1,1-4 1,0-1 0,-3-2-1,-2-3 213,0 0 0,0 3 1,0-3-1,-3 2 1,-1 0-1,-2 1-66,-2 1 1,-1 9 0,0 7 0,0 9 0,0 7 0,0 7-152,0 2 0,0 1 0,1 3 0,2-2 0,0 2 0,0 0 1,-1-1-1,1-1-142,1-3 1,3 4-1,-3-4 1,0-3 0,0-3-1,1-3 1,0-2-573,0-2 0,3-1 740,-4-1 0,4-1 0,-1 0 0</inkml:trace>
  <inkml:trace contextRef="#ctx0" brushRef="#br0" timeOffset="9">6807 4888 7569,'-10'1'85,"2"3"1,4 4-1,3 3 1,1 4-1,1 5 1,3 1-1,2 2 1,2 1 0,0 1-1,1 3 1,-1 0-1,1 0-7,-1-2 1,-2-2 0,3-3 0,-3-2 0,0-2 0,-3-2-1,1 0-550,0-1 1,0-1 0,-5-3 471,-3-2 0,-3 2 0,-4-4 0</inkml:trace>
  <inkml:trace contextRef="#ctx0" brushRef="#br0" timeOffset="10">6727 4900 7569,'0'-12'155,"1"1"0,2-1 0,2 2 0,1 1 0,4 2 0,3-1 0,2 0 96,-1 1 0,3 4 0,-1-1 0,2 3 0,2 0 1,2-2-1,-1 0 0,0 0-371,-2 2 1,0 1 0,4 1 0,-2 2 0,-1 2 0,-2 0 0,-3 1 0,-3 0-79,-3 3 0,-5-2 1,2 0-1,-1 2 0,-4 0 1,-3 0 221,-6-1 1,-6-1 0,-2 6 0,-3 1 0,-4 1 0,-3-1-1,1-1 207,1-2 0,5 0 0,1 1 0,2-1 1,2 1-1,2-1-172,5 1 1,3-5 0,8 0 0,3-1 0,5-1 0,3 1 0,4-1 0,4 2-122,3-1 1,0-3-1,4 0 1,1 0 0,-1 0-1,-1 0 1,-2 1-1,-4 0 14,-3 0 1,-6 3-1,1-2 1,-3 2-1,-5 2 1,-3 1-16,-3 1 1,-6 2 0,-4 1 0,-5 1-1,-6 0 1,-4 1 0,-4-1-8,-1-1 0,0 2 0,-3-1 0,3-1 1,2-2-1,6-3 0,4-3 0,4-1-215,2-2 1,3-2 0,2-2 284,1-3 0,11-2 0,7-6 0</inkml:trace>
  <inkml:trace contextRef="#ctx0" brushRef="#br0" timeOffset="11">7332 4911 7569,'-7'0'1753,"0"-1"-1510,2-3 1,1 4 0,4 0 0,2 8 0,0 4 0,3 5 0,2 0-339,1 4 1,-1 0 0,0 2 0,2 0 0,1 0 0,2-2 0,-1 0 0,-1-3-13,-2-2 0,2-1 0,-2-3 0,2-1 1,1 0-1,1 0 0,-1-2 0,2-3 55,2-1 0,-2-1 0,3-4 1,0 0-1,-1 0 0,0 0 1,0 0-313,0 0 0,2-4 1,-3-1-1,1-1 364,-1-3 0,-1-7 0,-2-1 0</inkml:trace>
  <inkml:trace contextRef="#ctx0" brushRef="#br0" timeOffset="12">7264 5162 7569,'-7'-5'256,"2"-1"0,5-6 0,3 2 0,4 1 0,7 2 0,4-2 0,1 0-174,1 1 0,3-2 0,4 3 0,2-4 0,2 1 0,-1 1 0,1 2 0,-1-1-891,0 2 1,-4-3 0,-1 4 808,-5-1 0,2-2 0,-4-4 0</inkml:trace>
  <inkml:trace contextRef="#ctx0" brushRef="#br0" timeOffset="13">7321 4842 7569,'6'-11'75,"7"0"1,7 0-1,7 3 1,1 0-1,1-1 1,0-1 11,3-1 0,1 3 1,1 0-1,-1 1 0,-3 0 1,-3 2-1,-3 1 0,-1 1-28,0 0 1,-5 2 0,-3 1 0,-2 0 0,-2 0-1,0 1 1,1 3 19,-1 4 0,-1 3 1,-1 3-1,-2 2 1,-1 2-1,-1 4 1,1 2-161,1 2 0,-5 5 0,3-3 0,-1 1 0,0 1 0,0 1 0,0-3-74,-1-4 1,3 1 0,-4-7 0,2 0-1,-2-3 1,0-2 0,-1-3 0,1-1-636,2-2 790,0-4 0,-9 2 0,-1-5 0</inkml:trace>
  <inkml:trace contextRef="#ctx0" brushRef="#br0" timeOffset="14">7880 4785 7569,'0'-11'224,"0"0"1,2-1 0,1 1 0,5 1-1,2 1 1,2 2-65,-1 2 1,2-2-1,1 3 1,2 0-1,2 0 1,1 0-1,0 2 1,-1 2-240,-2 4 0,3 2 0,-3 5 0,-2 2 0,-2 1 0,0 3 0,-2-1 1,-3 2-42,-3 0 0,-3 1 0,-2 3 0,-3 1 0,-4 0 0,-6 0 0,-4 0 1,-1 1 250,0 3 0,1-3 0,-1 2 1,4-2-1,2-2 0,3-2 0,2-2 1,4 0 125,3 0 1,1-4 0,1 1 0,3-3 0,4-1 0,3-2-340,5-2 0,-3-4 1,7 0-1,0-1 1,1-2-1,2 0 82,0 0 0,5-5 0,1-2 0</inkml:trace>
  <inkml:trace contextRef="#ctx0" brushRef="#br0" timeOffset="15">9274 4660 7569,'-12'-5'108,"5"3"0,-1-1 0,0 3 1,1 3-1,-1 5 0,-1 2 0,-2 3 1,-3 1-1,-1 4 0,1 2 1,1 4-1,2 0 146,-1 0 1,2 3-1,1 1 1,3 0 0,1 0-1,2-3 1,2-1 0,1-1-289,0 0 1,1-2 0,3 0 0,4-4 0,3 0 0,3-3 0,3-3-1,-1-2 12,1-1 0,3-6 0,-1 2 0,2-3 0,2-1 0,0-1 0,0-3 0,0-3 57,0-3 1,0-6 0,-1 0 0,0-2-1,-3-2 1,-4-2 0,-3-1-91,-5 0 1,-2-3 0,-5-2 0,-1-1 0,-3-3 0,-5 0 0,-5 1-212,-5 0 1,-2 6 0,-2-2 0,0 4 0,2 5-1,0 6 1,3 4 0,2 3-561,2 3 1,5 2 825,2 3 0,4 9 0,-2 6 0</inkml:trace>
  <inkml:trace contextRef="#ctx0" brushRef="#br0" timeOffset="16">9616 4797 7569,'-7'-2'172,"0"-1"-58,2-5 1,2 4 0,3 4-1,0 8 1,0 6 0,0 5-1,0 4 1,0 3-88,0 5 0,3 2 0,1 0 0,0-1 0,0-3 0,1-1 0,0-3 0,0-2-279,-2-4 1,3 1-1,0-5 1,2-2-701,-1-4 952,-4-4 0,2-10 0,-5-1 0</inkml:trace>
  <inkml:trace contextRef="#ctx0" brushRef="#br0" timeOffset="17">9559 4991 7569,'8'0'103,"1"1"1,2 2 0,3 1 0,1-2 0,1-1 0,0-1 32,2 0 0,1 4 0,4 0 0,0-2 0,-1 0 0,0-2 1,-2 0-1,-2 0-737,-1 0 1,-2 0 600,-4 0 0,1-5 0,-1-2 0</inkml:trace>
  <inkml:trace contextRef="#ctx0" brushRef="#br0" timeOffset="18">9559 4797 7569,'3'-8'306,"4"2"0,9 1 0,4 1 0,3-1 0,1-1-84,3-1 0,2-2 0,5 4 1,2 0-1,0-1 0,2 1 1,-1 0-1,-3 2-222,-3 2 0,7-4 0,-2-2 0</inkml:trace>
  <inkml:trace contextRef="#ctx0" brushRef="#br0" timeOffset="19">10907 4694 7569,'0'-11'112,"0"-1"0,0 1 1,0-1-1,0 3 1,0 7-1,0 11 0,0 10 1,-1 7-1,-2 4 1,-2 3-73,-1 3 1,2 0-1,-2 1 1,0-4-1,4-3 1,1 1 0,1-2-1,0-3 1,1-3-1,1-2-736,2-2 1,5-5 0,-1 1 695,2-2 0,1-2 0,1 0 0</inkml:trace>
  <inkml:trace contextRef="#ctx0" brushRef="#br0" timeOffset="20">11124 4625 7569,'-4'-7'333,"2"0"-169,3 2 0,-1 10 1,5 8-1,-1 5 0,0 6 1,-2 7-1,1 4 0,-1 4-128,2 2 0,4 1 0,-3 2 0,0-2 0,1-5 1,-1-5-1,1-6-356,1-2 0,-5-2 1,3-3-1,-1-4 0,0-2 320,-1-2 0,-2 6 0,-1 1 0</inkml:trace>
  <inkml:trace contextRef="#ctx0" brushRef="#br0" timeOffset="21">10896 5002 7569,'0'-7'202,"1"0"1,3 1 0,3 1-1,3 0 1,2 1 0,-1 0-96,1 0 0,3-1 0,3 3 0,2-2 1,4 2-1,1 0 0,3 2 0,3 0-2156,2 0 2049,-4 0 0,4-5 0,-4-1 0</inkml:trace>
  <inkml:trace contextRef="#ctx0" brushRef="#br0" timeOffset="22">11467 5094 8322,'0'-8'1259,"0"0"-1067,0 0 1,0-3-1,0 0 1,0 0 0,0-1-1,0-1 1,0 0-1,0-4 1,0-1-233,0-2 1,0-2 0,1-2 0,1-2 0,3-4 0,2 0 0,0 0-101,0-2 0,2 0 0,-4 2 0,0 3 0,0 4 0,-3 4 0,1 5 1,-1 4 144,2 2 1,1 7 0,-2 2 0,2 10 0,1 6 5,3 5 0,1 5 0,3 0 0,1 3 0,1 1 1,0 2-1,1 3-119,-1 2 0,0-6 0,-3 1 0,-1-4 0,0-4 0,1-2 0,-1-4-335,1-4 0,-5-2 0,0-2 0,-2 1 0,-3-1 443,-1 1 0,-6-1 0,-1 1 0</inkml:trace>
  <inkml:trace contextRef="#ctx0" brushRef="#br0" timeOffset="23">11409 5014 7569,'-11'0'459,"2"0"0,5 0 0,8 0-453,5 0 0,8 0 0,3 0 0,5 0 0,6 0 0,2 0 0,1 0 0,0 0-752,0 0 1,-3 0 745,-1 0 0,-4-5 0,2-2 0</inkml:trace>
  <inkml:trace contextRef="#ctx0" brushRef="#br0" timeOffset="24">11980 4728 7569,'-11'0'593,"0"-4"0,0-1 1,4 2-389,3 1 1,3 5 0,1 10 0,0 2 0,1 5 0,2 5 0,0 5 0,0 0-355,-2 1 0,3-1 1,0 3-1,-2-1 0,1-3 1,-1-2-1,2-6 0,-1-3-524,-2-2 0,-1-7 0,0 3 673,0-2 0,0 0 0,0 1 0</inkml:trace>
  <inkml:trace contextRef="#ctx0" brushRef="#br0" timeOffset="25">11706 4740 7569,'0'-12'282,"3"2"0,3 2 0,8 3 0,5 2 0,5-1-247,0 1 0,6 2 0,0 1 0,4 0 0,3 0 0,1 1 1,0 2-1,0 1-616,0-2 1,-3 3 580,-5-1 0,-4 5 0,1-3 0</inkml:trace>
  <inkml:trace contextRef="#ctx0" brushRef="#br0" timeOffset="26">12472 4637 7569,'-8'-4'396,"0"0"1,-1 2 0,-1 0-142,-1 2 1,-4 2-1,-2 0 1,1 3-1,-2 3 1,1 3 0,0 5-1,0 0-311,1 1 0,4-1 1,5-2-1,-1 1 1,2 1-1,2-1 0,3 0 1,2-1-106,3-1 0,3-2 1,9 2-1,3 1 1,2 1-1,3-1 1,2-1-1,0-2 34,0 0 1,-2 1 0,-3-2 0,0-1 0,-4-2 0,0 2 0,-3 1 125,-1 2 1,-7-1 0,-2 1 0,-3-1-1,-1 1 1,-3-1 120,-4 0 0,-2 2 1,-11 1-1,-3 1 1,-4 1-1,-2-1 1,-2 0-1,1 0-124,0 2 0,4-5 1,0 4 3,1-4 0,8 0 0,0-1 0</inkml:trace>
  <inkml:trace contextRef="#ctx0" brushRef="#br0" timeOffset="27">13180 4705 7569,'6'-5'103,"0"0"1,-2-4 0,4 3 0,2 1 0,1 2 0,0 3 0,-4 4-1,-3 5 1,-3 6 0,-2 8 0,-2 6 0,0 4 0,0 2 163,2-1 1,1-1 0,0-1 0,0-2-1,0 0 1,0 0 0,0-5 0,1-3-541,3-3 1,-2-5 0,5 1 0,-1-2 0,0-2-2450,3 0 2722,-4-4 0,0 3 0,-5-4 0</inkml:trace>
  <inkml:trace contextRef="#ctx0" brushRef="#br0" timeOffset="28">13180 4728 7569,'3'-18'92,"3"3"0,0 3 1,4 1-1,4 3 1,5 1-1,1 1 157,-1-1 1,2 5 0,-4-3 0,4 1 0,3 0 0,0 2 0,0 0 0,-1 4-273,0 2 0,0 2 0,-2 7 0,-2 1 0,-5 1 1,-4 0-1,-3 1 0,-2 4-152,-3 1 0,-6 2 0,-4 1 1,-6 1-1,-7 2 0,-3 0 1,-4-1-1,0 1 265,0-2 0,2-4 1,3-2-1,1 0 1,3-1-1,4-2 20,2 1 0,7-5 0,2 3 1,4-2-1,5-1 0,7-2 1,6-1-147,3-2 1,3-4-1,2 1 1,0-3 0,0-1-1,-1 0 1,0 0-1,2 0-1427,-2 0 1463,-6 0 0,8-5 0,-3-2 0</inkml:trace>
  <inkml:trace contextRef="#ctx0" brushRef="#br0" timeOffset="29">13716 4751 7569,'-6'-11'1662,"-4"-1"0,10 15-1596,0 4 0,0 11 0,5 2 0,-1 5 0,1 2 0,1 3 1,2 1-178,-2 2 1,3-2 0,-4-2 0,2-1 0,1-3 0,3-2 0,0-4 0,0-4-36,1-2 1,3-3 0,2-2 0,0-4 0,4-3-1,0-1 1,1 0 0,-1-1-131,2-3 0,-6 1 0,6-4 0,-3-2 0,-2-1 276,-3-2 0,3-4 0,-1-2 0</inkml:trace>
  <inkml:trace contextRef="#ctx0" brushRef="#br0" timeOffset="30">13739 4979 7569,'-6'-1'161,"3"-3"0,6-2 0,5 0-18,2 2 1,5 1 0,1 1-1,2-3 1,3 0 0,0 0 0,2 1-1,0 0 1,-2-1-778,-2-1 1,2 2 633,-6-4 0,5 1 0,-2-5 0</inkml:trace>
  <inkml:trace contextRef="#ctx0" brushRef="#br0" timeOffset="31">13694 4728 8029,'24'-6'179,"1"2"1,3 3-1,0 1 1,0-1 0,-1-2-1,0-1-496,4 2 1,4 0 316,0 2 0,7 0 0,-7 0 0</inkml:trace>
  <inkml:trace contextRef="#ctx0" brushRef="#br0" timeOffset="32">14584 4591 7569,'0'-5'101,"0"5"0,0 8 0,0 6 0,0 5 1,0 4-1,0 3 0,0 3 0,0 3 1,0 1-1,0 1 148,0-2 0,4 2 0,0-4 0,-1-1 0,-1-3 0,1-2 0,0-2 0,1-3-504,1-4 0,-3-2 1,1-2-1344,-1 1 1598,-2-6 0,-10-1 0,-3-5 0</inkml:trace>
  <inkml:trace contextRef="#ctx0" brushRef="#br0" timeOffset="33">14333 4717 7569,'5'-10'181,"3"2"0,3 3 0,5 1 0,1-1 0,2 0 0,0 0 33,2 2 0,0-2 0,2 0 0,0 0 0,1 0 0,1 1 0,2 0 0,0-1-190,1-1 0,-4 4 0,2-2 1,-2 1-1,-2 1 0,-3-2 1,-4 1-1,-2 2 31,-2 1 0,-3 0 0,-2 1 1,-1 3-1,-2 4 33,-2 2 1,3 1-1,0 2 1,0 1 0,0 2-1,-1 2 1,0 3-61,-2 0 1,-1 2-1,0 0 1,0 0-1,-1-1 1,-2 1-1,-2 0 1,0 0-49,0 0 1,1 0 0,4-2 0,0 0 0,0-4-1,0 0 1,2-2-32,1 2 0,4-5 0,5 2 0,2-4 0,3-3 0,1-2 0,2-3 0,1 0 127,2-2 1,1-2 0,2-2-1,0-3 1,0-3 0,-3-3 0,-3-1-1,-1-2 12,1-2 0,-3-5 1,-1-5-1,0 0 1,-1-2-1,-3-2 1,-1-4-165,-4 1 0,-3-1 1,2 2-1,-1 1 0,-2 3 1,-2 4-1,-1 5-455,0 2 0,-4 8 0,-1 0 0,-1 2 531,-3 3 0,-1 11 0,-1 8 0</inkml:trace>
  <inkml:trace contextRef="#ctx0" brushRef="#br0" timeOffset="34">15418 4671 7569,'-6'-13'-82,"2"-1"1,3-1-1,1 1 493,0 2 0,-2 5 0,0 5 1,-3 4-1,0 7-114,0 5 1,0 5-1,2 7 1,-2 1 0,0 3-1,0 0 1,2 1-313,2-1 0,1-1 0,0 2 0,0-3 0,0-3 0,0-1 1,0-4-1,1-1-427,3-1-1,-1-5 1,3 0 0,0-6 0,-1-1-2058,1 1 2500,2-5 0,-6 3 0,3-5 0</inkml:trace>
  <inkml:trace contextRef="#ctx0" brushRef="#br0" timeOffset="35">15270 4648 7569,'5'-15'96,"2"-1"0,5-1 0,2 1 0,2 3 0,1 3 0,1 3 195,-1 2 0,4 0 0,4 3 1,2-2-1,-2 1 0,0 2 1,1 2-1,2 2-294,1 1 0,-4 5 0,1-3 0,-6 2 0,-5-1 0,-2 2 0,-3 2 0,-2 3-128,-5 2 0,-1 3 0,-5-3 0,-4 2 1,-9 2-1,-4 2 0,-4 1 71,-3 0 0,-2-1 0,-4 0 1,3-2-1,4-2 0,5 0 0,4-2 166,4 1 0,1 2 0,8-4 0,1 0 0,2 0 0,1 1 0,3-2 1,3-2-44,5 0 1,9-1 0,-1 1 0,2-1 0,2-1-1,1-1 1,1-3 0,2-1-1990,-2-2 1926,5-2 0,-11 4 0,2 2 0</inkml:trace>
  <inkml:trace contextRef="#ctx0" brushRef="#br0" timeOffset="36">16046 4705 7569,'-3'-11'273,"-1"0"0,1-1 19,2 1 0,1 9 0,0 8 0,0 6 0,0 9 1,0 3-1,-1 4 0,-2 1-219,-1 2 1,0-1 0,4-1-1,-1 0 1,-1-1 0,-2 0-1,1-4 1,2-2-93,1-3 0,0-5 0,0 1 0,0-3 6,0 0 1,-1-6 0,-3-3-1,-2-6 1,-2-4-71,0-4 1,2-4-1,-3-1 1,2-2 0,-1-2-1,2-2 1,1-2 103,-1-3 1,5 2-1,-3-4 1,3 0-1,1 1 1,0 1-1,0 5 1,0 6 45,0 3 1,0 2 0,1 1 0,3 2 0,4 6 0,2 4 0,3 7-107,2 5 1,3 4-1,4 5 1,1-1 0,0 2-1,0 2 1,0 0-1,0 0-20,0-2 1,-1-5-1,1-1 1,0-2-1,-1-3 1,-3-3 0,-3-4 192,1 0 1,-5-3-1,4-4 1,-4-1 0,-2-4-1,-2-1 15,-4-6 0,-2 0 1,1-6-1,1-1 1,-2 0-1,0-2 1,-2 1-1,0-3-176,0-1 1,0-4 0,0 0 0,0-1-1,0-1 1,0 1 0,0 1 0,0 2-1304,0 3 1,0 6 0,0 3 1329,0 2 0,-6 7 0,0 1 0</inkml:trace>
  <inkml:trace contextRef="#ctx0" brushRef="#br0" timeOffset="37">16572 4614 7569,'0'-11'2743,"0"-1"-2618,0 6 0,0 2 1,-2 8-1,0 5 1,-3 5-1,-2 6 1,0 5-95,0 6 1,-1-2 0,4 1 0,1 2 0,2 1 0,1 1-1,0-1 1,0-1-99,0-1 0,1-6 0,3 2 0,4-3 0,2-3 0,3-2 1,0-3-87,3-4 0,4-4 1,-2-2-1,1-1 1,-1-2-1,-1-2 0,0-2 1,1-2-1070,-1 0 1,-3-6 1221,2 1 0,-4-7 0,0-3 0</inkml:trace>
  <inkml:trace contextRef="#ctx0" brushRef="#br0" timeOffset="38">16435 4877 7569,'-7'-2'208,"6"-1"0,6-4 0,8 1 0,2 1 54,2 0 0,2 4 0,-2-5 1,4 3-1,4-1 0,2 0 1,2 0-1,-1 0-467,0 2 1,-2-3 0,-3 1-1,-1 1 1,-2 1 0,-2-1-1,-2-2 205,-2-1 0,-1-2 0,-2-3 0</inkml:trace>
  <inkml:trace contextRef="#ctx0" brushRef="#br0" timeOffset="39">16572 4614 7569,'-7'-8'-3,"4"1"0,3-1 1,5 2-1,5 1 0,5 1 1,3 0 37,2 2 1,-1-3 0,3 1-1,2 1 1,1 2 0,2 0-1,-1-2 1,-1-1 51,-5 2 1,0 1 0,-5 1 0,-1 0 0,-1 1 0,-2 1-1,1 2 143,-1-1 1,-3-2 0,-2 0 0,1 2-1,-2 2 1,1 0 0,-1 1-149,0 1 1,4 4 0,-3 5 0,2 2-1,-2 3 1,1 1 0,-2 4 0,0 0-154,-3 0 0,3-1 0,-1 1 0,-1 0 0,-2-2 1,-1-2-1,0-3-209,0 1 0,0-3 0,0-2 1,0-2-1,0-2 280,0 0 0,0 1 0,0-1 0</inkml:trace>
  <inkml:trace contextRef="#ctx0" brushRef="#br0" timeOffset="40">16960 4568 7569,'0'-11'83,"1"0"0,4 0 0,7 4 1,4 3-1,2 3 0,-1 1 0,-2 1 211,0 3 0,7 2 0,-1 7 0,6 2 0,1 4 0,0 3 1,-3 2-1,-1 1 0,-1 2-331,0-2 1,-5 3-1,-3-1 1,-3-2-1,-1-1 1,-4-1 0,-3 0 42,-3 0 0,-2 3 0,-4 0 0,-6-2 0,-7-3 0,-5 1 0,-4-2 1,-4 1-382,-6-4 1,-1 1 0,-7-4 374,-2 1 0,-6 6 0,1-4 0</inkml:trace>
  <inkml:trace contextRef="#ctx0" brushRef="#br0" timeOffset="41">2547 6624 7569,'-8'0'207,"1"0"1,-1-1 0,0-2 0,2 1 0,1 3 0,4 7 0,2 6 54,3 5 0,1 2 0,-3 3 0,3 2 0,1 2 0,0 1 0,-1 3 0,1 1-300,1 1 1,-5-4-1,3-1 1,-1 1-1,0-2 1,-2-1-1,0-1 1,-2-2-21,0-1 0,0-5 1,0-2-1,0-1 0,0 0 1,0-1 973,0-1-645,0-7 1,1 0-335,3-6 1,2 0 0,6 0-1,0 0 1,3 0 0,4 0 0,3 0-1,1 0 11,0 0 0,3-2 0,1 0 0,-2-3 0,1 0 0,-2-2 0,1 2 0,-2-1-231,-1-1 0,1 4 1,-8-4-1,-1 1 1,-2 1-1,0-1-2022,-1-1 2305,1 5 0,-11-8 0,-2 3 0</inkml:trace>
  <inkml:trace contextRef="#ctx0" brushRef="#br0" timeOffset="42">2501 7001 7569,'1'-8'3,"2"1"1,2-2 0,1 0-1,3 0 1,1 1 0,3 0 70,2-3 1,-1 4 0,5 1 0,3 0-1,2 3 1,3-1 0,-1 0 0,1 1 36,0 2 1,3 1 0,-3 0 0,-2 0 0,-2 0 0,-3 0 0,-2 0 0,-1 0-509,-4 0 1,0 0 0,-1 0 396,-1 0 0,0-5 0,1-1 0</inkml:trace>
  <inkml:trace contextRef="#ctx0" brushRef="#br0" timeOffset="43">2558 6693 7569,'-6'-12'219,"1"1"1,6-1 0,2 1 0,2 1 0,0 1 0,1 1-19,1-1 1,5 3 0,7-2 0,3 1 0,1-1 0,1 2 0,1 1 0,3 2-432,1 2 0,-2 1 0,2 0 1,0 1-1,-1 2 0,0 1 1,-3-1 229,0 2 0,-3 2 0,1 4 0</inkml:trace>
  <inkml:trace contextRef="#ctx0" brushRef="#br0" timeOffset="44">3266 6533 7569,'-5'-7'1054,"0"-3"-665,-2 3 0,2 3 0,5 4 0,0 7 0,1 7-332,3 5 1,-2 4 0,4 4 0,0 3 0,-3 5 0,1 1 0,0 3 0,-1-1-118,-2 1 1,0-2-1,2 3 1,0 1-1,0-2 1,-2 2-1,-1-3 1,0-1 31,0-4 1,0-7-1,0 1 1,-1-4-1,-2-3 1,0-2-1,0-2 1,2-2 209,1-1 1,0-1-1,0-1 1,0 0 0,0 1 106,0-1 1,1-3-1,3-2-319,3-1 0,4-1 1,0-4-1,0 0 1,1 0-54,-1 0 1,1 0 0,0 0 0,2 0-1,2 0 1,-2-1 0,-2-3 0,0-2-172,-1-1 1,1-2 0,-1 4-1,0 0 1,1-1 0,-2 0-1,-1-2 254,-2 2 0,-4-10 0,2 4 0</inkml:trace>
  <inkml:trace contextRef="#ctx0" brushRef="#br0" timeOffset="45">3221 6498 7569,'-10'-11'296,"2"0"1,4-1-1,3 1 1,2 1-114,3 2 0,2-1 1,7 5-1,2 2 1,4-1-1,3 1 1,2-2-1,1 1-234,2 2 0,3 1 0,-3 1 0,-2 2 0,0 1 1,-4 0-1,-1-1 0,-2 1 51,-1-1 0,3 3 0,-2 0 0</inkml:trace>
  <inkml:trace contextRef="#ctx0" brushRef="#br0" timeOffset="46">3860 6693 7569,'-11'0'292,"3"-4"0,2-1 1,1 1-1,2 4 0,2 9 1,1 9-1,0 7-153,0 5 1,-1 2 0,-2 1 0,-1 0 0,2 3 0,1-1 0,1-1 0,0-3-235,0-4 1,-4-1-1,0-2 1,1-3-1,2-4 1,1-3-342,0-1 1,0-4 0,-1-4 191,-3-5 1,3-8 0,-3 0 0,1-6 0,1-5 0,-2-3 0,2-1 0,0 0 315,2 0 0,0-3 0,0-2 1,0 0-1,0 0 0,0 3 1,0 2-1,0 2 456,0 2 1,0 5 0,0-1 0,0 3 0,0 0-278,0 1 0,4 3 1,1 2-1,2 1 0,3 2 1,4 3-1,3 4-354,1 4 1,4 3 0,-2 4 0,4 4 0,3 3 0,-1 1 0,1 0 0,1-1-3,1 1 1,-3-1 0,2-2 0,-2-2 0,1 0 0,-2-2 0,-2-1 0,-3-3 281,-1-3 1,-5-6 0,2 4-1,-4-2 1,0-3 275,-1 0 1,-5-7-1,-2-3 1,-2-3 0,-2-3-320,0-2 0,0-4 1,0 1-1,0-4 1,-2-2-1,0-3 0,-3 0 1,0-1-370,-1 0 1,-1 2-1,3-2 1,0 1 0,0 4-1,-1 2 1,0 4-3520,0 2 3754,1 1 0,4 3 0,0 1 0</inkml:trace>
  <inkml:trace contextRef="#ctx0" brushRef="#br0" timeOffset="47">4397 6464 7569,'-11'-10'465,"0"1"1,4 2 0,4-2-325,6-1 1,-1 2 0,6 2 0,1 0 0,1 3 0,3-1-1,2 0 1,4 2-202,3 0 1,0-2 0,3 1 0,0 0 0,2 2 0,-2 0 0,-2-2-1,-3-1 64,-1 2 1,-5 0-1,1 2 1,-2 0-1,-2 0 162,1 0 0,-6 2 1,-2 1-1,-3 6 0,1 5 1,0 7-163,2 4 0,0 4 0,-4 5 0,1 2 0,1 1 0,2 2 0,-1 2-71,-2 2 0,0 0 1,2-1-1,2-3 0,0-2 1,1-1-1,1-5 0,0 0 69,0-2 1,3-4 0,-4 1 0,1-6 0,-2-3 0,-2-2 0,1 0 263,-1-1 0,-2-1 0,-2-3 0,-3-1 0,-4-3 0,-3 0 0,-3-1 54,-1 0 0,-6-1 0,2-2 1,-2 0-1,-2 2 0,0-2 1,0 0-263,0-2 0,2-2 0,1 0 0,2-2 0,1 0 1,3 0-1,2 1 0,2-1-1506,2-1 0,-1 2 1,8-3 1447,6 1 0,6-4 0,12 3 0</inkml:trace>
  <inkml:trace contextRef="#ctx0" brushRef="#br0" timeOffset="48">5265 6681 7569,'-6'-1'-50,"2"-3"0,3-3 1,-1-2-1,-1 1 0,-5 4 1,-2 3-1,-2 1 0,1 0 1,1 1-1,1 3 574,1 4 1,6-2 0,-1 2-1,6-1 1,4 0-346,3-4 1,7-1 0,2-2 0,4 0 0,2 0 0,3 0 0,0 0 0,1 0-170,0 0 0,-3 0 1,0-2-1,-1 0 0,-4-2 1,-1 1-1,-2 2 0,-1 0-1413,-3-3 0,-5 3 1403,-2-3 0,-4-2 0,2-1 0</inkml:trace>
  <inkml:trace contextRef="#ctx0" brushRef="#br0" timeOffset="49">5219 6921 7569,'-5'0'543,"5"0"1,8 0 0,5 0-270,2 0 0,5 0 1,-1 0-1,3 0 1,1 0-1,-1 0 1,1 0-1,0 0-456,0 0 1,-4 0 0,0 0 0,0 0 0,0 0 0,0-1 0,1-2 181,2-1 0,6-10 0,1 2 0</inkml:trace>
  <inkml:trace contextRef="#ctx0" brushRef="#br0" timeOffset="50">5996 6419 7569,'1'-11'415,"2"2"-10,1 2 1,-1 6 0,-3 1 0,0 7 0,0 7 0,0 5 0,0 4-245,0 4 0,0-2 0,0 6 0,0 0 1,0 1-1,0 1 0,0 0 0,0 3-255,0-1 1,0 1 0,2-2 0,0-1 0,2-1 0,-1-3 0,-2 0 0,-1-2-48,0-3 0,0 0 0,1-9 1,2 0-1,0 0 0,0 1 1,-2-2 429,-1-2 1,1-5-1,2-2 1,1 0-59,-2 2-231,0-1 0,-2-1 0,0-5 0</inkml:trace>
  <inkml:trace contextRef="#ctx0" brushRef="#br0" timeOffset="51">2650 8417 7569,'0'-7'237,"-2"0"1,0 3 0,-2 6 0,0 4 0,0 4 54,1 2 0,-1 0 1,4 4-1,0 3 0,0 2 1,0 2-1,0 1 0,0 1 1,0 3-251,0 2 0,4-1 0,-1 2 0,0 0 0,-2 1 0,0 1 0,2 0 0,1-2 0,0-1 0,-1-1-240,1 0 1,1-2 0,-2 2-1,2-1 1,0-4 0,0-3-1,-1-3 69,1-1 1,-4 2 0,4-4 0,-1-1 0,0-1 0,-2-2-1197,0 0 1325,-2-4 0,-5-2 0,-2-5 0</inkml:trace>
  <inkml:trace contextRef="#ctx0" brushRef="#br0" timeOffset="52">2467 8497 7569,'0'-11'119,"0"3"1,0 0 0,0 0 0,1-1 0,2 0 0,2 1-1,1-1 107,3-1 0,2 3 0,3 0 0,4 1 1,2 0-1,6-3 0,2-2 0,3 1-65,2 3 0,2-3 0,-1 3 1,-1 1-1,-1 2 0,-3 3 1,0 1-1,-1 1-192,0 3 0,-1 2 0,-5 6 0,1 0 0,-1 2 0,-3 3 0,-4-1 1,-2 2-50,-2 0 1,-4 1 0,-4 4 0,-1 0 0,-4-1 0,-1 1 0,-6 0 0,-5-1 60,-5-3 1,-8 5-1,-3-4 1,-3 0 0,-2 2-1,1-2 41,0-1 0,0 2 1,1-6-1,1-1 1,4-3-1,3-2 0,4-3 1,3 0-424,4-4 0,6-1 0,3-1 401,3 0 0,10-10 0,10-3 0</inkml:trace>
  <inkml:trace contextRef="#ctx0" brushRef="#br0" timeOffset="53">3518 8200 7569,'6'-5'686,"-2"-3"258,-3-2 0,-2 4-802,-3 2 1,1 8 0,-4 4 0,-2 3 0,-1 6 0,-3 4 0,-2 6 0,-3 2-7,0 3 0,1 4 0,3 4 0,-2 0 1,4 4-1,2 0 0,3 2 0,2-1-70,3 1 0,0-4 0,2-2 0,0 1 0,0-2 0,0 1 0,0-2 0,2 0-200,1 0 0,0-1 0,5-5 1,-1-3-1,1-1 0,-1-3 1,2-1 55,1-1 0,2-4 0,-1-1 0,1-2 0,-1-2 0,1-1 0,-2-2 98,-3 1 0,3-2 1,-3-1-1,0-3 0,1-1 1,0-1-1,-1 0-599,1 0 0,-6 1 0,3-3-1939,1 2 2518,-5 0 0,4-4 0,-5 0 0</inkml:trace>
  <inkml:trace contextRef="#ctx0" brushRef="#br0" timeOffset="54">3906 8520 7569,'-4'-11'258,"-1"-1"1,0 3-1,0 7 1,2 11 4,2 11 1,1 8 0,0 6-1,0 0 1,1 1 0,2 0 0,1 2-1,-2 1-234,0-1 1,1-2-1,1 0 1,-1-2 0,-2-2-1,-1-2 1,1-2 0,2-4-174,1-3 1,-1-6 0,-3 1 0,0-2 0,0-1 0,0-1-281,0 0 1,-1-4-1,-1-5 106,-2-4 1,0-5 0,4-5 0,-1-3 0,-2-5 0,-1-1 0,2-4 303,1-6 1,1 2 0,1-8-1,1 3 1,2 0 0,-1 1-1,-1 2 50,2 3 1,-3 5 0,3 6 0,-3 0 0,-1 3 0,-1 1 0,-1 2 0,-2 0 485,1-1 0,1 2 0,-1 1 0,-1 2 0,3-1 0,4 2-177,4 2 1,3 4-1,3 4 1,2 4-1,3 5 1,1 5 0,0 2-279,1 4 1,1 6 0,-1-3-1,-1 1 1,0 0 0,-1-1-1,-2 0-160,1-1 0,-4 0 0,3-6 1,-1-2-1,0-2 0,-1-3 1,-1-3-1,-1-4 223,-1-1 1,-3-1 0,-1-4 0,2 0 0,0-1 0,0-3 0,-3-3 142,-1-4 0,-1-4 0,-3-3 0,2-2 0,1-4 0,-2-3 0,-2-3 1,-2-4-367,-2-2 0,-4-1 1,3-1-1,0-2 1,-1-1-1,1 3 1,0 2-288,2 2 1,-2 5 0,0 4 0,0 3 0,0 4 0,1 2-513,-1 2 0,2 2 136,-4 5-34,4-3-704,-2 8 800,5-3 694,0 10 0,5 7 0,2 5 0</inkml:trace>
  <inkml:trace contextRef="#ctx0" brushRef="#br0" timeOffset="55">4705 8497 7569,'-7'-7'385,"0"-1"1,2-1-31,3-1 1,2 4 0,4 2 0,5 4 0,3 2 0,3 3-180,-1 2 0,3 0 0,-1 3 0,2-1 0,4-1 0,2 1 0,2 0-116,0-2 1,-2 2-1,0-4 1,1 0 0,2 2-1,-2-2 1,0 0-1,-4-1-84,-2 1 1,2-4-1,-5 4 1,1-1 0,-1 0-1,-2-2 39,-1-1 1,-7 5 0,-2 1-1,-5 3 1,-7 0-75,-7-2 0,-7 2 0,-3-2 1,-3 2-1,-3 1 0,-3 1 0,-3-1 1,2-1-285,3-2 1,0 2-1,7-3 1,2 0-1,4-1 1,3 0-1,3-3-1543,4 2 1886,-1-3 0,4 3 0,-6-5 0</inkml:trace>
  <inkml:trace contextRef="#ctx0" brushRef="#br0" timeOffset="56">4694 8920 7569,'1'6'373,"3"-2"0,4-3 0,3-1 101,4 0 0,-1 0 1,7 0-1,1 0 1,4 0-1,0-1-9,2-3 0,-4 3-447,3-3 0,-3-1 133,-1 1 1,0-4-417,0 5 1,-4-5 181,0 4 1,-4-3-1879,4 3 1961,-5-5 0,3 3 0,-6-6 0</inkml:trace>
  <inkml:trace contextRef="#ctx0" brushRef="#br0" timeOffset="57">5619 8417 7569,'-6'-11'202,"-3"3"0,4 1 0,0-2 1,0-2-1,2 3 0,2 5 1,2 11-1,2 8 96,0 6 0,5 6 0,-4 2 0,0 2 1,-1 0-1,1-2 0,0 0 0,0 1 0,1-1-315,1 2 1,-3-3 0,1 0 0,-3-1-1,0-2 1,2-3 0,1-4 0,-2-3-344,-1 1 1,1-6-1,0 2 1,2-4 0,-2 0-1797,0 1 2156,-2-4 0,0-1 0,0-5 0</inkml:trace>
  <inkml:trace contextRef="#ctx0" brushRef="#br0" timeOffset="58">5927 8531 7569,'-1'-17'889,"-1"1"-702,-2 4 0,-5 5 0,1 6 0,-2 6 0,0 8 0,0 5 0,0 6 0,-2 4-90,3 1 1,-1 3 0,6-5 0,2 3 0,1 0 0,1-1 0,1-2-163,3-3 0,1-2 1,4-3-1,0-4 0,2-4 1,4-3-1,2-4 1,0-3 13,1-1 1,1 0 0,4-1 0,0-4 0,0-5 0,0-6 0,-1 0 82,1-1 1,-5-3-1,-3 1 1,-2-3-1,-3 0 1,-2-3 0,-4 0-1,-3-3-63,-1-1 1,-5-2 0,-3-2 0,-3 3 0,-4 3 0,-5 5-1,-2 3 1,-4 3-108,0 4 0,-1 5 0,4 3 1,0 3-1,2 1 0,2 1 1,5 3-382,5 4 1,0 2-1,5 3 519,2 2 0,5 3 0,4 5 0</inkml:trace>
  <inkml:trace contextRef="#ctx0" brushRef="#br0" timeOffset="59">6384 8463 7569,'0'-12'302,"0"1"1,2 0 0,0-1 0,3 1 181,1-1 1,-4 2-1,-2 4 1,-5 6-1,-3 6 1,0 6-359,0 3 1,-3-1 0,0 6 0,0 3-1,-1 2 1,1 2 0,1 0-165,2-1 0,-1 2 0,5-2 0,2 0 0,0 0 0,2-2 0,0-1-182,0-1 1,6-4 0,1-1 0,3-2 0,2-1 0,0-3 0,2-3 0,3-3 172,1-3 1,1 0 0,4-4-1,-1-1 1,1-5 0,1-3-1,2-3 1,-1-3 177,-3-1 1,-1-1 0,-4-3 0,-2-3 0,-1 0-1,-5-3 1,-3-1 0,-3-2-35,-2 2 0,-6-2 1,-4 4-1,-5 2 0,-6 2 1,-4 4-1,-4 5-418,-1 5 1,2 4-1,-2 5 1,1 1-1,4 3 1,3 3-1,7 4 321,5 0 0,-1 6 0,4 0 0</inkml:trace>
  <inkml:trace contextRef="#ctx0" brushRef="#br0" timeOffset="60">6898 8017 7569,'-1'-17'133,"-2"1"1,0 4 0,0 0 0,1 1 0,-2 1-1,-3 3 1,1 7 0,2 7 0,3 4 364,1 4 1,5 3-1,3 5 1,3 0-1,4 1 1,6 1-1,4 3 1,4 1-258,0 3 1,4-3 0,-2 2-1,2 1 1,0-1 0,-2 1-1,-1-2 1,-2 2-317,-3 1 1,-5 3 0,-2 1 0,-1 1 0,-3-2-1,-3 1 1,-3 0 0,-5 1-274,-1-1 0,-2-2 0,0-2 1,-2-2-1,-1-3 0,-5-3 0,-2-1 235,-2-2 1,-4-3 0,-3 1 0,-3-2 0,-1-2 0,1-2 0,0-1-639,3-2 0,2 0 0,7-2 751,3-2 0,2-4 0,5 2 0</inkml:trace>
  <inkml:trace contextRef="#ctx0" brushRef="#br0" timeOffset="61">8451 8371 7811,'-6'2'198,"1"0"0,0 2 0,-1 0 0,-2 0 0,0 1 0,-1 1 0,-1 2 0,-1-1 0,-2 1 1,-1 1-1,-1 1 0,0 3 0,-2 1 0,0 1 0,-2-1 0,-1 0 38,0 1 0,-1-2 1,-2 3-1,0-1 0,0 1 1,2-2-1,0-2 0,3 0-337,2-1 1,1-3-1,5-1 1,1 1-1,2 0 48,2-1 1,3 0 0,7 1 0,5-1 0,5-1 0,3-1-1,2 0 52,2-2 1,2 2 0,1-1 0,2-2 0,-2 1 0,-1-1 0,-2 2-335,-3-1 1,1-2 0,-4-1 0,-2 0 0,-2 0-1,0 1-2845,-1 3 3180,-5-3 0,5 4 0,-5-5 0</inkml:trace>
  <inkml:trace contextRef="#ctx0" brushRef="#br0" timeOffset="62">8063 8874 7569,'12'0'290,"-1"0"1,2 0-1,1 0 1,2 0-1,2 1 1,1 2 115,-1 1 0,3-1 0,-2-1 0,2 0 0,-1 2 0,-2-1 0,-1-1 1,0 1-968,-1 0 1,1 3-1,-3-4 561,1 2 0,0 5 0,-3-3 0</inkml:trace>
  <inkml:trace contextRef="#ctx0" brushRef="#br0" timeOffset="63">9262 7846 7569,'-5'-11'228,"4"3"1,-3 0 0,3 0-1,0 0 1,-2 4 0,-1 8-1,2 6 78,0 5 0,4 3 0,0 6 1,3 3-1,2 3 0,0 2 0,0 0 1,-2-2-1,-1 2-345,-1 1 1,2-3-1,-2 0 1,1-2-1,-2-2 1,0 1-1,-2-2 1,0-2-170,0-3 1,0-6 0,0 2-1,0-4 1,0 0 358,0-1 0,0-3 1,1-2-1,3-1 21,3-2 0,3-2 0,2-2 0,1-2 0,2-1 0,4 0 0,4 1 1,2-1-291,2 1 0,4-2 1,-1 1-1,-1 2 1,-3 1-1,-1 1 1,-3 0-255,1 0 1,-4 0 0,-1 0 0,-1 0 0,-4-2 0,0 0-548,-1-2 1,-2-1 918,-3 1 0,-7-2 0,-6-6 0</inkml:trace>
  <inkml:trace contextRef="#ctx0" brushRef="#br0" timeOffset="64">9319 8166 7569,'7'-12'199,"3"2"0,4 3 0,1 3 0,2 1 1,0 1-1,2-2-2,0 2 1,0 0 0,4 2 0,0 0 0,-1 0 0,-2 0 0,-2 0 0,-2 0-431,-2 0 1,-1 0-1,-2 0 1,1-1 232,-1-3 0,1-7 0,-1-7 0</inkml:trace>
  <inkml:trace contextRef="#ctx0" brushRef="#br0" timeOffset="65">9285 7846 7569,'0'-11'36,"1"1"0,3 1 1,5 1-1,5 0 1,4 1-1,1 0 0,0 1 195,1 0 0,3 3 1,2-2-1,3 1 1,0 1-1,1-1 1,-1 0-1,0 0-387,-2 2 0,-6 0 0,-2 2 0,0 0 0,-2 0 0,1 0 0,-2 0 156,1 0 0,-3 0 0,3 0 0</inkml:trace>
  <inkml:trace contextRef="#ctx0" brushRef="#br0" timeOffset="66">9959 7629 7569,'1'-9'437,"2"5"-207,1 8 1,1 6-1,-3 6 1,2 4-1,-1 5 1,-1 7-1,1 4 1,0 3-96,0 2 0,-2-1 0,1 3 0,0-1 0,2 1 1,0 0-1,-1-1 0,1-4-189,-1-2 1,2-6 0,-1 0 0,-2-4 0,1-3-1,-1-4 1,2-2 8,-1-3 1,2-2-1,0-2 1,1-1 77,3-1 0,1-6 1,3 2-1,1-3 0,1-1 1,-1 0-1,-1 0-241,-2 0 0,4-3 0,1-2 0,-2 0 0,-2-2 0,0 2 0,-2-1 208,-3-1 0,4-5 0,-5-6 0</inkml:trace>
  <inkml:trace contextRef="#ctx0" brushRef="#br0" timeOffset="67">9936 7675 7569,'0'-17'144,"4"1"1,2-3-1,3 4 1,5 3-1,3 3 1,2 2-1,0-1-97,0 2 1,-4-4 0,3 3 0,0 1 0,-2 2 0,2 3 0,-2 1 0,2 0-580,0 0 1,-4 0 531,1 0 0,3 5 0,0 1 0</inkml:trace>
  <inkml:trace contextRef="#ctx0" brushRef="#br0" timeOffset="68">10359 7698 7799,'4'15'58,"-1"1"1,0 2 0,-2 4 0,-1 3 0,0 7 0,0 3 44,0 3 0,0 6 0,0-3 1,0 4-1,0-1 0,0-3 1,0-6-1,0-5-307,0-6 1,0 0 0,0-9 0,1-2 0,2-3 0,2-4 203,1-1 0,-3-6 0,2-5 0</inkml:trace>
  <inkml:trace contextRef="#ctx0" brushRef="#br0" timeOffset="69">10324 7880 7569,'-1'-11'124,"-1"0"0,-1 0 0,4 4 1,6 4-1,3 6 181,1 4 1,2 5 0,2 3-1,3 5 1,1 4 0,0 3 0,1-2-1,1 0-228,-2-3 0,1 5 1,-4 0-1,1-3 1,1-3-1,-2-3 0,1-1-95,-3-3 1,-2-2-1,0-2 1,-1-1-1,1-2 1,-1-2-1,1-3 1,-1 0 178,0-2 0,-3 0 1,0-2-1,-1-1 1,1-5-1,-2-2 1,-1-3 78,-2-2 1,-2-3 0,-1-5 0,0-1 0,0-3-1,-1-2 1,-3-1-341,-4-1 1,2 1 0,-2-3-1,0 1 1,-3 3 0,0 1-1,0 3-394,-1 1 1,4 5 0,1 1 0,-1 1 0,1 5 0,0 1-2748,2 4 3241,1 4 0,9-2 0,2 5 0</inkml:trace>
  <inkml:trace contextRef="#ctx0" brushRef="#br0" timeOffset="70">10793 7606 7569,'-5'-17'341,"3"0"1,0 7-1,3 1 1,4 1-103,2 0 0,0-1 0,5 1 0,-1 3 0,0 1 0,2 0 0,2 2 0,4 1-222,3 1 0,-1 0 1,0 0-1,-2 0 1,0 0-1,-1 0 1,-3 0-1,-2 0 64,-2 0 0,0 1 1,0 3-1,-4 3 1,-3 5 89,-3 3 1,-1 0-1,0 7 1,0 3 0,0 3-1,0 4 1,0 2-88,0 4 0,4-1 1,1 5-1,0 0 1,2-1-1,-2 1 1,1 1-118,0 2 1,-2-6 0,2-3-1,1-5 1,-2 0 0,1-2-1,-1-4 1,0-3 92,-2-3 0,-2-4 1,0 3-1,2-1 0,0-5 1,-3-2-1,-4-3 103,-3-2 1,-4 2 0,-6-3 0,-2-1-1,-3-2 1,-5-1 0,-1 0-736,0 0 1,1 0 0,6 0-1,2 0 572,4 0 0,2 5 0,2 1 0</inkml:trace>
  <inkml:trace contextRef="#ctx0" brushRef="#br0" timeOffset="71">9354 8588 7569,'1'-7'149,"3"1"0,3 0 1,4 4-1,1 1 1,2 1-1,3 0 1,0 0-1,4 0 0,2 0 1,3 0-1,5 0 1,3 0-1,4 0 1,5 0 37,5 0 1,6 0 0,7 0 0,-29-1 0,2 0 0,1 0 0,1 0-1,1-2 1,2 1 0,1-1 0,0 1 0,1-1 0,0-1-227,1 1 1,0 0-1,2 0 1,0 0-1,-2-2 1,-1 1 0,1 0-1,-1 1 1,-2 1-1,0-1 1,-2 1-1,-1 1 1,-3-1 0,-2 0-1,28-2-19,-6 1 0,-7 2 0,-8 1 0,-3 0 0,-2 0 0,-3 0 0,-6 0 1,-5 0-318,-3 0 1,0 0 0,-5 0-1,0 0-1433,1 0 1808,-6 0 0,-6 5 0,-6 2 0</inkml:trace>
  <inkml:trace contextRef="#ctx0" brushRef="#br0" timeOffset="72">9833 8851 7569,'-11'0'205,"-4"-1"1,-1-2 0,3 0 0,0 1 0,1 5-1,2 4 1,1 5 0,3 3 134,1 4 1,1 3-1,4 1 1,0 1 0,1 1-1,3 3 1,4 0 0,1 1-328,-2 0 1,3-3 0,-2 0 0,2-2 0,0-1 0,-1 0 0,-2-1-1,-2-3-361,-3-4 0,0-2 0,-1-2 0,1 0 1,2 1-1568,-1-1 1915,-2-4 0,-6 3 0,-1-4 0</inkml:trace>
  <inkml:trace contextRef="#ctx0" brushRef="#br0" timeOffset="73">10028 9034 7569,'-12'-6'987,"2"-2"1,2 8-840,5 5 1,1 5-1,2 4 1,0 3-1,0 0 1,0 4-1,0 0 1,2 2-92,1 0 0,7-1 0,7-2 0,1-2 0,1-2 0,0-3 0,0-3 1,2-4 7,5-1 1,-2-1 0,4-5 0,-2-2 0,1-3 0,-1-3 0,-2-4 0,-2-1-59,1-2 0,-1 2 1,-3-5-1,-4-1 1,-3-2-1,-5-1 1,-3-1-263,-3-2 1,-7 0 0,-7-3-1,-8 1 1,-9 3 0,-3 2-1,-2 5-24,-3 7 0,2 0 0,-3 8 0,2 0 1,3 3-1,5 4 0,5 4 0,3 2-5,2 1 1,10 1 0,2-1 0,4 0 283,3 1 0,10 4 0,3 2 0</inkml:trace>
  <inkml:trace contextRef="#ctx0" brushRef="#br0" timeOffset="74">10621 8965 7569,'0'-15'274,"0"0"1,0 1 0,2 3 0,0 2 243,2 1 1,0 7-1,-5 1 1,-3 7 0,-3 7-398,1 5 1,-4 3 0,2 1-1,-1 0 1,1-1 0,1 1 0,2 0-136,3 0 1,0 0 0,2 0-1,2 0 1,1-2 0,5-2 0,2-4-255,2-2 0,0-3 1,3-1-1,5-3 171,1 0 0,-2-3 28,0-3 1,0-1 111,4-3 0,-1-2-33,-3-6 1,1 1 131,-5 0 0,0-2-25,-3-2 1,-5-3-50,1-5 1,-5 3-41,0-3 0,-4 3 20,-6-7 0,-2-1-300,-10 1 1,-2 1 0,-4 4-1,0 3 1,0 4 0,4 4 251,1 3 0,-5 3 0,8 5 0</inkml:trace>
  <inkml:trace contextRef="#ctx0" brushRef="#br0" timeOffset="75">11958 8520 7569,'-11'-1'205,"5"-2"0,6-1 0,8 2 0,4 1 1,5-1-1,2 0 0,4-2 0,2 1 1,2 2-1,0 1 0,-1-1-166,0-3 1,-4 3-1,-1-3 1,-4 3 0,-1-1-40,-6-1 0,-9 1 0,-7-3 0</inkml:trace>
  <inkml:trace contextRef="#ctx0" brushRef="#br0" timeOffset="76">11901 8657 7569,'1'8'3,"3"-2"1,4-1 0,5-2 0,4-2 0,0-1 0,4 0 66,0 0 0,7 0 1,1 0-1,2-1 1,-1-2-1,1-2-70,-2-1 0,4-7 0,-4-5 0</inkml:trace>
  <inkml:trace contextRef="#ctx0" brushRef="#br0" timeOffset="77">12917 7789 7569,'0'-23'156,"0"5"0,0 3 0,-1 4 119,-3 3 1,3 6-1,-3 9 1,3 10 0,1 7-1,0 8 1,-2 3 0,0 4-223,-2 2 1,0 1 0,4 2 0,0-1 0,0-3 0,0-3 0,0-6 0,0-1-645,0-5 0,0-1 0,0-1 591,0 0 0,-5 0 0,-1-1 0</inkml:trace>
  <inkml:trace contextRef="#ctx0" brushRef="#br0" timeOffset="78">12597 8531 7569,'-9'-1'1713,"6"-1"-1474,6-2 0,7 0 0,6 3 1,4-2-1,7-1 0,7 1 1,8-1-1,5 0-102,2 1 1,5-2 0,-5 2 0,1-1 0,-1 0 0,-1-1 0,-2-2-395,-3-1 0,-6 1 1,0 1-1,-6 0 1,-4 0 256,-3 1 0,-6 2 0,-2 3 0</inkml:trace>
  <inkml:trace contextRef="#ctx0" brushRef="#br0" timeOffset="79">12803 8737 7569,'-5'-6'361,"3"-2"1,-1 8 0,1 5-1,1 4 1,-1 4 0,-2 2-154,1 4 0,-2 8 0,1 2 0,2 1 1,1 1-1,1 0 0,0 1 0,0 0-227,0-2 0,0-1-233,0 2 0,0-4 115,0-8 0,0 1-167,0-5-288,5 0 141,-4-3 0,5-6 451,-2-2 0,-3-3 0,4-1 0</inkml:trace>
  <inkml:trace contextRef="#ctx0" brushRef="#br0" timeOffset="80">12986 8760 8752,'0'11'135,"-2"1"0,0-1 1,-3 2-1,0 1 0,-1 2 1,4 2-1,-1 1 1,1 0-1,-2 0 0,2 0 1,0 0-1,2 0 1,0 0-1,0 0 0,0-1 1,0-1-24,0-4 1,0 0-1,0-1 1,0-1-1,2-1 1,1-2-11,5-4 1,3-3-69,5-1 0,-2 0 0,3-1 1,1-3-1,0-4 0,1-3-86,-1-4 0,2 1 1,-5-5-1,-1-2 1,-1-2-1,-3-2 1,-2-3-1,-5 0-107,-1 0 0,-4-2 0,-1 3 0,-6 2 0,-4 2 0,-3 4 0,-2 4 0,-3 3-145,0 5 0,-1 2 0,2 5 1,2 1-1,2 3 0,2 3 1,2 3-642,5 2 0,-2 0 945,5 4 0,0 1 0,4 6 0</inkml:trace>
  <inkml:trace contextRef="#ctx0" brushRef="#br0" timeOffset="81">13260 8897 7569,'0'-12'540,"0"1"0,0 0-35,0-1 0,-4 7 0,0 5 0,0 6 0,0 6 0,1 2-497,0 1 1,2 4 0,1-2-1,0 0 1,1 4 0,2-1 0,2 0-167,1-1 1,2-5-1,3 1 1,-1-2-1,-1-3 1,-1-1-1,1-2 1,2-2 201,4-3 1,-2-1 0,2-2 0,-2-1 0,-2-3-1,1-2 1,-1-3 75,1-4 0,-5 0 0,-1-4 0,0 1 0,-4-1 0,-1-2 0,-2-2 0,-3-1-472,-3 0 0,-5 0 0,-2 2 0,-1 2 352,1 4 0,1-3 0,2 0 0</inkml:trace>
  <inkml:trace contextRef="#ctx0" brushRef="#br0" timeOffset="82">13911 8349 7569,'1'-11'159,"3"4"0,3 3 0,3 3 0,1 0 1,-1-2-1,1-1 0,4 2 0,3 0 0,2 2 1,3 0-1,4-1 0,2-1 0,2-2 0,-1 1 1,-1 2-403,-1 1 0,-1-4 1,-4 0-1,-2 1 1,-2-1 242,-4 0 0,-7-5 0,-3 3 0</inkml:trace>
  <inkml:trace contextRef="#ctx0" brushRef="#br0" timeOffset="83">13945 8520 7569,'1'6'131,"3"-2"0,4-3 1,3-1-1,4 0 0,4 0 1,3 0-1,2 0-35,3 0 1,-2-3 0,4-1 0,0 0-1,-1 0 1,0-1-97,-2-1 0,-2-2 0,-1-3 0</inkml:trace>
  <inkml:trace contextRef="#ctx0" brushRef="#br0" timeOffset="84">14881 7823 7569,'0'-23'966,"0"2"-783,0 2 1,0 14 0,0 12 0,-1 11-1,-3 9 1,-3 7 0,-2 8 0,0 6 80,1 5 0,6-2 0,-3 0 0,1 0 0,0 1 0,2 1 0,0-1 0,2-1-273,0-3 1,-4-2 0,1-4 0,0-4 0,1-3-1,-1-2 1,-1-2-172,2-5 1,0-3-1,2-3 1,0-2 0,-1-1-1,-1-3-1378,-2-2 1558,0-5 0,-1 3 0,-1-4 0</inkml:trace>
  <inkml:trace contextRef="#ctx0" brushRef="#br0" timeOffset="85">15532 8086 7569,'-5'-11'600,"4"-1"1,-4 2 0,0 4-394,-3 6 1,-3 9-1,-3 8 1,-4 4-1,-2 4 1,-4 4-1,-2 7 1,0 3-135,-1 2 1,-1 3 0,3-2 0,-1 1 0,4 0 0,1-2 0,1-2 0,0-3-269,1-5 1,2-3-1,6-6 1,-1-3-1,2-4 1,1-3 0,3-4-1737,1 0 1931,1-5 0,-1-8 0,-1-8 0</inkml:trace>
  <inkml:trace contextRef="#ctx0" brushRef="#br0" timeOffset="86">15213 8006 7569,'-4'-19'388,"0"1"1,1 2-399,2 2 1,1 7-1,1 7 10,3 7 0,3 3 0,4 1 0</inkml:trace>
  <inkml:trace contextRef="#ctx0" brushRef="#br0" timeOffset="87">15350 8611 10672,'10'-1'482,"-3"-3"1,-12 3 0,-7-4-1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0T04:11:03.55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2638 4454 6078,'0'-11'1196,"0"-1"1,0 5-1010,0-1 0,1 6 1,3-2-1,3 4 0,-1 4 1,-2 3-1,-3 5 0,-1 3 1,0 4-89,0 2 0,0 7 1,0 2-1,0 1 0,0 3 1,0 5-1,0 1 1,0 2-1,0 1-162,0 2 0,0 0 0,0 1 0,0-2 0,0-3 0,0-5 0,1-6 0,2-2 84,1-3 0,-1-1 1,-3-2-1,2-3 0,0-4 1,2-2-1,-1-2 816,-2 1 1,0-6-610,3-2 1,-1-3 0,4-1 0,2 0 0,2-1 0,5-3-199,3-4 1,4-2-1,2-1 1,3 1 0,1 1-1,1 3 1,1-1-1,-2 2-116,-1 0 1,-1 1 0,-4 4 0,-1 0 0,0 0 0,-2 0 0,-2 0 0,-1 0-587,-4 0 1,0 0 0,-1 0 0,-1 0-1941,0 0 2612,-4 0 0,3 5 0,-4 2 0</inkml:trace>
  <inkml:trace contextRef="#ctx0" brushRef="#br0" timeOffset="1">2707 4945 7569,'0'-7'129,"1"0"1,3 2-1,5 1 1,5 1 0,5-1-1,2 1 67,2 2 1,5 0 0,2-2 0,2-1 0,0 2 0,-2-1 0,1 1-1,-1-2-255,1 1 1,-10 2 0,1 0 0,-4-2 0,-4 0 0,-2 0-1774,0 2 1832,-6 1 0,-1-5 0,-5-2 0</inkml:trace>
  <inkml:trace contextRef="#ctx0" brushRef="#br0" timeOffset="2">2695 4568 7569,'-5'-11'42,"4"0"1,-2 0 0,6 2 0,5 2-1,3-2 1,4-1 0,6 0 170,4 2 1,4-2-1,5 2 1,1-2 0,0-1-1,2 1 1,1 1-1,0 1-325,1-1 0,-3 3 0,2-1 1,-2 2-1,-3 3 0,-3 1 0,-2 1 112,0 0 0,-4-5 0,4-2 0</inkml:trace>
  <inkml:trace contextRef="#ctx0" brushRef="#br0" timeOffset="3">3586 4317 7569,'0'-11'142,"1"1"1,2 3 0,2 8 0,1 8 0,3 7-20,1 1 1,1 7-1,-3 7 1,0 3 0,0 3-1,-1 2 1,0 2 0,-2 2-1,-1 1-164,1 2 1,-4 4-1,3-1 1,-3-1-1,-1-1 1,0-2-1,0-3 1,0-4-48,0-3 0,0-4 0,0-3 0,0-3 0,0-5 0,0-2 0,0-4 684,0-1 0,-4-2 461,0 0 0,1-3-1019,3 0 1,1-6-1,3 2 1,3-3-1,3-1 1,3 0-1,2 0 1,4 0-160,3 0 1,1 0 0,-2-1 0,1-1 0,-2-4 0,2 1 0,-3-1 0,0 1-976,-1 0 1,-4-4 1095,1 1 0,-3-2 0,0-1 0</inkml:trace>
  <inkml:trace contextRef="#ctx0" brushRef="#br0" timeOffset="4">3620 4397 7569,'-5'-23'-37,"4"2"1,-1 2-1,4 3 1,7 4-1,4 0 1,2 2-1,-1 1 63,-1 2 1,3 4 0,3-1 0,3 3 0,0 1 0,3 0 0,0 0 0,2 1-216,-2 3 0,3 2 189,-1 6 0,-1-1 0,-3 1 0</inkml:trace>
  <inkml:trace contextRef="#ctx0" brushRef="#br0" timeOffset="5">4077 4420 7569,'2'-10'966,"1"2"-646,5 4 0,2 8 1,3 5-1,1 5 0,2 6 1,2 6-1,2 4 1,2 3-343,1 1 1,0 6 0,-2 0-1,-1 2 1,-1-1 0,2-2-1,-1-3 1,-1-3-272,-4-3 1,2-5 0,-1 1 0,1-5 0,-1-3-1,-2-1 1,-1-3 0,-2-3-104,1-3 1,-1 1 0,1-6-1,-2 1 1,-1 0 395,-2 0 0,1-5 0,3-6 0</inkml:trace>
  <inkml:trace contextRef="#ctx0" brushRef="#br0" timeOffset="6">4546 4546 7569,'0'-18'387,"0"3"0,0 2 0,0 1 0,0 1 0,-2 1 102,-2 2 1,2-1 0,-6 7-1,-1 4-473,-1 8 0,-5 7 1,-3 8-1,-2 5 0,-5 5 1,-3 4-1,-3 5 0,1 0-344,-1 2 0,6-6 1,-2 0-1,3-4 1,3 0-1,2-4 1,3-3-1,5-4-814,3-1 1,3-6 1141,5-3 0,-5 3 0,-1 0 0</inkml:trace>
  <inkml:trace contextRef="#ctx0" brushRef="#br0" timeOffset="7">4637 4363 7569,'0'-18'0,"5"-2"503,3 4 1,2 1-173,1 4 1,4-1 19,1 1 0,0 0-266,-1-1 1,3 1-1,6 1 1,2 1 0,0 2-1,0 2 1,-2 3 0,-1 0-208,-1 2 0,-3 0 0,-1 2 1,-1 0-1,-5 3 0,-1 0 1,-4 2 124,2-1 1,1 2 0,0 3 0,-1 1 0,-2-1 0,-2 2 0,-3 2 119,-1 4 1,3 3-1,0 2 1,-1 2 0,-2 5-1,-1 2 1,0 2-186,0 3 1,0 3 0,0 5-1,0-2 1,0-1 0,0-2-1,0-1 1,0-2-39,0-2 0,0 0 1,0-10-1,0 0 0,1-2 1,2-2-1,0 0 197,0-3 1,2 1 0,-1-4 0,-2-1 0,1 0-1,0 0 1,0-1 197,0-1 1,-2-5 0,-1-1-1,-1 1 1,-3-2 0,-5-2-1,-4-3 1,-3-1 41,-2 0 0,-1 0 0,-5 0 1,0 0-1,0 0 0,4 0 1,2 0-338,4 0 0,-4 5 0,0 2 0</inkml:trace>
  <inkml:trace contextRef="#ctx0" brushRef="#br0" timeOffset="8">5551 4820 8101,'7'0'142,"1"-2"1,1 0 0,1-2 0,1 1 0,1 1-1,-1-1 1,0 0 0,1 0 0,1 0 0,2 1 0,3-2-1,1 0-42,0-1 0,0 4 1,4-4-1,1 0 0,1-1 1,2-2-1,-2 2 0,-1-1 1,-1 2-794,0 0 0,-2 1 0,-2 3 693,-3-3 0,-4 3 0,0-4 0</inkml:trace>
  <inkml:trace contextRef="#ctx0" brushRef="#br0" timeOffset="9">5630 4979 7569,'-10'-1'634,"4"-1"0,6-2-318,6 1 0,4 2 0,3 1 1,2-1-1,6-2 0,3-1 1,4 1-1,0-1-516,0 0 0,7-1 0,-1 2 0,2 0 0,-1-1 0,0 0 200,-1 0 0,5-5 0,2 3 0</inkml:trace>
  <inkml:trace contextRef="#ctx0" brushRef="#br0" timeOffset="10">6487 4477 7569,'-4'-13'272,"0"-1"0,2-1 1,1 1-1,2 1 0,1 2 1,4 0 51,0-1 0,3 2 1,5 1-1,2 2 1,2-2-1,2 0 0,2 1 1,1 4-219,0 3 1,-2 1 0,-1 0 0,-2 1 0,-1 4 0,-2 6 0,0 3 0,-1 1-173,-4 1 1,2 2-1,-6 6 1,0 2-1,-2 1 1,-3 3-1,-2 3 1,-4 2-123,-6 3 1,-5 4 0,-4-3 0,0 1-1,-3 0 1,-2 0 0,-1-1 101,2-2 0,3-3 1,1-3-1,5-5 1,4-3-1,3-3 0,4-2 332,3-1 0,1 2 0,1-4 1,3-2-1,4-3 0,2-3 1,3 1-1,2-2 123,4-2 0,3-1 1,2-1-1,1 2 0,3-1 1,1-2-1,2-1 0,-1 0-506,0 0 1,-5 0 0,-3 0 0,-5 0 136,-4 0 0,-2 5 0,0 1 0</inkml:trace>
  <inkml:trace contextRef="#ctx0" brushRef="#br0" timeOffset="11">6247 8280 7569,'1'-10'152,"2"1"0,2 3 0,1 1 0,3 2 0,1 2 1,2 1-1,-1 0 1,1 0 1,3-1 0,1-2 0,2-1 0,1 0 0,0 1-1,0-2 1,2-1 0,0 0-155,2 0 0,0 3 0,0-1 1,1 2-1,1-1 0,2 0 1,0 0-1,-1 2 0,2 1-26,1 0 1,2 0 0,3 0-1,0 0 1,2-2 0,2 0 0,4-2-1,3 2 48,5 0 1,-2 2-1,4 0 1,0 0-1,0 0 1,3 0-1,2 0-20,4 0 0,-2 2 0,-26-1 0,-1 0 0,1 1 0,0 0 0,1 0 0,-1 0 0,2 0 1,-1 0-1,1 0 0,0 1 0,1-1 0,0 1-7,2-1 0,0 1 1,1-1-1,1 0 1,0-2-1,1 1 1,0 0-1,1 0 1,0 1-1,2 0 1,1 0-1,0-1 1,3 0-1,0-1 20,2 0 0,1 0 1,-1 0-1,1 0 0,-1 0 1,-1 0-1,0 0 0,0 0 1,0 0-1,1 0 0,1 0 1,1 0-1,0 0 0,0 0 1,0 0-1,0 0-22,-1 0 0,1 0 0,-2 0 0,0 0 0,1 0 0,1 0 0,1 0 0,0 0 0,2 0 0,1 0 0,0 0 0,1 0 0,1 0 0,0 0 0,2 0 0,0 0 7,1 0 1,1 0 0,-19 0-1,1 0 1,1 0 0,0 0-1,0 0 1,0 0 0,1 0-1,0 0 1,-1 0 0,1 0-1,0-1 1,-1 1 0,0-1-1,0 0 1,0 0 0,-1 0-1,-1-1 1,1 0-50,20-1 1,0 0-1,-19 2 1,0 0-1,-1 0 1,20-1-1,-2 0 1,0 2-1,0-1 1,0 1 0,-2 0-1,-1 0 1,-1 0-1,0 0 1,1 0 78,-1 0 0,-1 0 0,0 0 0,0 0 0,-1 1 1,-1-1-1,-1 1 0,0 1 0,-1 0 0,2 1 0,0 0 1,0-1-1,2 1 0,0 0 0,2 0 0,0 0-19,2-1 0,0 1 0,1-1 0,2-1 0,-21 0 0,0-1 0,1-1 0,1 1 0,1 0 0,-1 0 0,1 0 0,0 0 1,-1 0-1,0 0 0,0 0 0,0 0 0,-2 0 0,1 0 0,-1 0 0,1 0 0,-1 0 0,1 0-26,-1 0 0,1 0 0,0 0 0,2 0 1,1 0-1,-1 0 0,-1 0 0,0 0 1,0 0-1,-1 0 0,1 0 0,-1 0 0,21 0 1,0 0-1,-1 0 0,1 0 0,0 1 1,-1 0 30,-20 0 0,-1 0 1,1 1-1,0-2 1,1 0-1,-1 1 1,21 1-1,0 0 1,0-1-1,-1 0 1,1 0-1,0 1 0,-1-1 1,1 1-1,-1 0 1,0 0 21,0 1 0,-1-1 0,-2-1 0,0 0 0,0 1 1,0-1-1,0 0 0,1 0 0,-1-1 0,1 0 0,-1 0 1,0 0-1,-2 0 0,-1 0 0,-3 0 0,0 0-30,-3 0 0,-1 0 0,-2 0 0,-1 0 0,-3 0 0,-2 0 0,-2 0 0,-2 0 0,-5-1 0,-2 0 0,21-1 0,-13-2-152,-11 2 1,-8-4 0,-11 1 0,-3-1 0,-8-3 0,-11-1 0,-9-1 144,-9-1 0,-13 1 0,-4-1 0</inkml:trace>
  <inkml:trace contextRef="#ctx0" brushRef="#br0" timeOffset="12">6887 7583 7442,'-1'-6'230,"-1"2"1,1 4-1,4 4 1,0 4-72,2 2 1,4 1-1,-1 1 1,2-1 0,1 1-1,2-1 1,1 0-1,1 1 1,1 1-140,0 2 1,-3-6-1,2 2 1,-1-1 0,0 0-1,1 2 1,-1-2-322,-1-2 0,-6 0 0,1-4 0,0 0 0,-1 0 1,0 1 300,-2 1 0,-2-3 0,-3 2 0</inkml:trace>
  <inkml:trace contextRef="#ctx0" brushRef="#br0" timeOffset="13">7172 7583 7569,'0'-11'322,"-1"1"1,-3 2 0,-2 6-52,0 4 1,-5 5 0,3 5 0,-5 2 0,-4 3 0,1 1-1,-2 2 1,2 1-463,-1 2 0,1 0 1,2 0 190,-2 0 0,-4 0 0,2-1 0</inkml:trace>
  <inkml:trace contextRef="#ctx0" brushRef="#br0" timeOffset="14">6510 8920 7569,'0'-7'186,"0"-3"0,0 5 1,0 3-1,-1 7 1,-2 6-1,-1 6 1,2 2-37,0 5 0,1 0 1,-1 6-1,-2 1 1,1-1-1,2 1 1,1-1-1,-1 1-227,-3-1 0,3-1 1,-3 3-1,3-3 1,1-1-1,0-3 1,0-2-1,0-4-184,0-3 1,0-4-1,0 0 1,1-2-1057,3-3 1317,-3-2 0,-1-5 0,-6 0 0</inkml:trace>
  <inkml:trace contextRef="#ctx0" brushRef="#br0" timeOffset="15">6373 8954 7569,'5'-13'-18,"-3"-2"1,5 7 0,-1 0 0,2-1 0,3 1 0,3-1 0,1-1 0,2-1 0,1 0 0,1 3 0,0 1 177,1 2 0,2-2 1,0 3-1,1 1 1,0 2-1,0 1 1,0 0-1,0 0 1,-2 0-84,-2 0 0,2 5 1,-6 3-1,-1 2 1,-3 1-1,-3 2 0,-4 2-117,-3 4 1,-1 1 0,-1 1 0,-3-2 0,-5 2-1,-5 3 1,-6 3 0,-4-2-63,-3 0 1,-5-6 0,2-2 0,-3 1 0,0-1 0,2-1 0,5-3-187,1-4 0,4 1 0,2-4 0,4 1 288,2-4 0,7-6 0,1-4 0</inkml:trace>
  <inkml:trace contextRef="#ctx0" brushRef="#br0" timeOffset="16">7138 8691 7569,'-6'-5'135,"-4"4"1,8-9 0,-2 2 0,3-2 0,1-1-1,0-1 134,0 1 1,0 6 0,0 5 0,-1 7 0,-3 6 0,-3 3 0,-5 4 0,-2 2-320,-1 4 1,-5 9-1,2 0 1,-1 1-1,1 2 1,2 2-1,3 0-16,4 3 0,0 2 0,5-1 1,2-2-1,0-4 0,2-2 0,0-3 1,0-3-36,0-3 1,6-3-1,0-2 1,1-2-1,1-2 1,1-2-1,2-2 1,3-1-173,2-2 1,-1-3 0,-2-1-1,0 1 1,3-2 272,-2-2 0,3 3 0,1-1 0</inkml:trace>
  <inkml:trace contextRef="#ctx0" brushRef="#br0" timeOffset="17">7344 8908 7569,'0'-17'-261,"-2"1"1,0 4-1,-2 0-739,1 1 1000,2 4 0,6 7 0,2 7 0</inkml:trace>
  <inkml:trace contextRef="#ctx0" brushRef="#br0" timeOffset="18">7389 8897 7569,'0'-12'68,"0"1"0,0 0 1,0-1-1,0 1 929,0-1 0,0 5 0,0-1-557,0-1 1,-1 4 0,-2 3 0,0 4-391,0 6 0,2-1 0,2 4 0,2 2 0,2 3 0,1 1 0,2 0 1,-1 1-61,1 0 0,3 1 0,5 3 0,-2 1 1,-2 0-1,1 0 0,1 0 0,2-2-56,2-2 0,-4 3 0,3-4 1,-2 1-1,0-2 0,-1 0 1,0-2-35,1 2 0,-2-5 0,2 4 1,-2-4-1,-2 0 0,1-1 1,-1 1 132,1-1-20,-1 0 1,0 1 0,1-2 0,-2-1-1,-1-3 1,-3 1-84,-1-1 0,3-2 1,-3 2-966,1-1 0,-4-1 1035,-2-4 0,-6 0 0,-5 0 0</inkml:trace>
  <inkml:trace contextRef="#ctx0" brushRef="#br0" timeOffset="19">7835 8851 7569,'0'-23'89,"-4"6"1,0 1 0,2 4 0,0 0 0,1 2 273,-3 2 1,2 5-1,-6 6 1,-1 6-1,-1 5 1,-3 5-1,-2 4-318,-4 4 1,-2 3 0,-2 8 0,0 3 0,-1 1 0,-2-2 0,-2 1 0,0-3-121,1-2 0,-4 0 0,4-6 1,2-1-1,1-3 0,2-3 1,3-2-1,4-4-339,2 0 1,2-2 0,0-3 0,0-1 413,4 0 0,2-4 0,5-2 0</inkml:trace>
  <inkml:trace contextRef="#ctx0" brushRef="#br0" timeOffset="20">8040 8874 7569,'-6'-11'559,"3"0"1,6 4-489,5 3 0,3 3 0,4 1 1,4 1-1,4 2 0,2 0 1,3 1-1,0 0-146,0 0 0,-1 1 0,-4-3 0,0 2 0,-2 0 1,-1 0-1,-2 0 0,-1-2 184,-3-1 0,-5 1 0,-2 0 1,2 3 182,1 2 1,-3-4 0,-5 4 0,-6-1 0,-6 1 0,-6 1-215,-6 3 0,-1 1 0,-10 2 0,-2 1 0,0 1 0,4-1 0,5 0-564,6-1 0,0 0 0,4 0 0,3 1 0,1-1 486,4-1 0,-2-2 0,4 1 0</inkml:trace>
  <inkml:trace contextRef="#ctx0" brushRef="#br0" timeOffset="21">8029 9342 7569,'-4'0'3903,"8"0"-3719,2-5-125,21 4 1,-7-5 0,11 3 0,0-2 0,4-1 0,1-2-1,1 0-257,-4 1 0,-2 4 1,-7-2-1,0 1 0,-4 1 198,-2 0 0,-8 2 0,-5 1 0</inkml:trace>
  <inkml:trace contextRef="#ctx0" brushRef="#br0" timeOffset="22">8737 9000 7569,'-4'-8'237,"0"0"1,3 2 0,2 4 0,4 5 0,0 7 0,2 6 0,-1 1-26,3 1 0,5 4 0,1-3 0,0 2 0,1 2 0,0 0 0,2-1 0,1-2-240,-1-1 1,2-5 0,-5 0 0,-1-4 0,-1-2-1,-2-1 1,1 1-1153,-1 0 0,-3-6 1180,-1 2 0,-4-3 0,2-1 0</inkml:trace>
  <inkml:trace contextRef="#ctx0" brushRef="#br0" timeOffset="23">8988 8988 7569,'0'-18'623,"0"2"0,0 5-368,0-1 1,0 7-1,-1 5 1,-3 6-1,-3 6 1,-4 3 0,-1 4-1,-4 4 199,-3 4-532,-2 2 0,-2 4 0,0-2 1,0-1-1,0-2 0,2-3 0,1-1-789,1-1 1,5-2-1,-2-1 867,4-5 0,0 3 0,1-1 0</inkml:trace>
  <inkml:trace contextRef="#ctx0" brushRef="#br0" timeOffset="24">9160 8634 7569,'0'-18'168,"1"3"0,3 4 0,3 3 0,3 3 1,2 1-1,-1 0 0,2 2 1487,2 1-1517,3 1 1,10 2 0,2 5 0,3 6 0,2 7 0,-2 6 0,-3 5 0,-3 5-18,-3 4 1,-8-2-1,-3 4 1,-5 1-1,-3 3 1,-3 2-1,-1 0 1,-2-2-113,-3-3 1,-2-5 0,-7 2 0,-1 0 0,-3-5 0,-4-2 0,-3-3-438,0-3 0,-1 4 428,-2-4 0,-2 4 0,-5-2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40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2430 / ESTR 2004: </a:t>
            </a:r>
            <a:r>
              <a:rPr lang="en-US" sz="2400" baseline="0" dirty="0"/>
              <a:t>Probability and Statistics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5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  <p:sldLayoutId id="214748366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22.png"/><Relationship Id="rId4" Type="http://schemas.openxmlformats.org/officeDocument/2006/relationships/customXml" Target="../ink/ink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customXml" Target="../ink/ink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customXml" Target="../ink/ink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9.xml"/><Relationship Id="rId5" Type="http://schemas.openxmlformats.org/officeDocument/2006/relationships/image" Target="../media/image30.png"/><Relationship Id="rId4" Type="http://schemas.openxmlformats.org/officeDocument/2006/relationships/customXml" Target="../ink/ink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2.xml"/><Relationship Id="rId5" Type="http://schemas.openxmlformats.org/officeDocument/2006/relationships/image" Target="../media/image33.png"/><Relationship Id="rId4" Type="http://schemas.openxmlformats.org/officeDocument/2006/relationships/customXml" Target="../ink/ink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customXml" Target="../ink/ink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customXml" Target="../ink/ink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customXml" Target="../ink/ink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3.xml"/><Relationship Id="rId5" Type="http://schemas.openxmlformats.org/officeDocument/2006/relationships/image" Target="../media/image53.png"/><Relationship Id="rId4" Type="http://schemas.openxmlformats.org/officeDocument/2006/relationships/customXml" Target="../ink/ink4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42.png"/><Relationship Id="rId3" Type="http://schemas.openxmlformats.org/officeDocument/2006/relationships/image" Target="../media/image17.png"/><Relationship Id="rId7" Type="http://schemas.openxmlformats.org/officeDocument/2006/relationships/image" Target="../media/image37.png"/><Relationship Id="rId12" Type="http://schemas.openxmlformats.org/officeDocument/2006/relationships/customXml" Target="../ink/ink49.xml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6.xml"/><Relationship Id="rId11" Type="http://schemas.openxmlformats.org/officeDocument/2006/relationships/image" Target="../media/image41.png"/><Relationship Id="rId5" Type="http://schemas.openxmlformats.org/officeDocument/2006/relationships/image" Target="../media/image19.png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customXml" Target="../ink/ink5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5822"/>
            <a:ext cx="7772400" cy="766355"/>
          </a:xfrm>
        </p:spPr>
        <p:txBody>
          <a:bodyPr/>
          <a:lstStyle/>
          <a:p>
            <a:r>
              <a:rPr lang="en-US" dirty="0"/>
              <a:t>9. Limit Theorems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Chebyshev’s</a:t>
            </a:r>
            <a:r>
              <a:rPr lang="en-US" dirty="0"/>
              <a:t> inequality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450" y="1680902"/>
            <a:ext cx="702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every random variable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and every 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Franklin Gothic Medium"/>
                <a:cs typeface="Franklin Gothic Medium"/>
              </a:rPr>
              <a:t>: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1600" y="2426210"/>
            <a:ext cx="3861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(|</a:t>
            </a:r>
            <a:r>
              <a:rPr lang="en-US" sz="2800" i="1" dirty="0">
                <a:latin typeface="Garamond"/>
                <a:cs typeface="Garamond"/>
              </a:rPr>
              <a:t>X –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| ≥ </a:t>
            </a:r>
            <a:r>
              <a:rPr lang="en-US" sz="2800" i="1" dirty="0" err="1">
                <a:latin typeface="Garamond"/>
                <a:cs typeface="Garamond"/>
              </a:rPr>
              <a:t>t</a:t>
            </a:r>
            <a:r>
              <a:rPr lang="en-US" sz="2800" i="1" dirty="0" err="1">
                <a:latin typeface="Symbol" charset="2"/>
                <a:cs typeface="Symbol" charset="2"/>
              </a:rPr>
              <a:t>s</a:t>
            </a:r>
            <a:r>
              <a:rPr lang="en-US" sz="2800" dirty="0">
                <a:latin typeface="Garamond"/>
                <a:cs typeface="Garamond"/>
              </a:rPr>
              <a:t>) ≤ 1 / 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606550"/>
            <a:ext cx="7302500" cy="22606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0450" y="3147752"/>
            <a:ext cx="702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where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Symbol" charset="2"/>
                <a:cs typeface="Symbol" charset="2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√</a:t>
            </a:r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  <a:endParaRPr lang="en-US" sz="2800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6B0B7E-6C96-8F48-82C8-6A1CF7920D63}"/>
                  </a:ext>
                </a:extLst>
              </p14:cNvPr>
              <p14:cNvContentPartPr/>
              <p14:nvPr/>
            </p14:nvContentPartPr>
            <p14:xfrm>
              <a:off x="666360" y="4160880"/>
              <a:ext cx="6455160" cy="2196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6B0B7E-6C96-8F48-82C8-6A1CF7920D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160" y="4144680"/>
                <a:ext cx="6487560" cy="22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08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/>
          <p:nvPr/>
        </p:nvCxnSpPr>
        <p:spPr>
          <a:xfrm flipV="1">
            <a:off x="4222141" y="1507035"/>
            <a:ext cx="0" cy="1314449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8093916" y="5323385"/>
            <a:ext cx="311150" cy="260350"/>
          </a:xfrm>
          <a:custGeom>
            <a:avLst/>
            <a:gdLst>
              <a:gd name="connsiteX0" fmla="*/ 311150 w 311150"/>
              <a:gd name="connsiteY0" fmla="*/ 247650 h 260350"/>
              <a:gd name="connsiteX1" fmla="*/ 107950 w 311150"/>
              <a:gd name="connsiteY1" fmla="*/ 69850 h 260350"/>
              <a:gd name="connsiteX2" fmla="*/ 0 w 311150"/>
              <a:gd name="connsiteY2" fmla="*/ 0 h 260350"/>
              <a:gd name="connsiteX3" fmla="*/ 0 w 311150"/>
              <a:gd name="connsiteY3" fmla="*/ 260350 h 260350"/>
              <a:gd name="connsiteX4" fmla="*/ 311150 w 311150"/>
              <a:gd name="connsiteY4" fmla="*/ 2476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" h="260350">
                <a:moveTo>
                  <a:pt x="311150" y="247650"/>
                </a:moveTo>
                <a:lnTo>
                  <a:pt x="107950" y="69850"/>
                </a:lnTo>
                <a:lnTo>
                  <a:pt x="0" y="0"/>
                </a:lnTo>
                <a:lnTo>
                  <a:pt x="0" y="260350"/>
                </a:lnTo>
                <a:lnTo>
                  <a:pt x="311150" y="247650"/>
                </a:lnTo>
                <a:close/>
              </a:path>
            </a:pathLst>
          </a:custGeom>
          <a:pattFill prst="ltDnDiag">
            <a:fgClr>
              <a:schemeClr val="bg1">
                <a:lumMod val="65000"/>
              </a:schemeClr>
            </a:fgClr>
            <a:bgClr>
              <a:prstClr val="white"/>
            </a:bgClr>
          </a:patt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991816" y="5164635"/>
            <a:ext cx="1054100" cy="400050"/>
          </a:xfrm>
          <a:custGeom>
            <a:avLst/>
            <a:gdLst>
              <a:gd name="connsiteX0" fmla="*/ 0 w 1054100"/>
              <a:gd name="connsiteY0" fmla="*/ 400050 h 400050"/>
              <a:gd name="connsiteX1" fmla="*/ 527050 w 1054100"/>
              <a:gd name="connsiteY1" fmla="*/ 63500 h 400050"/>
              <a:gd name="connsiteX2" fmla="*/ 742950 w 1054100"/>
              <a:gd name="connsiteY2" fmla="*/ 0 h 400050"/>
              <a:gd name="connsiteX3" fmla="*/ 927100 w 1054100"/>
              <a:gd name="connsiteY3" fmla="*/ 133350 h 400050"/>
              <a:gd name="connsiteX4" fmla="*/ 984250 w 1054100"/>
              <a:gd name="connsiteY4" fmla="*/ 158750 h 400050"/>
              <a:gd name="connsiteX5" fmla="*/ 1054100 w 1054100"/>
              <a:gd name="connsiteY5" fmla="*/ 139700 h 400050"/>
              <a:gd name="connsiteX6" fmla="*/ 1047750 w 1054100"/>
              <a:gd name="connsiteY6" fmla="*/ 400050 h 400050"/>
              <a:gd name="connsiteX7" fmla="*/ 0 w 1054100"/>
              <a:gd name="connsiteY7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4100" h="400050">
                <a:moveTo>
                  <a:pt x="0" y="400050"/>
                </a:moveTo>
                <a:lnTo>
                  <a:pt x="527050" y="63500"/>
                </a:lnTo>
                <a:lnTo>
                  <a:pt x="742950" y="0"/>
                </a:lnTo>
                <a:lnTo>
                  <a:pt x="927100" y="133350"/>
                </a:lnTo>
                <a:lnTo>
                  <a:pt x="984250" y="158750"/>
                </a:lnTo>
                <a:lnTo>
                  <a:pt x="1054100" y="139700"/>
                </a:lnTo>
                <a:lnTo>
                  <a:pt x="1047750" y="400050"/>
                </a:lnTo>
                <a:lnTo>
                  <a:pt x="0" y="400050"/>
                </a:lnTo>
                <a:close/>
              </a:path>
            </a:pathLst>
          </a:custGeom>
          <a:pattFill prst="ltDnDiag">
            <a:fgClr>
              <a:schemeClr val="bg1">
                <a:lumMod val="65000"/>
              </a:schemeClr>
            </a:fgClr>
            <a:bgClr>
              <a:prstClr val="white"/>
            </a:bgClr>
          </a:patt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85466" y="5564684"/>
            <a:ext cx="4413250" cy="1270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569916" y="4262935"/>
            <a:ext cx="0" cy="13081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61916" y="4262935"/>
            <a:ext cx="0" cy="1308100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045916" y="4262935"/>
            <a:ext cx="0" cy="1308100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77916" y="4262935"/>
            <a:ext cx="0" cy="1314449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093916" y="4262935"/>
            <a:ext cx="0" cy="1314449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998166" y="4377139"/>
            <a:ext cx="4413250" cy="1200245"/>
          </a:xfrm>
          <a:custGeom>
            <a:avLst/>
            <a:gdLst>
              <a:gd name="connsiteX0" fmla="*/ 0 w 4450624"/>
              <a:gd name="connsiteY0" fmla="*/ 1187545 h 1223028"/>
              <a:gd name="connsiteX1" fmla="*/ 673100 w 4450624"/>
              <a:gd name="connsiteY1" fmla="*/ 800195 h 1223028"/>
              <a:gd name="connsiteX2" fmla="*/ 1066800 w 4450624"/>
              <a:gd name="connsiteY2" fmla="*/ 927195 h 1223028"/>
              <a:gd name="connsiteX3" fmla="*/ 1962150 w 4450624"/>
              <a:gd name="connsiteY3" fmla="*/ 476345 h 1223028"/>
              <a:gd name="connsiteX4" fmla="*/ 2444750 w 4450624"/>
              <a:gd name="connsiteY4" fmla="*/ 774795 h 1223028"/>
              <a:gd name="connsiteX5" fmla="*/ 2870200 w 4450624"/>
              <a:gd name="connsiteY5" fmla="*/ 95 h 1223028"/>
              <a:gd name="connsiteX6" fmla="*/ 3486150 w 4450624"/>
              <a:gd name="connsiteY6" fmla="*/ 831945 h 1223028"/>
              <a:gd name="connsiteX7" fmla="*/ 4102100 w 4450624"/>
              <a:gd name="connsiteY7" fmla="*/ 958945 h 1223028"/>
              <a:gd name="connsiteX8" fmla="*/ 4413250 w 4450624"/>
              <a:gd name="connsiteY8" fmla="*/ 1200245 h 1223028"/>
              <a:gd name="connsiteX9" fmla="*/ 4445000 w 4450624"/>
              <a:gd name="connsiteY9" fmla="*/ 1212945 h 1223028"/>
              <a:gd name="connsiteX0" fmla="*/ 0 w 4413250"/>
              <a:gd name="connsiteY0" fmla="*/ 1187545 h 1200245"/>
              <a:gd name="connsiteX1" fmla="*/ 673100 w 4413250"/>
              <a:gd name="connsiteY1" fmla="*/ 800195 h 1200245"/>
              <a:gd name="connsiteX2" fmla="*/ 1066800 w 4413250"/>
              <a:gd name="connsiteY2" fmla="*/ 927195 h 1200245"/>
              <a:gd name="connsiteX3" fmla="*/ 1962150 w 4413250"/>
              <a:gd name="connsiteY3" fmla="*/ 476345 h 1200245"/>
              <a:gd name="connsiteX4" fmla="*/ 2444750 w 4413250"/>
              <a:gd name="connsiteY4" fmla="*/ 774795 h 1200245"/>
              <a:gd name="connsiteX5" fmla="*/ 2870200 w 4413250"/>
              <a:gd name="connsiteY5" fmla="*/ 95 h 1200245"/>
              <a:gd name="connsiteX6" fmla="*/ 3486150 w 4413250"/>
              <a:gd name="connsiteY6" fmla="*/ 831945 h 1200245"/>
              <a:gd name="connsiteX7" fmla="*/ 4102100 w 4413250"/>
              <a:gd name="connsiteY7" fmla="*/ 958945 h 1200245"/>
              <a:gd name="connsiteX8" fmla="*/ 4413250 w 4413250"/>
              <a:gd name="connsiteY8" fmla="*/ 1200245 h 120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3250" h="1200245">
                <a:moveTo>
                  <a:pt x="0" y="1187545"/>
                </a:moveTo>
                <a:cubicBezTo>
                  <a:pt x="247650" y="1015566"/>
                  <a:pt x="495300" y="843587"/>
                  <a:pt x="673100" y="800195"/>
                </a:cubicBezTo>
                <a:cubicBezTo>
                  <a:pt x="850900" y="756803"/>
                  <a:pt x="851958" y="981170"/>
                  <a:pt x="1066800" y="927195"/>
                </a:cubicBezTo>
                <a:cubicBezTo>
                  <a:pt x="1281642" y="873220"/>
                  <a:pt x="1732492" y="501745"/>
                  <a:pt x="1962150" y="476345"/>
                </a:cubicBezTo>
                <a:cubicBezTo>
                  <a:pt x="2191808" y="450945"/>
                  <a:pt x="2293408" y="854170"/>
                  <a:pt x="2444750" y="774795"/>
                </a:cubicBezTo>
                <a:cubicBezTo>
                  <a:pt x="2596092" y="695420"/>
                  <a:pt x="2696633" y="-9430"/>
                  <a:pt x="2870200" y="95"/>
                </a:cubicBezTo>
                <a:cubicBezTo>
                  <a:pt x="3043767" y="9620"/>
                  <a:pt x="3280833" y="672137"/>
                  <a:pt x="3486150" y="831945"/>
                </a:cubicBezTo>
                <a:cubicBezTo>
                  <a:pt x="3691467" y="991753"/>
                  <a:pt x="3947583" y="897562"/>
                  <a:pt x="4102100" y="958945"/>
                </a:cubicBezTo>
                <a:cubicBezTo>
                  <a:pt x="4256617" y="1020328"/>
                  <a:pt x="4356100" y="1157912"/>
                  <a:pt x="4413250" y="1200245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20109881">
            <a:off x="3745134" y="4965036"/>
            <a:ext cx="1988400" cy="41133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Franklin Gothic Medium"/>
                <a:cs typeface="Franklin Gothic Medium"/>
              </a:rPr>
              <a:t>p.m.f</a:t>
            </a:r>
            <a:r>
              <a:rPr lang="en-US" dirty="0">
                <a:latin typeface="Franklin Gothic Medium"/>
                <a:cs typeface="Franklin Gothic Medium"/>
              </a:rPr>
              <a:t>. / </a:t>
            </a:r>
            <a:r>
              <a:rPr lang="en-US" dirty="0" err="1">
                <a:latin typeface="Franklin Gothic Medium"/>
                <a:cs typeface="Franklin Gothic Medium"/>
              </a:rPr>
              <a:t>p.d.f</a:t>
            </a:r>
            <a:r>
              <a:rPr lang="en-US" dirty="0">
                <a:latin typeface="Franklin Gothic Medium"/>
                <a:cs typeface="Franklin Gothic Medium"/>
              </a:rPr>
              <a:t>. of </a:t>
            </a:r>
            <a:r>
              <a:rPr lang="en-US" i="1" dirty="0">
                <a:latin typeface="Garamond"/>
                <a:cs typeface="Garamond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51924" y="3794920"/>
            <a:ext cx="461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3387" y="3801270"/>
            <a:ext cx="103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m</a:t>
            </a:r>
            <a:r>
              <a:rPr lang="en-US" sz="2400" i="1" dirty="0">
                <a:latin typeface="Garamond"/>
                <a:cs typeface="Garamond"/>
              </a:rPr>
              <a:t> – </a:t>
            </a:r>
            <a:r>
              <a:rPr lang="en-US" sz="2400" i="1" dirty="0" err="1">
                <a:latin typeface="Garamond"/>
                <a:cs typeface="Garamond"/>
              </a:rPr>
              <a:t>t</a:t>
            </a:r>
            <a:r>
              <a:rPr lang="en-US" sz="2400" i="1" dirty="0" err="1">
                <a:latin typeface="Symbol" charset="2"/>
                <a:cs typeface="Symbol" charset="2"/>
              </a:rPr>
              <a:t>s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52442" y="3815855"/>
            <a:ext cx="108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m</a:t>
            </a:r>
            <a:r>
              <a:rPr lang="en-US" sz="2400" i="1" dirty="0">
                <a:latin typeface="Garamond"/>
                <a:cs typeface="Garamond"/>
              </a:rPr>
              <a:t> + </a:t>
            </a:r>
            <a:r>
              <a:rPr lang="en-US" sz="2400" i="1" dirty="0" err="1">
                <a:latin typeface="Garamond"/>
                <a:cs typeface="Garamond"/>
              </a:rPr>
              <a:t>t</a:t>
            </a:r>
            <a:r>
              <a:rPr lang="en-US" sz="2400" i="1" dirty="0" err="1">
                <a:latin typeface="Symbol" charset="2"/>
                <a:cs typeface="Symbol" charset="2"/>
              </a:rPr>
              <a:t>s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569916" y="5240835"/>
            <a:ext cx="508000" cy="0"/>
          </a:xfrm>
          <a:prstGeom prst="straightConnector1">
            <a:avLst/>
          </a:prstGeom>
          <a:ln w="635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12399" y="4823620"/>
            <a:ext cx="46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57200" y="4529029"/>
            <a:ext cx="3861324" cy="523220"/>
            <a:chOff x="2641600" y="2426210"/>
            <a:chExt cx="3861324" cy="523220"/>
          </a:xfrm>
        </p:grpSpPr>
        <p:sp>
          <p:nvSpPr>
            <p:cNvPr id="47" name="Rectangle 46"/>
            <p:cNvSpPr/>
            <p:nvPr/>
          </p:nvSpPr>
          <p:spPr>
            <a:xfrm>
              <a:off x="3061454" y="2578100"/>
              <a:ext cx="1948696" cy="358630"/>
            </a:xfrm>
            <a:prstGeom prst="rect">
              <a:avLst/>
            </a:prstGeom>
            <a:pattFill prst="ltDnDiag">
              <a:fgClr>
                <a:schemeClr val="bg1">
                  <a:lumMod val="65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41600" y="2426210"/>
              <a:ext cx="386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(|</a:t>
              </a:r>
              <a:r>
                <a:rPr lang="en-US" sz="2800" i="1" dirty="0">
                  <a:latin typeface="Garamond"/>
                  <a:cs typeface="Garamond"/>
                </a:rPr>
                <a:t>X – </a:t>
              </a:r>
              <a:r>
                <a:rPr lang="en-US" sz="2800" i="1" dirty="0"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| ≥ </a:t>
              </a:r>
              <a:r>
                <a:rPr lang="en-US" sz="2800" i="1" dirty="0" err="1">
                  <a:latin typeface="Garamond"/>
                  <a:cs typeface="Garamond"/>
                </a:rPr>
                <a:t>t</a:t>
              </a:r>
              <a:r>
                <a:rPr lang="en-US" sz="2800" i="1" dirty="0" err="1">
                  <a:latin typeface="Symbol" charset="2"/>
                  <a:cs typeface="Symbol" charset="2"/>
                </a:rPr>
                <a:t>s</a:t>
              </a:r>
              <a:r>
                <a:rPr lang="en-US" sz="2800" i="1" dirty="0">
                  <a:latin typeface="Symbol" charset="2"/>
                  <a:cs typeface="Symbol" charset="2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) ≤ 1 / </a:t>
              </a:r>
              <a:r>
                <a:rPr lang="en-US" sz="2800" i="1" dirty="0">
                  <a:latin typeface="Garamond"/>
                  <a:cs typeface="Garamond"/>
                </a:rPr>
                <a:t>t</a:t>
              </a:r>
              <a:r>
                <a:rPr lang="en-US" sz="2800" baseline="30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.</a:t>
              </a:r>
            </a:p>
          </p:txBody>
        </p:sp>
      </p:grpSp>
      <p:sp>
        <p:nvSpPr>
          <p:cNvPr id="50" name="Freeform 49"/>
          <p:cNvSpPr/>
          <p:nvPr/>
        </p:nvSpPr>
        <p:spPr>
          <a:xfrm>
            <a:off x="8317891" y="2605585"/>
            <a:ext cx="311150" cy="260350"/>
          </a:xfrm>
          <a:custGeom>
            <a:avLst/>
            <a:gdLst>
              <a:gd name="connsiteX0" fmla="*/ 311150 w 311150"/>
              <a:gd name="connsiteY0" fmla="*/ 247650 h 260350"/>
              <a:gd name="connsiteX1" fmla="*/ 107950 w 311150"/>
              <a:gd name="connsiteY1" fmla="*/ 69850 h 260350"/>
              <a:gd name="connsiteX2" fmla="*/ 0 w 311150"/>
              <a:gd name="connsiteY2" fmla="*/ 0 h 260350"/>
              <a:gd name="connsiteX3" fmla="*/ 0 w 311150"/>
              <a:gd name="connsiteY3" fmla="*/ 260350 h 260350"/>
              <a:gd name="connsiteX4" fmla="*/ 311150 w 311150"/>
              <a:gd name="connsiteY4" fmla="*/ 2476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" h="260350">
                <a:moveTo>
                  <a:pt x="311150" y="247650"/>
                </a:moveTo>
                <a:lnTo>
                  <a:pt x="107950" y="69850"/>
                </a:lnTo>
                <a:lnTo>
                  <a:pt x="0" y="0"/>
                </a:lnTo>
                <a:lnTo>
                  <a:pt x="0" y="260350"/>
                </a:lnTo>
                <a:lnTo>
                  <a:pt x="311150" y="247650"/>
                </a:lnTo>
                <a:close/>
              </a:path>
            </a:pathLst>
          </a:custGeom>
          <a:pattFill prst="ltDnDiag">
            <a:fgClr>
              <a:schemeClr val="bg1">
                <a:lumMod val="65000"/>
              </a:schemeClr>
            </a:fgClr>
            <a:bgClr>
              <a:prstClr val="white"/>
            </a:bgClr>
          </a:patt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4209441" y="2846884"/>
            <a:ext cx="4413250" cy="1270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793891" y="1545135"/>
            <a:ext cx="0" cy="13081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317891" y="1545135"/>
            <a:ext cx="0" cy="1314449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4222141" y="1659339"/>
            <a:ext cx="4413250" cy="1200245"/>
          </a:xfrm>
          <a:custGeom>
            <a:avLst/>
            <a:gdLst>
              <a:gd name="connsiteX0" fmla="*/ 0 w 4450624"/>
              <a:gd name="connsiteY0" fmla="*/ 1187545 h 1223028"/>
              <a:gd name="connsiteX1" fmla="*/ 673100 w 4450624"/>
              <a:gd name="connsiteY1" fmla="*/ 800195 h 1223028"/>
              <a:gd name="connsiteX2" fmla="*/ 1066800 w 4450624"/>
              <a:gd name="connsiteY2" fmla="*/ 927195 h 1223028"/>
              <a:gd name="connsiteX3" fmla="*/ 1962150 w 4450624"/>
              <a:gd name="connsiteY3" fmla="*/ 476345 h 1223028"/>
              <a:gd name="connsiteX4" fmla="*/ 2444750 w 4450624"/>
              <a:gd name="connsiteY4" fmla="*/ 774795 h 1223028"/>
              <a:gd name="connsiteX5" fmla="*/ 2870200 w 4450624"/>
              <a:gd name="connsiteY5" fmla="*/ 95 h 1223028"/>
              <a:gd name="connsiteX6" fmla="*/ 3486150 w 4450624"/>
              <a:gd name="connsiteY6" fmla="*/ 831945 h 1223028"/>
              <a:gd name="connsiteX7" fmla="*/ 4102100 w 4450624"/>
              <a:gd name="connsiteY7" fmla="*/ 958945 h 1223028"/>
              <a:gd name="connsiteX8" fmla="*/ 4413250 w 4450624"/>
              <a:gd name="connsiteY8" fmla="*/ 1200245 h 1223028"/>
              <a:gd name="connsiteX9" fmla="*/ 4445000 w 4450624"/>
              <a:gd name="connsiteY9" fmla="*/ 1212945 h 1223028"/>
              <a:gd name="connsiteX0" fmla="*/ 0 w 4413250"/>
              <a:gd name="connsiteY0" fmla="*/ 1187545 h 1200245"/>
              <a:gd name="connsiteX1" fmla="*/ 673100 w 4413250"/>
              <a:gd name="connsiteY1" fmla="*/ 800195 h 1200245"/>
              <a:gd name="connsiteX2" fmla="*/ 1066800 w 4413250"/>
              <a:gd name="connsiteY2" fmla="*/ 927195 h 1200245"/>
              <a:gd name="connsiteX3" fmla="*/ 1962150 w 4413250"/>
              <a:gd name="connsiteY3" fmla="*/ 476345 h 1200245"/>
              <a:gd name="connsiteX4" fmla="*/ 2444750 w 4413250"/>
              <a:gd name="connsiteY4" fmla="*/ 774795 h 1200245"/>
              <a:gd name="connsiteX5" fmla="*/ 2870200 w 4413250"/>
              <a:gd name="connsiteY5" fmla="*/ 95 h 1200245"/>
              <a:gd name="connsiteX6" fmla="*/ 3486150 w 4413250"/>
              <a:gd name="connsiteY6" fmla="*/ 831945 h 1200245"/>
              <a:gd name="connsiteX7" fmla="*/ 4102100 w 4413250"/>
              <a:gd name="connsiteY7" fmla="*/ 958945 h 1200245"/>
              <a:gd name="connsiteX8" fmla="*/ 4413250 w 4413250"/>
              <a:gd name="connsiteY8" fmla="*/ 1200245 h 120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3250" h="1200245">
                <a:moveTo>
                  <a:pt x="0" y="1187545"/>
                </a:moveTo>
                <a:cubicBezTo>
                  <a:pt x="247650" y="1015566"/>
                  <a:pt x="495300" y="843587"/>
                  <a:pt x="673100" y="800195"/>
                </a:cubicBezTo>
                <a:cubicBezTo>
                  <a:pt x="850900" y="756803"/>
                  <a:pt x="851958" y="981170"/>
                  <a:pt x="1066800" y="927195"/>
                </a:cubicBezTo>
                <a:cubicBezTo>
                  <a:pt x="1281642" y="873220"/>
                  <a:pt x="1732492" y="501745"/>
                  <a:pt x="1962150" y="476345"/>
                </a:cubicBezTo>
                <a:cubicBezTo>
                  <a:pt x="2191808" y="450945"/>
                  <a:pt x="2293408" y="854170"/>
                  <a:pt x="2444750" y="774795"/>
                </a:cubicBezTo>
                <a:cubicBezTo>
                  <a:pt x="2596092" y="695420"/>
                  <a:pt x="2696633" y="-9430"/>
                  <a:pt x="2870200" y="95"/>
                </a:cubicBezTo>
                <a:cubicBezTo>
                  <a:pt x="3043767" y="9620"/>
                  <a:pt x="3280833" y="672137"/>
                  <a:pt x="3486150" y="831945"/>
                </a:cubicBezTo>
                <a:cubicBezTo>
                  <a:pt x="3691467" y="991753"/>
                  <a:pt x="3947583" y="897562"/>
                  <a:pt x="4102100" y="958945"/>
                </a:cubicBezTo>
                <a:cubicBezTo>
                  <a:pt x="4256617" y="1020328"/>
                  <a:pt x="4356100" y="1157912"/>
                  <a:pt x="4413250" y="1200245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 rot="20109881">
            <a:off x="3969109" y="2247236"/>
            <a:ext cx="1988400" cy="41133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Franklin Gothic Medium"/>
                <a:cs typeface="Franklin Gothic Medium"/>
              </a:rPr>
              <a:t>p.m.f</a:t>
            </a:r>
            <a:r>
              <a:rPr lang="en-US" dirty="0">
                <a:latin typeface="Franklin Gothic Medium"/>
                <a:cs typeface="Franklin Gothic Medium"/>
              </a:rPr>
              <a:t>. / </a:t>
            </a:r>
            <a:r>
              <a:rPr lang="en-US" dirty="0" err="1">
                <a:latin typeface="Franklin Gothic Medium"/>
                <a:cs typeface="Franklin Gothic Medium"/>
              </a:rPr>
              <a:t>p.d.f</a:t>
            </a:r>
            <a:r>
              <a:rPr lang="en-US" dirty="0">
                <a:latin typeface="Franklin Gothic Medium"/>
                <a:cs typeface="Franklin Gothic Medium"/>
              </a:rPr>
              <a:t>. of </a:t>
            </a:r>
            <a:r>
              <a:rPr lang="en-US" i="1" dirty="0">
                <a:latin typeface="Garamond"/>
                <a:cs typeface="Garamond"/>
              </a:rPr>
              <a:t>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69865" y="1096074"/>
            <a:ext cx="461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21217" y="1098055"/>
            <a:ext cx="39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Garamond"/>
                <a:cs typeface="Garamond"/>
              </a:rPr>
              <a:t>a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57200" y="1995399"/>
            <a:ext cx="2937869" cy="523220"/>
            <a:chOff x="457200" y="2082365"/>
            <a:chExt cx="2937869" cy="523220"/>
          </a:xfrm>
        </p:grpSpPr>
        <p:sp>
          <p:nvSpPr>
            <p:cNvPr id="66" name="Rectangle 65"/>
            <p:cNvSpPr/>
            <p:nvPr/>
          </p:nvSpPr>
          <p:spPr>
            <a:xfrm>
              <a:off x="907671" y="2229084"/>
              <a:ext cx="867995" cy="358630"/>
            </a:xfrm>
            <a:prstGeom prst="rect">
              <a:avLst/>
            </a:prstGeom>
            <a:pattFill prst="ltDnDiag">
              <a:fgClr>
                <a:schemeClr val="bg1">
                  <a:lumMod val="65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200" y="2082365"/>
              <a:ext cx="2937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 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 ≥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i="1" dirty="0">
                  <a:latin typeface="Symbol" charset="2"/>
                  <a:cs typeface="Symbol" charset="2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) ≤ </a:t>
              </a:r>
              <a:r>
                <a:rPr lang="en-US" sz="2800" i="1" dirty="0"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 /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dirty="0">
                  <a:latin typeface="Garamond"/>
                  <a:cs typeface="Garamond"/>
                </a:rPr>
                <a:t>.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85237" y="2789734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ramond"/>
                <a:cs typeface="Garamond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7200" y="1419292"/>
            <a:ext cx="338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Markov’s inequality: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7200" y="3963225"/>
            <a:ext cx="3861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Franklin Gothic Medium"/>
                <a:cs typeface="Franklin Gothic Medium"/>
              </a:rPr>
              <a:t>Chebyshev’s</a:t>
            </a:r>
            <a:r>
              <a:rPr lang="en-US" sz="2800" dirty="0">
                <a:latin typeface="Franklin Gothic Medium"/>
                <a:cs typeface="Franklin Gothic Medium"/>
              </a:rPr>
              <a:t> inequality:</a:t>
            </a:r>
            <a:endParaRPr lang="en-US" sz="28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6248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D618C9-1269-1C4B-8595-9E2DF13C8144}"/>
              </a:ext>
            </a:extLst>
          </p:cNvPr>
          <p:cNvSpPr txBox="1"/>
          <p:nvPr/>
        </p:nvSpPr>
        <p:spPr>
          <a:xfrm>
            <a:off x="318452" y="393336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 toss a coin 64 times. What is the probability I get at most 24 heads?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6E444F-F688-6A45-BCA1-C9D1FA34FF79}"/>
                  </a:ext>
                </a:extLst>
              </p14:cNvPr>
              <p14:cNvContentPartPr/>
              <p14:nvPr/>
            </p14:nvContentPartPr>
            <p14:xfrm>
              <a:off x="983520" y="1587600"/>
              <a:ext cx="3493800" cy="52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6E444F-F688-6A45-BCA1-C9D1FA34FF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7320" y="1571400"/>
                <a:ext cx="352620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9B1E89-9828-CD42-956B-52147B442DAE}"/>
                  </a:ext>
                </a:extLst>
              </p14:cNvPr>
              <p14:cNvContentPartPr/>
              <p14:nvPr/>
            </p14:nvContentPartPr>
            <p14:xfrm>
              <a:off x="1028160" y="1620360"/>
              <a:ext cx="7482960" cy="407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9B1E89-9828-CD42-956B-52147B442D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960" y="1604160"/>
                <a:ext cx="7515360" cy="41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77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F66BB-40AF-F34F-B395-008F03C4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5627" y="1144751"/>
            <a:ext cx="6852745" cy="45684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153381-4CF4-5E42-BFEF-FCA07B52F3E9}"/>
                  </a:ext>
                </a:extLst>
              </p14:cNvPr>
              <p14:cNvContentPartPr/>
              <p14:nvPr/>
            </p14:nvContentPartPr>
            <p14:xfrm>
              <a:off x="3772080" y="1101960"/>
              <a:ext cx="5290200" cy="450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153381-4CF4-5E42-BFEF-FCA07B52F3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5880" y="1085760"/>
                <a:ext cx="5322600" cy="45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92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E8FD72F-FDCF-E740-9322-DEDEA7C02B18}"/>
              </a:ext>
            </a:extLst>
          </p:cNvPr>
          <p:cNvSpPr txBox="1"/>
          <p:nvPr/>
        </p:nvSpPr>
        <p:spPr>
          <a:xfrm>
            <a:off x="2346603" y="1451401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👩🏻‍🦳👩🏻‍🎤👵🤰🏽🧔🏼👧🏻👨🏻‍🏫🧕👨‍✈️👨🏾‍🎨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033BD39A-17DB-6A4A-A53E-A8C5CE78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130002"/>
            <a:ext cx="1473200" cy="2117725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65E50706-307D-3D40-AC5B-5AD799D5DEFD}"/>
              </a:ext>
            </a:extLst>
          </p:cNvPr>
          <p:cNvSpPr txBox="1"/>
          <p:nvPr/>
        </p:nvSpPr>
        <p:spPr>
          <a:xfrm>
            <a:off x="2321203" y="230419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👍👍👎👍👎👎👎👎👍👎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0251C4C-C865-0C4E-BFC3-3BEE8E619006}"/>
              </a:ext>
            </a:extLst>
          </p:cNvPr>
          <p:cNvSpPr txBox="1"/>
          <p:nvPr/>
        </p:nvSpPr>
        <p:spPr>
          <a:xfrm>
            <a:off x="2407763" y="4393405"/>
            <a:ext cx="4328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i="1" dirty="0">
                <a:latin typeface="Garamond"/>
                <a:cs typeface="Garamond"/>
              </a:rPr>
              <a:t>X</a:t>
            </a:r>
            <a:r>
              <a:rPr lang="en-US" sz="4400" dirty="0">
                <a:latin typeface="Garamond"/>
                <a:cs typeface="Garamond"/>
              </a:rPr>
              <a:t> = 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4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44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4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44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F1ECF4-D988-AC43-858B-B9DDEC3C0F2B}"/>
                  </a:ext>
                </a:extLst>
              </p14:cNvPr>
              <p14:cNvContentPartPr/>
              <p14:nvPr/>
            </p14:nvContentPartPr>
            <p14:xfrm>
              <a:off x="563400" y="3457440"/>
              <a:ext cx="8066880" cy="286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F1ECF4-D988-AC43-858B-B9DDEC3C0F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200" y="3441240"/>
                <a:ext cx="8099280" cy="28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0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0427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How accurate </a:t>
            </a:r>
            <a:r>
              <a:rPr lang="en-US" sz="2800" dirty="0">
                <a:latin typeface="Franklin Gothic Medium"/>
                <a:cs typeface="Franklin Gothic Medium"/>
              </a:rPr>
              <a:t>is the pollster’s estimate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/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  <a:endParaRPr lang="en-US" sz="2800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327712"/>
            <a:ext cx="130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</a:t>
            </a:r>
            <a:endParaRPr lang="en-US" sz="2800" i="1" baseline="-25000" dirty="0">
              <a:latin typeface="Garamond"/>
              <a:cs typeface="Garamon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457743"/>
            <a:ext cx="166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</a:t>
            </a:r>
            <a:endParaRPr lang="en-US" sz="2800" baseline="30000" dirty="0">
              <a:latin typeface="Garamond"/>
              <a:cs typeface="Garamon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2197681"/>
            <a:ext cx="3646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m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s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dirty="0">
                <a:latin typeface="Garamond"/>
                <a:cs typeface="Garamond"/>
              </a:rPr>
              <a:t>√</a:t>
            </a:r>
            <a:r>
              <a:rPr lang="en-US" sz="2800" b="1" dirty="0" err="1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7A4796-06F7-1040-A76E-8F9AECF5FD6E}"/>
                  </a:ext>
                </a:extLst>
              </p14:cNvPr>
              <p14:cNvContentPartPr/>
              <p14:nvPr/>
            </p14:nvContentPartPr>
            <p14:xfrm>
              <a:off x="1761840" y="2236680"/>
              <a:ext cx="3809520" cy="261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7A4796-06F7-1040-A76E-8F9AECF5FD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5640" y="2220480"/>
                <a:ext cx="3841920" cy="26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EE0513-CEA2-BA4B-A0E1-1D9A926CC08D}"/>
                  </a:ext>
                </a:extLst>
              </p14:cNvPr>
              <p14:cNvContentPartPr/>
              <p14:nvPr/>
            </p14:nvContentPartPr>
            <p14:xfrm>
              <a:off x="5821920" y="4321080"/>
              <a:ext cx="674640" cy="30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EE0513-CEA2-BA4B-A0E1-1D9A926CC0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5720" y="4304880"/>
                <a:ext cx="7070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6DF9DD-3C44-454D-AD90-1B178C328E68}"/>
                  </a:ext>
                </a:extLst>
              </p14:cNvPr>
              <p14:cNvContentPartPr/>
              <p14:nvPr/>
            </p14:nvContentPartPr>
            <p14:xfrm>
              <a:off x="1258200" y="5419080"/>
              <a:ext cx="1505160" cy="382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6DF9DD-3C44-454D-AD90-1B178C328E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2000" y="5402880"/>
                <a:ext cx="1537560" cy="4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1814" y="1596353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b="1" dirty="0">
                <a:latin typeface="Garamond"/>
                <a:cs typeface="Garamond"/>
              </a:rPr>
              <a:t>P</a:t>
            </a:r>
            <a:r>
              <a:rPr lang="en-US" sz="3200" dirty="0">
                <a:latin typeface="Garamond"/>
                <a:cs typeface="Garamond"/>
              </a:rPr>
              <a:t>( |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/</a:t>
            </a:r>
            <a:r>
              <a:rPr lang="en-US" sz="3200" i="1" dirty="0">
                <a:latin typeface="Garamond"/>
                <a:cs typeface="Garamond"/>
              </a:rPr>
              <a:t>n – </a:t>
            </a:r>
            <a:r>
              <a:rPr lang="en-US" sz="3200" i="1" dirty="0">
                <a:solidFill>
                  <a:prstClr val="black"/>
                </a:solidFill>
                <a:latin typeface="Symbol" charset="2"/>
                <a:cs typeface="Symbol" charset="2"/>
              </a:rPr>
              <a:t>m</a:t>
            </a:r>
            <a:r>
              <a:rPr lang="en-US" sz="3200" dirty="0">
                <a:latin typeface="Garamond"/>
                <a:cs typeface="Garamond"/>
              </a:rPr>
              <a:t>| ≥ </a:t>
            </a:r>
            <a:r>
              <a:rPr lang="en-US" sz="3200" dirty="0">
                <a:latin typeface="Symbol" pitchFamily="2" charset="2"/>
                <a:cs typeface="Garamond"/>
              </a:rPr>
              <a:t>e</a:t>
            </a:r>
            <a:r>
              <a:rPr lang="en-US" sz="3200" i="1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Garamond"/>
                <a:cs typeface="Garamond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D1E350-03C6-E542-9832-97EC17D06D66}"/>
                  </a:ext>
                </a:extLst>
              </p14:cNvPr>
              <p14:cNvContentPartPr/>
              <p14:nvPr/>
            </p14:nvContentPartPr>
            <p14:xfrm>
              <a:off x="4231080" y="1641240"/>
              <a:ext cx="4086720" cy="373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D1E350-03C6-E542-9832-97EC17D06D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4880" y="1625040"/>
                <a:ext cx="4119120" cy="37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88AF48A0-93FB-0D44-BBC6-907B9CA0A726}"/>
                  </a:ext>
                </a:extLst>
              </p14:cNvPr>
              <p14:cNvContentPartPr/>
              <p14:nvPr/>
            </p14:nvContentPartPr>
            <p14:xfrm>
              <a:off x="4535106" y="4698739"/>
              <a:ext cx="1233360" cy="100800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88AF48A0-93FB-0D44-BBC6-907B9CA0A7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9990" y="4683619"/>
                <a:ext cx="1263591" cy="10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32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weak law of large numbers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3702050"/>
            <a:ext cx="7302500" cy="1657350"/>
            <a:chOff x="914400" y="3702050"/>
            <a:chExt cx="7302500" cy="1657350"/>
          </a:xfrm>
        </p:grpSpPr>
        <p:sp>
          <p:nvSpPr>
            <p:cNvPr id="9" name="TextBox 8"/>
            <p:cNvSpPr txBox="1"/>
            <p:nvPr/>
          </p:nvSpPr>
          <p:spPr>
            <a:xfrm>
              <a:off x="1060450" y="3839264"/>
              <a:ext cx="702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For every </a:t>
              </a:r>
              <a:r>
                <a:rPr lang="en-US" sz="2800" i="1" dirty="0">
                  <a:latin typeface="Symbol" charset="2"/>
                  <a:cs typeface="Symbol" charset="2"/>
                </a:rPr>
                <a:t>e</a:t>
              </a:r>
              <a:r>
                <a:rPr lang="en-US" sz="2800" dirty="0">
                  <a:latin typeface="Franklin Gothic Medium"/>
                  <a:cs typeface="Franklin Gothic Medium"/>
                </a:rPr>
                <a:t>, </a:t>
              </a:r>
              <a:r>
                <a:rPr lang="en-US" sz="2800" i="1" dirty="0">
                  <a:latin typeface="Symbol" charset="2"/>
                  <a:cs typeface="Symbol" charset="2"/>
                </a:rPr>
                <a:t>d</a:t>
              </a:r>
              <a:r>
                <a:rPr lang="en-US" sz="2800" dirty="0">
                  <a:latin typeface="Garamond"/>
                  <a:cs typeface="Garamond"/>
                </a:rPr>
                <a:t> &gt; 0 </a:t>
              </a:r>
              <a:r>
                <a:rPr lang="en-US" sz="2800" dirty="0">
                  <a:latin typeface="Franklin Gothic Medium"/>
                  <a:cs typeface="Franklin Gothic Medium"/>
                </a:rPr>
                <a:t>and </a:t>
              </a:r>
              <a:r>
                <a:rPr lang="en-US" sz="2800" i="1" dirty="0">
                  <a:latin typeface="Garamond"/>
                  <a:cs typeface="Garamond"/>
                </a:rPr>
                <a:t>n ≥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30000" dirty="0">
                  <a:latin typeface="Garamond"/>
                  <a:cs typeface="Garamond"/>
                </a:rPr>
                <a:t>2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/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Symbol" charset="2"/>
                  <a:cs typeface="Symbol" charset="2"/>
                </a:rPr>
                <a:t>e</a:t>
              </a:r>
              <a:r>
                <a:rPr lang="en-US" sz="2800" baseline="30000" dirty="0">
                  <a:latin typeface="Garamond"/>
                  <a:cs typeface="Garamond"/>
                </a:rPr>
                <a:t>2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d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r>
                <a:rPr lang="en-US" sz="2800" dirty="0">
                  <a:latin typeface="Franklin Gothic Medium"/>
                  <a:cs typeface="Franklin Gothic Medium"/>
                </a:rPr>
                <a:t>:  </a:t>
              </a:r>
              <a:endParaRPr lang="en-US" sz="2800" dirty="0">
                <a:latin typeface="Garamond"/>
                <a:cs typeface="Garamond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02050"/>
              <a:ext cx="7302500" cy="165735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7226" y="4537680"/>
              <a:ext cx="3335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(|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/</a:t>
              </a:r>
              <a:r>
                <a:rPr lang="en-US" sz="2800" i="1" dirty="0">
                  <a:latin typeface="Garamond"/>
                  <a:cs typeface="Garamond"/>
                </a:rPr>
                <a:t>n –</a:t>
              </a:r>
              <a:r>
                <a:rPr lang="en-US" sz="2800" dirty="0">
                  <a:latin typeface="Garamond"/>
                  <a:cs typeface="Garamond"/>
                </a:rPr>
                <a:t>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| ≥ </a:t>
              </a:r>
              <a:r>
                <a:rPr lang="en-US" sz="2800" i="1" dirty="0">
                  <a:latin typeface="Symbol" charset="2"/>
                  <a:cs typeface="Symbol" charset="2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≤ </a:t>
              </a:r>
              <a:r>
                <a:rPr lang="en-US" sz="2800" i="1" dirty="0">
                  <a:latin typeface="Symbol" charset="2"/>
                  <a:cs typeface="Symbol" charset="2"/>
                </a:rPr>
                <a:t>d</a:t>
              </a:r>
              <a:endParaRPr lang="en-US" sz="2800" dirty="0">
                <a:latin typeface="Garamond"/>
                <a:cs typeface="Garamond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7200" y="13004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2800" dirty="0">
                <a:latin typeface="Franklin Gothic Medium"/>
                <a:cs typeface="Franklin Gothic Medium"/>
              </a:rPr>
              <a:t> with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same PMF/PDF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214890"/>
            <a:ext cx="379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m </a:t>
            </a:r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s </a:t>
            </a:r>
            <a:r>
              <a:rPr lang="en-US" sz="2800" dirty="0">
                <a:latin typeface="Garamond"/>
                <a:cs typeface="Garamond"/>
              </a:rPr>
              <a:t>= √</a:t>
            </a:r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,</a:t>
            </a:r>
            <a:r>
              <a:rPr lang="en-US" sz="2800" dirty="0">
                <a:latin typeface="Garamond"/>
                <a:cs typeface="Garamond"/>
              </a:rPr>
              <a:t>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2750" y="2239030"/>
            <a:ext cx="313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AA96E6-1000-864F-8AD3-B79B3FD55969}"/>
                  </a:ext>
                </a:extLst>
              </p14:cNvPr>
              <p14:cNvContentPartPr/>
              <p14:nvPr/>
            </p14:nvContentPartPr>
            <p14:xfrm>
              <a:off x="4070520" y="4617360"/>
              <a:ext cx="4222800" cy="160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AA96E6-1000-864F-8AD3-B79B3FD559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4320" y="4601160"/>
                <a:ext cx="4255200" cy="16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64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5974" y="473463"/>
            <a:ext cx="826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want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confidence error </a:t>
            </a:r>
            <a:r>
              <a:rPr lang="en-US" sz="2800" i="1" dirty="0">
                <a:latin typeface="Symbol" charset="2"/>
                <a:cs typeface="Symbol" charset="2"/>
              </a:rPr>
              <a:t>d</a:t>
            </a:r>
            <a:r>
              <a:rPr lang="en-US" sz="2800" i="1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Garamond"/>
                <a:cs typeface="Garamond"/>
              </a:rPr>
              <a:t>10%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sampling error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Symbol" charset="2"/>
                <a:cs typeface="Symbol" charset="2"/>
              </a:rPr>
              <a:t>e</a:t>
            </a:r>
            <a:r>
              <a:rPr lang="en-US" sz="2800" i="1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Garamond"/>
                <a:cs typeface="Garamond"/>
              </a:rPr>
              <a:t>5%</a:t>
            </a:r>
            <a:r>
              <a:rPr lang="en-US" sz="2800" dirty="0">
                <a:latin typeface="Franklin Gothic Medium"/>
                <a:cs typeface="Franklin Gothic Medium"/>
              </a:rPr>
              <a:t> . How many people should we poll?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058078-950A-F842-8DB1-E9982819F55F}"/>
                  </a:ext>
                </a:extLst>
              </p14:cNvPr>
              <p14:cNvContentPartPr/>
              <p14:nvPr/>
            </p14:nvContentPartPr>
            <p14:xfrm>
              <a:off x="670320" y="1693800"/>
              <a:ext cx="7896600" cy="777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058078-950A-F842-8DB1-E9982819F5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120" y="1677600"/>
                <a:ext cx="79290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9C1E1A-2E76-794D-93BA-AFACC19499DE}"/>
                  </a:ext>
                </a:extLst>
              </p14:cNvPr>
              <p14:cNvContentPartPr/>
              <p14:nvPr/>
            </p14:nvContentPartPr>
            <p14:xfrm>
              <a:off x="842760" y="3141360"/>
              <a:ext cx="7865640" cy="715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9C1E1A-2E76-794D-93BA-AFACC19499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560" y="3125160"/>
                <a:ext cx="7898040" cy="7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6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9726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1000 people throw their hats in the air. What is the probability at least 100 people get their hat back?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96659A-70AC-5E4B-8CA9-9175975588EC}"/>
                  </a:ext>
                </a:extLst>
              </p14:cNvPr>
              <p14:cNvContentPartPr/>
              <p14:nvPr/>
            </p14:nvContentPartPr>
            <p14:xfrm>
              <a:off x="1027800" y="1611360"/>
              <a:ext cx="6397920" cy="223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96659A-70AC-5E4B-8CA9-917597558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1595160"/>
                <a:ext cx="6430320" cy="22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D2B3A7-A45C-0146-970A-904C4ED8DD99}"/>
                  </a:ext>
                </a:extLst>
              </p14:cNvPr>
              <p14:cNvContentPartPr/>
              <p14:nvPr/>
            </p14:nvContentPartPr>
            <p14:xfrm>
              <a:off x="3338640" y="4123800"/>
              <a:ext cx="1414800" cy="110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D2B3A7-A45C-0146-970A-904C4ED8DD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2440" y="4107600"/>
                <a:ext cx="1447200" cy="11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2F1943-6FD2-E840-8745-E25CF32F4731}"/>
                  </a:ext>
                </a:extLst>
              </p14:cNvPr>
              <p14:cNvContentPartPr/>
              <p14:nvPr/>
            </p14:nvContentPartPr>
            <p14:xfrm>
              <a:off x="6076800" y="1730880"/>
              <a:ext cx="1036440" cy="230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2F1943-6FD2-E840-8745-E25CF32F47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0600" y="1714680"/>
                <a:ext cx="106884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63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87400"/>
            <a:ext cx="8375650" cy="196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787400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Many times we do not need to calculate probabilities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exactly 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485132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An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approximate</a:t>
            </a:r>
            <a:r>
              <a:rPr lang="en-US" sz="3200" dirty="0">
                <a:latin typeface="Franklin Gothic Medium"/>
                <a:cs typeface="Franklin Gothic Medium"/>
              </a:rPr>
              <a:t> or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qualitative</a:t>
            </a:r>
            <a:r>
              <a:rPr lang="en-US" sz="3200" dirty="0">
                <a:latin typeface="Franklin Gothic Medium"/>
                <a:cs typeface="Franklin Gothic Medium"/>
              </a:rPr>
              <a:t> estimate often suffices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760" y="4182864"/>
            <a:ext cx="7662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dirty="0">
                <a:latin typeface="Franklin Gothic Medium"/>
                <a:cs typeface="Franklin Gothic Medium"/>
              </a:rPr>
              <a:t>magnitude 7+ earthquake within 10 years</a:t>
            </a:r>
            <a:r>
              <a:rPr lang="en-US" sz="2800" dirty="0">
                <a:latin typeface="Garamond"/>
                <a:cs typeface="Garamond"/>
              </a:rPr>
              <a:t>) = ?</a:t>
            </a:r>
          </a:p>
        </p:txBody>
      </p:sp>
    </p:spTree>
    <p:extLst>
      <p:ext uri="{BB962C8B-B14F-4D97-AF65-F5344CB8AC3E}">
        <p14:creationId xmlns:p14="http://schemas.microsoft.com/office/powerpoint/2010/main" val="38654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381578"/>
            <a:ext cx="70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(b) at most 50 times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03283"/>
            <a:ext cx="70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(a) at least 250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618C9-1269-1C4B-8595-9E2DF13C8144}"/>
              </a:ext>
            </a:extLst>
          </p:cNvPr>
          <p:cNvSpPr txBox="1"/>
          <p:nvPr/>
        </p:nvSpPr>
        <p:spPr>
          <a:xfrm>
            <a:off x="318452" y="393336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 toss a coin 1000 times. What is the probability I get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3 consecutive heads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749BA3-50DE-4046-B6B7-033A7715E666}"/>
                  </a:ext>
                </a:extLst>
              </p14:cNvPr>
              <p14:cNvContentPartPr/>
              <p14:nvPr/>
            </p14:nvContentPartPr>
            <p14:xfrm>
              <a:off x="781200" y="2770560"/>
              <a:ext cx="7502400" cy="179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749BA3-50DE-4046-B6B7-033A7715E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00" y="2754360"/>
                <a:ext cx="7534800" cy="18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1BB534-8104-3045-B4E4-AE37CBF07177}"/>
                  </a:ext>
                </a:extLst>
              </p14:cNvPr>
              <p14:cNvContentPartPr/>
              <p14:nvPr/>
            </p14:nvContentPartPr>
            <p14:xfrm>
              <a:off x="2249280" y="3976200"/>
              <a:ext cx="4987440" cy="85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1BB534-8104-3045-B4E4-AE37CBF071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3080" y="3960000"/>
                <a:ext cx="501984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AAE061-310E-7746-8CDE-35EF7F3AE9FA}"/>
                  </a:ext>
                </a:extLst>
              </p14:cNvPr>
              <p14:cNvContentPartPr/>
              <p14:nvPr/>
            </p14:nvContentPartPr>
            <p14:xfrm>
              <a:off x="920880" y="4789800"/>
              <a:ext cx="7754760" cy="193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AAE061-310E-7746-8CDE-35EF7F3AE9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680" y="4773600"/>
                <a:ext cx="7787160" cy="19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518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624144-4A68-A344-A8F5-26404F44BCFA}"/>
                  </a:ext>
                </a:extLst>
              </p14:cNvPr>
              <p14:cNvContentPartPr/>
              <p14:nvPr/>
            </p14:nvContentPartPr>
            <p14:xfrm>
              <a:off x="929160" y="398880"/>
              <a:ext cx="8021880" cy="1829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624144-4A68-A344-A8F5-26404F44BC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960" y="382680"/>
                <a:ext cx="805428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16711F-28BA-4142-871B-7DD2696A921B}"/>
                  </a:ext>
                </a:extLst>
              </p14:cNvPr>
              <p14:cNvContentPartPr/>
              <p14:nvPr/>
            </p14:nvContentPartPr>
            <p14:xfrm>
              <a:off x="1044360" y="2553120"/>
              <a:ext cx="7647840" cy="1439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16711F-28BA-4142-871B-7DD2696A92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8160" y="2536920"/>
                <a:ext cx="7680240" cy="14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491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ampl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965200"/>
            <a:ext cx="7480300" cy="565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polling simulation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16100" y="3562350"/>
            <a:ext cx="5791200" cy="457200"/>
            <a:chOff x="1816100" y="3562350"/>
            <a:chExt cx="5791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816100" y="3562350"/>
              <a:ext cx="5791200" cy="457200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16100" y="3790950"/>
              <a:ext cx="5791200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885010" y="6163731"/>
            <a:ext cx="367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number of people polled</a:t>
            </a:r>
            <a:r>
              <a:rPr lang="en-US" sz="2400" i="1" dirty="0">
                <a:latin typeface="Garamond"/>
                <a:cs typeface="Garamond"/>
              </a:rPr>
              <a:t> n</a:t>
            </a:r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201698" y="2070789"/>
            <a:ext cx="1914971" cy="832485"/>
            <a:chOff x="1876433" y="1583322"/>
            <a:chExt cx="1914971" cy="832485"/>
          </a:xfrm>
        </p:grpSpPr>
        <p:sp>
          <p:nvSpPr>
            <p:cNvPr id="13" name="Rectangle 12"/>
            <p:cNvSpPr/>
            <p:nvPr/>
          </p:nvSpPr>
          <p:spPr>
            <a:xfrm>
              <a:off x="1876433" y="1583322"/>
              <a:ext cx="1914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+ … + </a:t>
              </a:r>
              <a:r>
                <a:rPr lang="en-US" sz="24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4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23201" y="1954142"/>
              <a:ext cx="38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981858" y="2044987"/>
              <a:ext cx="1720192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628955" y="1588583"/>
            <a:ext cx="4981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…, 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Bernoulli(1/2)</a:t>
            </a:r>
            <a:endParaRPr lang="en-US" sz="2400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127816" y="4505358"/>
            <a:ext cx="261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pollster’s estimate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789DC8-7E49-6849-B90A-871B5A8CAF86}"/>
                  </a:ext>
                </a:extLst>
              </p14:cNvPr>
              <p14:cNvContentPartPr/>
              <p14:nvPr/>
            </p14:nvContentPartPr>
            <p14:xfrm>
              <a:off x="3737520" y="2980800"/>
              <a:ext cx="4712040" cy="1036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789DC8-7E49-6849-B90A-871B5A8CAF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1320" y="2964600"/>
                <a:ext cx="4744440" cy="10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34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pol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11" y="1066804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polling simulation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16100" y="3613150"/>
            <a:ext cx="5670550" cy="361950"/>
            <a:chOff x="1816100" y="3613150"/>
            <a:chExt cx="5791200" cy="361950"/>
          </a:xfrm>
        </p:grpSpPr>
        <p:sp>
          <p:nvSpPr>
            <p:cNvPr id="11" name="Rectangle 10"/>
            <p:cNvSpPr/>
            <p:nvPr/>
          </p:nvSpPr>
          <p:spPr>
            <a:xfrm>
              <a:off x="1816100" y="3613150"/>
              <a:ext cx="5791200" cy="361950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16100" y="3790950"/>
              <a:ext cx="5791200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885010" y="6163731"/>
            <a:ext cx="367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number of people polled</a:t>
            </a:r>
            <a:r>
              <a:rPr lang="en-US" sz="2400" i="1" dirty="0">
                <a:latin typeface="Garamond"/>
                <a:cs typeface="Garamond"/>
              </a:rPr>
              <a:t> n</a:t>
            </a:r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201698" y="2070789"/>
            <a:ext cx="1914971" cy="832485"/>
            <a:chOff x="1876433" y="1583322"/>
            <a:chExt cx="1914971" cy="832485"/>
          </a:xfrm>
        </p:grpSpPr>
        <p:sp>
          <p:nvSpPr>
            <p:cNvPr id="13" name="Rectangle 12"/>
            <p:cNvSpPr/>
            <p:nvPr/>
          </p:nvSpPr>
          <p:spPr>
            <a:xfrm>
              <a:off x="1876433" y="1583322"/>
              <a:ext cx="1914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+ … + </a:t>
              </a:r>
              <a:r>
                <a:rPr lang="en-US" sz="24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4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23201" y="1954142"/>
              <a:ext cx="38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981858" y="2044987"/>
              <a:ext cx="1720192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245170" y="1678169"/>
            <a:ext cx="215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20 simulations</a:t>
            </a:r>
            <a:endParaRPr lang="en-US" sz="2400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127816" y="4505358"/>
            <a:ext cx="261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pollster’s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5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208" y="1593569"/>
            <a:ext cx="516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Let’s assume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is large.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208" y="2502807"/>
            <a:ext cx="516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Weak law of large numbers: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7199" y="3167390"/>
            <a:ext cx="3008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≈ </a:t>
            </a:r>
            <a:r>
              <a:rPr lang="en-US" sz="2800" i="1" dirty="0" err="1">
                <a:solidFill>
                  <a:prstClr val="black"/>
                </a:solidFill>
                <a:latin typeface="Symbol" charset="2"/>
                <a:cs typeface="Symbol" charset="2"/>
              </a:rPr>
              <a:t>m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194942"/>
            <a:ext cx="32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with high probability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840" y="67807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2800" dirty="0">
                <a:latin typeface="Franklin Gothic Medium"/>
                <a:cs typeface="Franklin Gothic Medium"/>
              </a:rPr>
              <a:t> with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same PMF/PDF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46548" y="3977468"/>
            <a:ext cx="4523540" cy="523220"/>
            <a:chOff x="2198948" y="3120080"/>
            <a:chExt cx="4523540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2198948" y="3120080"/>
              <a:ext cx="4523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 |</a:t>
              </a:r>
              <a:r>
                <a:rPr lang="en-US" sz="2800" i="1" dirty="0">
                  <a:latin typeface="Garamond"/>
                  <a:cs typeface="Garamond"/>
                </a:rPr>
                <a:t>X – </a:t>
              </a:r>
              <a:r>
                <a:rPr lang="en-US" sz="2800" i="1" dirty="0" err="1">
                  <a:solidFill>
                    <a:prstClr val="black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2800" i="1" dirty="0" err="1">
                  <a:latin typeface="Garamond"/>
                  <a:cs typeface="Garamond"/>
                </a:rPr>
                <a:t>n</a:t>
              </a:r>
              <a:r>
                <a:rPr lang="en-US" sz="2800" dirty="0">
                  <a:latin typeface="Garamond"/>
                  <a:cs typeface="Garamond"/>
                </a:rPr>
                <a:t>| ≥ </a:t>
              </a:r>
              <a:r>
                <a:rPr lang="en-US" sz="2800" i="1" dirty="0" err="1">
                  <a:latin typeface="Garamond"/>
                  <a:cs typeface="Garamond"/>
                </a:rPr>
                <a:t>t</a:t>
              </a:r>
              <a:r>
                <a:rPr lang="en-US" sz="2800" i="1" dirty="0" err="1">
                  <a:solidFill>
                    <a:prstClr val="black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√</a:t>
              </a:r>
              <a:r>
                <a:rPr lang="en-US" sz="2800" i="1" dirty="0">
                  <a:latin typeface="Garamond"/>
                  <a:cs typeface="Garamond"/>
                </a:rPr>
                <a:t>n </a:t>
              </a:r>
              <a:r>
                <a:rPr lang="en-US" sz="2800" dirty="0">
                  <a:latin typeface="Garamond"/>
                  <a:cs typeface="Garamond"/>
                </a:rPr>
                <a:t>) ≤ 1 / </a:t>
              </a:r>
              <a:r>
                <a:rPr lang="en-US" sz="2800" i="1" dirty="0">
                  <a:latin typeface="Garamond"/>
                  <a:cs typeface="Garamond"/>
                </a:rPr>
                <a:t>t</a:t>
              </a:r>
              <a:r>
                <a:rPr lang="en-US" sz="2800" baseline="30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.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4997450" y="3210650"/>
              <a:ext cx="171698" cy="245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89198" y="5133488"/>
            <a:ext cx="8297602" cy="523220"/>
            <a:chOff x="389198" y="5133488"/>
            <a:chExt cx="8297602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389198" y="5133488"/>
              <a:ext cx="8297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800" dirty="0">
                  <a:latin typeface="Franklin Gothic Medium"/>
                  <a:cs typeface="Franklin Gothic Medium"/>
                </a:rPr>
                <a:t>this suggests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+ … + 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≈ </a:t>
              </a:r>
              <a:r>
                <a:rPr lang="en-US" sz="2800" i="1" dirty="0" err="1">
                  <a:solidFill>
                    <a:prstClr val="black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 + 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T</a:t>
              </a:r>
              <a:r>
                <a:rPr lang="en-US" sz="2800" i="1" dirty="0" err="1">
                  <a:solidFill>
                    <a:prstClr val="black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√</a:t>
              </a:r>
              <a:r>
                <a:rPr lang="en-US" sz="2800" i="1" dirty="0">
                  <a:latin typeface="Garamond"/>
                  <a:cs typeface="Garamond"/>
                </a:rPr>
                <a:t>n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  <a:endParaRPr lang="en-US" sz="2800" dirty="0">
                <a:latin typeface="Garamond"/>
                <a:cs typeface="Garamond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343650" y="5218970"/>
              <a:ext cx="226438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AE47BD-1C0E-0F4B-B5AC-2EBAF1085C96}"/>
                  </a:ext>
                </a:extLst>
              </p14:cNvPr>
              <p14:cNvContentPartPr/>
              <p14:nvPr/>
            </p14:nvContentPartPr>
            <p14:xfrm>
              <a:off x="5517720" y="5118480"/>
              <a:ext cx="3321360" cy="827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AE47BD-1C0E-0F4B-B5AC-2EBAF1085C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1520" y="5102280"/>
                <a:ext cx="3353760" cy="8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experiments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75090"/>
            <a:ext cx="313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50" y="1266220"/>
            <a:ext cx="488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independent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Bernoulli(1/2) 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1" y="2431404"/>
            <a:ext cx="4766395" cy="3601096"/>
            <a:chOff x="-1" y="2431404"/>
            <a:chExt cx="4766395" cy="3601096"/>
          </a:xfrm>
        </p:grpSpPr>
        <p:pic>
          <p:nvPicPr>
            <p:cNvPr id="6" name="Picture 5" descr="binomial6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2431404"/>
              <a:ext cx="4766395" cy="360109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206750" y="2932440"/>
              <a:ext cx="920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= 6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95724" y="2451100"/>
            <a:ext cx="4740325" cy="3581400"/>
            <a:chOff x="4295724" y="2451100"/>
            <a:chExt cx="4740325" cy="3581400"/>
          </a:xfrm>
        </p:grpSpPr>
        <p:pic>
          <p:nvPicPr>
            <p:cNvPr id="8" name="Picture 7" descr="binomial40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724" y="2451100"/>
              <a:ext cx="4740325" cy="3581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16800" y="2932440"/>
              <a:ext cx="1047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= 40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3DA6DA-0D22-0A4B-96F7-1DAB2548E83D}"/>
                  </a:ext>
                </a:extLst>
              </p14:cNvPr>
              <p14:cNvContentPartPr/>
              <p14:nvPr/>
            </p14:nvContentPartPr>
            <p14:xfrm>
              <a:off x="6479640" y="5830200"/>
              <a:ext cx="538920" cy="46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3DA6DA-0D22-0A4B-96F7-1DAB2548E8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3440" y="5814000"/>
                <a:ext cx="571320" cy="4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01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75090"/>
            <a:ext cx="313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50" y="1266220"/>
            <a:ext cx="488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independent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Poisson(1) 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" y="2451100"/>
            <a:ext cx="4419600" cy="3581400"/>
            <a:chOff x="1" y="2451100"/>
            <a:chExt cx="4419600" cy="3581400"/>
          </a:xfrm>
        </p:grpSpPr>
        <p:pic>
          <p:nvPicPr>
            <p:cNvPr id="3" name="Picture 2" descr="poisson3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6"/>
            <a:stretch/>
          </p:blipFill>
          <p:spPr>
            <a:xfrm>
              <a:off x="1" y="2451100"/>
              <a:ext cx="4419600" cy="3581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206750" y="2932440"/>
              <a:ext cx="920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= 3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19601" y="2463133"/>
            <a:ext cx="4724399" cy="3569367"/>
            <a:chOff x="4419601" y="2463133"/>
            <a:chExt cx="4724399" cy="3569367"/>
          </a:xfrm>
        </p:grpSpPr>
        <p:pic>
          <p:nvPicPr>
            <p:cNvPr id="7" name="Picture 6" descr="poisson20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463133"/>
              <a:ext cx="4724399" cy="356936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99350" y="2932440"/>
              <a:ext cx="1047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= 20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AE945F-D8C7-E546-AB58-8FAC6051DA9F}"/>
                  </a:ext>
                </a:extLst>
              </p14:cNvPr>
              <p14:cNvContentPartPr/>
              <p14:nvPr/>
            </p14:nvContentPartPr>
            <p14:xfrm>
              <a:off x="6533280" y="5830200"/>
              <a:ext cx="773280" cy="41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AE945F-D8C7-E546-AB58-8FAC6051DA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7080" y="5814000"/>
                <a:ext cx="805680" cy="4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0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75090"/>
            <a:ext cx="313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50" y="1266220"/>
            <a:ext cx="488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independent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Uniform(0, 1) 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2450432"/>
            <a:ext cx="4741207" cy="3582067"/>
            <a:chOff x="0" y="2450432"/>
            <a:chExt cx="4741207" cy="3582067"/>
          </a:xfrm>
        </p:grpSpPr>
        <p:pic>
          <p:nvPicPr>
            <p:cNvPr id="6" name="Picture 5" descr="uniform2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0432"/>
              <a:ext cx="4741207" cy="358206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206750" y="2932440"/>
              <a:ext cx="920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= 2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56100" y="2415155"/>
            <a:ext cx="4787900" cy="3617344"/>
            <a:chOff x="4356100" y="2415155"/>
            <a:chExt cx="4787900" cy="3617344"/>
          </a:xfrm>
        </p:grpSpPr>
        <p:pic>
          <p:nvPicPr>
            <p:cNvPr id="8" name="Picture 7" descr="uniform10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100" y="2415155"/>
              <a:ext cx="4787900" cy="361734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99350" y="2932440"/>
              <a:ext cx="1047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= 10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4F13E8-6DA6-DB4C-B250-ABE44F6B7CBE}"/>
                  </a:ext>
                </a:extLst>
              </p14:cNvPr>
              <p14:cNvContentPartPr/>
              <p14:nvPr/>
            </p14:nvContentPartPr>
            <p14:xfrm>
              <a:off x="6508440" y="5859000"/>
              <a:ext cx="871560" cy="40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4F13E8-6DA6-DB4C-B250-ABE44F6B7C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2240" y="5842800"/>
                <a:ext cx="903960" cy="4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6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orm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3449"/>
            <a:ext cx="7480300" cy="56515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33769" y="1630346"/>
            <a:ext cx="2588242" cy="523220"/>
            <a:chOff x="1078191" y="3483714"/>
            <a:chExt cx="2588242" cy="523220"/>
          </a:xfrm>
        </p:grpSpPr>
        <p:sp>
          <p:nvSpPr>
            <p:cNvPr id="5" name="Rectangle 4"/>
            <p:cNvSpPr/>
            <p:nvPr/>
          </p:nvSpPr>
          <p:spPr>
            <a:xfrm>
              <a:off x="1078191" y="3483714"/>
              <a:ext cx="25882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t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(2</a:t>
              </a:r>
              <a:r>
                <a:rPr lang="en-US" sz="2800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-½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e</a:t>
              </a:r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-</a:t>
              </a:r>
              <a:r>
                <a:rPr lang="en-US" sz="28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t</a:t>
              </a:r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 /2</a:t>
              </a:r>
              <a:endParaRPr lang="en-US" sz="2800" i="1" baseline="300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05914" y="3558714"/>
              <a:ext cx="2905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i="1" baseline="300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638142" y="5727184"/>
            <a:ext cx="319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783743-EDFB-604C-9893-6FED2BF0AC4E}"/>
                  </a:ext>
                </a:extLst>
              </p14:cNvPr>
              <p14:cNvContentPartPr/>
              <p14:nvPr/>
            </p14:nvContentPartPr>
            <p14:xfrm>
              <a:off x="4012920" y="5353200"/>
              <a:ext cx="1418400" cy="46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783743-EDFB-604C-9893-6FED2BF0AC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6720" y="5337000"/>
                <a:ext cx="1450800" cy="4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936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limit theorem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9414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are independent with same PMF/PDF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21592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where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is a normal random variable.</a:t>
            </a:r>
            <a:endParaRPr lang="en-US" sz="2800" dirty="0">
              <a:solidFill>
                <a:srgbClr val="FF9933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30740"/>
            <a:ext cx="767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m </a:t>
            </a:r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s </a:t>
            </a:r>
            <a:r>
              <a:rPr lang="en-US" sz="2800" dirty="0">
                <a:latin typeface="Garamond"/>
                <a:cs typeface="Garamond"/>
              </a:rPr>
              <a:t>= √</a:t>
            </a:r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0450" y="3183954"/>
            <a:ext cx="589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every 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Franklin Gothic Medium"/>
                <a:cs typeface="Franklin Gothic Medium"/>
              </a:rPr>
              <a:t> (positive or negative): </a:t>
            </a:r>
            <a:endParaRPr lang="en-US" sz="2800" dirty="0">
              <a:latin typeface="Garamond"/>
              <a:cs typeface="Garamond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08508" y="3896288"/>
            <a:ext cx="5044372" cy="690538"/>
            <a:chOff x="1906908" y="4378250"/>
            <a:chExt cx="5044372" cy="690538"/>
          </a:xfrm>
        </p:grpSpPr>
        <p:grpSp>
          <p:nvGrpSpPr>
            <p:cNvPr id="8" name="Group 7"/>
            <p:cNvGrpSpPr/>
            <p:nvPr/>
          </p:nvGrpSpPr>
          <p:grpSpPr>
            <a:xfrm>
              <a:off x="1959810" y="4378250"/>
              <a:ext cx="4991470" cy="523220"/>
              <a:chOff x="2198948" y="3120080"/>
              <a:chExt cx="4991470" cy="5232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8948" y="3120080"/>
                <a:ext cx="4991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800" dirty="0" err="1">
                    <a:latin typeface="Garamond"/>
                    <a:cs typeface="Garamond"/>
                  </a:rPr>
                  <a:t>lim</a:t>
                </a:r>
                <a:r>
                  <a:rPr lang="en-US" sz="2800" i="1" dirty="0">
                    <a:latin typeface="Garamond"/>
                    <a:cs typeface="Garamond"/>
                  </a:rPr>
                  <a:t> P</a:t>
                </a:r>
                <a:r>
                  <a:rPr lang="en-US" sz="2800" dirty="0">
                    <a:latin typeface="Garamond"/>
                    <a:cs typeface="Garamond"/>
                  </a:rPr>
                  <a:t>(</a:t>
                </a:r>
                <a:r>
                  <a:rPr lang="en-US" sz="2800" i="1" dirty="0">
                    <a:latin typeface="Garamond"/>
                    <a:cs typeface="Garamond"/>
                  </a:rPr>
                  <a:t>X </a:t>
                </a:r>
                <a:r>
                  <a:rPr lang="en-US" sz="2800" dirty="0">
                    <a:latin typeface="Garamond"/>
                    <a:cs typeface="Garamond"/>
                  </a:rPr>
                  <a:t>≤ 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m</a:t>
                </a:r>
                <a:r>
                  <a:rPr lang="en-US" sz="2800" i="1" dirty="0" err="1">
                    <a:latin typeface="Garamond"/>
                    <a:cs typeface="Garamond"/>
                  </a:rPr>
                  <a:t>n</a:t>
                </a:r>
                <a:r>
                  <a:rPr lang="en-US" sz="2800" i="1" dirty="0">
                    <a:latin typeface="Garamond"/>
                    <a:cs typeface="Garamond"/>
                  </a:rPr>
                  <a:t> </a:t>
                </a:r>
                <a:r>
                  <a:rPr lang="en-US" sz="2800" dirty="0">
                    <a:latin typeface="Garamond"/>
                    <a:cs typeface="Garamond"/>
                  </a:rPr>
                  <a:t>+ </a:t>
                </a:r>
                <a:r>
                  <a:rPr lang="en-US" sz="2800" i="1" dirty="0" err="1">
                    <a:latin typeface="Garamond"/>
                    <a:cs typeface="Garamond"/>
                  </a:rPr>
                  <a:t>t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800" i="1" dirty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 </a:t>
                </a:r>
                <a:r>
                  <a:rPr lang="en-US" sz="2800" dirty="0">
                    <a:latin typeface="Garamond"/>
                    <a:cs typeface="Garamond"/>
                  </a:rPr>
                  <a:t>√</a:t>
                </a:r>
                <a:r>
                  <a:rPr lang="en-US" sz="2800" i="1" dirty="0">
                    <a:latin typeface="Garamond"/>
                    <a:cs typeface="Garamond"/>
                  </a:rPr>
                  <a:t>n </a:t>
                </a:r>
                <a:r>
                  <a:rPr lang="en-US" sz="2800" dirty="0">
                    <a:latin typeface="Garamond"/>
                    <a:cs typeface="Garamond"/>
                  </a:rPr>
                  <a:t>) = </a:t>
                </a:r>
                <a:r>
                  <a:rPr lang="en-US" sz="2800" i="1" dirty="0">
                    <a:latin typeface="Garamond"/>
                    <a:cs typeface="Garamond"/>
                  </a:rPr>
                  <a:t>P</a:t>
                </a:r>
                <a:r>
                  <a:rPr lang="en-US" sz="2800" dirty="0">
                    <a:latin typeface="Garamond"/>
                    <a:cs typeface="Garamond"/>
                  </a:rPr>
                  <a:t>(</a:t>
                </a:r>
                <a:r>
                  <a:rPr lang="en-US" sz="2800" i="1" dirty="0">
                    <a:latin typeface="Garamond"/>
                    <a:cs typeface="Garamond"/>
                  </a:rPr>
                  <a:t>N</a:t>
                </a:r>
                <a:r>
                  <a:rPr lang="en-US" sz="2800" dirty="0">
                    <a:latin typeface="Garamond"/>
                    <a:cs typeface="Garamond"/>
                  </a:rPr>
                  <a:t> ≤ </a:t>
                </a:r>
                <a:r>
                  <a:rPr lang="en-US" sz="2800" i="1" dirty="0">
                    <a:latin typeface="Garamond"/>
                    <a:cs typeface="Garamond"/>
                  </a:rPr>
                  <a:t>t</a:t>
                </a:r>
                <a:r>
                  <a:rPr lang="en-US" sz="2800" dirty="0">
                    <a:latin typeface="Garamond"/>
                    <a:cs typeface="Garamond"/>
                  </a:rPr>
                  <a:t>)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5130800" y="3204300"/>
                <a:ext cx="171698" cy="245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1906908" y="4730234"/>
              <a:ext cx="7363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Garamond"/>
                  <a:cs typeface="Garamond"/>
                </a:rPr>
                <a:t>n → </a:t>
              </a:r>
              <a:r>
                <a:rPr lang="en-US" sz="1600" dirty="0">
                  <a:latin typeface="Garamond"/>
                  <a:cs typeface="Garamond"/>
                </a:rPr>
                <a:t>∞</a:t>
              </a:r>
              <a:endParaRPr lang="en-US" sz="16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914400" y="3068395"/>
            <a:ext cx="7302500" cy="1742385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452" y="393336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 toss a coin 1000 times. The probability that I get a streak of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3 consecutive heads</a:t>
            </a:r>
            <a:r>
              <a:rPr lang="en-US" sz="3200" dirty="0">
                <a:latin typeface="Franklin Gothic Medium"/>
                <a:cs typeface="Franklin Gothic Medium"/>
              </a:rPr>
              <a:t> is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47239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/>
                <a:cs typeface="Garamond"/>
              </a:rPr>
              <a:t>&lt; 10%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1650" y="2484300"/>
            <a:ext cx="23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/>
                <a:cs typeface="Garamond"/>
              </a:rPr>
              <a:t>≈ 50%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2472393"/>
            <a:ext cx="23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/>
                <a:cs typeface="Garamond"/>
              </a:rPr>
              <a:t>&gt; 90%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3411" y="1687165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7711" y="1687165"/>
            <a:ext cx="55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5511" y="1653303"/>
            <a:ext cx="55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FC97F4-ABE5-0C41-AA3C-61B30F5427E2}"/>
                  </a:ext>
                </a:extLst>
              </p14:cNvPr>
              <p14:cNvContentPartPr/>
              <p14:nvPr/>
            </p14:nvContentPartPr>
            <p14:xfrm>
              <a:off x="1336320" y="3410640"/>
              <a:ext cx="4798440" cy="37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FC97F4-ABE5-0C41-AA3C-61B30F5427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120" y="3394440"/>
                <a:ext cx="48308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13D67A-88D7-F441-BEED-4EE1B04B8D1A}"/>
                  </a:ext>
                </a:extLst>
              </p14:cNvPr>
              <p14:cNvContentPartPr/>
              <p14:nvPr/>
            </p14:nvContentPartPr>
            <p14:xfrm>
              <a:off x="1221480" y="3383640"/>
              <a:ext cx="7218000" cy="55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13D67A-88D7-F441-BEED-4EE1B04B8D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5280" y="3367440"/>
                <a:ext cx="72504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C8DA6DB-2564-014F-9E80-B5372C2CD37B}"/>
                  </a:ext>
                </a:extLst>
              </p14:cNvPr>
              <p14:cNvContentPartPr/>
              <p14:nvPr/>
            </p14:nvContentPartPr>
            <p14:xfrm>
              <a:off x="1065240" y="1373760"/>
              <a:ext cx="7281360" cy="3954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C8DA6DB-2564-014F-9E80-B5372C2CD3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9040" y="1357560"/>
                <a:ext cx="7313760" cy="39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DDA96F-12D2-FD4D-8CAB-E5A7AE1E5E63}"/>
                  </a:ext>
                </a:extLst>
              </p14:cNvPr>
              <p14:cNvContentPartPr/>
              <p14:nvPr/>
            </p14:nvContentPartPr>
            <p14:xfrm>
              <a:off x="1114200" y="5344920"/>
              <a:ext cx="5443920" cy="645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DDA96F-12D2-FD4D-8CAB-E5A7AE1E5E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8000" y="5328720"/>
                <a:ext cx="5476320" cy="6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6813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2E6ED-6BF7-2949-A0BD-E9B4D1C6DBB3}"/>
              </a:ext>
            </a:extLst>
          </p:cNvPr>
          <p:cNvSpPr txBox="1"/>
          <p:nvPr/>
        </p:nvSpPr>
        <p:spPr>
          <a:xfrm>
            <a:off x="733096" y="1387527"/>
            <a:ext cx="76778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Franklin Gothic Medium"/>
                <a:cs typeface="Franklin Gothic Medium"/>
              </a:rPr>
              <a:t>eventually, everything </a:t>
            </a:r>
          </a:p>
          <a:p>
            <a:pPr algn="ctr"/>
            <a:r>
              <a:rPr lang="en-US" sz="8000" dirty="0">
                <a:latin typeface="Franklin Gothic Medium"/>
                <a:cs typeface="Franklin Gothic Medium"/>
              </a:rPr>
              <a:t>is normal</a:t>
            </a:r>
            <a:endParaRPr lang="en-US" sz="8000" dirty="0">
              <a:solidFill>
                <a:srgbClr val="FF9933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242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16307"/>
            <a:ext cx="826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a die 100 times. What is the probability that the sum of the outcomes exceeds 400?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CB10BD-2DFC-E84F-A8C6-6F2E5B7B3541}"/>
                  </a:ext>
                </a:extLst>
              </p14:cNvPr>
              <p14:cNvContentPartPr/>
              <p14:nvPr/>
            </p14:nvContentPartPr>
            <p14:xfrm>
              <a:off x="863280" y="1678320"/>
              <a:ext cx="2286360" cy="279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CB10BD-2DFC-E84F-A8C6-6F2E5B7B35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080" y="1662120"/>
                <a:ext cx="23187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5F8781-B8AE-4849-8487-7791BDE7E879}"/>
                  </a:ext>
                </a:extLst>
              </p14:cNvPr>
              <p14:cNvContentPartPr/>
              <p14:nvPr/>
            </p14:nvContentPartPr>
            <p14:xfrm>
              <a:off x="871560" y="1648800"/>
              <a:ext cx="5110920" cy="175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5F8781-B8AE-4849-8487-7791BDE7E8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360" y="1632600"/>
                <a:ext cx="5143320" cy="17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350EA0-9814-AE49-A6B3-45B7EF73FE3A}"/>
                  </a:ext>
                </a:extLst>
              </p14:cNvPr>
              <p14:cNvContentPartPr/>
              <p14:nvPr/>
            </p14:nvContentPartPr>
            <p14:xfrm>
              <a:off x="961920" y="2816280"/>
              <a:ext cx="7771320" cy="311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350EA0-9814-AE49-A6B3-45B7EF73FE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720" y="2800080"/>
                <a:ext cx="7803720" cy="31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2455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5974" y="473463"/>
            <a:ext cx="826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want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confidence error </a:t>
            </a:r>
            <a:r>
              <a:rPr lang="en-US" sz="2800" i="1" dirty="0">
                <a:latin typeface="Symbol" charset="2"/>
                <a:cs typeface="Symbol" charset="2"/>
              </a:rPr>
              <a:t>d</a:t>
            </a:r>
            <a:r>
              <a:rPr lang="en-US" sz="2800" i="1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Garamond"/>
                <a:cs typeface="Garamond"/>
              </a:rPr>
              <a:t>1%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sampling error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Symbol" charset="2"/>
                <a:cs typeface="Symbol" charset="2"/>
              </a:rPr>
              <a:t>e</a:t>
            </a:r>
            <a:r>
              <a:rPr lang="en-US" sz="2800" i="1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Garamond"/>
                <a:cs typeface="Garamond"/>
              </a:rPr>
              <a:t>5%</a:t>
            </a:r>
            <a:r>
              <a:rPr lang="en-US" sz="2800" dirty="0">
                <a:latin typeface="Franklin Gothic Medium"/>
                <a:cs typeface="Franklin Gothic Medium"/>
              </a:rPr>
              <a:t>. How many people should we poll?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0EBB38-366A-9D42-9D07-5E5FC929A58B}"/>
                  </a:ext>
                </a:extLst>
              </p14:cNvPr>
              <p14:cNvContentPartPr/>
              <p14:nvPr/>
            </p14:nvContentPartPr>
            <p14:xfrm>
              <a:off x="485280" y="1581120"/>
              <a:ext cx="8106840" cy="3809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0EBB38-366A-9D42-9D07-5E5FC929A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080" y="1564920"/>
                <a:ext cx="8139240" cy="38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B6A0F4-183F-8447-B0CC-0984F9FFC3F8}"/>
                  </a:ext>
                </a:extLst>
              </p14:cNvPr>
              <p14:cNvContentPartPr/>
              <p14:nvPr/>
            </p14:nvContentPartPr>
            <p14:xfrm>
              <a:off x="300240" y="4300560"/>
              <a:ext cx="8646840" cy="1973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B6A0F4-183F-8447-B0CC-0984F9FFC3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040" y="4284360"/>
                <a:ext cx="8679240" cy="20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F99278-A38A-F64C-A4B3-AEB5990FC398}"/>
                  </a:ext>
                </a:extLst>
              </p14:cNvPr>
              <p14:cNvContentPartPr/>
              <p14:nvPr/>
            </p14:nvContentPartPr>
            <p14:xfrm>
              <a:off x="509760" y="3482280"/>
              <a:ext cx="4033800" cy="119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F99278-A38A-F64C-A4B3-AEB5990FC3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560" y="3466080"/>
                <a:ext cx="4066200" cy="12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F42D2E-8CDD-2E4B-8810-13A4368DB2DE}"/>
                  </a:ext>
                </a:extLst>
              </p14:cNvPr>
              <p14:cNvContentPartPr/>
              <p14:nvPr/>
            </p14:nvContentPartPr>
            <p14:xfrm>
              <a:off x="3486600" y="4436280"/>
              <a:ext cx="12600" cy="18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F42D2E-8CDD-2E4B-8810-13A4368DB2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0400" y="4420080"/>
                <a:ext cx="450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5CA04F-A3BA-0C44-AE62-7882D7263250}"/>
                  </a:ext>
                </a:extLst>
              </p14:cNvPr>
              <p14:cNvContentPartPr/>
              <p14:nvPr/>
            </p14:nvContentPartPr>
            <p14:xfrm>
              <a:off x="1381320" y="1706400"/>
              <a:ext cx="173160" cy="214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5CA04F-A3BA-0C44-AE62-7882D72632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5120" y="1690200"/>
                <a:ext cx="2055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2AC771-25C4-C745-95E8-93DB490A1FED}"/>
                  </a:ext>
                </a:extLst>
              </p14:cNvPr>
              <p14:cNvContentPartPr/>
              <p14:nvPr/>
            </p14:nvContentPartPr>
            <p14:xfrm>
              <a:off x="793440" y="5441400"/>
              <a:ext cx="4062600" cy="870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2AC771-25C4-C745-95E8-93DB490A1F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7240" y="5425200"/>
                <a:ext cx="4095000" cy="90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92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21413"/>
            <a:ext cx="826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Drop three points at random on a square. What is the probability that they form an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acute triangle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1465" y="2332137"/>
            <a:ext cx="2921000" cy="2921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70766" y="4279470"/>
            <a:ext cx="76200" cy="76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56264" y="3339670"/>
            <a:ext cx="76200" cy="76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59151" y="2759703"/>
            <a:ext cx="76200" cy="76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3" idx="5"/>
            <a:endCxn id="12" idx="2"/>
          </p:cNvCxnSpPr>
          <p:nvPr/>
        </p:nvCxnSpPr>
        <p:spPr>
          <a:xfrm>
            <a:off x="1521305" y="3404711"/>
            <a:ext cx="1649461" cy="91285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4"/>
            <a:endCxn id="12" idx="0"/>
          </p:cNvCxnSpPr>
          <p:nvPr/>
        </p:nvCxnSpPr>
        <p:spPr>
          <a:xfrm flipH="1">
            <a:off x="3208866" y="2835903"/>
            <a:ext cx="188385" cy="1443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7"/>
            <a:endCxn id="14" idx="2"/>
          </p:cNvCxnSpPr>
          <p:nvPr/>
        </p:nvCxnSpPr>
        <p:spPr>
          <a:xfrm flipV="1">
            <a:off x="1521305" y="2797803"/>
            <a:ext cx="1837846" cy="553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995332" y="2332137"/>
            <a:ext cx="2921000" cy="2921000"/>
            <a:chOff x="4995332" y="2878674"/>
            <a:chExt cx="2921000" cy="2921000"/>
          </a:xfrm>
        </p:grpSpPr>
        <p:sp>
          <p:nvSpPr>
            <p:cNvPr id="6" name="Oval 5"/>
            <p:cNvSpPr/>
            <p:nvPr/>
          </p:nvSpPr>
          <p:spPr>
            <a:xfrm>
              <a:off x="6917266" y="4516973"/>
              <a:ext cx="76200" cy="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95332" y="2878674"/>
              <a:ext cx="2921000" cy="29210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60998" y="4902207"/>
              <a:ext cx="76200" cy="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325785" y="3230040"/>
              <a:ext cx="76200" cy="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9" idx="7"/>
              <a:endCxn id="10" idx="3"/>
            </p:cNvCxnSpPr>
            <p:nvPr/>
          </p:nvCxnSpPr>
          <p:spPr>
            <a:xfrm flipV="1">
              <a:off x="5526039" y="3295081"/>
              <a:ext cx="1810905" cy="161828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" idx="0"/>
              <a:endCxn id="10" idx="4"/>
            </p:cNvCxnSpPr>
            <p:nvPr/>
          </p:nvCxnSpPr>
          <p:spPr>
            <a:xfrm flipV="1">
              <a:off x="6955366" y="3306240"/>
              <a:ext cx="408519" cy="121073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9" idx="6"/>
              <a:endCxn id="6" idx="2"/>
            </p:cNvCxnSpPr>
            <p:nvPr/>
          </p:nvCxnSpPr>
          <p:spPr>
            <a:xfrm flipV="1">
              <a:off x="5537198" y="4555073"/>
              <a:ext cx="1380068" cy="38523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12F3BC-CBD9-534A-A315-58F1FBEB789D}"/>
                  </a:ext>
                </a:extLst>
              </p14:cNvPr>
              <p14:cNvContentPartPr/>
              <p14:nvPr/>
            </p14:nvContentPartPr>
            <p14:xfrm>
              <a:off x="1073880" y="3364200"/>
              <a:ext cx="7042680" cy="261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12F3BC-CBD9-534A-A315-58F1FBEB78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680" y="3348000"/>
                <a:ext cx="7075080" cy="26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52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8CB2A1-1D21-8A40-9731-0EC3C6D9E797}"/>
              </a:ext>
            </a:extLst>
          </p:cNvPr>
          <p:cNvSpPr txBox="1"/>
          <p:nvPr/>
        </p:nvSpPr>
        <p:spPr>
          <a:xfrm>
            <a:off x="483745" y="1303961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Markov’s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inequality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2A839-F0C5-3C42-985E-B00F422DE6E0}"/>
              </a:ext>
            </a:extLst>
          </p:cNvPr>
          <p:cNvSpPr txBox="1"/>
          <p:nvPr/>
        </p:nvSpPr>
        <p:spPr>
          <a:xfrm>
            <a:off x="483745" y="2475119"/>
            <a:ext cx="1802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Chebyshev’s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inequality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6AE44-4B97-AE4E-9051-9538161F6CCD}"/>
              </a:ext>
            </a:extLst>
          </p:cNvPr>
          <p:cNvSpPr txBox="1"/>
          <p:nvPr/>
        </p:nvSpPr>
        <p:spPr>
          <a:xfrm>
            <a:off x="483745" y="3567276"/>
            <a:ext cx="2100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weak law of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large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5FA91-2B96-A347-8A36-4BC38CCBF32F}"/>
              </a:ext>
            </a:extLst>
          </p:cNvPr>
          <p:cNvSpPr txBox="1"/>
          <p:nvPr/>
        </p:nvSpPr>
        <p:spPr>
          <a:xfrm>
            <a:off x="483745" y="4800727"/>
            <a:ext cx="1846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central limit 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theorem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974AB-F359-4F46-BD8F-5D5B48B4D0BC}"/>
              </a:ext>
            </a:extLst>
          </p:cNvPr>
          <p:cNvSpPr txBox="1"/>
          <p:nvPr/>
        </p:nvSpPr>
        <p:spPr>
          <a:xfrm>
            <a:off x="2979642" y="588468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6E96F-1245-BC4B-BF91-ECF1B7E89EEF}"/>
              </a:ext>
            </a:extLst>
          </p:cNvPr>
          <p:cNvSpPr txBox="1"/>
          <p:nvPr/>
        </p:nvSpPr>
        <p:spPr>
          <a:xfrm>
            <a:off x="5966582" y="1303961"/>
            <a:ext cx="224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one-sided,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often imprecise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C4BF57-631D-5649-9423-313DF0B33364}"/>
              </a:ext>
            </a:extLst>
          </p:cNvPr>
          <p:cNvSpPr txBox="1"/>
          <p:nvPr/>
        </p:nvSpPr>
        <p:spPr>
          <a:xfrm>
            <a:off x="2979642" y="1488627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] </a:t>
            </a:r>
            <a:r>
              <a:rPr lang="en-US" sz="2400" dirty="0">
                <a:latin typeface="Franklin Gothic Medium"/>
                <a:cs typeface="Franklin Gothic Medium"/>
              </a:rPr>
              <a:t>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14A1C-873A-0749-AD01-8609158A20C4}"/>
              </a:ext>
            </a:extLst>
          </p:cNvPr>
          <p:cNvSpPr txBox="1"/>
          <p:nvPr/>
        </p:nvSpPr>
        <p:spPr>
          <a:xfrm>
            <a:off x="5966582" y="588468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weakness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2F12-8A07-5941-AFB4-5EC44EB73040}"/>
              </a:ext>
            </a:extLst>
          </p:cNvPr>
          <p:cNvSpPr txBox="1"/>
          <p:nvPr/>
        </p:nvSpPr>
        <p:spPr>
          <a:xfrm>
            <a:off x="2979642" y="2659785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]</a:t>
            </a:r>
            <a:r>
              <a:rPr lang="en-US" sz="2400" dirty="0">
                <a:latin typeface="Franklin Gothic Medium"/>
                <a:cs typeface="Franklin Gothic Medium"/>
              </a:rPr>
              <a:t> and </a:t>
            </a:r>
            <a:r>
              <a:rPr lang="en-US" sz="2400" b="1" dirty="0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2D488-6165-4342-92DE-0758ABB7BAE1}"/>
              </a:ext>
            </a:extLst>
          </p:cNvPr>
          <p:cNvSpPr txBox="1"/>
          <p:nvPr/>
        </p:nvSpPr>
        <p:spPr>
          <a:xfrm>
            <a:off x="2979642" y="3567276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pairwise 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independence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F2FC1-0512-6342-BE23-2EC73F593BA5}"/>
              </a:ext>
            </a:extLst>
          </p:cNvPr>
          <p:cNvSpPr txBox="1"/>
          <p:nvPr/>
        </p:nvSpPr>
        <p:spPr>
          <a:xfrm>
            <a:off x="2979642" y="4800727"/>
            <a:ext cx="244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independence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of many samples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575DC-49B4-1C47-9987-4B6F0FC832A6}"/>
              </a:ext>
            </a:extLst>
          </p:cNvPr>
          <p:cNvSpPr txBox="1"/>
          <p:nvPr/>
        </p:nvSpPr>
        <p:spPr>
          <a:xfrm>
            <a:off x="483745" y="588468"/>
            <a:ext cx="120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29DB47-7599-1D4A-B183-D19D3101270F}"/>
              </a:ext>
            </a:extLst>
          </p:cNvPr>
          <p:cNvSpPr txBox="1"/>
          <p:nvPr/>
        </p:nvSpPr>
        <p:spPr>
          <a:xfrm>
            <a:off x="5966582" y="2659785"/>
            <a:ext cx="227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often imprecise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86580-1BE3-9146-ACC4-873F5F684937}"/>
              </a:ext>
            </a:extLst>
          </p:cNvPr>
          <p:cNvSpPr txBox="1"/>
          <p:nvPr/>
        </p:nvSpPr>
        <p:spPr>
          <a:xfrm>
            <a:off x="5966582" y="3751942"/>
            <a:ext cx="227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often imprecise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2455D-AC0F-0941-BA69-6E11447CC5D2}"/>
              </a:ext>
            </a:extLst>
          </p:cNvPr>
          <p:cNvSpPr txBox="1"/>
          <p:nvPr/>
        </p:nvSpPr>
        <p:spPr>
          <a:xfrm>
            <a:off x="5966582" y="4985393"/>
            <a:ext cx="256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no rigorous bound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5C85A8-248E-DB41-AED7-2CC1FF65B188}"/>
              </a:ext>
            </a:extLst>
          </p:cNvPr>
          <p:cNvCxnSpPr>
            <a:cxnSpLocks/>
          </p:cNvCxnSpPr>
          <p:nvPr/>
        </p:nvCxnSpPr>
        <p:spPr>
          <a:xfrm>
            <a:off x="510621" y="1149178"/>
            <a:ext cx="816382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0A5E73-8BCD-0943-A0F3-84E89BB1FA69}"/>
              </a:ext>
            </a:extLst>
          </p:cNvPr>
          <p:cNvCxnSpPr>
            <a:cxnSpLocks/>
          </p:cNvCxnSpPr>
          <p:nvPr/>
        </p:nvCxnSpPr>
        <p:spPr>
          <a:xfrm>
            <a:off x="510621" y="5811790"/>
            <a:ext cx="816382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722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750D-2D81-6A42-8C1A-1028A8EE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strong law of large numbers</a:t>
            </a:r>
          </a:p>
        </p:txBody>
      </p:sp>
      <p:pic>
        <p:nvPicPr>
          <p:cNvPr id="3" name="Picture 2" descr="samples.pdf">
            <a:extLst>
              <a:ext uri="{FF2B5EF4-FFF2-40B4-BE49-F238E27FC236}">
                <a16:creationId xmlns:a16="http://schemas.microsoft.com/office/drawing/2014/main" id="{1F08B827-82D6-D44E-A30E-93645B75E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65" y="944342"/>
            <a:ext cx="4440070" cy="33545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256DCD-5A46-6F41-A0F7-26020F50916D}"/>
                  </a:ext>
                </a:extLst>
              </p14:cNvPr>
              <p14:cNvContentPartPr/>
              <p14:nvPr/>
            </p14:nvContentPartPr>
            <p14:xfrm>
              <a:off x="2068560" y="2207880"/>
              <a:ext cx="4583880" cy="176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256DCD-5A46-6F41-A0F7-26020F5091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360" y="2191680"/>
                <a:ext cx="4616280" cy="18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C1178A-DA82-FB4B-A220-C219BC3AB70A}"/>
                  </a:ext>
                </a:extLst>
              </p14:cNvPr>
              <p14:cNvContentPartPr/>
              <p14:nvPr/>
            </p14:nvContentPartPr>
            <p14:xfrm>
              <a:off x="954000" y="1315800"/>
              <a:ext cx="7561440" cy="373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C1178A-DA82-FB4B-A220-C219BC3AB7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7800" y="1299600"/>
                <a:ext cx="7593840" cy="37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773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7D30-3CFA-6A47-8213-F7279715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strong law of large numbers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716E23-0443-CD47-9F08-CEE398E4DA57}"/>
              </a:ext>
            </a:extLst>
          </p:cNvPr>
          <p:cNvGrpSpPr/>
          <p:nvPr/>
        </p:nvGrpSpPr>
        <p:grpSpPr>
          <a:xfrm>
            <a:off x="914400" y="3714750"/>
            <a:ext cx="7302500" cy="1657350"/>
            <a:chOff x="914400" y="3702050"/>
            <a:chExt cx="7302500" cy="16573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00192F-6B49-BB4C-8777-71EA8BA48DCA}"/>
                </a:ext>
              </a:extLst>
            </p:cNvPr>
            <p:cNvSpPr/>
            <p:nvPr/>
          </p:nvSpPr>
          <p:spPr>
            <a:xfrm>
              <a:off x="914400" y="3702050"/>
              <a:ext cx="7302500" cy="165735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6C5FB5-0246-C64C-A60A-2008A81367EC}"/>
                </a:ext>
              </a:extLst>
            </p:cNvPr>
            <p:cNvSpPr txBox="1"/>
            <p:nvPr/>
          </p:nvSpPr>
          <p:spPr>
            <a:xfrm>
              <a:off x="2647026" y="4537680"/>
              <a:ext cx="3868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(lim</a:t>
              </a:r>
              <a:r>
                <a:rPr lang="en-US" sz="2800" i="1" baseline="-25000" dirty="0">
                  <a:latin typeface="Garamond"/>
                  <a:cs typeface="Garamond"/>
                </a:rPr>
                <a:t>n → ∞</a:t>
              </a:r>
              <a:r>
                <a:rPr lang="en-US" sz="2800" baseline="-25000" dirty="0"/>
                <a:t> 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/</a:t>
              </a:r>
              <a:r>
                <a:rPr lang="en-US" sz="2800" i="1" dirty="0">
                  <a:latin typeface="Garamond"/>
                  <a:cs typeface="Garamond"/>
                </a:rPr>
                <a:t>n =</a:t>
              </a:r>
              <a:r>
                <a:rPr lang="en-US" sz="2800" dirty="0">
                  <a:latin typeface="Garamond"/>
                  <a:cs typeface="Garamond"/>
                </a:rPr>
                <a:t>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) = 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7BC198-15DA-144F-9627-9AA55ECB21F2}"/>
              </a:ext>
            </a:extLst>
          </p:cNvPr>
          <p:cNvSpPr txBox="1"/>
          <p:nvPr/>
        </p:nvSpPr>
        <p:spPr>
          <a:xfrm>
            <a:off x="457200" y="13004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2800" dirty="0">
                <a:latin typeface="Franklin Gothic Medium"/>
                <a:cs typeface="Franklin Gothic Medium"/>
              </a:rPr>
              <a:t> with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same PMF / 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7D497-DDBE-224B-9181-4795113F3352}"/>
              </a:ext>
            </a:extLst>
          </p:cNvPr>
          <p:cNvSpPr txBox="1"/>
          <p:nvPr/>
        </p:nvSpPr>
        <p:spPr>
          <a:xfrm>
            <a:off x="457199" y="2214890"/>
            <a:ext cx="449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m </a:t>
            </a:r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 panose="020B0603020102020204" pitchFamily="34" charset="0"/>
                <a:cs typeface="Garamond"/>
              </a:rPr>
              <a:t>,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96909-F58C-D544-8DEC-C8DE942A2AFA}"/>
              </a:ext>
            </a:extLst>
          </p:cNvPr>
          <p:cNvSpPr txBox="1"/>
          <p:nvPr/>
        </p:nvSpPr>
        <p:spPr>
          <a:xfrm>
            <a:off x="1073150" y="3858255"/>
            <a:ext cx="349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baseline="30000" dirty="0">
                <a:latin typeface="Garamond"/>
                <a:cs typeface="Garamond"/>
              </a:rPr>
              <a:t>4</a:t>
            </a:r>
            <a:r>
              <a:rPr lang="en-US" sz="2800" dirty="0">
                <a:latin typeface="Garamond"/>
                <a:cs typeface="Garamond"/>
              </a:rPr>
              <a:t>] </a:t>
            </a:r>
            <a:r>
              <a:rPr lang="en-US" sz="2800" dirty="0">
                <a:latin typeface="Franklin Gothic Medium"/>
                <a:cs typeface="Franklin Gothic Medium"/>
              </a:rPr>
              <a:t>is finite then</a:t>
            </a:r>
            <a:endParaRPr lang="en-US" sz="2800" dirty="0">
              <a:solidFill>
                <a:srgbClr val="FF9933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87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452" y="393336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 toss a coin 1000 times. The probability that I get a streak of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14 consecutive heads</a:t>
            </a:r>
            <a:r>
              <a:rPr lang="en-US" sz="3200" dirty="0">
                <a:latin typeface="Franklin Gothic Medium"/>
                <a:cs typeface="Franklin Gothic Medium"/>
              </a:rPr>
              <a:t> is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47239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/>
                <a:cs typeface="Garamond"/>
              </a:rPr>
              <a:t>&lt; 10%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1650" y="2484300"/>
            <a:ext cx="23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/>
                <a:cs typeface="Garamond"/>
              </a:rPr>
              <a:t>≈ 50%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2472393"/>
            <a:ext cx="23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/>
                <a:cs typeface="Garamond"/>
              </a:rPr>
              <a:t>&gt; 90%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3411" y="1687165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7711" y="1687165"/>
            <a:ext cx="55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5511" y="1653303"/>
            <a:ext cx="55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F3E2D4-2580-7540-84FA-1E1F3C995B4F}"/>
                  </a:ext>
                </a:extLst>
              </p14:cNvPr>
              <p14:cNvContentPartPr/>
              <p14:nvPr/>
            </p14:nvContentPartPr>
            <p14:xfrm>
              <a:off x="713160" y="1677600"/>
              <a:ext cx="7604640" cy="50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F3E2D4-2580-7540-84FA-1E1F3C995B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960" y="1661400"/>
                <a:ext cx="7637040" cy="50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002D5F-FBBE-7041-84ED-F2FECEB8AC1B}"/>
                  </a:ext>
                </a:extLst>
              </p14:cNvPr>
              <p14:cNvContentPartPr/>
              <p14:nvPr/>
            </p14:nvContentPartPr>
            <p14:xfrm>
              <a:off x="4132080" y="4349880"/>
              <a:ext cx="2504160" cy="1542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002D5F-FBBE-7041-84ED-F2FECEB8AC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5880" y="4333680"/>
                <a:ext cx="2536560" cy="15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25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Markov’s inequality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450" y="1617402"/>
            <a:ext cx="702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every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non-negative </a:t>
            </a:r>
            <a:r>
              <a:rPr lang="en-US" sz="2800" dirty="0">
                <a:latin typeface="Franklin Gothic Medium"/>
                <a:cs typeface="Franklin Gothic Medium"/>
              </a:rPr>
              <a:t>random variable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and every value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: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1650" y="2702180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≥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) ≤ </a:t>
            </a:r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/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507397"/>
            <a:ext cx="7302500" cy="2038123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1A1B2-EA4A-0F42-80CE-22841BD3D73B}"/>
              </a:ext>
            </a:extLst>
          </p:cNvPr>
          <p:cNvSpPr txBox="1"/>
          <p:nvPr/>
        </p:nvSpPr>
        <p:spPr>
          <a:xfrm>
            <a:off x="457200" y="3936066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Proof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AEB292-039F-5D4A-ADDB-79B88DCFB9BB}"/>
                  </a:ext>
                </a:extLst>
              </p14:cNvPr>
              <p14:cNvContentPartPr/>
              <p14:nvPr/>
            </p14:nvContentPartPr>
            <p14:xfrm>
              <a:off x="2175120" y="3799440"/>
              <a:ext cx="6442920" cy="136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AEB292-039F-5D4A-ADDB-79B88DCFB9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8920" y="3783240"/>
                <a:ext cx="6475320" cy="13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381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9726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1000 people throw their hats in the air. What is the probability at least 100 people get their hat back?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36505D-A8BE-6548-A2B1-67E197ABF723}"/>
                  </a:ext>
                </a:extLst>
              </p14:cNvPr>
              <p14:cNvContentPartPr/>
              <p14:nvPr/>
            </p14:nvContentPartPr>
            <p14:xfrm>
              <a:off x="851040" y="1628280"/>
              <a:ext cx="5394600" cy="174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36505D-A8BE-6548-A2B1-67E197ABF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40" y="1612080"/>
                <a:ext cx="5427000" cy="17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91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C9C2F-BC18-8141-9DE7-E4950B200F9B}"/>
              </a:ext>
            </a:extLst>
          </p:cNvPr>
          <p:cNvSpPr txBox="1"/>
          <p:nvPr/>
        </p:nvSpPr>
        <p:spPr>
          <a:xfrm>
            <a:off x="457200" y="39726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Uniform(0, 4)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. How does </a:t>
            </a:r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800" dirty="0">
                <a:latin typeface="Garamond"/>
                <a:cs typeface="Garamond"/>
              </a:rPr>
              <a:t>≥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compare with Markov’s inequality?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28304E-D97E-D34D-B2A5-0D247BF88961}"/>
                  </a:ext>
                </a:extLst>
              </p14:cNvPr>
              <p14:cNvContentPartPr/>
              <p14:nvPr/>
            </p14:nvContentPartPr>
            <p14:xfrm>
              <a:off x="949680" y="1508760"/>
              <a:ext cx="5273280" cy="190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28304E-D97E-D34D-B2A5-0D247BF889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480" y="1492560"/>
                <a:ext cx="5305680" cy="19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0A7A1D-913E-A545-BE08-73F836E33D28}"/>
                  </a:ext>
                </a:extLst>
              </p14:cNvPr>
              <p14:cNvContentPartPr/>
              <p14:nvPr/>
            </p14:nvContentPartPr>
            <p14:xfrm>
              <a:off x="949680" y="2635560"/>
              <a:ext cx="5669280" cy="3688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0A7A1D-913E-A545-BE08-73F836E33D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3480" y="2619360"/>
                <a:ext cx="5701680" cy="37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FE46CB-C11B-D74E-8692-23FACA27D382}"/>
                  </a:ext>
                </a:extLst>
              </p14:cNvPr>
              <p14:cNvContentPartPr/>
              <p14:nvPr/>
            </p14:nvContentPartPr>
            <p14:xfrm>
              <a:off x="3745440" y="4958640"/>
              <a:ext cx="4621680" cy="1122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FE46CB-C11B-D74E-8692-23FACA27D3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9240" y="4942440"/>
                <a:ext cx="4654080" cy="11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39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381578"/>
            <a:ext cx="70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(b) at most </a:t>
            </a:r>
            <a:r>
              <a:rPr lang="en-GB" sz="3200" dirty="0">
                <a:latin typeface="Franklin Gothic Medium"/>
                <a:cs typeface="Franklin Gothic Medium"/>
              </a:rPr>
              <a:t>50</a:t>
            </a:r>
            <a:r>
              <a:rPr lang="en-US" sz="3200" dirty="0">
                <a:latin typeface="Franklin Gothic Medium"/>
                <a:cs typeface="Franklin Gothic Medium"/>
              </a:rPr>
              <a:t> times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03283"/>
            <a:ext cx="70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(a) at least 700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618C9-1269-1C4B-8595-9E2DF13C8144}"/>
              </a:ext>
            </a:extLst>
          </p:cNvPr>
          <p:cNvSpPr txBox="1"/>
          <p:nvPr/>
        </p:nvSpPr>
        <p:spPr>
          <a:xfrm>
            <a:off x="318452" y="393336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 toss a coin 1000 times. What is the probability I get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3 consecutive heads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A27860-4770-8F4D-AF84-729A54F15ED9}"/>
                  </a:ext>
                </a:extLst>
              </p14:cNvPr>
              <p14:cNvContentPartPr/>
              <p14:nvPr/>
            </p14:nvContentPartPr>
            <p14:xfrm>
              <a:off x="732240" y="3080520"/>
              <a:ext cx="5654160" cy="289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A27860-4770-8F4D-AF84-729A54F15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040" y="3064320"/>
                <a:ext cx="5686560" cy="29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45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Chebyshev’s</a:t>
            </a:r>
            <a:r>
              <a:rPr lang="en-US" dirty="0"/>
              <a:t> inequality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450" y="1680902"/>
            <a:ext cx="702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every random variable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and every 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Franklin Gothic Medium"/>
                <a:cs typeface="Franklin Gothic Medium"/>
              </a:rPr>
              <a:t>: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1600" y="2426210"/>
            <a:ext cx="3861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(|</a:t>
            </a:r>
            <a:r>
              <a:rPr lang="en-US" sz="2800" i="1" dirty="0">
                <a:latin typeface="Garamond"/>
                <a:cs typeface="Garamond"/>
              </a:rPr>
              <a:t>X –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| ≥ </a:t>
            </a:r>
            <a:r>
              <a:rPr lang="en-US" sz="2800" i="1" dirty="0" err="1">
                <a:latin typeface="Garamond"/>
                <a:cs typeface="Garamond"/>
              </a:rPr>
              <a:t>t</a:t>
            </a:r>
            <a:r>
              <a:rPr lang="en-US" sz="2800" i="1" dirty="0" err="1">
                <a:latin typeface="Symbol" charset="2"/>
                <a:cs typeface="Symbol" charset="2"/>
              </a:rPr>
              <a:t>s</a:t>
            </a:r>
            <a:r>
              <a:rPr lang="en-US" sz="2800" dirty="0">
                <a:latin typeface="Garamond"/>
                <a:cs typeface="Garamond"/>
              </a:rPr>
              <a:t>) ≤ 1 / 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606550"/>
            <a:ext cx="7302500" cy="22606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0450" y="3147752"/>
            <a:ext cx="702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where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Symbol" charset="2"/>
                <a:cs typeface="Symbol" charset="2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√</a:t>
            </a:r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  <a:endParaRPr lang="en-US" sz="2800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8AD30B-AA98-904D-9F12-35B32A8E864D}"/>
                  </a:ext>
                </a:extLst>
              </p14:cNvPr>
              <p14:cNvContentPartPr/>
              <p14:nvPr/>
            </p14:nvContentPartPr>
            <p14:xfrm>
              <a:off x="1815120" y="4646160"/>
              <a:ext cx="6317640" cy="168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8AD30B-AA98-904D-9F12-35B32A8E86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8920" y="4629960"/>
                <a:ext cx="6350040" cy="17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22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977</Words>
  <Application>Microsoft Macintosh PowerPoint</Application>
  <PresentationFormat>On-screen Show (4:3)</PresentationFormat>
  <Paragraphs>146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Franklin Gothic Medium</vt:lpstr>
      <vt:lpstr>Garamond</vt:lpstr>
      <vt:lpstr>Symbol</vt:lpstr>
      <vt:lpstr>Office Theme</vt:lpstr>
      <vt:lpstr>9. Limit Theorems</vt:lpstr>
      <vt:lpstr>PowerPoint Presentation</vt:lpstr>
      <vt:lpstr>PowerPoint Presentation</vt:lpstr>
      <vt:lpstr>PowerPoint Presentation</vt:lpstr>
      <vt:lpstr>Markov’s inequality</vt:lpstr>
      <vt:lpstr>PowerPoint Presentation</vt:lpstr>
      <vt:lpstr>PowerPoint Presentation</vt:lpstr>
      <vt:lpstr>PowerPoint Presentation</vt:lpstr>
      <vt:lpstr>Chebyshev’s inequality</vt:lpstr>
      <vt:lpstr>Chebyshev’s inequality</vt:lpstr>
      <vt:lpstr>PowerPoint Presentation</vt:lpstr>
      <vt:lpstr>PowerPoint Presentation</vt:lpstr>
      <vt:lpstr>PowerPoint Presentation</vt:lpstr>
      <vt:lpstr>Polling</vt:lpstr>
      <vt:lpstr>Polling</vt:lpstr>
      <vt:lpstr>Polling</vt:lpstr>
      <vt:lpstr>The weak law of large numbers</vt:lpstr>
      <vt:lpstr>PowerPoint Presentation</vt:lpstr>
      <vt:lpstr>PowerPoint Presentation</vt:lpstr>
      <vt:lpstr>PowerPoint Presentation</vt:lpstr>
      <vt:lpstr>PowerPoint Presentation</vt:lpstr>
      <vt:lpstr>A polling simulation</vt:lpstr>
      <vt:lpstr>A polling simulation</vt:lpstr>
      <vt:lpstr>PowerPoint Presentation</vt:lpstr>
      <vt:lpstr>Some experiments</vt:lpstr>
      <vt:lpstr>PowerPoint Presentation</vt:lpstr>
      <vt:lpstr>PowerPoint Presentation</vt:lpstr>
      <vt:lpstr>PowerPoint Presentation</vt:lpstr>
      <vt:lpstr>The central limit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strong law of large numbers</vt:lpstr>
      <vt:lpstr>The strong law of large numbers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305</cp:revision>
  <cp:lastPrinted>2019-03-20T04:25:33Z</cp:lastPrinted>
  <dcterms:created xsi:type="dcterms:W3CDTF">2013-01-07T07:20:47Z</dcterms:created>
  <dcterms:modified xsi:type="dcterms:W3CDTF">2019-03-25T02:45:11Z</dcterms:modified>
</cp:coreProperties>
</file>