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89" r:id="rId4"/>
    <p:sldId id="287" r:id="rId5"/>
    <p:sldId id="291" r:id="rId6"/>
    <p:sldId id="290" r:id="rId7"/>
    <p:sldId id="294" r:id="rId8"/>
    <p:sldId id="310" r:id="rId9"/>
    <p:sldId id="293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5" r:id="rId18"/>
    <p:sldId id="304" r:id="rId19"/>
    <p:sldId id="309" r:id="rId20"/>
    <p:sldId id="308" r:id="rId21"/>
    <p:sldId id="311" r:id="rId22"/>
    <p:sldId id="31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j Bogdanov (CSD)" initials="AB(" lastIdx="3" clrIdx="0">
    <p:extLst>
      <p:ext uri="{19B8F6BF-5375-455C-9EA6-DF929625EA0E}">
        <p15:presenceInfo xmlns:p15="http://schemas.microsoft.com/office/powerpoint/2012/main" userId="S::andrejb@cuhk.edu.hk::54a3fc38-bcd8-4812-b887-b84a314b9e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9"/>
    <p:restoredTop sz="94550"/>
  </p:normalViewPr>
  <p:slideViewPr>
    <p:cSldViewPr snapToGrid="0" snapToObjects="1">
      <p:cViewPr varScale="1">
        <p:scale>
          <a:sx n="128" d="100"/>
          <a:sy n="128" d="100"/>
        </p:scale>
        <p:origin x="1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" userId="51811781_tp_dropbox" providerId="OAuth2" clId="{F1CAC783-3227-EE4A-82DE-2794DAD570AA}"/>
    <pc:docChg chg="undo custSel delSld modSld">
      <pc:chgData name="Andrej Bogdanov" userId="51811781_tp_dropbox" providerId="OAuth2" clId="{F1CAC783-3227-EE4A-82DE-2794DAD570AA}" dt="2019-04-17T04:54:34.817" v="498" actId="7634"/>
      <pc:docMkLst>
        <pc:docMk/>
      </pc:docMkLst>
      <pc:sldChg chg="addSp delSp">
        <pc:chgData name="Andrej Bogdanov" userId="51811781_tp_dropbox" providerId="OAuth2" clId="{F1CAC783-3227-EE4A-82DE-2794DAD570AA}" dt="2019-04-15T02:34:41.503" v="3" actId="7634"/>
        <pc:sldMkLst>
          <pc:docMk/>
          <pc:sldMk cId="2076375188" sldId="288"/>
        </pc:sldMkLst>
        <pc:inkChg chg="add del">
          <ac:chgData name="Andrej Bogdanov" userId="51811781_tp_dropbox" providerId="OAuth2" clId="{F1CAC783-3227-EE4A-82DE-2794DAD570AA}" dt="2019-04-15T02:33:14.089" v="2"/>
          <ac:inkMkLst>
            <pc:docMk/>
            <pc:sldMk cId="2076375188" sldId="288"/>
            <ac:inkMk id="3" creationId="{27A645D3-A7FE-DD4D-A9A9-2EAFA7F2B032}"/>
          </ac:inkMkLst>
        </pc:inkChg>
        <pc:inkChg chg="add">
          <ac:chgData name="Andrej Bogdanov" userId="51811781_tp_dropbox" providerId="OAuth2" clId="{F1CAC783-3227-EE4A-82DE-2794DAD570AA}" dt="2019-04-15T02:34:41.503" v="3" actId="7634"/>
          <ac:inkMkLst>
            <pc:docMk/>
            <pc:sldMk cId="2076375188" sldId="288"/>
            <ac:inkMk id="4" creationId="{8F39D53F-E8B7-0541-9E11-94010EBB2FFC}"/>
          </ac:inkMkLst>
        </pc:inkChg>
      </pc:sldChg>
      <pc:sldChg chg="addSp delSp modSp">
        <pc:chgData name="Andrej Bogdanov" userId="51811781_tp_dropbox" providerId="OAuth2" clId="{F1CAC783-3227-EE4A-82DE-2794DAD570AA}" dt="2019-04-15T02:36:23.347" v="10" actId="7634"/>
        <pc:sldMkLst>
          <pc:docMk/>
          <pc:sldMk cId="2375823745" sldId="289"/>
        </pc:sldMkLst>
        <pc:inkChg chg="add del">
          <ac:chgData name="Andrej Bogdanov" userId="51811781_tp_dropbox" providerId="OAuth2" clId="{F1CAC783-3227-EE4A-82DE-2794DAD570AA}" dt="2019-04-15T02:34:48.422" v="6"/>
          <ac:inkMkLst>
            <pc:docMk/>
            <pc:sldMk cId="2375823745" sldId="289"/>
            <ac:inkMk id="5" creationId="{9732D367-73B5-2E49-9BE0-AED162131728}"/>
          </ac:inkMkLst>
        </pc:inkChg>
        <pc:inkChg chg="add del mod modStrokes">
          <ac:chgData name="Andrej Bogdanov" userId="51811781_tp_dropbox" providerId="OAuth2" clId="{F1CAC783-3227-EE4A-82DE-2794DAD570AA}" dt="2019-04-15T02:34:56.832" v="9"/>
          <ac:inkMkLst>
            <pc:docMk/>
            <pc:sldMk cId="2375823745" sldId="289"/>
            <ac:inkMk id="8" creationId="{61815861-5183-C84C-896D-6E9CD8044996}"/>
          </ac:inkMkLst>
        </pc:inkChg>
        <pc:inkChg chg="add del">
          <ac:chgData name="Andrej Bogdanov" userId="51811781_tp_dropbox" providerId="OAuth2" clId="{F1CAC783-3227-EE4A-82DE-2794DAD570AA}" dt="2019-04-15T02:34:48.423" v="7"/>
          <ac:inkMkLst>
            <pc:docMk/>
            <pc:sldMk cId="2375823745" sldId="289"/>
            <ac:inkMk id="9" creationId="{B652CBAE-ACB6-2F4F-9FDF-2CA47FBD64E7}"/>
          </ac:inkMkLst>
        </pc:inkChg>
        <pc:inkChg chg="add">
          <ac:chgData name="Andrej Bogdanov" userId="51811781_tp_dropbox" providerId="OAuth2" clId="{F1CAC783-3227-EE4A-82DE-2794DAD570AA}" dt="2019-04-15T02:36:23.347" v="10" actId="7634"/>
          <ac:inkMkLst>
            <pc:docMk/>
            <pc:sldMk cId="2375823745" sldId="289"/>
            <ac:inkMk id="10" creationId="{8BA65DE3-CD88-9941-B9A1-8C64DF8731BA}"/>
          </ac:inkMkLst>
        </pc:inkChg>
      </pc:sldChg>
      <pc:sldChg chg="addSp modSp">
        <pc:chgData name="Andrej Bogdanov" userId="51811781_tp_dropbox" providerId="OAuth2" clId="{F1CAC783-3227-EE4A-82DE-2794DAD570AA}" dt="2019-04-17T03:38:35.162" v="335" actId="7634"/>
        <pc:sldMkLst>
          <pc:docMk/>
          <pc:sldMk cId="3842038250" sldId="290"/>
        </pc:sldMkLst>
        <pc:inkChg chg="add mod modStrokes">
          <ac:chgData name="Andrej Bogdanov" userId="51811781_tp_dropbox" providerId="OAuth2" clId="{F1CAC783-3227-EE4A-82DE-2794DAD570AA}" dt="2019-04-17T03:37:55.809" v="334" actId="1076"/>
          <ac:inkMkLst>
            <pc:docMk/>
            <pc:sldMk cId="3842038250" sldId="290"/>
            <ac:inkMk id="4" creationId="{058C89B7-BCB1-3F4D-A116-F553FEEC1580}"/>
          </ac:inkMkLst>
        </pc:inkChg>
        <pc:inkChg chg="add">
          <ac:chgData name="Andrej Bogdanov" userId="51811781_tp_dropbox" providerId="OAuth2" clId="{F1CAC783-3227-EE4A-82DE-2794DAD570AA}" dt="2019-04-17T03:36:59.372" v="329" actId="7634"/>
          <ac:inkMkLst>
            <pc:docMk/>
            <pc:sldMk cId="3842038250" sldId="290"/>
            <ac:inkMk id="5" creationId="{C4914C77-E0EF-0942-A656-23F22FA71B44}"/>
          </ac:inkMkLst>
        </pc:inkChg>
        <pc:inkChg chg="add">
          <ac:chgData name="Andrej Bogdanov" userId="51811781_tp_dropbox" providerId="OAuth2" clId="{F1CAC783-3227-EE4A-82DE-2794DAD570AA}" dt="2019-04-17T03:38:35.162" v="335" actId="7634"/>
          <ac:inkMkLst>
            <pc:docMk/>
            <pc:sldMk cId="3842038250" sldId="290"/>
            <ac:inkMk id="6" creationId="{D8BF85B0-7A5A-DD49-B840-3ACA0E0F6EBC}"/>
          </ac:inkMkLst>
        </pc:inkChg>
      </pc:sldChg>
      <pc:sldChg chg="addSp modSp">
        <pc:chgData name="Andrej Bogdanov" userId="51811781_tp_dropbox" providerId="OAuth2" clId="{F1CAC783-3227-EE4A-82DE-2794DAD570AA}" dt="2019-04-15T02:36:48.676" v="12" actId="7634"/>
        <pc:sldMkLst>
          <pc:docMk/>
          <pc:sldMk cId="866447141" sldId="291"/>
        </pc:sldMkLst>
        <pc:inkChg chg="add mod modStrokes">
          <ac:chgData name="Andrej Bogdanov" userId="51811781_tp_dropbox" providerId="OAuth2" clId="{F1CAC783-3227-EE4A-82DE-2794DAD570AA}" dt="2019-04-15T02:36:29.542" v="11"/>
          <ac:inkMkLst>
            <pc:docMk/>
            <pc:sldMk cId="866447141" sldId="291"/>
            <ac:inkMk id="3" creationId="{50886A1A-4C6F-294F-B855-109578C58EAF}"/>
          </ac:inkMkLst>
        </pc:inkChg>
        <pc:inkChg chg="add">
          <ac:chgData name="Andrej Bogdanov" userId="51811781_tp_dropbox" providerId="OAuth2" clId="{F1CAC783-3227-EE4A-82DE-2794DAD570AA}" dt="2019-04-15T02:36:48.676" v="12" actId="7634"/>
          <ac:inkMkLst>
            <pc:docMk/>
            <pc:sldMk cId="866447141" sldId="291"/>
            <ac:inkMk id="4" creationId="{C2FEF5F2-2364-DF4A-A67B-F65112E5CF66}"/>
          </ac:inkMkLst>
        </pc:inkChg>
      </pc:sldChg>
      <pc:sldChg chg="addSp modSp">
        <pc:chgData name="Andrej Bogdanov" userId="51811781_tp_dropbox" providerId="OAuth2" clId="{F1CAC783-3227-EE4A-82DE-2794DAD570AA}" dt="2019-04-17T03:40:27.435" v="348" actId="7634"/>
        <pc:sldMkLst>
          <pc:docMk/>
          <pc:sldMk cId="3958450525" sldId="293"/>
        </pc:sldMkLst>
        <pc:inkChg chg="add mod modStrokes">
          <ac:chgData name="Andrej Bogdanov" userId="51811781_tp_dropbox" providerId="OAuth2" clId="{F1CAC783-3227-EE4A-82DE-2794DAD570AA}" dt="2019-04-17T03:40:09.592" v="347"/>
          <ac:inkMkLst>
            <pc:docMk/>
            <pc:sldMk cId="3958450525" sldId="293"/>
            <ac:inkMk id="2" creationId="{DC5EF67F-76D0-D14E-AF76-473149575C61}"/>
          </ac:inkMkLst>
        </pc:inkChg>
        <pc:inkChg chg="add">
          <ac:chgData name="Andrej Bogdanov" userId="51811781_tp_dropbox" providerId="OAuth2" clId="{F1CAC783-3227-EE4A-82DE-2794DAD570AA}" dt="2019-04-17T03:40:27.435" v="348" actId="7634"/>
          <ac:inkMkLst>
            <pc:docMk/>
            <pc:sldMk cId="3958450525" sldId="293"/>
            <ac:inkMk id="5" creationId="{2DEFA665-7D2A-DD4E-8861-8F5112BE5C01}"/>
          </ac:inkMkLst>
        </pc:inkChg>
      </pc:sldChg>
      <pc:sldChg chg="addSp delSp modSp">
        <pc:chgData name="Andrej Bogdanov" userId="51811781_tp_dropbox" providerId="OAuth2" clId="{F1CAC783-3227-EE4A-82DE-2794DAD570AA}" dt="2019-04-17T03:38:57.535" v="340" actId="7634"/>
        <pc:sldMkLst>
          <pc:docMk/>
          <pc:sldMk cId="3462574200" sldId="294"/>
        </pc:sldMkLst>
        <pc:inkChg chg="add mod modStrokes">
          <ac:chgData name="Andrej Bogdanov" userId="51811781_tp_dropbox" providerId="OAuth2" clId="{F1CAC783-3227-EE4A-82DE-2794DAD570AA}" dt="2019-04-17T03:38:39.803" v="338"/>
          <ac:inkMkLst>
            <pc:docMk/>
            <pc:sldMk cId="3462574200" sldId="294"/>
            <ac:inkMk id="2" creationId="{444BB6D5-BA8F-CD49-AEE9-BDE9D0A0D83F}"/>
          </ac:inkMkLst>
        </pc:inkChg>
        <pc:inkChg chg="add del">
          <ac:chgData name="Andrej Bogdanov" userId="51811781_tp_dropbox" providerId="OAuth2" clId="{F1CAC783-3227-EE4A-82DE-2794DAD570AA}" dt="2019-04-17T03:38:39.804" v="339"/>
          <ac:inkMkLst>
            <pc:docMk/>
            <pc:sldMk cId="3462574200" sldId="294"/>
            <ac:inkMk id="5" creationId="{A3F6986A-E68A-424C-AE8A-ED5D0BE0B85B}"/>
          </ac:inkMkLst>
        </pc:inkChg>
        <pc:inkChg chg="add">
          <ac:chgData name="Andrej Bogdanov" userId="51811781_tp_dropbox" providerId="OAuth2" clId="{F1CAC783-3227-EE4A-82DE-2794DAD570AA}" dt="2019-04-17T03:38:57.535" v="340" actId="7634"/>
          <ac:inkMkLst>
            <pc:docMk/>
            <pc:sldMk cId="3462574200" sldId="294"/>
            <ac:inkMk id="7" creationId="{FE870DDF-5358-F04A-ACB8-0B4E5C844FBD}"/>
          </ac:inkMkLst>
        </pc:inkChg>
      </pc:sldChg>
      <pc:sldChg chg="addSp modSp">
        <pc:chgData name="Andrej Bogdanov" userId="51811781_tp_dropbox" providerId="OAuth2" clId="{F1CAC783-3227-EE4A-82DE-2794DAD570AA}" dt="2019-04-17T03:44:01.027" v="363" actId="7634"/>
        <pc:sldMkLst>
          <pc:docMk/>
          <pc:sldMk cId="3938100267" sldId="295"/>
        </pc:sldMkLst>
        <pc:inkChg chg="add mod modStrokes">
          <ac:chgData name="Andrej Bogdanov" userId="51811781_tp_dropbox" providerId="OAuth2" clId="{F1CAC783-3227-EE4A-82DE-2794DAD570AA}" dt="2019-04-17T03:43:47.478" v="362"/>
          <ac:inkMkLst>
            <pc:docMk/>
            <pc:sldMk cId="3938100267" sldId="295"/>
            <ac:inkMk id="3" creationId="{76FCC4C9-9093-9945-8082-FCAE08A05EE1}"/>
          </ac:inkMkLst>
        </pc:inkChg>
        <pc:inkChg chg="add">
          <ac:chgData name="Andrej Bogdanov" userId="51811781_tp_dropbox" providerId="OAuth2" clId="{F1CAC783-3227-EE4A-82DE-2794DAD570AA}" dt="2019-04-17T03:40:50.906" v="351" actId="7634"/>
          <ac:inkMkLst>
            <pc:docMk/>
            <pc:sldMk cId="3938100267" sldId="295"/>
            <ac:inkMk id="4" creationId="{1899D16E-2BAA-FE4A-BEE4-5CC0E72903F0}"/>
          </ac:inkMkLst>
        </pc:inkChg>
        <pc:inkChg chg="add">
          <ac:chgData name="Andrej Bogdanov" userId="51811781_tp_dropbox" providerId="OAuth2" clId="{F1CAC783-3227-EE4A-82DE-2794DAD570AA}" dt="2019-04-17T03:43:42.003" v="361" actId="7634"/>
          <ac:inkMkLst>
            <pc:docMk/>
            <pc:sldMk cId="3938100267" sldId="295"/>
            <ac:inkMk id="5" creationId="{1182256B-9131-D244-81DB-8F2040610B43}"/>
          </ac:inkMkLst>
        </pc:inkChg>
        <pc:inkChg chg="add">
          <ac:chgData name="Andrej Bogdanov" userId="51811781_tp_dropbox" providerId="OAuth2" clId="{F1CAC783-3227-EE4A-82DE-2794DAD570AA}" dt="2019-04-17T03:44:01.027" v="363" actId="7634"/>
          <ac:inkMkLst>
            <pc:docMk/>
            <pc:sldMk cId="3938100267" sldId="295"/>
            <ac:inkMk id="6" creationId="{42C3E967-3007-6C4D-AA25-83C0E4E528C9}"/>
          </ac:inkMkLst>
        </pc:inkChg>
      </pc:sldChg>
      <pc:sldChg chg="addSp delSp modSp">
        <pc:chgData name="Andrej Bogdanov" userId="51811781_tp_dropbox" providerId="OAuth2" clId="{F1CAC783-3227-EE4A-82DE-2794DAD570AA}" dt="2019-04-17T03:50:49.279" v="381" actId="7634"/>
        <pc:sldMkLst>
          <pc:docMk/>
          <pc:sldMk cId="2090886963" sldId="296"/>
        </pc:sldMkLst>
        <pc:inkChg chg="add mod modStrokes">
          <ac:chgData name="Andrej Bogdanov" userId="51811781_tp_dropbox" providerId="OAuth2" clId="{F1CAC783-3227-EE4A-82DE-2794DAD570AA}" dt="2019-04-17T03:45:25.713" v="373" actId="1076"/>
          <ac:inkMkLst>
            <pc:docMk/>
            <pc:sldMk cId="2090886963" sldId="296"/>
            <ac:inkMk id="3" creationId="{EFE652B5-A0B1-D848-A61C-07EAB1AC7B01}"/>
          </ac:inkMkLst>
        </pc:inkChg>
        <pc:inkChg chg="add mod modStrokes">
          <ac:chgData name="Andrej Bogdanov" userId="51811781_tp_dropbox" providerId="OAuth2" clId="{F1CAC783-3227-EE4A-82DE-2794DAD570AA}" dt="2019-04-17T03:47:04.492" v="378"/>
          <ac:inkMkLst>
            <pc:docMk/>
            <pc:sldMk cId="2090886963" sldId="296"/>
            <ac:inkMk id="4" creationId="{B9A79A54-989D-7044-8AD8-DB9943BAD2E1}"/>
          </ac:inkMkLst>
        </pc:inkChg>
        <pc:inkChg chg="add">
          <ac:chgData name="Andrej Bogdanov" userId="51811781_tp_dropbox" providerId="OAuth2" clId="{F1CAC783-3227-EE4A-82DE-2794DAD570AA}" dt="2019-04-17T03:44:32.413" v="364" actId="7634"/>
          <ac:inkMkLst>
            <pc:docMk/>
            <pc:sldMk cId="2090886963" sldId="296"/>
            <ac:inkMk id="5" creationId="{88DBCBE8-D2C2-164A-B5BB-342A8A5C7D23}"/>
          </ac:inkMkLst>
        </pc:inkChg>
        <pc:inkChg chg="add del">
          <ac:chgData name="Andrej Bogdanov" userId="51811781_tp_dropbox" providerId="OAuth2" clId="{F1CAC783-3227-EE4A-82DE-2794DAD570AA}" dt="2019-04-17T03:44:40.800" v="367"/>
          <ac:inkMkLst>
            <pc:docMk/>
            <pc:sldMk cId="2090886963" sldId="296"/>
            <ac:inkMk id="6" creationId="{FBCAB0A9-E081-4542-8021-97E6B2C75131}"/>
          </ac:inkMkLst>
        </pc:inkChg>
        <pc:inkChg chg="add">
          <ac:chgData name="Andrej Bogdanov" userId="51811781_tp_dropbox" providerId="OAuth2" clId="{F1CAC783-3227-EE4A-82DE-2794DAD570AA}" dt="2019-04-17T03:44:59.801" v="368" actId="7634"/>
          <ac:inkMkLst>
            <pc:docMk/>
            <pc:sldMk cId="2090886963" sldId="296"/>
            <ac:inkMk id="7" creationId="{91AEE031-84B7-B94C-8403-ED00622383B4}"/>
          </ac:inkMkLst>
        </pc:inkChg>
        <pc:inkChg chg="add">
          <ac:chgData name="Andrej Bogdanov" userId="51811781_tp_dropbox" providerId="OAuth2" clId="{F1CAC783-3227-EE4A-82DE-2794DAD570AA}" dt="2019-04-17T03:50:49.279" v="381" actId="7634"/>
          <ac:inkMkLst>
            <pc:docMk/>
            <pc:sldMk cId="2090886963" sldId="296"/>
            <ac:inkMk id="8" creationId="{683AEE48-9F12-C34B-9505-43AF710C15CD}"/>
          </ac:inkMkLst>
        </pc:inkChg>
      </pc:sldChg>
      <pc:sldChg chg="addSp modSp">
        <pc:chgData name="Andrej Bogdanov" userId="51811781_tp_dropbox" providerId="OAuth2" clId="{F1CAC783-3227-EE4A-82DE-2794DAD570AA}" dt="2019-04-17T03:50:49.279" v="381" actId="7634"/>
        <pc:sldMkLst>
          <pc:docMk/>
          <pc:sldMk cId="434647730" sldId="297"/>
        </pc:sldMkLst>
        <pc:inkChg chg="add mod modStrokes">
          <ac:chgData name="Andrej Bogdanov" userId="51811781_tp_dropbox" providerId="OAuth2" clId="{F1CAC783-3227-EE4A-82DE-2794DAD570AA}" dt="2019-04-17T03:45:52.452" v="375" actId="1076"/>
          <ac:inkMkLst>
            <pc:docMk/>
            <pc:sldMk cId="434647730" sldId="297"/>
            <ac:inkMk id="3" creationId="{85115B72-AA4B-0040-B2BE-A61F41F12B8D}"/>
          </ac:inkMkLst>
        </pc:inkChg>
        <pc:inkChg chg="add mod modStrokes">
          <ac:chgData name="Andrej Bogdanov" userId="51811781_tp_dropbox" providerId="OAuth2" clId="{F1CAC783-3227-EE4A-82DE-2794DAD570AA}" dt="2019-04-17T03:47:07.808" v="380"/>
          <ac:inkMkLst>
            <pc:docMk/>
            <pc:sldMk cId="434647730" sldId="297"/>
            <ac:inkMk id="4" creationId="{DD9C63B1-B61A-BC47-A5C7-6BC7A90FF033}"/>
          </ac:inkMkLst>
        </pc:inkChg>
        <pc:inkChg chg="add">
          <ac:chgData name="Andrej Bogdanov" userId="51811781_tp_dropbox" providerId="OAuth2" clId="{F1CAC783-3227-EE4A-82DE-2794DAD570AA}" dt="2019-04-17T03:50:49.279" v="381" actId="7634"/>
          <ac:inkMkLst>
            <pc:docMk/>
            <pc:sldMk cId="434647730" sldId="297"/>
            <ac:inkMk id="5" creationId="{4C9D00CD-104E-E749-BDF7-F89D03E0845C}"/>
          </ac:inkMkLst>
        </pc:inkChg>
      </pc:sldChg>
      <pc:sldChg chg="addSp delSp modSp">
        <pc:chgData name="Andrej Bogdanov" userId="51811781_tp_dropbox" providerId="OAuth2" clId="{F1CAC783-3227-EE4A-82DE-2794DAD570AA}" dt="2019-04-17T04:15:38.599" v="387" actId="7634"/>
        <pc:sldMkLst>
          <pc:docMk/>
          <pc:sldMk cId="3906281156" sldId="298"/>
        </pc:sldMkLst>
        <pc:inkChg chg="add mod modStrokes">
          <ac:chgData name="Andrej Bogdanov" userId="51811781_tp_dropbox" providerId="OAuth2" clId="{F1CAC783-3227-EE4A-82DE-2794DAD570AA}" dt="2019-04-17T03:50:57.601" v="382"/>
          <ac:inkMkLst>
            <pc:docMk/>
            <pc:sldMk cId="3906281156" sldId="298"/>
            <ac:inkMk id="3" creationId="{5197BA7D-7013-2E4D-AAE9-6A162E412D36}"/>
          </ac:inkMkLst>
        </pc:inkChg>
        <pc:inkChg chg="add del">
          <ac:chgData name="Andrej Bogdanov" userId="51811781_tp_dropbox" providerId="OAuth2" clId="{F1CAC783-3227-EE4A-82DE-2794DAD570AA}" dt="2019-04-17T04:05:56.047" v="386"/>
          <ac:inkMkLst>
            <pc:docMk/>
            <pc:sldMk cId="3906281156" sldId="298"/>
            <ac:inkMk id="3" creationId="{746072D6-7076-1E49-9823-4F2C8C3EC377}"/>
          </ac:inkMkLst>
        </pc:inkChg>
        <pc:inkChg chg="add del">
          <ac:chgData name="Andrej Bogdanov" userId="51811781_tp_dropbox" providerId="OAuth2" clId="{F1CAC783-3227-EE4A-82DE-2794DAD570AA}" dt="2019-04-17T03:50:57.602" v="383"/>
          <ac:inkMkLst>
            <pc:docMk/>
            <pc:sldMk cId="3906281156" sldId="298"/>
            <ac:inkMk id="4" creationId="{4BF1D0A6-4709-0142-B882-4482A21C61DD}"/>
          </ac:inkMkLst>
        </pc:inkChg>
        <pc:inkChg chg="add">
          <ac:chgData name="Andrej Bogdanov" userId="51811781_tp_dropbox" providerId="OAuth2" clId="{F1CAC783-3227-EE4A-82DE-2794DAD570AA}" dt="2019-04-17T04:15:38.599" v="387" actId="7634"/>
          <ac:inkMkLst>
            <pc:docMk/>
            <pc:sldMk cId="3906281156" sldId="298"/>
            <ac:inkMk id="22" creationId="{F2514963-2B71-1649-AE0A-900699D90E52}"/>
          </ac:inkMkLst>
        </pc:inkChg>
      </pc:sldChg>
      <pc:sldChg chg="addSp modSp">
        <pc:chgData name="Andrej Bogdanov" userId="51811781_tp_dropbox" providerId="OAuth2" clId="{F1CAC783-3227-EE4A-82DE-2794DAD570AA}" dt="2019-04-17T02:48:42.596" v="298" actId="7634"/>
        <pc:sldMkLst>
          <pc:docMk/>
          <pc:sldMk cId="2345400894" sldId="299"/>
        </pc:sldMkLst>
        <pc:spChg chg="mod">
          <ac:chgData name="Andrej Bogdanov" userId="51811781_tp_dropbox" providerId="OAuth2" clId="{F1CAC783-3227-EE4A-82DE-2794DAD570AA}" dt="2019-04-17T00:57:44.572" v="16" actId="1076"/>
          <ac:spMkLst>
            <pc:docMk/>
            <pc:sldMk cId="2345400894" sldId="299"/>
            <ac:spMk id="12" creationId="{AE93B051-4E9B-F941-8A01-887B3F4CC849}"/>
          </ac:spMkLst>
        </pc:spChg>
        <pc:inkChg chg="add">
          <ac:chgData name="Andrej Bogdanov" userId="51811781_tp_dropbox" providerId="OAuth2" clId="{F1CAC783-3227-EE4A-82DE-2794DAD570AA}" dt="2019-04-17T02:48:42.596" v="298" actId="7634"/>
          <ac:inkMkLst>
            <pc:docMk/>
            <pc:sldMk cId="2345400894" sldId="299"/>
            <ac:inkMk id="6" creationId="{09326D13-B0F8-7D47-8809-3E2695BF3EF2}"/>
          </ac:inkMkLst>
        </pc:inkChg>
      </pc:sldChg>
      <pc:sldChg chg="addSp">
        <pc:chgData name="Andrej Bogdanov" userId="51811781_tp_dropbox" providerId="OAuth2" clId="{F1CAC783-3227-EE4A-82DE-2794DAD570AA}" dt="2019-04-17T04:15:38.599" v="387" actId="7634"/>
        <pc:sldMkLst>
          <pc:docMk/>
          <pc:sldMk cId="2971299146" sldId="300"/>
        </pc:sldMkLst>
        <pc:inkChg chg="add">
          <ac:chgData name="Andrej Bogdanov" userId="51811781_tp_dropbox" providerId="OAuth2" clId="{F1CAC783-3227-EE4A-82DE-2794DAD570AA}" dt="2019-04-17T04:15:38.599" v="387" actId="7634"/>
          <ac:inkMkLst>
            <pc:docMk/>
            <pc:sldMk cId="2971299146" sldId="300"/>
            <ac:inkMk id="2" creationId="{78A7EA23-8FCC-CE4C-ABAD-EE7818C0053E}"/>
          </ac:inkMkLst>
        </pc:inkChg>
        <pc:inkChg chg="add">
          <ac:chgData name="Andrej Bogdanov" userId="51811781_tp_dropbox" providerId="OAuth2" clId="{F1CAC783-3227-EE4A-82DE-2794DAD570AA}" dt="2019-04-17T02:48:42.596" v="298" actId="7634"/>
          <ac:inkMkLst>
            <pc:docMk/>
            <pc:sldMk cId="2971299146" sldId="300"/>
            <ac:inkMk id="2" creationId="{BAF5D22A-CBFF-2E4E-B811-D4A86593CAC7}"/>
          </ac:inkMkLst>
        </pc:inkChg>
      </pc:sldChg>
      <pc:sldChg chg="addSp">
        <pc:chgData name="Andrej Bogdanov" userId="51811781_tp_dropbox" providerId="OAuth2" clId="{F1CAC783-3227-EE4A-82DE-2794DAD570AA}" dt="2019-04-17T04:15:38.599" v="387" actId="7634"/>
        <pc:sldMkLst>
          <pc:docMk/>
          <pc:sldMk cId="3239537875" sldId="301"/>
        </pc:sldMkLst>
        <pc:inkChg chg="add">
          <ac:chgData name="Andrej Bogdanov" userId="51811781_tp_dropbox" providerId="OAuth2" clId="{F1CAC783-3227-EE4A-82DE-2794DAD570AA}" dt="2019-04-17T02:57:12.425" v="299" actId="7634"/>
          <ac:inkMkLst>
            <pc:docMk/>
            <pc:sldMk cId="3239537875" sldId="301"/>
            <ac:inkMk id="2" creationId="{714ADCF9-A807-CA4D-BBC9-A8B970E538F4}"/>
          </ac:inkMkLst>
        </pc:inkChg>
        <pc:inkChg chg="add">
          <ac:chgData name="Andrej Bogdanov" userId="51811781_tp_dropbox" providerId="OAuth2" clId="{F1CAC783-3227-EE4A-82DE-2794DAD570AA}" dt="2019-04-17T04:15:38.599" v="387" actId="7634"/>
          <ac:inkMkLst>
            <pc:docMk/>
            <pc:sldMk cId="3239537875" sldId="301"/>
            <ac:inkMk id="2" creationId="{717B430A-4988-534F-9ABB-6D7F0B199131}"/>
          </ac:inkMkLst>
        </pc:inkChg>
      </pc:sldChg>
      <pc:sldChg chg="addSp delSp modSp">
        <pc:chgData name="Andrej Bogdanov" userId="51811781_tp_dropbox" providerId="OAuth2" clId="{F1CAC783-3227-EE4A-82DE-2794DAD570AA}" dt="2019-04-17T04:32:40.629" v="452" actId="1076"/>
        <pc:sldMkLst>
          <pc:docMk/>
          <pc:sldMk cId="1480717070" sldId="302"/>
        </pc:sldMkLst>
        <pc:spChg chg="mod">
          <ac:chgData name="Andrej Bogdanov" userId="51811781_tp_dropbox" providerId="OAuth2" clId="{F1CAC783-3227-EE4A-82DE-2794DAD570AA}" dt="2019-04-17T01:02:29.757" v="19" actId="20577"/>
          <ac:spMkLst>
            <pc:docMk/>
            <pc:sldMk cId="1480717070" sldId="302"/>
            <ac:spMk id="3" creationId="{FC78D410-FE05-8340-A456-8448ED131AFE}"/>
          </ac:spMkLst>
        </pc:spChg>
        <pc:spChg chg="add mod">
          <ac:chgData name="Andrej Bogdanov" userId="51811781_tp_dropbox" providerId="OAuth2" clId="{F1CAC783-3227-EE4A-82DE-2794DAD570AA}" dt="2019-04-17T04:32:23.517" v="449" actId="14100"/>
          <ac:spMkLst>
            <pc:docMk/>
            <pc:sldMk cId="1480717070" sldId="302"/>
            <ac:spMk id="7" creationId="{78DD72A3-F8C1-0345-87DF-4FCAD91F5E41}"/>
          </ac:spMkLst>
        </pc:spChg>
        <pc:spChg chg="add mod">
          <ac:chgData name="Andrej Bogdanov" userId="51811781_tp_dropbox" providerId="OAuth2" clId="{F1CAC783-3227-EE4A-82DE-2794DAD570AA}" dt="2019-04-17T04:32:40.629" v="452" actId="1076"/>
          <ac:spMkLst>
            <pc:docMk/>
            <pc:sldMk cId="1480717070" sldId="302"/>
            <ac:spMk id="9" creationId="{A9476956-8D1D-784A-B418-5F3BFA654CC1}"/>
          </ac:spMkLst>
        </pc:spChg>
        <pc:inkChg chg="add mod modStrokes">
          <ac:chgData name="Andrej Bogdanov" userId="51811781_tp_dropbox" providerId="OAuth2" clId="{F1CAC783-3227-EE4A-82DE-2794DAD570AA}" dt="2019-04-17T04:19:46.348" v="414"/>
          <ac:inkMkLst>
            <pc:docMk/>
            <pc:sldMk cId="1480717070" sldId="302"/>
            <ac:inkMk id="2" creationId="{784F6BC1-2718-064D-8364-1FAE0D6E00AA}"/>
          </ac:inkMkLst>
        </pc:inkChg>
        <pc:inkChg chg="add del">
          <ac:chgData name="Andrej Bogdanov" userId="51811781_tp_dropbox" providerId="OAuth2" clId="{F1CAC783-3227-EE4A-82DE-2794DAD570AA}" dt="2019-04-17T04:16:56.481" v="396"/>
          <ac:inkMkLst>
            <pc:docMk/>
            <pc:sldMk cId="1480717070" sldId="302"/>
            <ac:inkMk id="4" creationId="{9858B1C1-FD96-3447-B8DC-E92400A20AC4}"/>
          </ac:inkMkLst>
        </pc:inkChg>
        <pc:inkChg chg="add del mod modStrokes">
          <ac:chgData name="Andrej Bogdanov" userId="51811781_tp_dropbox" providerId="OAuth2" clId="{F1CAC783-3227-EE4A-82DE-2794DAD570AA}" dt="2019-04-17T04:16:12.351" v="390"/>
          <ac:inkMkLst>
            <pc:docMk/>
            <pc:sldMk cId="1480717070" sldId="302"/>
            <ac:inkMk id="4" creationId="{B524A07D-F8A3-3541-991C-7A13F099F009}"/>
          </ac:inkMkLst>
        </pc:inkChg>
        <pc:inkChg chg="add">
          <ac:chgData name="Andrej Bogdanov" userId="51811781_tp_dropbox" providerId="OAuth2" clId="{F1CAC783-3227-EE4A-82DE-2794DAD570AA}" dt="2019-04-17T04:18:07.518" v="397" actId="7634"/>
          <ac:inkMkLst>
            <pc:docMk/>
            <pc:sldMk cId="1480717070" sldId="302"/>
            <ac:inkMk id="5" creationId="{064736D3-0B93-0C47-AD49-92710478BA23}"/>
          </ac:inkMkLst>
        </pc:inkChg>
      </pc:sldChg>
      <pc:sldChg chg="del">
        <pc:chgData name="Andrej Bogdanov" userId="51811781_tp_dropbox" providerId="OAuth2" clId="{F1CAC783-3227-EE4A-82DE-2794DAD570AA}" dt="2019-04-17T03:36:07.408" v="325" actId="2696"/>
        <pc:sldMkLst>
          <pc:docMk/>
          <pc:sldMk cId="157303495" sldId="303"/>
        </pc:sldMkLst>
      </pc:sldChg>
      <pc:sldChg chg="addSp delSp modSp">
        <pc:chgData name="Andrej Bogdanov" userId="51811781_tp_dropbox" providerId="OAuth2" clId="{F1CAC783-3227-EE4A-82DE-2794DAD570AA}" dt="2019-04-17T04:31:28.871" v="439" actId="1076"/>
        <pc:sldMkLst>
          <pc:docMk/>
          <pc:sldMk cId="189020730" sldId="304"/>
        </pc:sldMkLst>
        <pc:inkChg chg="add del mod modStrokes">
          <ac:chgData name="Andrej Bogdanov" userId="51811781_tp_dropbox" providerId="OAuth2" clId="{F1CAC783-3227-EE4A-82DE-2794DAD570AA}" dt="2019-04-17T04:25:39.108" v="423"/>
          <ac:inkMkLst>
            <pc:docMk/>
            <pc:sldMk cId="189020730" sldId="304"/>
            <ac:inkMk id="9" creationId="{91C063FC-2281-7D48-B1AE-B6BD8A8EF602}"/>
          </ac:inkMkLst>
        </pc:inkChg>
        <pc:inkChg chg="add mod">
          <ac:chgData name="Andrej Bogdanov" userId="51811781_tp_dropbox" providerId="OAuth2" clId="{F1CAC783-3227-EE4A-82DE-2794DAD570AA}" dt="2019-04-17T04:31:28.871" v="439" actId="1076"/>
          <ac:inkMkLst>
            <pc:docMk/>
            <pc:sldMk cId="189020730" sldId="304"/>
            <ac:inkMk id="10" creationId="{8EC84364-D2A7-E84F-AC41-22AECE084CB2}"/>
          </ac:inkMkLst>
        </pc:inkChg>
      </pc:sldChg>
      <pc:sldChg chg="addSp delSp modSp">
        <pc:chgData name="Andrej Bogdanov" userId="51811781_tp_dropbox" providerId="OAuth2" clId="{F1CAC783-3227-EE4A-82DE-2794DAD570AA}" dt="2019-04-17T04:33:08.585" v="458" actId="1076"/>
        <pc:sldMkLst>
          <pc:docMk/>
          <pc:sldMk cId="3812968227" sldId="305"/>
        </pc:sldMkLst>
        <pc:spChg chg="mod">
          <ac:chgData name="Andrej Bogdanov" userId="51811781_tp_dropbox" providerId="OAuth2" clId="{F1CAC783-3227-EE4A-82DE-2794DAD570AA}" dt="2019-04-17T04:33:01.181" v="457" actId="1076"/>
          <ac:spMkLst>
            <pc:docMk/>
            <pc:sldMk cId="3812968227" sldId="305"/>
            <ac:spMk id="2" creationId="{AE8A3371-1C51-814C-BF73-8DE94921B36E}"/>
          </ac:spMkLst>
        </pc:spChg>
        <pc:spChg chg="add mod">
          <ac:chgData name="Andrej Bogdanov" userId="51811781_tp_dropbox" providerId="OAuth2" clId="{F1CAC783-3227-EE4A-82DE-2794DAD570AA}" dt="2019-04-17T04:33:08.585" v="458" actId="1076"/>
          <ac:spMkLst>
            <pc:docMk/>
            <pc:sldMk cId="3812968227" sldId="305"/>
            <ac:spMk id="15" creationId="{D0F973B7-982A-2243-B510-38C991830DE5}"/>
          </ac:spMkLst>
        </pc:spChg>
        <pc:inkChg chg="add del">
          <ac:chgData name="Andrej Bogdanov" userId="51811781_tp_dropbox" providerId="OAuth2" clId="{F1CAC783-3227-EE4A-82DE-2794DAD570AA}" dt="2019-04-17T02:59:22.065" v="306"/>
          <ac:inkMkLst>
            <pc:docMk/>
            <pc:sldMk cId="3812968227" sldId="305"/>
            <ac:inkMk id="3" creationId="{350FC1A6-B378-2549-B03D-8FF13F51AEE8}"/>
          </ac:inkMkLst>
        </pc:inkChg>
        <pc:inkChg chg="add mod modStrokes">
          <ac:chgData name="Andrej Bogdanov" userId="51811781_tp_dropbox" providerId="OAuth2" clId="{F1CAC783-3227-EE4A-82DE-2794DAD570AA}" dt="2019-04-17T04:19:36.370" v="413"/>
          <ac:inkMkLst>
            <pc:docMk/>
            <pc:sldMk cId="3812968227" sldId="305"/>
            <ac:inkMk id="3" creationId="{3F253851-06FB-324B-A25C-CD0D918DE795}"/>
          </ac:inkMkLst>
        </pc:inkChg>
        <pc:inkChg chg="add">
          <ac:chgData name="Andrej Bogdanov" userId="51811781_tp_dropbox" providerId="OAuth2" clId="{F1CAC783-3227-EE4A-82DE-2794DAD570AA}" dt="2019-04-17T04:20:56.667" v="415" actId="7634"/>
          <ac:inkMkLst>
            <pc:docMk/>
            <pc:sldMk cId="3812968227" sldId="305"/>
            <ac:inkMk id="4" creationId="{085FDBEE-B99B-964A-8B38-9479DF16DC4D}"/>
          </ac:inkMkLst>
        </pc:inkChg>
        <pc:inkChg chg="add del">
          <ac:chgData name="Andrej Bogdanov" userId="51811781_tp_dropbox" providerId="OAuth2" clId="{F1CAC783-3227-EE4A-82DE-2794DAD570AA}" dt="2019-04-17T02:59:22.065" v="306"/>
          <ac:inkMkLst>
            <pc:docMk/>
            <pc:sldMk cId="3812968227" sldId="305"/>
            <ac:inkMk id="4" creationId="{45142340-FE90-4244-8F06-DB2EE6355311}"/>
          </ac:inkMkLst>
        </pc:inkChg>
        <pc:inkChg chg="add mod modStrokes">
          <ac:chgData name="Andrej Bogdanov" userId="51811781_tp_dropbox" providerId="OAuth2" clId="{F1CAC783-3227-EE4A-82DE-2794DAD570AA}" dt="2019-04-17T04:30:18.585" v="435" actId="1076"/>
          <ac:inkMkLst>
            <pc:docMk/>
            <pc:sldMk cId="3812968227" sldId="305"/>
            <ac:inkMk id="5" creationId="{98255D72-9088-1441-9F59-ECFE0F22E30A}"/>
          </ac:inkMkLst>
        </pc:inkChg>
        <pc:inkChg chg="add del">
          <ac:chgData name="Andrej Bogdanov" userId="51811781_tp_dropbox" providerId="OAuth2" clId="{F1CAC783-3227-EE4A-82DE-2794DAD570AA}" dt="2019-04-17T02:59:22.065" v="306"/>
          <ac:inkMkLst>
            <pc:docMk/>
            <pc:sldMk cId="3812968227" sldId="305"/>
            <ac:inkMk id="5" creationId="{FA23043D-B610-5949-83B6-CED392A18383}"/>
          </ac:inkMkLst>
        </pc:inkChg>
        <pc:inkChg chg="add del">
          <ac:chgData name="Andrej Bogdanov" userId="51811781_tp_dropbox" providerId="OAuth2" clId="{F1CAC783-3227-EE4A-82DE-2794DAD570AA}" dt="2019-04-17T02:59:22.065" v="306"/>
          <ac:inkMkLst>
            <pc:docMk/>
            <pc:sldMk cId="3812968227" sldId="305"/>
            <ac:inkMk id="6" creationId="{A8B43C7F-EC9D-584C-B8F3-1C5A13BC2EC6}"/>
          </ac:inkMkLst>
        </pc:inkChg>
        <pc:inkChg chg="add del">
          <ac:chgData name="Andrej Bogdanov" userId="51811781_tp_dropbox" providerId="OAuth2" clId="{F1CAC783-3227-EE4A-82DE-2794DAD570AA}" dt="2019-04-17T04:29:45.355" v="428" actId="22"/>
          <ac:inkMkLst>
            <pc:docMk/>
            <pc:sldMk cId="3812968227" sldId="305"/>
            <ac:inkMk id="6" creationId="{E4B10CDC-4ED7-B64A-B2C6-A44E3CAB51E6}"/>
          </ac:inkMkLst>
        </pc:inkChg>
        <pc:inkChg chg="add del mod">
          <ac:chgData name="Andrej Bogdanov" userId="51811781_tp_dropbox" providerId="OAuth2" clId="{F1CAC783-3227-EE4A-82DE-2794DAD570AA}" dt="2019-04-17T04:25:24.858" v="420"/>
          <ac:inkMkLst>
            <pc:docMk/>
            <pc:sldMk cId="3812968227" sldId="305"/>
            <ac:inkMk id="7" creationId="{27BF4D18-1AD7-BD40-979D-A888A96068AC}"/>
          </ac:inkMkLst>
        </pc:inkChg>
        <pc:inkChg chg="add del mod reco">
          <ac:chgData name="Andrej Bogdanov" userId="51811781_tp_dropbox" providerId="OAuth2" clId="{F1CAC783-3227-EE4A-82DE-2794DAD570AA}" dt="2019-04-17T04:25:24.856" v="418"/>
          <ac:inkMkLst>
            <pc:docMk/>
            <pc:sldMk cId="3812968227" sldId="305"/>
            <ac:inkMk id="8" creationId="{B5224195-6BCF-0349-BF21-048111A9701C}"/>
          </ac:inkMkLst>
        </pc:inkChg>
        <pc:inkChg chg="add del">
          <ac:chgData name="Andrej Bogdanov" userId="51811781_tp_dropbox" providerId="OAuth2" clId="{F1CAC783-3227-EE4A-82DE-2794DAD570AA}" dt="2019-04-17T02:59:33.924" v="312"/>
          <ac:inkMkLst>
            <pc:docMk/>
            <pc:sldMk cId="3812968227" sldId="305"/>
            <ac:inkMk id="10" creationId="{D2DE8F89-9359-424A-A67A-E764C11842C2}"/>
          </ac:inkMkLst>
        </pc:inkChg>
        <pc:inkChg chg="add mod modStrokes">
          <ac:chgData name="Andrej Bogdanov" userId="51811781_tp_dropbox" providerId="OAuth2" clId="{F1CAC783-3227-EE4A-82DE-2794DAD570AA}" dt="2019-04-17T04:30:49.802" v="437"/>
          <ac:inkMkLst>
            <pc:docMk/>
            <pc:sldMk cId="3812968227" sldId="305"/>
            <ac:inkMk id="11" creationId="{0A8A6A77-3A4D-B24E-B5E8-1A1E2614F598}"/>
          </ac:inkMkLst>
        </pc:inkChg>
        <pc:inkChg chg="add del">
          <ac:chgData name="Andrej Bogdanov" userId="51811781_tp_dropbox" providerId="OAuth2" clId="{F1CAC783-3227-EE4A-82DE-2794DAD570AA}" dt="2019-04-17T02:59:33.924" v="312"/>
          <ac:inkMkLst>
            <pc:docMk/>
            <pc:sldMk cId="3812968227" sldId="305"/>
            <ac:inkMk id="11" creationId="{DB1981EC-38DB-0447-B3D0-C396476DFCC1}"/>
          </ac:inkMkLst>
        </pc:inkChg>
        <pc:inkChg chg="add del">
          <ac:chgData name="Andrej Bogdanov" userId="51811781_tp_dropbox" providerId="OAuth2" clId="{F1CAC783-3227-EE4A-82DE-2794DAD570AA}" dt="2019-04-17T02:59:33.924" v="312"/>
          <ac:inkMkLst>
            <pc:docMk/>
            <pc:sldMk cId="3812968227" sldId="305"/>
            <ac:inkMk id="12" creationId="{B563833C-EAA8-4C4D-A9E1-78B4144E2BD9}"/>
          </ac:inkMkLst>
        </pc:inkChg>
        <pc:inkChg chg="add del">
          <ac:chgData name="Andrej Bogdanov" userId="51811781_tp_dropbox" providerId="OAuth2" clId="{F1CAC783-3227-EE4A-82DE-2794DAD570AA}" dt="2019-04-17T02:59:33.924" v="312"/>
          <ac:inkMkLst>
            <pc:docMk/>
            <pc:sldMk cId="3812968227" sldId="305"/>
            <ac:inkMk id="13" creationId="{5869CA83-F314-4D4E-9FCB-959BD95A624D}"/>
          </ac:inkMkLst>
        </pc:inkChg>
        <pc:inkChg chg="add">
          <ac:chgData name="Andrej Bogdanov" userId="51811781_tp_dropbox" providerId="OAuth2" clId="{F1CAC783-3227-EE4A-82DE-2794DAD570AA}" dt="2019-04-17T04:31:19.736" v="438" actId="7634"/>
          <ac:inkMkLst>
            <pc:docMk/>
            <pc:sldMk cId="3812968227" sldId="305"/>
            <ac:inkMk id="13" creationId="{B2270728-A6AE-234F-A4AF-A435F72DEC5C}"/>
          </ac:inkMkLst>
        </pc:inkChg>
        <pc:inkChg chg="add del reco">
          <ac:chgData name="Andrej Bogdanov" userId="51811781_tp_dropbox" providerId="OAuth2" clId="{F1CAC783-3227-EE4A-82DE-2794DAD570AA}" dt="2019-04-17T02:59:36.643" v="316"/>
          <ac:inkMkLst>
            <pc:docMk/>
            <pc:sldMk cId="3812968227" sldId="305"/>
            <ac:inkMk id="14" creationId="{91228B85-9D4F-9A46-821B-42D34F29E3ED}"/>
          </ac:inkMkLst>
        </pc:inkChg>
        <pc:inkChg chg="add del">
          <ac:chgData name="Andrej Bogdanov" userId="51811781_tp_dropbox" providerId="OAuth2" clId="{F1CAC783-3227-EE4A-82DE-2794DAD570AA}" dt="2019-04-17T02:59:36.643" v="316"/>
          <ac:inkMkLst>
            <pc:docMk/>
            <pc:sldMk cId="3812968227" sldId="305"/>
            <ac:inkMk id="16" creationId="{5A597382-8399-0E46-A8DF-16360A14852D}"/>
          </ac:inkMkLst>
        </pc:inkChg>
        <pc:inkChg chg="add del">
          <ac:chgData name="Andrej Bogdanov" userId="51811781_tp_dropbox" providerId="OAuth2" clId="{F1CAC783-3227-EE4A-82DE-2794DAD570AA}" dt="2019-04-17T02:59:36.643" v="316"/>
          <ac:inkMkLst>
            <pc:docMk/>
            <pc:sldMk cId="3812968227" sldId="305"/>
            <ac:inkMk id="17" creationId="{2A9EED31-EB7E-9A44-80AB-8A484C367FCF}"/>
          </ac:inkMkLst>
        </pc:inkChg>
        <pc:inkChg chg="add del">
          <ac:chgData name="Andrej Bogdanov" userId="51811781_tp_dropbox" providerId="OAuth2" clId="{F1CAC783-3227-EE4A-82DE-2794DAD570AA}" dt="2019-04-17T02:59:36.643" v="316"/>
          <ac:inkMkLst>
            <pc:docMk/>
            <pc:sldMk cId="3812968227" sldId="305"/>
            <ac:inkMk id="18" creationId="{806EC1EC-710B-D443-85F5-96DD7700BE0F}"/>
          </ac:inkMkLst>
        </pc:inkChg>
        <pc:inkChg chg="add del mod reco">
          <ac:chgData name="Andrej Bogdanov" userId="51811781_tp_dropbox" providerId="OAuth2" clId="{F1CAC783-3227-EE4A-82DE-2794DAD570AA}" dt="2019-04-17T04:25:24.860" v="421"/>
          <ac:inkMkLst>
            <pc:docMk/>
            <pc:sldMk cId="3812968227" sldId="305"/>
            <ac:inkMk id="19" creationId="{FCD04B66-AE36-7C40-91CC-B2F3A715F389}"/>
          </ac:inkMkLst>
        </pc:inkChg>
        <pc:inkChg chg="add del mod">
          <ac:chgData name="Andrej Bogdanov" userId="51811781_tp_dropbox" providerId="OAuth2" clId="{F1CAC783-3227-EE4A-82DE-2794DAD570AA}" dt="2019-04-17T04:25:24.858" v="419"/>
          <ac:inkMkLst>
            <pc:docMk/>
            <pc:sldMk cId="3812968227" sldId="305"/>
            <ac:inkMk id="21" creationId="{6390AA32-866E-9947-B133-57CD930080AC}"/>
          </ac:inkMkLst>
        </pc:inkChg>
      </pc:sldChg>
      <pc:sldChg chg="del">
        <pc:chgData name="Andrej Bogdanov" userId="51811781_tp_dropbox" providerId="OAuth2" clId="{F1CAC783-3227-EE4A-82DE-2794DAD570AA}" dt="2019-04-17T03:36:09.332" v="326" actId="2696"/>
        <pc:sldMkLst>
          <pc:docMk/>
          <pc:sldMk cId="828820562" sldId="306"/>
        </pc:sldMkLst>
      </pc:sldChg>
      <pc:sldChg chg="del">
        <pc:chgData name="Andrej Bogdanov" userId="51811781_tp_dropbox" providerId="OAuth2" clId="{F1CAC783-3227-EE4A-82DE-2794DAD570AA}" dt="2019-04-17T03:36:11.492" v="327" actId="2696"/>
        <pc:sldMkLst>
          <pc:docMk/>
          <pc:sldMk cId="1457811425" sldId="307"/>
        </pc:sldMkLst>
      </pc:sldChg>
      <pc:sldChg chg="addSp">
        <pc:chgData name="Andrej Bogdanov" userId="51811781_tp_dropbox" providerId="OAuth2" clId="{F1CAC783-3227-EE4A-82DE-2794DAD570AA}" dt="2019-04-17T04:46:52.243" v="489" actId="7634"/>
        <pc:sldMkLst>
          <pc:docMk/>
          <pc:sldMk cId="1862813539" sldId="308"/>
        </pc:sldMkLst>
        <pc:inkChg chg="add">
          <ac:chgData name="Andrej Bogdanov" userId="51811781_tp_dropbox" providerId="OAuth2" clId="{F1CAC783-3227-EE4A-82DE-2794DAD570AA}" dt="2019-04-17T04:46:52.243" v="489" actId="7634"/>
          <ac:inkMkLst>
            <pc:docMk/>
            <pc:sldMk cId="1862813539" sldId="308"/>
            <ac:inkMk id="3" creationId="{72FB4109-83FA-5E47-B585-87271D4327C3}"/>
          </ac:inkMkLst>
        </pc:inkChg>
      </pc:sldChg>
      <pc:sldChg chg="addSp delSp modSp">
        <pc:chgData name="Andrej Bogdanov" userId="51811781_tp_dropbox" providerId="OAuth2" clId="{F1CAC783-3227-EE4A-82DE-2794DAD570AA}" dt="2019-04-17T04:42:58.217" v="488" actId="1076"/>
        <pc:sldMkLst>
          <pc:docMk/>
          <pc:sldMk cId="3602780537" sldId="309"/>
        </pc:sldMkLst>
        <pc:spChg chg="mod">
          <ac:chgData name="Andrej Bogdanov" userId="51811781_tp_dropbox" providerId="OAuth2" clId="{F1CAC783-3227-EE4A-82DE-2794DAD570AA}" dt="2019-04-17T04:41:35.800" v="482" actId="1076"/>
          <ac:spMkLst>
            <pc:docMk/>
            <pc:sldMk cId="3602780537" sldId="309"/>
            <ac:spMk id="4" creationId="{D13FA547-5B28-4140-B28A-A30C8E6C1C46}"/>
          </ac:spMkLst>
        </pc:spChg>
        <pc:inkChg chg="add mod modStrokes">
          <ac:chgData name="Andrej Bogdanov" userId="51811781_tp_dropbox" providerId="OAuth2" clId="{F1CAC783-3227-EE4A-82DE-2794DAD570AA}" dt="2019-04-17T04:42:58.217" v="488" actId="1076"/>
          <ac:inkMkLst>
            <pc:docMk/>
            <pc:sldMk cId="3602780537" sldId="309"/>
            <ac:inkMk id="2" creationId="{443E7BC0-85A8-374E-8B66-5AA5052A0060}"/>
          </ac:inkMkLst>
        </pc:inkChg>
        <pc:inkChg chg="add del mod modStrokes">
          <ac:chgData name="Andrej Bogdanov" userId="51811781_tp_dropbox" providerId="OAuth2" clId="{F1CAC783-3227-EE4A-82DE-2794DAD570AA}" dt="2019-04-17T04:41:42.055" v="483"/>
          <ac:inkMkLst>
            <pc:docMk/>
            <pc:sldMk cId="3602780537" sldId="309"/>
            <ac:inkMk id="5" creationId="{2711606A-396E-CC44-8AB7-8DB3F36185B3}"/>
          </ac:inkMkLst>
        </pc:inkChg>
        <pc:inkChg chg="add del mod modStrokes">
          <ac:chgData name="Andrej Bogdanov" userId="51811781_tp_dropbox" providerId="OAuth2" clId="{F1CAC783-3227-EE4A-82DE-2794DAD570AA}" dt="2019-04-17T04:36:32.983" v="465"/>
          <ac:inkMkLst>
            <pc:docMk/>
            <pc:sldMk cId="3602780537" sldId="309"/>
            <ac:inkMk id="6" creationId="{EB3889D1-804E-5046-96B0-02E1FF6CF599}"/>
          </ac:inkMkLst>
        </pc:inkChg>
        <pc:inkChg chg="add mod modStrokes">
          <ac:chgData name="Andrej Bogdanov" userId="51811781_tp_dropbox" providerId="OAuth2" clId="{F1CAC783-3227-EE4A-82DE-2794DAD570AA}" dt="2019-04-17T04:42:58.217" v="488" actId="1076"/>
          <ac:inkMkLst>
            <pc:docMk/>
            <pc:sldMk cId="3602780537" sldId="309"/>
            <ac:inkMk id="7" creationId="{71F1D43D-ED52-B04E-8EF9-13F513F3E9A5}"/>
          </ac:inkMkLst>
        </pc:inkChg>
        <pc:inkChg chg="add mod modStrokes">
          <ac:chgData name="Andrej Bogdanov" userId="51811781_tp_dropbox" providerId="OAuth2" clId="{F1CAC783-3227-EE4A-82DE-2794DAD570AA}" dt="2019-04-17T04:42:58.217" v="488" actId="1076"/>
          <ac:inkMkLst>
            <pc:docMk/>
            <pc:sldMk cId="3602780537" sldId="309"/>
            <ac:inkMk id="8" creationId="{671A462B-2EE9-7643-B511-B6A24EF8A11D}"/>
          </ac:inkMkLst>
        </pc:inkChg>
        <pc:inkChg chg="add mod">
          <ac:chgData name="Andrej Bogdanov" userId="51811781_tp_dropbox" providerId="OAuth2" clId="{F1CAC783-3227-EE4A-82DE-2794DAD570AA}" dt="2019-04-17T04:42:58.217" v="488" actId="1076"/>
          <ac:inkMkLst>
            <pc:docMk/>
            <pc:sldMk cId="3602780537" sldId="309"/>
            <ac:inkMk id="9" creationId="{8A30DE37-B992-8C47-8C3F-F9FF77140E54}"/>
          </ac:inkMkLst>
        </pc:inkChg>
        <pc:inkChg chg="add mod modStrokes">
          <ac:chgData name="Andrej Bogdanov" userId="51811781_tp_dropbox" providerId="OAuth2" clId="{F1CAC783-3227-EE4A-82DE-2794DAD570AA}" dt="2019-04-17T04:42:58.217" v="488" actId="1076"/>
          <ac:inkMkLst>
            <pc:docMk/>
            <pc:sldMk cId="3602780537" sldId="309"/>
            <ac:inkMk id="10" creationId="{BE07A72D-017C-4D45-A6B9-79A8903A5386}"/>
          </ac:inkMkLst>
        </pc:inkChg>
        <pc:inkChg chg="add">
          <ac:chgData name="Andrej Bogdanov" userId="51811781_tp_dropbox" providerId="OAuth2" clId="{F1CAC783-3227-EE4A-82DE-2794DAD570AA}" dt="2019-04-17T04:42:44.198" v="486" actId="7634"/>
          <ac:inkMkLst>
            <pc:docMk/>
            <pc:sldMk cId="3602780537" sldId="309"/>
            <ac:inkMk id="11" creationId="{71B9BDA4-DEE7-3945-96BB-833B7B164F57}"/>
          </ac:inkMkLst>
        </pc:inkChg>
      </pc:sldChg>
      <pc:sldChg chg="addSp modSp">
        <pc:chgData name="Andrej Bogdanov" userId="51811781_tp_dropbox" providerId="OAuth2" clId="{F1CAC783-3227-EE4A-82DE-2794DAD570AA}" dt="2019-04-17T03:39:25.767" v="343" actId="7634"/>
        <pc:sldMkLst>
          <pc:docMk/>
          <pc:sldMk cId="853389550" sldId="310"/>
        </pc:sldMkLst>
        <pc:inkChg chg="add mod modStrokes">
          <ac:chgData name="Andrej Bogdanov" userId="51811781_tp_dropbox" providerId="OAuth2" clId="{F1CAC783-3227-EE4A-82DE-2794DAD570AA}" dt="2019-04-17T03:39:12.780" v="342"/>
          <ac:inkMkLst>
            <pc:docMk/>
            <pc:sldMk cId="853389550" sldId="310"/>
            <ac:inkMk id="2" creationId="{7D785064-45AB-E549-B24E-7EF628B36442}"/>
          </ac:inkMkLst>
        </pc:inkChg>
        <pc:inkChg chg="add">
          <ac:chgData name="Andrej Bogdanov" userId="51811781_tp_dropbox" providerId="OAuth2" clId="{F1CAC783-3227-EE4A-82DE-2794DAD570AA}" dt="2019-04-17T03:39:25.767" v="343" actId="7634"/>
          <ac:inkMkLst>
            <pc:docMk/>
            <pc:sldMk cId="853389550" sldId="310"/>
            <ac:inkMk id="5" creationId="{D9FA31C6-53B5-CA4B-9C26-4B78258EB5EA}"/>
          </ac:inkMkLst>
        </pc:inkChg>
      </pc:sldChg>
      <pc:sldChg chg="addSp modSp">
        <pc:chgData name="Andrej Bogdanov" userId="51811781_tp_dropbox" providerId="OAuth2" clId="{F1CAC783-3227-EE4A-82DE-2794DAD570AA}" dt="2019-04-17T04:54:34.817" v="498" actId="7634"/>
        <pc:sldMkLst>
          <pc:docMk/>
          <pc:sldMk cId="427276238" sldId="312"/>
        </pc:sldMkLst>
        <pc:spChg chg="mod">
          <ac:chgData name="Andrej Bogdanov" userId="51811781_tp_dropbox" providerId="OAuth2" clId="{F1CAC783-3227-EE4A-82DE-2794DAD570AA}" dt="2019-04-17T01:17:38.696" v="294" actId="20577"/>
          <ac:spMkLst>
            <pc:docMk/>
            <pc:sldMk cId="427276238" sldId="312"/>
            <ac:spMk id="2" creationId="{DAB6C908-583A-7E4F-BCBA-CACB8793F631}"/>
          </ac:spMkLst>
        </pc:spChg>
        <pc:inkChg chg="add mod modStrokes">
          <ac:chgData name="Andrej Bogdanov" userId="51811781_tp_dropbox" providerId="OAuth2" clId="{F1CAC783-3227-EE4A-82DE-2794DAD570AA}" dt="2019-04-17T04:49:04.052" v="495" actId="1076"/>
          <ac:inkMkLst>
            <pc:docMk/>
            <pc:sldMk cId="427276238" sldId="312"/>
            <ac:inkMk id="3" creationId="{795C4EE6-4FE5-174C-A721-2A78B2059603}"/>
          </ac:inkMkLst>
        </pc:inkChg>
        <pc:inkChg chg="add mod modStrokes">
          <ac:chgData name="Andrej Bogdanov" userId="51811781_tp_dropbox" providerId="OAuth2" clId="{F1CAC783-3227-EE4A-82DE-2794DAD570AA}" dt="2019-04-17T04:53:03.758" v="497"/>
          <ac:inkMkLst>
            <pc:docMk/>
            <pc:sldMk cId="427276238" sldId="312"/>
            <ac:inkMk id="4" creationId="{46FE8818-1A7B-B24E-8C66-6FF50C6A76CB}"/>
          </ac:inkMkLst>
        </pc:inkChg>
        <pc:inkChg chg="add">
          <ac:chgData name="Andrej Bogdanov" userId="51811781_tp_dropbox" providerId="OAuth2" clId="{F1CAC783-3227-EE4A-82DE-2794DAD570AA}" dt="2019-04-17T04:53:00.707" v="496" actId="7634"/>
          <ac:inkMkLst>
            <pc:docMk/>
            <pc:sldMk cId="427276238" sldId="312"/>
            <ac:inkMk id="5" creationId="{8E0A11C6-86F5-FA4A-9C2F-39FEA141B9C4}"/>
          </ac:inkMkLst>
        </pc:inkChg>
        <pc:inkChg chg="add">
          <ac:chgData name="Andrej Bogdanov" userId="51811781_tp_dropbox" providerId="OAuth2" clId="{F1CAC783-3227-EE4A-82DE-2794DAD570AA}" dt="2019-04-17T04:54:34.817" v="498" actId="7634"/>
          <ac:inkMkLst>
            <pc:docMk/>
            <pc:sldMk cId="427276238" sldId="312"/>
            <ac:inkMk id="6" creationId="{0CF32763-60DC-6A45-A800-8F3077B58D1E}"/>
          </ac:inkMkLst>
        </pc:inkChg>
      </pc:sldChg>
    </pc:docChg>
  </pc:docChgLst>
  <pc:docChgLst>
    <pc:chgData name="Andrej Bogdanov" userId="51811781_tp_dropbox" providerId="OAuth2" clId="{57DA58E2-8ADE-0242-8089-701BD50565A1}"/>
    <pc:docChg chg="custSel modSld">
      <pc:chgData name="Andrej Bogdanov" userId="51811781_tp_dropbox" providerId="OAuth2" clId="{57DA58E2-8ADE-0242-8089-701BD50565A1}" dt="2019-03-25T02:32:47.050" v="2" actId="7634"/>
      <pc:docMkLst>
        <pc:docMk/>
      </pc:docMkLst>
    </pc:docChg>
  </pc:docChgLst>
  <pc:docChgLst>
    <pc:chgData name="Andrej Bogdanov" userId="51811781_tp_dropbox" providerId="OAuth2" clId="{D6DD532A-D092-C849-8E84-6CFF6B9545EE}"/>
    <pc:docChg chg="custSel addSld delSld modSld">
      <pc:chgData name="Andrej Bogdanov" userId="51811781_tp_dropbox" providerId="OAuth2" clId="{D6DD532A-D092-C849-8E84-6CFF6B9545EE}" dt="2019-03-20T04:10:45.276" v="89" actId="7634"/>
      <pc:docMkLst>
        <pc:docMk/>
      </pc:docMkLst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6T04:51:24.59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2501 16983 6786,'-6'0'477,"1"-1"-279,5-3 15,0 2-192,0-3 0,1 2 139,3-1-138,-3 0 93,4 4 71,-5 0-102,5 0-58,-3 0 43,3 0-22,-5 0-10,5 0-18,-4 0 0,5 0 23,-2 0 23,-3 0-2,10 0 72,-10 0-80,9 0-26,-4 0 0,2 0 57,0 0-5,-6 0-54,8 0 3,-9 0-43,10 0-13,-10 0 17,9 0 1,-7 0 31,4 0-86,-4 0 57,7 0 0,-8 0-5,6 0 1,-4 0 7,3 0 0,-3 0-1,4 0 1,-4 0 28,3 0 1,-3 0 3,4 0 1,-4 0 82,3 0-89,-4 0-17,7 0 0,-8 0 12,6 0-16,-5 0 0,3 0-4,-2 0-9,-3 0-71,9 0 81,-4 0 58,1 0-58,3 0 54,-4 0-22,6 0 1,-1 0 5,1 0 0,-5 0-24,1 0 1,-1 0 1,5 0 1,-5 0 25,1 0-6,0 0-56,3 0 1,0 0 33,1 0 1,-4 0-54,-1 0 43,-4 0-7,7 0 1,-4 0 0,6 0-3,-1 0 62,0 0 0,1 0-53,-1 0 0,1 0 12,-1 0 0,1 0-4,-1 0 0,-3 0 13,-1 0 1,1 0-9,3 0 1,1 0-2,-1 0 1,0 0 22,1 0 1,-1 0 1,1 0 1,3 0-3,0 0 0,4 0 8,-4 0 0,4-4-49,-3 0 1,0 1 30,-1 3 1,-2 0-61,2 0 0,-2-4 32,-2 0 0,1 0-8,-1 4 1,-3 0 5,0 0 0,-1 0-10,5 0 5,-1 0 1,0 0 5,1 0 1,-5 0 13,1 0 0,0 0-5,3 0-7,1 0 0,0 0 30,3 0 0,-2 0 3,2 0 0,-2 0-29,-2 0 1,1 0 0,-1 0 0,-3 0 23,0 0-2,-1 0-22,5 0 0,-1 0 8,0 0 0,-3 0-21,0 0 1,-5 0 22,5 0 1,1 0-1,6 0 0,-2 0-26,2 0 1,-2 0-2,-2 0 1,4 0 1,1 0 0,-1 0 17,-4 0-10,1 0 1,-1 0 4,1 0-25,-1 0 0,0 1 23,1 3 0,-1-3-2,1 3 1,-1-2 13,1-2 0,-1 0 6,0 0 1,1 0 40,-1 0 0,2 0-51,2 0 0,-2 0-3,2 0 1,-2 0 23,-2 0-32,1 0 1,-1 0 13,0 0 1,-3 0 8,0 0-11,-1 0-8,5 0 0,-1 0-14,1 0 1,-5 0 19,1 0-14,-1 0 1,5-4 9,-1 0 1,1 0-7,-1 4 0,-3 0 23,-1 0 7,1 0-46,3-5 0,1 4 16,-1-4 1,-3 5 2,-1 0 1,-3 0 9,4 0 1,-4 0-10,3 0-2,1 0 0,3-2 0,1-1 0,-1 1 3,1-1 0,-5 1 1,1 2 1,-2-1-3,2-3 55,2 3 1,-4-4-52,6 5 1,-5 0 23,1 0-18,-1-5 0,5 4-8,-1-3 1,-3 1 8,0-1 1,-1 3 0,5-3 1,-5-1 20,1 1 0,-1-1-2,5 2 1,-5 1 18,1-2-35,0-2 0,2 4 72,-3-6-65,4 5 1,-5-5-1,5 4 0,-3-1-23,0 1 0,-1 1-4,5-4 1,-2 3 9,-3-4 1,4 6-7,-4-2 1,3-1-27,2 1 1,-5-4 33,1 5 1,-4-1-31,3 4 1,-3-4 15,4 0 1,-4-1-1,3 1 29,-4 3 1,6-5 4,-6 2 0,3 1-14,-3-4 1,2 3 3,3-4 1,-2 5-19,-2-5 1,1 4 12,3-4 0,-2 5-7,-2-5 0,-3 4 7,3-3 0,1 3 117,-1-4-69,0 6-27,1-8 1,-3 4-25,6-1-4,-5-3 1,3 3-8,-2-4 1,-2 3 21,6 1 1,-4 0-59,3 0 0,-4-3 30,1 2 0,1 2-8,-2-2 1,3 2 11,-3-2 1,-1-2-1,1 2 1,0 2 42,1-2 0,-3 5 5,3-5 1,-2 0-44,2-3 1,-1 1 3,4 2 0,-3-2-4,4 2 0,-6-2 14,2-1 0,1 3-17,-1 1 0,4-1 21,-5-3-11,6-1 0,-6 1-13,4-1 0,-3 1-2,4-1 0,-6 1 0,2 0 0,1 3 17,-1 0-13,0 1 1,0-5 3,0 1 0,-1 3 16,-3 1 1,4-1-31,0-3 1,4-1 0,-5 1 1,2 1 9,-1 2 1,-2-2-2,1 2 0,0-2 27,1-1 0,-3 3-24,3 0 0,-3 1 22,-1-5 0,4 1-21,0 0 1,1-1 9,-1 1 1,-3-4 6,3-1 0,1 1 2,-2 4 1,3-1-14,-3 1 0,-1-1-1,1 1 0,0-4 83,1-1-43,-3 1 1,4 4 37,-5-1 1,0 1-57,0 0 1,0-1-41,0 1 0,0-1 25,0 1 1,0-1 0,0 1 0,0 0-20,0-1 1,0 1-12,0-1 1,4 1-18,0 0 1,0 3 32,-4 0 1,3 1-17,1-5 0,0 1 13,-4-1 1,0 5 11,0-1 0,1 1-9,3-5 1,-3 1 0,3-1 0,-3 0 0,-1-4 0,0 4-1,0-4 1,0 4-14,0 0 1,4-3 12,0 0 1,0 0-30,-4 3 0,1 1 26,3-1 0,-3 1-1,3 0 0,-3-1 16,-1 1 0,1-1 2,3 1 0,-2-1 12,1 1-9,-1 0 1,-2-1-52,0 1 0,1 1 37,3 2 1,-3-2-27,3 2 0,-3 2 24,-1-2 0,0 1-19,0-5 0,4 1 3,0-1 0,-1 5-5,-3-1 1,4 1 14,0-5 0,0 5 2,-4-1 1,0 0 5,0-3 1,4 3-9,0 1 1,-1-1-3,-3-3 1,0-1 20,0 1 1,0-1 4,0 1 1,0 0-17,0-1 0,2 5 1,1-1 0,-1 0 31,1-3 0,-1-1 71,-2 1 1,0 0-99,0-1 0,1 1 16,3-1 1,-3 1-37,3-1 1,1 1 31,-1 0 0,0-1 0,-4 1 1,3-1-52,1 1 7,0 0 1,-4-1 47,0 1 1,4-1 1,0 1 0,-1-1-50,-3 1 0,0 0 32,0-1 0,0 1-15,0-1 1,4 0 20,0-4 0,0 4 0,-4-3 1,4 2-63,-1 1 0,3 0-8,-3-4 1,-1 4 73,1-3 1,0 2-5,1 1 1,-3 1 43,3 0 1,-2-1-61,2 1 1,-3-1-43,3 1 1,1-1 38,-1 1 1,1 0 71,-1-1 1,-3 1-98,3-1 0,1 1-64,-1 0 1,0 3 92,-4 0-5,5 1 1,-4-5-52,3 1 1,-3 3 15,-1 1 48,0-1 0,0-3-28,0-1 1,4 5-9,0-1-16,0 0 1,-3-3-192,3 0 195,-3 4 15,9-3 1,-9 7 61,3-4 1,-1 4-87,1 0 85,-3-4 0,5 2-34,-2-3 0,-3 2 9,3 2 0,1 2-15,-1-6 0,4 4 2,-5-3 1,5-1-23,-4-3 1,5 3-9,-2 0 1,0 2-41,0-1 0,-3-2 54,4 5 1,-5-5 28,5 1 1,-4 2-13,4-2 1,-5 5 8,5-5-21,0 0 14,3-3 1,0 0 16,1-1 0,-5 4-22,1 1-102,0-1 103,3-3 1,-1 3-18,-2 1 0,-2 3 14,-2-4 0,-1 6-5,4-2-3,-4-3 0,7 2 4,-3-2 1,-1 0-7,-3 4 1,2 0-14,-1-5-48,5 6 65,-3-8 0,5 7-16,-4-4 27,3 4 0,-7-2 1,5 5 1,-5-1 7,5-3 15,-6 3 17,9-4 0,-9 5 8,6 0 1,-4-4-23,3 0 1,-3 0-12,4 4 1,-5 0-12,5 0-3,0 0 1,3 0-3,0 0 1,1 0 1,-1 0-7,1 0 1,-5 0 1,1 0 1,-4 0-12,3 0 9,-4 0 6,7 0 1,-7 0 39,4 0 17,-4 0-24,7 0 1,-8 1-10,6 3-10,0-2 1,2 4-12,-3-2 0,4-3-1,-4 3 1,0-2-16,0 2 0,-3-3 23,4 3 0,-5 1-15,5-1 1,-5 1 1,0-1 0,2-2-2,-1 6 0,1-5 21,-1 0 1,-1 3 3,4-3 1,-4 2-16,1-1 1,1-1 10,-1 4-10,4-4 1,-5 6 1,5-5 1,-5 3-8,5-3 0,-5 1 0,0-1 1,0 1-5,1 3 38,-3 2-14,4-4 0,-1 6 40,0-1-26,-1 0 0,-3 1 9,0-1 0,0-3-3,0-1-17,6 1 0,-4 3 2,6 1 0,-5-5 1,5 1 1,-5-4 7,0 4-20,4-1 0,-6 5-10,3-1 0,-2-3-4,2-1 29,-3 1 1,5 3 1,-6 1 17,0-1 1,0 1-48,0-1 1,1 0 0,3 1 0,-3-1 10,3 1 0,-2-5-1,2 1 0,-3-1 11,3 5 0,1-1-3,-1 1 0,1-1-26,-1 1 1,-3 3 16,3 0 1,1 0 19,-1-3 1,0-1-16,-4 0 1,3 1 2,1-1 0,0 2-10,-4 2 1,1-2-3,3 2 0,-3-2-9,3-2 0,-1 5-4,1-1 1,-3 1-3,3-1 1,1-2 10,-1 2 1,-1-1 17,-3 2 0,4-4-20,0 3 1,4 2 1,-5-2 1,2 0-15,-1-3 0,-2 1-1,1 2 0,2-3 6,-1 4 1,0-2-4,-4 1 0,0-2-64,0 2 1,4-3 60,0 0 0,-1 3-37,-3 0 0,0 2 40,0-2 0,4-2-2,0 2 0,1-2 39,-1-2 1,-3 4 7,3 1 0,1-1-12,-1-4 1,1 1 80,-1-1 0,-3 0-71,3 1 0,1-1-4,-1 1 0,3 0-22,-3 4 0,1-4 24,-1 4 1,-3-4 0,3 0 1,1-1-6,-1 1 1,1 3-4,-1 0 0,-2 0 56,6-3 0,-4-1-56,3 0 1,0 5 27,0-1 1,2 0-13,-5-3 1,5 3 43,-1 0 0,-2 2-32,2-2 0,-5-1 8,5 5 1,-4-5-28,3 1 1,-3 1-5,4 0 0,-4 3-8,3-4 19,-4 5-11,7-2 1,-8 1 35,6 0 1,-2-4-24,2 4 0,2-3-26,-2 3 1,2-2-2,1 2 0,0 2 3,-4-6 0,3 1-19,-2 0 1,2-2-7,1 5 0,-3-4-31,0 4 1,-2-5 50,2 1 0,1 2-66,-6-2 1,5 0 46,-4-4 1,3 2-1,-3 2 1,5-2 14,-1 2 0,-2-2 0,2-2 1,-5 1-10,5-1 0,-2 1 3,2-1 0,2 1-2,-2-1 1,-2 0 1,2 1 0,-2-1 35,2 1 1,2-1-32,-3 0 1,0 1 22,0-1 0,0 1-25,0-1 0,2 1 0,-5-1 0,5 0-3,-1 1 1,-2-1-3,2 1 0,-5 3-13,5 0 0,-4 0 19,3-3 0,-3-1-41,4 1 0,-4 0 33,3 4 1,0-4-28,0 3 0,3-2 4,-2-1 0,-2 0-1,2 3 0,0-4 0,3 4 1,-3-5-5,-1 5 0,1-2 39,3-2 1,-1-3-27,-2 0 0,2-1 41,-2 5 0,2-5-21,1 1 0,-3-2 8,0 2-5,-1 2 1,5-5 0,-1 3 1,-3 1-4,-1-6 0,-3 5 1,4-4 1,-5 1-37,5-1 0,-4-3 30,3 3-3,1 2 1,2-3 16,-2 4 0,2-4 1,-2 1 0,-2-3 13,2-1 0,-1 0 3,5 0 1,-2 1 12,-3 3 1,4-3 9,-4 3 0,3-3-11,2-1 0,-1 0-15,1 0 1,0 0 91,3 0 0,2 0-110,2 0 0,3 0 1,-3 0 1,-2 0 33,2 0 1,0 0-5,4 0 1,0 0-26,0 0 0,0 0 2,0 0 1,0 0-52,-1 0 0,2 0 55,3 0 1,-3 0-33,3 0 1,1 0-25,-2 0 0,5 0-99,-4 0 0,0 0 119,0 0 1,-2 4-15,6 0 0,-6 0 21,2-4 1,-2 1-2,2 3 1,-2-3 69,6 3 0,-6-3-76,2-1 1,1 4 24,-2 0 1,6 0-7,-1-4 1,0 0 36,0 0 0,2 0-27,-3 0 1,2 0-5,-2 0 1,2 0 23,-5 0 0,3 0 3,-3 0 1,5 0 49,-2 0 0,-1 0-68,2 0 0,-1-2 43,4-2 0,-3 3-41,-1-3 1,5-1 0,3 1 0,0 1-32,-4 3 1,-4-2-120,1-1 0,-1 1 112,5-1 0,-5 1-16,1 2 1,-2 0 17,1 0 1,3-4-5,-2 1 0,-3-1 28,-2 4 0,-2 0 3,-1 0 1,-1 0 8,-3 0 1,-3 0 49,-4 0 1,-1 0 104,1 0 0,-1-1-14,0-3 0,-3 2 136,0-1 1,-1-2-51,5 1 1,-1 0-88,0 4 1,1-4 5,-1 0 1,1 1-22,-1 3 1,1 0-191,-1 0 1,0 0 66,1 0 0,-1 0-88,1 0 1,-1 0-31,1 0-106,-1 0 0,0 0-105,1 0-160,-6 0-518,-1 0 378,0 0-335,-3 0 0,1 1-1,-6 3 0,-5-2-1165,-7 6 2107,-8-1 0,-6 0 0,-6-2 0</inkml:trace>
  <inkml:trace contextRef="#ctx0" brushRef="#br1" timeOffset="1">5276 16926 6967,'0'-7'759,"0"2"1326,0 5-2093,0 5 1,0-2 175,0 5-186,0-1 0,0 5 12,0-1 0,0 0-61,0 1 1,0-1 81,0 1 1,0-5-77,0 1 1,0 0 41,0 3 0,2-1 23,2-2 1,-3 2-93,3-3 0,-3 0 79,-1 0 0,0-3-11,0 4 35,0-1 0,0 1 2,0 0 1,0-5 35,0 5 12,0-5-58,0 2 15,0 0-12,0-4 21,0 4 1059,0-5-1054,5 0 0,-3 0 34,6 0-112,-5 0 98,7-5-49,-4 4 28,6-4-20,-1 5 0,-3 0 6,-1 0 0,-3 0-4,4 0 0,-5 0 9,5 0 1,-4-4 4,3 0 0,-3 0 93,4 4-94,-1 0 1,5-1-12,-1-3 1,-3 3 16,0-3 0,-5 3 48,5 1-56,0 0 0,3-4-1,0 0 0,-3 0-61,0 4 85,-1 0-89,5 0 1,-1-3 56,1-1 0,-5 0-148,1 4 108,-1 0 1,5 0-6,-1 0 0,-3 0-31,-1 0 25,1 0 0,3 0 17,1 0 1,-4 0-3,-1 0 52,1 0-64,3 0 40,1 0-87,-1 0 31,0 0 0,-3 0 29,0 0 1,-5 0-7,5 0 0,0 0 29,3 0 1,-3 0-27,-1 0 1,1 0 75,3 0 0,1 0-72,-1 0 0,1 0 69,-1 0 0,0 0-26,1 0 1,-1 0 5,1 0 1,-5 0 0,1 0-17,0 0 0,-1 0-51,1 0 0,-4 1 46,3 3 0,-3-3-60,4 3 41,-1-3 0,5-1 1,-1 0 1,1 0 1,-1 0 0,0 0-2,1 0 1,-1 0 18,1 0 0,-1 0 3,0 0 1,-3 0 35,0 0-45,-1 0 0,5 0 6,-1 0 0,1 0-4,-1 0 1,-3 0-20,-1 0 1,2 0 2,6 0 1,-2 0-4,2 0 1,-2-3-35,-2-1 0,5 0 40,-1 4 1,0 0-8,-4 0 1,-3 0-5,0 0-147,-1 0 146,5 0 0,-1 0 42,1 0 0,-5 0 3,1 0 0,-1 0 6,5 0 0,-5 0-31,1 0 0,0 0 6,3 0 0,1 0 13,-1 0 0,0 0-15,1 0 0,-5-4 5,1 0 13,0 1-46,3 3 14,0 0 1,-3 0-6,0 0-32,-6 0 1,5 0-5,-4 0 0,0 0 80,5 0 1,-5 0-44,5 0 1,-4 0 22,3 0-28,1 0 84,3 0 1,-3 0-65,0 0 21,-6 0-18,8 0 1,-7 0-10,4 0-12,-4 0 22,7 0 5,-3 0-4,4 0-66,-5 0 3,4 0-14,-8 0 24,3 0-1433,-5 0 1,-4-2 86,0-1 1388,-5 1 0,3-3 0,-5 5 0</inkml:trace>
  <inkml:trace contextRef="#ctx0" brushRef="#br1" timeOffset="2">6624 16823 7615,'0'-6'1140,"0"-5"-773,0 5-52,0 0 11,0 1 983,0 5-1110,0 5 4,0-4 53,0 4-141,0 0 0,0-2-13,0 4 1,0-3 13,0 4 0,0-1-45,0 5 1,0-1 36,0 1 1,0 0-57,0 4 1,0-4 11,0 3 1,0 2-89,0-2 1,0 0 45,0-3 1,4-1-115,0 1 1,0-1 29,-4 1-83,0-1 1,0 0-316,0 1 148,0-6-781,0 4 144,0-8-169,0 3 1118,0-5 0,0 0 0</inkml:trace>
  <inkml:trace contextRef="#ctx0" brushRef="#br1" timeOffset="3">4637 17440 8013,'-6'0'599,"0"0"1,3 1-476,-1 3 0,-1 1-66,1 2 0,1 4 39,-4-4 0,3 5-100,-4 3 0,6-2 71,-2 2 0,-1 1-26,1-1 0,-1 5-62,1-5 1,3 5 65,-3-1 1,3-2-18,1-2 0,0 1 11,0 0 1,0-1 6,0-4 1,1 1-19,3-1 1,-1 0-4,4 1 1,-3-5-14,4 1 1,-2-4-74,2 4 0,2-6-16,-3 2 0,0 1 60,0-1 0,1 0-97,3-4 0,1-2 43,-1-2 1,1 2 28,-1-6 0,4-1-11,0-6 0,2 3 3,-2-4 0,-2 0-15,2 1 1,-2-2 6,-2 2 1,-3 1 56,-1-5 0,-4 4-36,1-4 0,-3 3 85,-1-3 1,0 4-46,0-4 0,-4 5 5,0-1 1,-4-2-51,0 2 0,-2-4 2,-2 4 1,1 0-42,0 3 1,-2 2-135,-2 2 1,2 0-104,-2 4 1,-2 0 84,2 4 0,-2 0-166,2 0 0,3 0 83,-4 0 1,2 0 314,-1 0 0,2 5 0,-3 1 0</inkml:trace>
  <inkml:trace contextRef="#ctx0" brushRef="#br1" timeOffset="4">4534 17622 7569,'6'0'15,"0"0"0,-5 0 320,3 0-197,-3 0 0,5 0 76,-2 0 0,-1 0 11,4 0 1,-3 0-45,4 0 0,-1 0-12,5 0 0,-1 0-39,0 0 1,1 0 63,-1 0 1,5 0-147,-1 0 1,0-3-57,-4-1 0,2-1-129,2 1 21,-2 3 0,4-8-220,-6 5 0,-3 0-39,-1 4 0,-3-4-254,4 1 0,-5-3 629,5 3 0,0 1 0,3-3 0</inkml:trace>
  <inkml:trace contextRef="#ctx0" brushRef="#br1" timeOffset="5">4957 17577 7989,'11'0'399,"0"0"0,1 0-224,-1 0-226,1 0 1,-1-4 83,1 0 1,-1 0-33,0 4 0,-3 0-86,0 0 0,-5-1-145,5-3 1,-4 3-55,4-3 1,-5 3-560,5 1 843,-6 0 0,9-5 0,-5-2 0</inkml:trace>
  <inkml:trace contextRef="#ctx0" brushRef="#br1" timeOffset="6">5368 17520 7569,'0'-7'234,"0"2"0,0 4 252,0-3 6,0 3-59,5-4 24,-4 5-288,4 0 158,-5 0-339,-5 0-119,4 0 142,-9 0 0,3 0-93,-4 0 1,3 1 28,1 3 0,-1-2 83,-3 6 0,3-5-11,0 0 5,1 4 0,-5-1 31,1 5 1,3-3-42,1 0 1,3-2 0,-4 2 0,6 2-12,-2-3 1,1 0-5,0 0 0,1-3-34,-1 4 1,1-4 50,2 3 1,2-4 82,1 1-89,-1 2 1,8-5 41,-3 3 0,0-3 90,0-1 24,1 0-67,3 0 23,1 0-116,-1 0 1,-3 0 15,0 0-129,-6 0 158,3 0-331,-5 0 210,0 5 1,-1-2 0,-3 4 1,3-3-7,-3 4 1,-2-1 64,-2 5 0,2-4 3,-2-1 1,4 1 0,-3 3 1,3 1-20,-4-1 1,6 0-27,-2 1 1,3-5-39,1 1 43,0 0 1,0-1-45,0 1 36,0-6 0,5 7 133,2-5 1,0 0-121,0-4 1,1 0 161,3 0 0,1 0-80,-1 0 1,1 0 120,-1 0 1,0 0-150,1 0 1,-1-1-180,1-3 1,-5 3-82,1-3-282,-6 3 529,3-5 0,-10 5 0,-1-4 0</inkml:trace>
  <inkml:trace contextRef="#ctx0" brushRef="#br1" timeOffset="7">6441 17440 7569,'7'0'383,"-2"0"-235,-15 0 20,7 0 0,-8 0-1,7 0 34,3 0-164,-10 0 1,9 0 156,-6 0-147,6 0 0,-7 1 60,5 3 1,-4-2 82,5 6-67,-6 0 1,2 3-18,-4 0 1,3 2-66,1 2 0,3-2 3,-4 2 1,5 2-94,-5-2 1,5 0 81,0-3 1,1 3-108,2 0 0,0 0 62,0-3 0,0-1 44,0 0-104,5 1 1,2-2 69,4-2 1,-3 1-64,-1-6 0,1 1 50,3-4 0,1 0-3,-1 0 0,1 0 44,-1 0 0,2 0 59,2 0 1,-2-1-47,2-3 1,1-2-32,0-6 0,3 1 37,-4-1 0,1 1-17,0 0 1,-5-1-73,0 1 1,1-1 28,-4 1 0,-3-4-87,-2 0 1,-1-2 69,-2 2 1,0 1-90,0-5 1,0 4-39,0-4 1,-2 3 72,-1-3 1,-4 2-40,-4-3 0,-1 0 48,1 5 1,0 0-155,-1 3 0,1 2-18,-1 3 0,-3 1-128,0 6 1,-5 0 63,1 0 1,-3 2 312,-1 2 0,5 2 0,-8 10 0,2 2 0</inkml:trace>
  <inkml:trace contextRef="#ctx0" brushRef="#br1" timeOffset="8">6270 17565 6614,'11'0'444,"1"0"0,-1 0-128,1 0 1,0 0-50,4 0 0,-2-1-201,5-3 1,-4 3 27,4-3 1,-4 2 24,4-2 0,-5 3-32,1-3 1,-2 1-114,-2-1 1,1 3-200,-1-3 1,-3 3 125,0 1 0,-5 0-921,5 0 1020,-5 0 0,7-5 0,-4-1 0</inkml:trace>
  <inkml:trace contextRef="#ctx0" brushRef="#br1" timeOffset="9">6853 17371 8527,'0'6'651,"0"5"-348,0-4-193,0 3 1,0 2-25,0-1 0,0 4 97,0 1 0,0-1-207,0-4 1,1 1-80,3-1 0,-3 1-111,3-1 124,-3 0 0,-1 1-428,0-1-1,0-4-283,0 3-384,0-9 1186,0 4 0,0-5 0,0 0 0</inkml:trace>
  <inkml:trace contextRef="#ctx0" brushRef="#br1" timeOffset="10">6738 17531 7016,'0'-6'1399,"5"1"-1254,3 5 1,2-2 14,2-1 0,3 1-192,0-2 1,4 2 0,-4-2 0,4 3 12,-3-3 1,-1 1-23,-4 0 1,1 0-223,-1-4 0,0 4 119,1-1 144,-1 3 0,1-4 0,-1-1 0</inkml:trace>
  <inkml:trace contextRef="#ctx0" brushRef="#br1" timeOffset="11">7207 17383 8647,'-7'-7'1180,"-3"2"-1104,4 5 1,-2 0 44,0 0 0,5 0-112,-5 0 160,0 0 18,-3 5-163,0 2 1,0 4 67,4 0 1,-2-3 19,5 0 1,-3-1-72,3 5 0,-4-1 52,4 1-55,-5-1 0,8 0-128,-3 1 0,3-1 62,1 1-136,0-1 1,0 0 21,0 1 1,0-5 80,0 1 1,4-4-137,0 4 1,5-6 27,-2 2 1,0-2 77,0 2 1,1-3 48,3 3 1,1-2 90,-1-2 1,-3 0-78,-1 0 1,-3-4 167,4 0-101,-6 0-54,3 4-148,-5 0 1,-5 4-192,-2 0 184,-4 5 0,0-3 8,0 5 0,-1 0 134,1-4 1,3 3 210,1-2-134,4 2 1,-6 1-60,5 1 1,1-4 14,3-1 1,0-3 24,0 4-4,0-1 1,1 3 5,3-2 1,-2 1 59,6-5 1,-1-1-36,5-3 1,-1 4 129,1 0 1,-1 0 119,0-4 0,5 0-86,-1 0 1,4 0-225,-4 0 0,0 0 123,-3 0-552,-1 0 432,1-5 0,-6 4 0,-1-5 0</inkml:trace>
  <inkml:trace contextRef="#ctx0" brushRef="#br1" timeOffset="12">5139 15658 7152,'7'-6'-1092,"-2"1"1167,-5 5 682,0 0-763,5 0 65,-4 0-13,4 0-12,-5 0-4,5 0 20,-3 0 8,3 0 42,-5 0-89,5 0 39,-4 0-6,4 5-13,-5-4-6,0 4-15,0-5 1,1 4 28,3 0-2,-3-1 1,4-1-1,-5 2 2,0-3 1,2 4-4,2-5-3,-3 5-8,4-4-2,-5 9-18,5-8-15,-4 8 1,4-9 31,-5 9 56,0-9 0,0 10-34,0-10 0,0 5 6,0-2-21,0-3 1,0 6-4,0-4 6,5-1-69,-3 8 74,3-4-73,-5 6 52,0-1 1,0-3 12,0-1 25,0-4 7,0 7-2,0-4 12,0 6-25,0-1 0,0-3 9,0-1-106,0-4 52,0 7 1,0-7-14,0 4 32,0-4 1,0 3 15,0-2-3,0-3-14,0 9 0,0-7 43,0 4-27,0-4-40,0 7 4,0-3 0,0 0-5,0 1 1,0-4 10,0 3 1,0-3-6,0 4 12,0-6-2,0 8 12,0-3 1,0 0-17,0 1 1,0-4 37,0 3 0,0-3 11,0 4 2,0-6-36,0 8-16,0-3 1,0 0-9,0 1 1,0-4-8,0 3-53,0-4 70,0 7-25,0-4 17,0 6 1,0-5 4,0 1 1,0-4 56,0 3 15,0-4-56,0 7 0,0-7 5,0 4 0,0-3-25,0 4 0,1-4 15,3 3 1,-3-3 8,3 4 1,-3-5 0,-1 5 1,0-4 23,0 3-19,5 1-13,-3 3 1,3-3-4,-5 0-1,0-1-56,0 5 54,0-1 0,0-3-31,0-1 1,0-3 17,0 4 0,0-4-1,0 3 0,0-3 26,0 4 1,0-5 6,0 5 0,0-4 15,0 3 1,0-3-22,0 4 1,0-4-32,0 3 1,0-3 40,0 4-6,0-6-13,0 8-10,0-3 1,0 0 1,0 1-9,0-5-28,0 7 35,0-4 0,1 2 102,3-1-98,-3 1 0,4 0 65,-5-1-67,0 1 1,0-1 3,0 1 1,0-4-11,0 3-6,0-4-3,0 7 30,0-4-50,0 6 0,0-5 23,0 1 0,0-4-7,0 3 11,0-4 0,0 7 0,0-7 26,0 4 5,0-4-28,5 7 1,-4-7 6,3 4-14,-3-4 6,-1 7-2,0-9-2,0 9 1,2-7-5,2 4-45,-3-4 21,4 7 1,-5-7 13,0 4 0,0-3 8,0 4 0,0-5-39,0 5 0,0-4 32,0 4 0,0-5 18,0 5 0,0-4-2,0 3 5,5-4-46,-4 7 6,9-4-57,-8 6-9,3-1 22,-5-4 30,5 3 92,-4-9-21,4 4 151,-5 0-151,0-4 27,0 5-105,0-1 81,0-4-310,0 4 182,0-5 0,1 4-228,3 0-88,-3-1 35,5-3 1,-6-1-52,0-3 435,0 3 0,5-9 0,1 4 0</inkml:trace>
  <inkml:trace contextRef="#ctx0" brushRef="#br1" timeOffset="13">6556 15669 7157,'0'7'432,"0"-2"-397,0 0 1,0-3 55,0 6 0,0-4-20,0 3 1,0-3 3,0 4 1,0 0 6,0 3 0,0-3 6,0-1 0,0 1-11,0 3 0,-4-3-25,0-1 0,0 1 26,4 3 1,0-3-96,0 0 1,0-1 27,0 5 1,0-5 10,0 1 0,0-4-29,0 3-11,0 1 42,0 3 0,0-3-3,0 0 0,0-5 28,0 5 1,0-4-12,0 3 1,0-3 47,0 4-43,0-6-28,0 9 1,0-9 15,0 6 1,0-6-44,0 8 0,0-7-7,0 5 0,0-5 12,0 5 1,0-4 11,0 3 0,0-3 26,0 4 0,0-4-7,0 3 1,0-3 3,0 4 1,1-4-12,3 3 1,-2-3 9,1 4 0,-1-5-41,-2 5 1,0-4 51,0 3-89,0-4 68,5 7-61,-4-4 40,4 6 1,-5-1-4,0 1 1,4-5 5,0 1 0,-1-4 0,-3 3 0,0-3 0,0 4 2,0-1-1,0 5 0,5-1 0,-3 1 0,3-1 0,-5-3 0,0-1 0,0-3-1,0 4 1,0-6 0,1 7 0,3-5 0,-3 5 0,4-3 0,-3 2 0,1-1 0,-1-3 21,1 4 0,-1-4-20,-2 3 0,0-3 0,0 4 0,0-5-1,0 5 0,0-4 0,0 3 5,0 1 0,0 0-3,0-1 0,0-3-3,0 4 1,0-4-20,0 3 0,0-3-2,0 4 1,0-5 17,0 5-2,5-5 31,-4 7 1,4-4 14,-5 5-39,0 1 38,5-1-31,-4 1 1,5-5-7,-6 1 1,0-4-1,0 3 0,0-3-8,0 4 0,0-6-4,0 8 5,0-3 0,0 0 4,0 1 1,0-4-2,0 3 1,0-3 1,0 4 0,0-6 0,0 9 0,0-9 0,0 6 0,0-4 0,0 3 0,0-4-74,0 7 68,0-9-51,0 9 1,0-7 35,0 4 30,0-4-23,0 7 1,0-7-13,0 4 10,0-4 0,0 3-9,0-2-9,0-3 14,0 9-124,0-8 123,0 8 104,0-9-73,0 4 16,0 0-32,0-4 12,0 5-203,0-1 131,0-4-634,0 4 456,0-5 1,0 0-1</inkml:trace>
  <inkml:trace contextRef="#ctx0" brushRef="#br1" timeOffset="14">5893 14071 7588,'0'-7'-307,"0"2"318,0 5 1,-1 4 24,-3 0 1,2 5-6,-6-2 0,4 0 25,-3 0 0,-1 1-18,-4 3 0,-3 4 14,0 1 1,-4-1 9,4-4 1,-2 5-12,2-1 1,-1 0-2,-3-4 0,1 1-77,3-1 1,2 4 7,-2 1 1,6-2-110,1-7 0,2 3 26,-2-2 1,-1-2-143,5 2 1,1-4 1,3 3-138,0-4 152,0 2 1,1-5 227,3 0 0,-2 0 0,6 0 0,-1-5 0,5-1 0</inkml:trace>
  <inkml:trace contextRef="#ctx0" brushRef="#br1" timeOffset="15">5962 14242 7569,'6'5'-221,"-1"-4"249,-5 9 0,-1-5-82,-3 3 1,-1 2 94,-3-2 1,-2 1-9,3-2 0,-4 3-32,0-2 0,0 6 53,-1 1 1,-3 2-59,0-2 1,-6-1 7,2 5 1,2-4-17,-2 4 1,0-4-2,-4 4 0,4-3-6,0 3 0,5-5 4,-2 1 0,0 1 20,1 0 0,1-1-72,6-4 0,-2 1 68,2-1 0,-2 1-113,-1-1 1,3-1 7,1-2 1,3 1-256,-4-6 123,6 6-18,-3-7-36,5 3 290,0-5 0,5 0 0,1 0 0</inkml:trace>
  <inkml:trace contextRef="#ctx0" brushRef="#br1" timeOffset="16">6007 14607 6714,'0'7'-150,"0"-1"197,0-2 0,-3-2 10,-1 6 1,-4 0-34,4 3 0,-3-3 5,3-1 0,-5 1-8,1 3 1,-3 4 0,-4 1 0,2 0 45,-2-1 1,-3-1-57,-1 5 0,1-3 2,-1 3 1,4-4-33,-4 4 0,4-5-10,-4 1 1,5 0-58,-1-3 0,1 6 87,-2-7 0,4 3-107,-4-3 0,0 1 44,1-1 1,-1 1-5,5-1 0,0 0 60,-1 1 0,1-1 0,-1 1 0,6-5-148,2 1 8,-2-6-165,5 4 311,-4-1 0,10-4 0,1-1 0,5-6 0</inkml:trace>
  <inkml:trace contextRef="#ctx0" brushRef="#br1" timeOffset="17">6133 14973 7033,'-8'5'-16,"1"2"0,-5 4 151,-3 0 0,-4 2-85,4 2 1,-5-1 15,1 5 1,-3-4-17,-1 4 1,0 0-1,0 4 1,-1 0 33,-2 0 0,-4 0 5,-4-1 1,0 5 42,0 0 1,-1-1-62,1-3 1,0 0-104,0 0 1,4-4 7,4 0 0,2-5-85,1 1 1,5 0 114,3-3 0,2 2-25,2-7-118,4-2-37,2 1 0,7-6-30,1 0 0,5 0-330,7 0 534,3-6 0,5 0 0,0-5 0</inkml:trace>
  <inkml:trace contextRef="#ctx0" brushRef="#br1" timeOffset="18">6270 15338 7569,'-8'0'151,"1"0"394,4 0-376,-2 0-260,5 0 142,-5 5 1,-1-2-82,-6 4 1,0 2-20,-4 7 1,-5-2 96,-6 5 1,-4 1-91,0 7 0,-3-2 45,-4 5 0,1-3-56,-5 3 0,1 0-99,0 0 1,1-2 140,6-5 0,0 0-24,-1 0 0,5-4-120,0 0 0,9-5 28,2 1 0,5-6 97,3-2 0,3-4-358,1 1-43,4-3 92,-2-1 0,15 0 406,5 0 1,2-5-68,2-3 0,0-2 0,4-1 0</inkml:trace>
  <inkml:trace contextRef="#ctx0" brushRef="#br1" timeOffset="19">6281 15647 7569,'-6'0'27,"0"0"59,2 0 192,3 0-385,-4 0 128,5 0 0,-4 5-21,0 2 0,-10 5-9,-1 3 1,-5 0 54,-3 8 0,-5-1 4,-3 8 1,-7-1-132,-4 2 1,2 2-30,-2-3 1,4 2 71,-4-2 1,5-1-17,-1-2 0,0-3-124,4 3 1,-2-8 114,10-4 0,3-2-92,4-2 1,9-1-69,-2-2-136,3-3-89,3-5 448,1 0 0,6 0 63,3 0 0,2-5 0,6-1 0</inkml:trace>
  <inkml:trace contextRef="#ctx0" brushRef="#br1" timeOffset="20">6304 15909 7785,'-11'0'121,"-1"0"0,0 2-136,-3 1 0,-3 4 15,-5 4 0,-5 6 123,-2 2 0,-3-2-150,-2 2 0,1 0 78,0 4 1,0 0-132,-1 0 0,-4 4-90,-3-1 1,1 5-203,0-5 1,3 1 216,-4-4 0,9 0-75,-2 0 1,10-4 95,2 0 0,2-5 41,5 1 1,2-6-32,7-2 1,-2-3-18,5 4 141,-5-6 0,3 3 0</inkml:trace>
  <inkml:trace contextRef="#ctx0" brushRef="#br1" timeOffset="21">6396 16206 7569,'-7'-6'148,"1"1"-57,2 5 0,2 0 133,-6 0 1,-1 5-345,-6 2 175,2 4 0,-12 1-58,2 4 1,-7-2-112,-1 5 1,-2 1 36,-1 6 1,-5-1-108,-3 1 1,2 2-205,2-1 0,1-1 200,-1-3 1,3 0-13,-3 0 0,3-1 50,5-3 1,2 1 58,5-5 0,2 0 91,2-3 0,2-5 0,6 1 0,-1-5 0,6 7 0,1-4 0</inkml:trace>
  <inkml:trace contextRef="#ctx0" brushRef="#br1" timeOffset="22">6430 16526 7780,'-11'0'530,"-1"0"-336,1 0 0,3 0 223,0 0 0,5 0-307,-5 0 1,0 5-230,-3 3 1,-5 2-11,-4 1 0,-1 6 93,-2 2 0,-5 1-225,-2-1 0,0 3-35,0-3 1,3 1-17,-3-1 0,1 3 54,-2-3 0,2-3-123,2-1 0,7-2 381,-3-1 0,8-1 0,0 0 0,2-4 0,2 3 0,-1-4 0</inkml:trace>
  <inkml:trace contextRef="#ctx0" brushRef="#br1" timeOffset="23">6487 16743 7541,'-11'11'259,"-6"1"65,-2-1-178,-2 1 0,-2 0-245,0 4 0,-1-4-575,-3 4 674,3-4 0,-4 0 0,5-1 0</inkml:trace>
  <inkml:trace contextRef="#ctx0" brushRef="#br1" timeOffset="24">6053 15407 7569,'-6'0'-583,"1"0"0,5-2 728,0-1 1,0 0-65,0-4 1,0 3 75,0-4 1,0 4 70,0-3-172,5 4 0,-3-6 35,6 5 1,-4-4-8,3 0 0,1-2-8,3-2 1,5 1 12,-1 0 1,5-2 20,-1-2 1,4 1-28,4-5 1,3-2-34,8-5 1,0 0-22,8-4 1,0-1-230,-18 14 0,1 0 0,-2-1 0,2 1 226,3-2 0,0 0 0,-1 0 0,0 1-9,4-3 1,-1 0-1,-1 2 1,0 0 15,3-2 1,0 0 0,2 1 0,-1-1 1,1 0 1,0 0-1,0 1 1,-1 1-27,1 2 0,0 0 1,0 0-1,-1 0 15,1-1 0,0 1 0,-1 2 0,-1 1 32,-4 1 1,0-1 0,28-8 43,-3 3 0,-11 2-16,3 6 0,-9-1 36,-2 1 0,-4 3 4,-4 1 0,-6 4 21,-4-1 1,-7 3 45,3 1-217,-9 0 987,3 0-1102,-8 0 22,3 0 0,-6 0-116,-3 0 1,1 0 45,-4 0 1,3 0-57,-4 0 0,4 0-31,-3 0 0,3 0 28,-4 0 0,5 0 163,-5 0 0,4 0-55,-4 0 1,5 0 23,-5 0 1,4 0-8,-3 0 0,3-1-9,-4-3 1,4 3-65,-3-3 106,-1 3 1,-3 1 35,-1 0 1,1 0 119,0 0 0,3 0 28,0 0 1,1 0-7,-5 0 215,6 0-139,-4-6 1,7 5-13,-4-3 0,4 2 78,-1-2 179,3 3-282,1-4 1,0 3 132,0-1-227,0 1 160,0-3-242,0 5 0,5 0 50,3 0 0,6 2 38,1 1 1,5-1 7,-1 1 0,3-1-10,1-2 0,-2 4 13,-2-1 0,3 1-10,-3-4 1,-3 1 135,0 3-120,1-3 1,-5 6 15,-1-3 47,1-3-62,-11 4 1,-1-1-14,-8 0 1,-3 4-5,-4 0 1,-3 1-136,-5-1 0,0 2 83,0-3 0,0 2-184,1-1 0,0 1-107,3-5-64,-3 4 1,10-6-521,-3 1 887,7-1 0,3-2 0,5 0 0</inkml:trace>
  <inkml:trace contextRef="#ctx0" brushRef="#br1" timeOffset="25">8303 14048 7177,'0'7'350,"0"1"-181,0-6-162,0 9 0,0-5 60,0 5 1,0 1-3,0-1 1,0-2 35,0 2 0,0-2 0,0 7 1,0 1 11,0 2 0,0 3-40,0 1 1,0 0-18,0 0 0,0-1 29,0 1 0,0 0-42,0 0 0,0 0-15,0 0 0,0-1-11,0 1 1,0-4 23,0 0 1,0-3-11,0 3 1,0-4 13,0 4 1,0-5-5,0 1 1,1-2-80,3-2 0,-3-3 112,3-1-288,-3 1-47,4 3-253,-3-4 47,3 3-389,-5-9 93,0 4 763,0-5 0,0-5 0,0-1 0</inkml:trace>
  <inkml:trace contextRef="#ctx0" brushRef="#br1" timeOffset="26">8451 14459 7569,'6'6'-653,"-5"-1"443,4-5 0,-4-4 92,3 1 0,-2-1 123,6 4 1,-4 0 358,4 0-207,-6 0 1,8-1 17,-2-3 0,-2 2 114,2-1 0,-1 1-126,5 2 0,3 0-26,0 0 1,4-3 5,-3-1 1,4-1-4,-1 1 1,1 3-30,-1-3 0,3-1-23,-3 1 0,-1-4-118,1 5 1,-4-5 19,4 4 0,-5-4-67,1 5 1,-6-1-233,-1 4 1,-5-4 1,5 0-618,-5 0 483,2-1 442,-10 4 0,-2-4 0,-4 5 0</inkml:trace>
  <inkml:trace contextRef="#ctx0" brushRef="#br1" timeOffset="27">9194 14356 7569,'-7'-5'0,"2"4"0,5-4 0,-5 0 0,-1 3 0,-5-3 0,-1 5 0,-3 0 473,0 0-282,-6 0-338,9 0 1,-10 4 37,3 0 0,1 5 79,-1-2 0,4 3 59,-4 2 0,5-1 68,-1 1 1,2-1-96,2 1 1,3 3 15,0 0 0,6 0-8,-2-3 0,3-1 25,1 0 0,1-3-58,3 0 1,2-2 28,6 2 0,-1-2-10,1-2 0,-1-3 8,0 3 1,6-4-5,2-4 0,-1 2-39,1-6 1,-5 0-1,1-3 1,1-2-38,0-2 1,-1 2 64,-4-2 1,-3-1-23,-1 0 0,-4-3 10,1 4 0,-3-4 4,-1 4 1,0-4 14,0 4 1,-5-6 5,-3 2 1,-2-2-2,-1-2 1,-2 4 8,-2 0 1,2 0 9,-2-4 1,2 0-25,2 0 1,-1 2 10,1 2 1,1-2-10,2 6 1,-1-4-54,6 4 0,-2 0 12,1 3 18,2 1 1,-3 3 95,5 0 239,0 6-95,0-3-23,0 5 1,5 0-139,3 0 1,2 0 55,2 0 0,-1 0-88,0 0 0,6 0-19,2 0 1,3 4-8,0-1 1,-1 1-21,2-4 0,-2 0 169,10 0 1,-6 0-67,2 0 0,1-1 133,-2-3 1,1 3-99,-4-3 1,0-1 106,-1 1 1,-4-1-61,-3 1 1,-2 3 103,-2-3-57,1 3-260,-1 1 1,-4-1-670,-4-3 544,-1 3 1,-7-4-1179,-3 5 1355,-2 0 0,-12 5 0,-2 1 0</inkml:trace>
  <inkml:trace contextRef="#ctx0" brushRef="#br2" timeOffset="28">11318 13602 6594,'-6'0'523,"1"0"3012,5 0-3221,5 0-126,-4 0 128,9 5-292,-4 2 1,6 4 28,-1 1 1,-4-5-39,-4 1 0,3-1 59,-3 5 1,5 3-79,-4 0 0,1 2 5,-1-2 0,-3-1 36,3 5 0,1-1-74,-1 1 1,3 2 31,-3-2 1,5 3 15,-1 1 1,0 0 6,0-1 1,2 1 4,-2 0 1,2 0-27,1 0 0,1 0 1,-1 0 0,1-1-1,-1 1 0,-3 0-3,-1 0 0,0 0-17,0 0 0,3-2 34,-2-2 1,-3 3-22,-1-3 1,1-1 0,-1 1 1,3-5-2,-3 1 1,4-3 7,-4 0 0,1-1 1,-1 1 1,-2-1 0,6 1 0,-6-5-1,2 1 1,1-4 24,-1 3-23,0-4 0,-3 2-24,3-5 5,-3 0-3,4 0 51,-5 0-47,0-5 0,0 2-2,0-4 0,0-1-84,0-3 1,0-1 52,0 1 0,0-2-74,0-2 0,0 1 90,0-5 0,0-2-12,0-5 0,0 2-6,0-3 0,0-2 6,0-2 0,1 2 5,3-1 1,-3-1 17,3-3 0,1 0 53,-1 0 1,5-1-65,-1 1 1,-2 2 11,2-2 0,-2 6-15,2-6 1,2 6-9,-3-3 1,3 6 12,2-2 1,-1 3-5,1 2 0,-1 0 49,1 3 0,-1-1-26,0 4 0,-3 1 52,0 4 0,-6 3-80,2 0 126,2 6 1,-4-4-154,1 2-115,-1 3-637,-2-5 561,0 17 1,0-4 52,0 8 0,1-6-306,3-1 1,-3-4-49,3 3 560,-3 1 0,4 3 0,2 1 0</inkml:trace>
  <inkml:trace contextRef="#ctx0" brushRef="#br2" timeOffset="29">11238 13979 7569,'0'6'-904,"0"0"621,5-6 1,-2 0 422,4 0-105,1 0 0,5 0 105,2 0 1,3-2 169,4-2 1,6 2-88,3-6 1,2 5 73,1-5 0,0 4-151,1-4 1,-5 6 7,1-2 1,-2-1-59,1 1 1,-2 0-50,-5 4 1,-4 0-225,0 0 0,-5 0-122,1 0 0,-2 0-269,-2 0 0,1 0-203,-1 0 771,1 0 0,-1-5 0,0-1 0</inkml:trace>
  <inkml:trace contextRef="#ctx0" brushRef="#br2" timeOffset="30">12369 13854 7569,'6'0'-746,"-1"-6"1,-1 4 644,0-6 160,0 6 252,-4-3-146,0 0 0,-2 3-64,-1-1 1,0 1 16,-5 2 1,0 0-140,-8 0 0,7 2 62,-2 1 0,-2 0 73,-2 4 1,0 0-34,3 0 1,0 4 17,-3-4 0,2 3-62,-2 2 1,1-1-13,-2 1 1,4-1-16,-4 0 1,8 1 4,0-1 0,2 1-24,-2-1 0,3 1 93,5-1-253,0 0 141,0 1 1,1-2-9,3-2 0,-1 0-3,4-4 0,2 0-7,6-4 1,-2 0-18,2 0 0,-2 0-10,-2 0 1,-3 0 51,0 0-38,-1 0 53,0 0-56,3 0 226,-9 0-117,4 0 73,-15 0 1,6 4-56,-7 0 0,0 5 14,-4-2 1,3 2 16,-4-1 0,4 6-51,0-3 0,-3 3 16,0-3 1,0 2-9,3 2 0,1-1-40,-1 5 1,1-5-4,-1 2 1,1 0-7,0-1 1,3 2-20,0-2-29,6-2-41,-3 8 1,6-8 92,3 2 1,3-3 117,9-5 0,-2 2-78,5-5 1,0 0 51,4-4 1,-1 0-56,1 0 1,0 0 11,0 0 0,-4-2-104,0-1 1,-4 0-412,4-5-152,-5 6 0,1-4-25,-7 2 104,-3 3 531,-5-5 0,-5 1 0,-1-1 0</inkml:trace>
  <inkml:trace contextRef="#ctx0" brushRef="#br2" timeOffset="31">12483 14436 7185,'1'6'-387,"3"-2"1,2 2 755,6 2 0,-2-2 23,-2 2 1,2 3-83,-3 5 1,2 3-125,-1-4 1,1 5-77,-5-1 0,-1 3-87,-3 1 0,0 0-113,0-1 0,0-3-287,0 0 1,-5-3 183,-2 3 1,-3-5-202,-2 1 1,1-2 393,-1-2 0,-4 0 0,-2 1 0</inkml:trace>
  <inkml:trace contextRef="#ctx0" brushRef="#br2" timeOffset="32">12963 14082 7569,'6'-5'-230,"-2"-3"1,-3-2-803,-1-1 1050,0-1 1,0 1 26,0-1 0,0 5 171,0-1 0,-1 4-52,-3-3 1,1 3-26,-4-4 1,-2 6-100,-6-2 1,2 3-107,-2 1 1,-3 1 102,-1 3 1,-1 2-106,1 6 1,1 3 35,3 0 0,2 4 22,-2-4 1,-2 6-58,2-2 1,4 2 69,3 2 0,5 0-19,0 0 0,1-2-21,2-2 0,2 2-7,1-6 1,8 0 36,4-3 1,5-2-5,-1-3 1,3-2 69,1-5 0,1-1-67,2-3 1,-1-2 74,1-5 1,-3-1-62,-4 1 0,1-6 73,-4-2 0,-1-1-30,-4 1 1,-4-7 3,-4 4 1,2-4-70,-1 3 0,0-1-11,-4-2 0,-5 0-118,-3-4 1,-2 1 87,-1-2 1,-1-2-137,1 3 1,-6-5 21,-2-3 0,2 7 134,-2-4 1,1 5-1,-1-1 1,-1 4-2,4 4 0,1 4 13,4 0 1,3 6 126,0 1 0,6 1 159,-2 3-49,3 3-89,1 0 1,1 4 6,3-3 1,3 3-40,9-3 1,-2 3-20,5 1 0,0 0 8,4 0 1,-1 0 19,1 0 1,4 0 59,0 0 0,-1-1 19,-3-3 0,4 3-85,-1-3 1,1-1-114,-4 1 1,0 0 86,0 4 0,-2-1-137,-2-3 0,1 3-74,-4-3 1,-5 3-181,-3 1 0,-4 0-209,3 0-61,-4 0 593,2 0 0,-15 5 0,-3 1 0</inkml:trace>
  <inkml:trace contextRef="#ctx0" brushRef="#br2" timeOffset="33">13534 13625 7569,'5'-6'-491,"2"2"1,0-1 254,0 1 416,-4 0-357,2 4-53,-5-5 1167,0 4-627,0-4-399,0 5-115,5 5 204,-4-4 0,9 9 0,-3-3 0</inkml:trace>
  <inkml:trace contextRef="#ctx0" brushRef="#br2" timeOffset="34">13534 14048 7569,'0'11'289,"0"-3"-165,0-1 0,0-3-89,0 4 0,0-1 202,0 5 1,0-5 325,0 1 0,0-4-468,0 3 0,0-3-123,0 4-1307,0-6 1335,0 9 0,0-5 0,0 5 0</inkml:trace>
  <inkml:trace contextRef="#ctx0" brushRef="#br2" timeOffset="35">14676 13442 7176,'0'-11'549,"0"5"322,0-5-209,0 10-111,0-9-174,0 9-46,0-4-43,0 5-202,5 5 0,-4-3 103,3 6 1,-3-4-23,-1 3 0,0 1-67,0 3 1,4 1 12,0-1 0,0 1-69,-4-1 1,3 0 63,1 1 1,4 1-104,-4 2 0,5-1 81,-2 5 1,3 0-71,2 4 1,-5-4 45,1 0 0,-2 4 20,2 3 1,1 1 4,-5-4 1,-1 0-16,-3-1 1,0 1-8,0 0 1,2 0-23,2 0 1,-3 0-93,3-1 1,-3 1 76,-1 0 0,4-1-100,-1-3 0,3 2-7,-3-2 0,0 3 96,5 1 1,-5-4-62,5 0 0,-6-1 40,2 1 1,1 1-6,-1-5 0,0 4 12,-4-4 0,4 2 6,0-2 1,-1-2 11,-3 2 0,0-2 5,0-2 0,4 1-75,0-1 0,0 0 53,-4 1 1,0-1-101,0 1 0,0-5 89,0 1 0,4-4-5,-1 3 0,1-3-20,-4 4 18,0-6 0,1 5-109,3-4-128,-2-1-538,3 3 291,-5-5-3460,0 0 3519,-5-5 1,3 2 438,-2-4 0,3-1 0,-4-9 0,-1 0 0</inkml:trace>
  <inkml:trace contextRef="#ctx0" brushRef="#br2" timeOffset="36">15041 14036 7569,'5'-6'343,"-3"-4"33,3 8 493,-5-3-628,5 0-104,-4 4 1,4-3 75,-5 8-211,0 2 0,0 10 86,0-1 1,-1 4-125,-3-4 1,3 5 40,-3-1 0,3 3 82,1 1 1,0 0-116,0 0 0,0-6 39,0-1 1,0 0 7,0-1 1,1 1-17,3-5 0,-3 0-89,3 1 1,1-5-89,-1 1-96,0-5 1,-3 2-344,3-5 131,-3 0-485,4 0 967,-5 0 0,5-5 0,1-2 0</inkml:trace>
  <inkml:trace contextRef="#ctx0" brushRef="#br2" timeOffset="37">15144 13694 7569,'-11'-13'0,"-1"-2"84,1 2-59,4-3 1,1 5 519,2 4-123,3-3-253,-4 8 1,5-4-1,0 2-149,0 3-134,0-4 1,4 6-451,0 3 1,4-2 279,0 6 1,1 0-599,-1 3 882,2 1 0,-4 4 0,5 2 0</inkml:trace>
  <inkml:trace contextRef="#ctx0" brushRef="#br2" timeOffset="38">15281 14036 7569,'-6'0'-84,"1"0"605,5 0-85,-5 5-179,3-3 1,-3 8 11,5-3 1,0 4-102,0 0 1,0 2-70,0 2 0,4 1 88,0 3 0,4 3-90,-5-3 1,2 1 14,-1-1 1,-1 3-6,4-3 1,-3-3-30,4 0 0,-6 0-6,2-1 1,1 1-57,-1-5 0,1-1 41,-1-2 0,-3 2-225,3-2 141,-3-3 0,0 4-191,3-6 21,-2 1-77,3-4 139,-5 0 109,0-5 0,0-1-5,0-6 0,0 1-1,0-1 1,3-3 32,1 0 0,1-5-15,-1 1 0,1-2-56,3 2 0,1-2 43,-5 2 0,3 1-11,-3-1 0,4 5 47,-5-1 0,5 6 24,-4 1 243,0 1-183,1 0 1,-3-2-14,6 6-19,-6-1-111,3 4 1,-1 5 54,0 2 0,1 4-13,-1 0 0,-2 0 7,6 1 1,-5 1-14,0 2 1,0-3 31,1 4 0,-3-4-24,3 0 0,1-1 9,-1 1-1,5-1 1,-7-1 262,6-2-138,-6 2-104,8-9 0,-7 4-16,5-5 5,-6 0-91,8 0 0,-7-5 53,4-2 0,-4 0-88,1 0 1,1-1 92,-1-3 1,5-5-16,-2 1 0,3-4 40,2 4 0,-5-5 6,1 1 0,0 1-15,3-1 1,0 1 7,1-1 1,-1 4 6,1 7 0,-5-1-9,1 5 1,-4-3 21,3 3-21,-4 0 0,6 6-11,-5 1 1,1 0 50,-2 4 1,-1 1 3,2 4 0,1 3-12,-2 0 1,5 5 70,-4-1 0,0 3-88,-4 1 1,3 0 16,1-1 0,0 0-58,-4-3 1,4 1 58,0-4 1,1 3-81,-1-4 0,-3 0 0,3-4-77,2 1 0,-3-2-159,4-2-380,-4 2-797,2-9 783,-5 4 675,0-5 0,5 0 0,1 0 0</inkml:trace>
  <inkml:trace contextRef="#ctx0" brushRef="#br2" timeOffset="39">16412 13545 7569,'-7'0'63,"2"0"0,4-4 623,-3 1-272,3-1-25,-4 4-42,5 0 20,5 0-282,-4 0 1,9 5 44,-2 2 1,-2 4 14,2 0 0,-2 4-14,2 0 0,1 6-101,-5-2 0,3 4 28,-3 3 1,1 0 68,-1 4 0,-1-3-131,4 3 0,-4-1 68,0 2 0,3 1-106,-3-6 1,5 2 21,-4-1 0,3-2 22,-3 6 0,4-6 10,-4 2 1,1-2-6,-2 2 0,-1-3-26,2 2 1,-2-1 49,2-3 1,-3 0-27,3-3 0,-1 3-13,0-3 1,-1-3-5,1-1 1,-1-2-38,-2-2-74,5 1 0,-3-2-48,6-2-281,-6 2 8,4-9 1,-5 4-115,3-5 156,-3 0 1,4-1 62,-5-3 0,0-2 339,0-6 0,0-4 0,0-2 0</inkml:trace>
  <inkml:trace contextRef="#ctx0" brushRef="#br2" timeOffset="40">16263 13602 7569,'5'-11'134,"-3"4"1,4-3 1,-2 3 1,2 0-100,6 0 1,3 0 66,0 0 1,4-2-96,-4 5 1,6-4 116,-2 5-16,2-1 0,-2 0 11,0 0 0,0 0-29,4 4 1,-4 0-15,0 0 1,0 4 2,4 0 1,-4 5 43,0-1 1,-1 2-17,1 1 0,1 1 24,-5-1 0,2 0 10,-2 1 0,-3 3-57,-1 0 1,-1 2 26,-6-2 1,0 3-241,-4 5 0,-1-4-516,-3 0 1,-6 0 424,-6 4 1,-5-2 125,-2-2 1,-4 1 49,-3-4 1,-3 3 62,2-4 0,3 0-109,2-3 0,-2-2-115,1-3 0,2 2 117,6-5 1,2 0-103,6-4 0,3 0-578,1 0 766,4 0 0,8-5 0,8-2 0</inkml:trace>
  <inkml:trace contextRef="#ctx0" brushRef="#br2" timeOffset="41">17291 13260 6969,'-6'0'292,"-3"1"-60,5 3 0,-3-2-114,3 6 1,-5-2-6,1 2 1,2 2 23,-2-2 0,2 2-29,-2 1 1,-2 1 19,3-1 1,-4 4 27,0 0 0,1 2-51,2-2 1,-2-1-9,2 5 0,-2-4-62,-1 4 1,3-3 41,1 3 0,0 0-47,0 4 1,0-1 70,4 1 1,0 1-49,-5 3 0,6-2 53,-2 6 1,2-5 10,-2 5 0,2-6-28,-1 2 1,1 1 6,2-1 1,0 3 13,0-3 0,0 4-11,0 0 0,0 2-87,0 1 0,2-3 32,1-1 0,0-3-143,5 3 1,-1-3 119,5 3 0,-5-4-87,1 0 0,-1-2 62,5-1 1,-1 0-18,1 0 0,-1-2 24,1-2 0,-1 3-8,0-3 0,1-2 120,-1-2 0,1-3-38,-1 0 0,-1-1-27,-2 1 23,2-1 7,-4 1-158,6-1 137,-6-5-191,-1-1 79,-5-5-1794,0 0 455,0-5 1392,0 4 0,-5-14 0,-1 2 0</inkml:trace>
  <inkml:trace contextRef="#ctx0" brushRef="#br2" timeOffset="42">17759 13716 7569,'0'-7'-295,"0"-1"315,0 6 0,0-5-41,0 4 321,0 1-167,0-3 1,-1 5 16,-3 0 1,2 0-18,-6 0 1,4 0 217,-3 0-154,-1 0-127,-3 0 1,-1 1 30,1 3 0,3-1-67,1 4-15,-1 1 0,-3 3 68,-1 1 0,1 1-21,-1 2 1,1-1 7,0 5 0,3-5-29,0 1 1,1 3 34,-5 1 1,1-1-6,-1 1 1,2-2-38,3 2 0,-2 2 3,5-6 0,0 5-98,4-1 1,0-1 66,0 1 0,0-5-83,0 1 0,0 2 53,0-2 0,4 1-37,0 0 1,3-4 36,-3 4 0,5-4-9,-1 0 0,2-1-16,1 1 0,2-1 1,2 0 0,-2-3 125,2 0 0,2-6-91,-2 2 0,5 1 104,-1-1 0,-1 0-88,1-4 0,0 0 53,4 0 0,0-5-31,0-3 0,-1 2 1,1-2 1,-4 0-11,0-3 0,-1 0-3,1-1 1,-1-1-56,-3-2 1,-2 3 50,2-4 0,-4 0-56,-3 1 0,2-6 46,-2 2 0,-3-2-63,-1-2 0,1 0 31,-1 0 1,-1 0-2,-3 0 1,0-1 11,0-2 0,0 3-4,0 0 1,0-2-70,0 6 1,-5-4 64,-2 8 0,-3-5-76,-2 5 1,-3 1 64,0 7 1,-6-3-191,2 2 1,-4 3-56,-3 1 1,-3 3-53,-6 1 0,2 0 65,3 0 1,-2 0-74,6 0 1,-1 4 77,4-1 1,2 2 264,1-1 0,-1 3 0,3 4 0</inkml:trace>
  <inkml:trace contextRef="#ctx0" brushRef="#br2" timeOffset="43">17577 13922 8601,'-7'0'689,"2"0"-193,5 0-345,0 5 1,5-4-103,3 3 1,2-3 85,2-1 1,3 0-50,0 0 0,5 0-21,-1 0 0,7 0-96,0 0 1,5 0 67,-5 0 0,6-1-114,-1-3 0,0 2-53,0-6 0,1 6 107,-6-2 1,1-1-201,-4 1 1,-4 0 84,0 4 1,-9-4-482,1 1 118,-7-1-117,1 4 225,-5 0 1,-5 0 392,-2 0 0,-9 0 0,-1 0 0</inkml:trace>
  <inkml:trace contextRef="#ctx0" brushRef="#br2" timeOffset="44">17748 13534 7576,'0'-7'518,"4"1"-259,0 2-53,-1 3 1,-1-8-97,2 5 19,-3-5 1,5 7-117,-2-6 1,-3 4-27,3-3 1,-1 3-30,0-4 0,-1 5 64,1-5 1,3 0-44,-3-3 0,2 3 36,-1 1 1,-1-1 29,4-3 1,-4-1-13,1 1 8,2-6 1,-1 5 21,3-4 0,-2 5 15,-2 3 2,-3-2 72,4 4 2,-5 0-27,0 0 24,0 6-94,5 0 1,-3 6 124,1 1 1,2 3 68,-1 2-152,5-1 0,-3 4-54,6 1 1,-2-1-8,-2-4 1,2 1-133,-3-1 1,0-3 58,0-1 1,-4 1-234,1 3 57,-3 1-842,4-1-39,-4 1-344,4-1 1436,1 0 0,5-4 0,7-2 0</inkml:trace>
  <inkml:trace contextRef="#ctx0" brushRef="#br2" timeOffset="45">18171 14093 6666,'0'-6'1646,"0"1"-1036,0 5-434,5 0 1,-3 0-43,6 0 1,-4 4-72,3 0 1,-3 6-33,4 1 1,-5 1 77,5 3 0,-4-1-73,4 1 65,-6-2-23,8 3 1,-9-4-131,3-1 0,-2 0 42,-2 1-148,0-1 146,0 1-257,5-1 225,-4-5-211,4 0 229,-5-6 1,0-2-7,0-2 0,0 2 50,0-6 1,0 1-46,0-5 1,1 1 6,3-1 1,-3 1 8,3 0 1,1-5 6,-1 1 0,5 0-11,-2 3 0,0 1-7,0 0 0,0-1-22,0 1 1,2 3 4,-5 1 37,5 4 0,-6-2-35,4 5 32,-4 0 0,6 5-20,-6 3-51,1 2 62,1 1 0,-2 2 25,4 2 1,-3-2 3,4 2 0,-4 2-45,3-2 1,-3 0 17,4-4 0,-5 1-167,5-1 0,-4 1 51,4-1 1,-5-3-46,5-1 1,-4-3-254,3 4 426,1-6 0,3 3 0,1-5 0</inkml:trace>
  <inkml:trace contextRef="#ctx0" brushRef="#br2" timeOffset="46">18559 13922 8667,'8'0'271,"-1"0"0,1 0-127,3 0 1,1 0-77,-1 0 0,2 0 69,2 0 1,-2-4-407,2 0 1,-2 1-97,-2 3 1,0-4-792,1 0 1156,-1 0 0,1-1 0,-1-1 0</inkml:trace>
  <inkml:trace contextRef="#ctx0" brushRef="#br2" timeOffset="47">19130 13568 7798,'-6'-5'593,"1"4"-462,5-4 1,-4 6 23,0 3 0,-5 2 116,1 5 1,-3 2-152,-4 2 1,1 3 23,-5 5 0,5 0-129,-1 0 1,2 3 75,1 1 0,1 5-66,0-2 1,0-2-24,4-1 0,2 1-62,5-2 1,0 0-12,0-7 1,0 2-111,0-2 1,5-1 70,2 1 1,5-5 93,3 1 0,-1-3 113,5-5 0,0 2-78,4-5 0,0 0 105,0-4 0,0-2-69,-1-1 0,5-4-22,0-4 1,3 0-19,-3-1 0,-1-1-22,-3-2 0,-4 1 69,0-5-189,-5 0 56,3-4 1,-10 0-68,1 1 1,-5-2 64,0-3 0,-1 1-119,-2-4 0,-2 1 25,-1-2 0,-4-2-68,-4 3 0,-4 2 90,-1 1 1,-8 7-111,1 1 0,-7 9-139,-1-2 0,-2 9 85,-1-1 0,-4 4 309,0 4 0,1-1 0,7 9 0,-2-2 0,5 9 0,1 0 0,3 4 0</inkml:trace>
  <inkml:trace contextRef="#ctx0" brushRef="#br2" timeOffset="48">18867 13865 7296,'5'6'-614,"2"-1"511,4-5 1,1-1 102,-1-3 0,4 2 225,0-6 0,1 6-51,-5-2 1,0-1 133,1 1 1,-1-1-22,1 1 1,-1 3-5,1-3 1,-1 1-175,0 0 0,2 1-9,2-1 1,-2 1 4,2 2 1,-1-1 7,1-3 0,-1 3-244,5-3 0,-3 3 62,3 1 1,-4-1-274,4-3 1,-1 2-31,1-1 0,1 1-561,-5 2 933,6 0 0,-9 0 0,5 0 0</inkml:trace>
  <inkml:trace contextRef="#ctx0" brushRef="#br2" timeOffset="49">17325 13488 6406,'-6'0'416,"1"0"1298,5 0-1580,0 5-41,0-4-28,0 10 1,1-10 59,3 3-35,-3 2 0,4 0-17,-5 6-11,0-1 1,4 1-49,0-1 0,0-3 33,-4-1 0,0 1-3,0 3 1,0-3 23,0-1-3,0 1-26,0 4 0,0-1-6,0 0 1,0-3-15,0 0 0,1-5 68,3 5-74,-3 0 17,4 3 0,-3-1-77,1-2 66,-1 2 1,3-4-5,-5 6 0,1-5 0,3 1 1,-3-4 5,3 3-1,-3 1 1,-1 3-1,0 1 0,0-5-10,0 1 9,0 0 1,0 3 24,0 1 1,4-5-7,0 1 0,0-1 3,-4 5 0,1-5 18,3 1 1,-3-4 2,3 3 1,-2 0 158,2 0-125,-3 4-51,9-5 0,-8 5 5,2 1 1,-3-5-51,-1 1 1,0-4-8,0 3 1,0-3-25,0 4 17,0-1 0,0 5-7,0-1 0,0-3-7,0-1 2,0 1 0,0 4 49,0-1-24,0 0 1,0 1 29,0-1 0,0 1-3,0-1 1,0-3 36,0-1 8,0 1 1,0 3 86,0 1-103,0-1 1,4 1-15,-1-1 1,3 0-33,-3 1 0,-1-5 28,1 1 0,0-4-28,1 3 1,-3 1 2,3 4 1,-2-5-5,2 1 1,-3-4-5,3 3-3,-2 1 0,-2 3-8,0 1 1,0-5-9,0 1-25,5-1 45,-4 5 0,4-1-11,-5 1 0,0-5 4,0 1 0,0-4 0,0 3 1,4-3 0,0 4 1,-1-4-4,-3 3 22,0-4-15,0 7 34,0-4 1,0 2-30,0-1 119,0-4-109,0 7 4,0-9-59,0 4-9,0 1-449,0-5 150,0 4-3406,0-5 3751,0-5 0,0-2 0,0-4 0</inkml:trace>
  <inkml:trace contextRef="#ctx0" brushRef="#br2" timeOffset="50">19495 13294 7569,'0'-6'-311,"0"-5"516,0 10 111,0-4 103,0 0-4,0 4-221,0-4 630,0 5-668,0 5 0,0-3 149,0 6-213,0-6 178,0 9-158,0-5 1,0 5 14,0 1 1,0-5 2,0 1 0,0 0-3,0 3 1,0-3 4,0-1 1,0 1-57,0 3 0,0 1 46,0-1 0,0 1-109,0-1 1,0 2 63,0 2 0,0-1-105,0 5 0,0-4 31,0 4 1,0-4-31,0 4 1,0-3 79,0 3 0,0-4-21,0 4 0,0-5-46,0 1 0,0 2 48,0-2 1,4 4-76,0-4 0,0 0 72,-4-3 0,0 3-70,0 0 1,0 0 35,0-3 0,0 1-8,0 2 0,1-3 4,3 4 0,-3 0-3,3-1 1,-3 1 9,-1-5 1,0 0 0,0 1 1,4-1-16,0 1 0,0-1 15,-4 1 0,3-1-61,1 0 0,0 1 54,-4-1 1,4 1-3,0-1 0,0 1-8,-4-1 0,0-3-2,0-1 0,0 1 17,0 3 0,3 1-21,1-1-12,0 0 1,-4 1 25,0-1 1,4 1-122,0-1 1,-1-3 44,-3-1 34,5 1 0,-3 3 35,2 1 1,-3-5-3,-1 1 0,0-4 91,0 3-102,0 1 0,0 4 152,0-1-135,0-5 291,0 4-177,0-3 1,0 0-29,0 1 0,0-4-40,0 3-13,0-4 0,0 3-99,0-2 108,0-3 0,0 6-121,0-3 118,0-3-63,0 4-82,0-5 7,0 5-155,0-4-384,0 4-951,-5-5 1139,3 0 1,-3-1 460,5-3 0,-5-2 0,-1-6 0</inkml:trace>
  <inkml:trace contextRef="#ctx0" brushRef="#br2" timeOffset="51">19872 13637 6824,'0'-7'1784,"0"2"-490,0 5-1116,5 0 0,-2 1-145,5 3 0,-5-3 91,5 3 0,-4 1-192,3-1 0,-3 4-10,4-4 0,-1 3-6,5-3 0,-1 4 116,1-5 1,0 5-131,4-4 1,-4 3 93,4-3 1,0 1 20,-1-1 0,0-3 42,-3 3 0,3-1-33,0 1 0,1-3 85,-5 3 0,-3 1-52,-1-2 0,0 3 72,0-3-104,3-1 0,-3 4-3,4-2 0,-3-3-79,-1 3 1,-3 1 61,4-1 0,-4 0-44,3-4 1,-3 0 60,4 0-113,-6 0 0,4 0 28,-2 0-15,-2 5 56,3-4 7,-5 4 194,0-5-254,0 5-8,0-4 61,-5 4 1,2-1-36,-5 0-6,6 0 0,-4 0 34,2-1 0,1 1 60,-4-4-73,4 5 95,-7-3 0,4 6-12,-6-4 0,4 1 4,1-1 0,-1-1 2,-3 4 0,3-3 6,1 4 0,-1-4-66,-3 3 0,-1 1 40,1 3 1,-5-3-105,1-1 0,0 1 88,4 3 0,-5 1-92,1-1 1,0-3 62,4 0 0,-5-1-9,1 5 0,0-1 5,3 0 1,0-3 8,-4 0 1,4-2 46,-3 2-51,2 2 1,3-8 12,2 6-3,-2-6 0,9 5-104,-3-3 33,-2-3-137,4 4-181,-3-5-488,10 0-534,2 0 1416,4 0 0,6 0 0,0 0 0</inkml:trace>
  <inkml:trace contextRef="#ctx0" brushRef="#br2" timeOffset="52">20672 13762 7482,'0'-6'296,"0"1"0,0 3 345,0-1-198,0 1-53,0-3-153,0 5 1,-4 2-213,0 1 1,-5 0-11,2 5 1,-3-5 44,-2 5 1,1 0-80,-1 3 1,-3-3-8,0-1 1,-2 1 58,2 3 1,2 1-33,-2-1 1,2 1 67,2-1 0,3-3-89,1-1 29,4 1-205,-2 3 140,5 1 1,0-5-46,0 1 0,1-6-27,3 2 105,3 3 0,4-6-11,0 3 0,-3-3 4,0-1 0,-5 0-25,5 0 54,-5 0 4,7 0 48,-9 0 4,4 0 542,-5 0-559,0 5 1,-1-4-13,-3 3 1,2 1 6,-6-1 0,0 4 5,-3-5 0,3 6-42,1-1 0,-1 2-18,-3 1 0,-1-3 40,1 0 1,-1-1-16,1 5 1,3-1-13,1 1 1,0-1 0,0 0 0,-2 1 11,5-1 1,0 1-55,4-1 1,-4 0 6,1 1 1,-1-1-10,4 1 1,0-5-286,0 1 363,5 0 1,1 2-50,6-3 0,-1 2 134,1-5 0,0 1-73,3-1 1,3-3 58,5 3 1,0-3-27,0-1 0,0 0-26,-1 0 1,0-4-36,-3 1 0,1-2 0,-4 1 1,-1 2-458,-4-1 0,-3 0-66,-1-1 514,-4 3 0,-3-9 0,-6 4 0</inkml:trace>
  <inkml:trace contextRef="#ctx0" brushRef="#br2" timeOffset="53">20672 13077 8135,'-7'5'856,"2"-4"-642,5 4-73,0 0 1,0-2 22,0 5 0,0-5 59,0 5 0,0-4-57,0 3 1,0-3 317,0 4-317,0-1 0,2 5 13,1-1 1,0-3-11,5-1 1,-5 0-22,5 0 0,0 4 11,3-4 0,0 3 15,1 2 1,-1-1-124,1 1 1,-1-1 93,1 0 0,0 1-84,3-1 1,-4 1 30,4-1 0,-5 1-75,5-1 1,-2 4 68,-2 0 1,-3 1-96,0-5 1,-1 4 59,5 1 0,-5 0-78,1-1 0,-2-1 21,2 5 0,2-4 60,-2 5 0,-2-5-108,2 4 0,-5-1 81,5 1 1,-4 2-91,3-2 1,-3-1 51,4 1 1,-4-1-9,3 1 0,-3 2-5,4-2 0,-5 2-3,5-2 0,-5 2-18,0-2 0,2 2 37,-1-2 0,1 1-124,-1-5 1,-3 4 106,3-4 1,-3 6-107,-1-2 0,0-1 19,0 1 1,0-4-55,0 4 0,0-4 64,0 4 1,-1-4-74,-3 4 0,3-3-6,-3 3 1,-1-4 74,1 4 1,-3-5-45,3 1 1,-4 2 35,5-2 1,-5 0-34,4-3 1,-5-1 55,2 0 0,0 1 10,0-1 0,3-3 14,-4-1 0,5 0 115,-5 0 1,4 2-24,-4-5 0,5 1-164,-5-1 108,6-3 0,-4 6-46,6-4 203,-5-1-285,4 3-3,-4-5-2334,5 0 2495,0-5 0,0-2 0,0-4 0</inkml:trace>
  <inkml:trace contextRef="#ctx0" brushRef="#br2" timeOffset="54">21734 13568 7550,'0'-6'1830,"0"1"-1128,0 5 0,0 5-595,0 2 1,-5 3 17,-3 2 0,-2-1-88,-1 1 1,-2 0 31,-2 4 1,1-4-157,-5 4 1,4-3 34,-5 3 0,5-4 16,-4 4 1,1-4-61,-1 0 1,2-1 10,1 1 1,4-5 69,-4 1 0,4-2 57,0 2 1,5 1 76,-1-6 1,4 5-24,-3-4 25,4 0-2,-2-4-16,5 5-75,0-4 0,1 8 29,3-5 0,-1 3-20,4-3 1,2 4 22,6-4 1,-2 3 1,2-3 1,3 5-15,1-2 0,-1 0-2,1 0 1,0-3-40,4 4 1,-5-2 42,-3 2 1,1-2-88,0-2 0,-1-2 76,-4 6 0,1-5-14,-1 0 0,-3 3-79,-1-3-183,-4 1-718,2-4 381,-5 5-241,0-4 0,-1 5 0,-3-6 815,-3 0 0,-4 0 0,0 0 0</inkml:trace>
  <inkml:trace contextRef="#ctx0" brushRef="#br2" timeOffset="55">22282 13876 7569,'-6'0'-100,"1"0"1,5-1 335,0-3 431,0 3-314,0-4 47,0 5-367,-5 0 63,3 0 0,-8 0-13,3 0 1,-5 4-6,-3 0 0,1 4 80,-5 0 1,4-2-54,-4 2 1,1 0-9,-1 3 1,-1 0-30,4 1 1,1-1-100,4 1 1,3-1 21,0 1 0,6-1-153,-2 0 0,3 5 1,1-1 1,0 0 101,0-3 30,0-1 1,5-1 2,3-2 0,2 1 68,1-6 1,1 1-32,-1-4 1,4 0 100,0 0 0,4 0-105,-3 0 1,3-4 13,-4 1 1,0-6-49,-3 1 1,2-3-12,-3-5 1,3 2-34,-6-5 1,-3 4 67,-2-4 0,2 0-45,-1-4 0,0-3 21,-4-1 0,0-9 19,0 2 1,-5-3-69,-3 3 1,-3-4-5,-4 0 0,2-4-42,-2 4 0,-2-4 46,2 4 0,-4 1 78,4 7 1,-4 2-55,4 5 1,-2 5 176,2 3 0,6 2 12,-2 2 135,2 5-140,2 1 229,2 5-330,5 0 0,2 5-16,1 2 0,7 0 16,6 0 1,4 1 17,-1 3 0,4-3 97,4-1 1,0-4-42,4 1 0,6-3 34,-3-1 0,7 0-12,-3 0 1,5 0 129,-1 0 1,1 0-136,-1 0 0,0-4 15,-8 0 1,1-3-199,-8 3 0,-4-1 62,-4 1 0,-9 3-848,1-3 376,-7 3-1277,1 1 1748,-25 0 0,-5 5 0,-21 1 0</inkml:trace>
  <inkml:trace contextRef="#ctx0" brushRef="#br2" timeOffset="56">14938 14801 6767,'-6'-5'123,"1"4"197,0-4 0,2 5 382,-4 0-197,4 0-237,-2 0 0,5 1-56,0 3 1,0-1 18,0 4 0,0 1-24,0 3 1,5 1 28,3-1 1,-2 4-93,2 1 0,-2 3 0,2-4 0,2 5-190,-2-1 0,-3 1 64,-2 0 1,3 0-166,-3-5 0,1 4 24,-4-4 0,4 4-235,0-3 253,0-1 1,-4-4-11,0 1 1,1-5 51,3 1-10,-3-6 124,4 3-94,-5-5 84,0 0-85,0-5 1,0-1-74,0-5 0,0-1 58,0 1 1,0-1-12,0 1 0,1-4 37,3 0 0,-3-5-20,3 5 0,1-1 57,-1 1 0,5 2-55,-1-2 0,-2 2 113,2 1 1,-1 1-46,5 0 0,-5 0 13,1 4 0,-1 2-8,5 5 0,-5-4 160,1 0-168,0 0 1,3 6-1,0 1 0,-3 4-10,0 4 0,-1 1 15,5-1 0,-5 0 59,1 1 0,0 3-59,3 0 1,-5 4 2,-2-3 1,1 0-42,-1-1 0,4-2-5,-5 2 1,1-2-21,-4-2 1,2-3-306,1 0-285,-1-1 197,3 5-310,0-6 747,-4-1 0,9 0 0,-3 1 0</inkml:trace>
  <inkml:trace contextRef="#ctx0" brushRef="#br2" timeOffset="57">15407 14996 7569,'0'-12'471,"5"6"-132,1-4-37,6 8 62,-1-3 382,0 0-516,1 4 0,-1-4-62,1 5 0,-1 0-236,1 0 0,-1 0 22,0 0 1,2 0 123,2 0 0,-1 0-12,5 0 0,0 0-121,4 0 1,0 0-30,0 0 0,0 0 56,0 0 0,-1-1-109,1-3 0,-4 3 43,0-3 0,-5-1-536,1 1 359,-2 0 0,-5 0-401,-1 0 256,-4 1 211,2 3 0,-6-4 10,-3 0 1,1-1-209,-4 1 370,-1 3 1,-3-8-79,-1 5 1,2-1 217,3 1 0,-4 2 54,4-6 0,0 4 20,0-3 1,3 3-1,-4-4 0,5 5 103,-5-5 1,4 5 233,-3 0-295,4 1 1,-3-2 360,2 1-55,3-1-160,-4 4-228,5 0 1,3 1-82,1 3 1,5-2 52,-1 6 0,6-4-88,1 4 0,4-6-4,-4 2 0,4 1 71,-4-1 0,4 3-189,-3-3 59,-1 5-150,-4-3-22,1 6 53,-6-1 1,-2 1 134,-8-1 1,-2-3-14,-6-1 1,0 1-25,-4 3 1,2-3-72,-5 0 1,4-2-272,-4 2 247,5 2 0,-2-8-391,4 6 0,5-6 0,-1 2 545,5-3 0,-7-1 0,4 0 0</inkml:trace>
  <inkml:trace contextRef="#ctx0" brushRef="#br2" timeOffset="58">16058 15007 7726,'6'-6'1202,"0"1"-614,-2 5-263,-2 0 0,6-2-7,-4-1-135,5 1 1,-3-3-200,6 5 0,-5 0 55,1 0 0,0 0-35,3 0 1,2 4 53,2 0 0,-2 3-74,2-3 0,-2 4 32,-2-4 1,4 3-54,1-3 0,3 5-30,-4-1 0,5-3 62,-1-2 0,3 0-112,1 1 1,-1-3 77,1 3 1,0-3-120,0-1 1,0-4 61,0 1 0,-1-3 42,1 3 0,-4 0-3,0-5 1,-3 5 2,3-5 1,-5 4 84,1-3 1,-3 0-76,0 0 0,-1-2 122,1 5 0,-5-4-29,1 5 46,-6-6 3,4 2 38,-6-4 1,-2 3-82,-2 1 0,2 4 10,-6-1 0,1 3-106,-5 1 0,-3 0 75,0 0 1,-5 0-193,1 0 1,1 4 60,-1 0 1,-4 5-106,-4-2 0,-1 3-16,2 2 1,0-2 98,-4-2 0,4 2 52,0-3 1,-2 3-14,1 2 1,4-1 100,4 1 1,2-5-63,-2 1 0,-2-2 101,6 2 1,0 1-46,3-5 1,1 3 71,0-3 0,-1 1-50,1-1 1,-1-3 9,1 3 0,-1 1-32,1-1 0,-2 1 5,-2-1 1,2-3 9,-2 3 1,-1-3-1,0-1 45,1 0 0,4 0-29,-1 0 213,1 0-263,0-5 1,4-1 1,2-2-362,5 0-473,0 6 837,0-3 0,0 5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35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1645 7218 7569,'-7'0'123,"-3"0"0,8 1-42,-6 3 0,5 2 1,0 6-1,1-1 1,2 2-1,0 1 1,0 2-1,0 2 0,0 2 1,0 1-1,0-1 1,0-1-1,0 0 1,0 0-1,0 0 0,2 2 1,0-1-1,3 0 305,2-1-407,-5 0 1,8 0 0,-2-1-1,2-2 1,1-2 0,1-1-1,1-1 1,1-2 0,2-1 59,2-2 0,-3-4 0,3 1 1,0-3-1,-1-1 0,4-1 0,0-2 1,2-2 65,0-1 0,0-6 1,0-3-1,-1 0 1,0-2-1,-3-1 1,-3-1-1,-2 0-86,-2-1 1,2-1-1,-8-4 1,2 0-1,-2-3 1,-1 0 0,-2-1-1,-2 1-271,-1 0 1,-1 3 0,-2 4 0,-2 4 0,0 0 0,-1 5 251,-1 3 0,0 4 0,-5 5 0</inkml:trace>
  <inkml:trace contextRef="#ctx0" brushRef="#br0" timeOffset="1">2261 7298 7569,'-5'-11'637,"0"-1"0,-2 3-385,3 5 0,10 15 1,3 11-1,-1 4 0,-1 0 1,-2 1-1,2 0 0,-2-1-296,0 1 1,0 0-1,-3-4 1,2-1-1,-1 1 1,-2-1-1,-1-3-489,0-4 0,0-2 535,0-2 1,0-6-1,-1-5 1,-2-6-1,-1-6 118,2-3 0,1-3 0,1-4 0,0-1 0,0 0 0,0-1 0,0-2-8,0 0 1,0-3-1,0 4 1,0 5 0,0 2-1,0 4-29,0 2 1,1 7 0,3 5 0,3 7 0,3 6-116,2 2 1,1 2 0,1-2 0,2 3 0,0 1-1,2-1 1,0-2-24,2-2 1,-2 2 0,0-2-1,0-2 1,-2-3 0,1-2 0,-2 0-1,0-3 116,0-3 0,1-1 0,-5-1 0,0-2 0,0-2 0,-3-1 0,0-3 213,1-1 1,-4-6 0,-1 0 0,-3-2 0,-1-2 0,0-2 0,0-1-302,0 0 0,0 1 0,-1-1 0,-2 0 0,-2 0 0,0 0 0,-1 2-522,-1 2 0,5 2 0,-2 6 0,4 1 1,4 2-1,3 4 549,4 3 0,5 1 0,2 0 0</inkml:trace>
  <inkml:trace contextRef="#ctx0" brushRef="#br0" timeOffset="2">2935 7229 7569,'-10'-5'1407,"2"-2"0,3-2-1167,0 1 1,4 4 0,-3 8 0,4 4 0,3 3 0,1 4 0,-2 5-1,1 0-17,0-1 0,-1 2 1,3-2-235,0 3 0,-3 0-148,6-3 0,-4 2 62,3-2 56,-4 3-293,7-4 0,-7-1 172,4-1 1,0-4-408,0 4 0,3-5-11,-2-3 1,-2 2-1002,2-3 1581,0-2 0,3 6 0,0-5 0</inkml:trace>
  <inkml:trace contextRef="#ctx0" brushRef="#br0" timeOffset="3">3403 7195 7569,'-11'-11'543,"3"1"0,2 3 0,1 7 1,4 7-293,3 3 0,0 2 0,1 4 0,0 3 0,-1 2 1,3 2-1,1 0 0,0 0 0,-1 0-196,0-1 1,0 0 0,-2-2-1,0-2 1,0-1 0,0-3 0,-1-2-841,2 0 0,0-5 496,-4 1 1,1-4-1280,3 3 609,-3-4-159,4 2 1118,-10-5 0,-1 0 0,-6 0 0</inkml:trace>
  <inkml:trace contextRef="#ctx0" brushRef="#br0" timeOffset="4">3118 7218 7569,'0'-11'181,"2"0"1,5 3 0,4 1 0,3 1 0,3 1 144,2 0 0,2-3 0,3 3 0,3-1 0,3-2 0,3 0 0,2 2 0,-1 0-366,0-1 1,1 4 0,-2-4 0,-3 1 0,-2 1 0,-1 0 0,-1 2 39,0 2 0,-2 1 0,-1 0 0</inkml:trace>
  <inkml:trace contextRef="#ctx0" brushRef="#br0" timeOffset="5">4546 7138 7569,'-6'-6'84,"0"1"1,-2 1-1,1 0 1,-2 1 0,-1 2-1,-2 1 1,1 0 0,0 0-1,-1 1 1,1 3 0,-2 5-1,-1 4 1,-1 3 0,1 2-1,1 4 172,2 3 0,-1 0 1,2 5-1,3-1 1,3-1-1,3 0 1,1-3-1,1-1-322,3-1 0,2 0 0,7-2 1,1 0-1,2-4 0,2-1 0,2-5 1,2-3 99,1-3 1,1-1 0,1-6 0,3-1 0,1-6-1,2-4 1,-2-4 0,-3 1 30,-1-1 1,-8-3-1,0 1 1,-3-2-1,-2-4 1,-3 0-1,-2-3-154,-5-1 0,-2 0 1,-5-3-1,-6 3 1,-7 0-1,-5 1 0,-5 0-303,-6 2 1,-2 7-1,-4 4 1,0 4 0,5 3-1,3 4 1,6 4-1,3 4 392,4 4 0,7 7 0,7 3 0</inkml:trace>
  <inkml:trace contextRef="#ctx0" brushRef="#br0" timeOffset="6">4934 7172 7569,'0'-11'313,"-4"-1"0,0 1 0,0 1 74,-1 2 0,4 4 0,-3 8 0,3 5 0,1 5 0,0 5 0,0 3-364,0 1 0,0 3 0,0 1 0,0 0 0,0-1 0,1 1 1,2-2-1,1-2-330,-2-4 1,1 1 0,-1-4 0,2-2 0,0-2 0,0 0-1941,-1-1 2247,1-5 0,-4 5 0,0-5 0</inkml:trace>
  <inkml:trace contextRef="#ctx0" brushRef="#br0" timeOffset="7">4854 7366 7569,'1'-11'70,"3"1"1,4 1-1,2 3 1,2 1 45,4 2 0,-2-2 0,5 0 1,1 0-1,1-2 0,2 2 1,-1 0-1,-2 2-439,-1-3 1,0 4 0,4-4 322,0 0 0,-5-2 0,-2 1 0</inkml:trace>
  <inkml:trace contextRef="#ctx0" brushRef="#br0" timeOffset="8">4877 7161 7569,'0'-12'106,"0"1"0,1 1 1,3 1-1,5 1 1,5 0-1,5-3 101,2 0 1,7 0 0,3-1 0,3 1 0,3 1 0,1 1 0,-3 2 0,-2 2 0,-2 3-208,0 0 0,2 2 0,2 0 0</inkml:trace>
  <inkml:trace contextRef="#ctx0" brushRef="#br0" timeOffset="9">6236 7104 7505,'-7'-12'204,"-3"1"1,3 0-1,-3 0 1,-1 2-1,2 3 1,3 2 0,1 7-1,3 7 1,2 8-1,2 3-41,2 2 1,5 4 0,-3-1-1,2 1 1,-1 0 0,2-1-1,1 0 1,1-2 0,-3-2-368,0-3 0,-4 1 1,2-5-1,1-1 1,-2-1-1,0-2 1,-2-1-849,3-2 1,-5-2 1051,3-2 0,2-3 0,0 4 0</inkml:trace>
  <inkml:trace contextRef="#ctx0" brushRef="#br0" timeOffset="10">5916 7092 7569,'8'0'128,"-1"0"1,2 0 0,3 0 0,1 0 0,5 0 0,3 0 0,5-1 0,5-1 0,4-4 0,2 1 0,2-1 0,2 1 0,0-1 0,-3 1 0,-4-1 0,-4 3-121,-3-2 0,-3 3 0,-2-1 0,-3 1-8,-4 2 0,-2 0 0,-2 0 0</inkml:trace>
  <inkml:trace contextRef="#ctx0" brushRef="#br0" timeOffset="11">6670 6932 7569,'-12'-11'171,"6"3"1,2 3 0,3 4 0,1 6-1,0 4 1,0 4 0,0 2 0,0 5 0,0 6-1,1 4 16,3 3 0,-3 1 1,4 1-1,-1-1 0,1 0 1,0-1-1,2-1 1,-1-3-360,3-1 0,-4-1 0,0-5 0,-1 0 1,1-3-1,0-2 0,1-3-754,1-3 1,-5 3 925,2-6 0,2 2 0,1 1 0</inkml:trace>
  <inkml:trace contextRef="#ctx0" brushRef="#br0" timeOffset="12">6887 7012 8045,'-7'3'225,"4"3"0,1 7 1,2 3-1,2 5 1,0 0-1,2 3-149,-1 3 1,2-2-1,0 5 1,0-1 0,1-1-1,0 0 1,2-4 0,-2-3-1,-1-3-356,1-1 0,-5-2 0,4-5 2,0-2 0,-4-5 0,2-6 0,-5-6 125,-1-5 0,-1 0 0,3-5 1,-2-1-1,-1-2 0,2-1 1,-1-1-1,1-1 177,-2-2 1,0-4-1,4 4 1,0 0-1,-1 2 1,-2 4-1,-1 3 544,2 5 0,1 2-444,1 8 0,0 8 0,0 11 0,0 1 0,1-1 0,3-1 0,3 1-214,3-1 0,3 0 1,1-5-1,3-1 0,0-3 1,2-1-1,0-2 0,0-2 16,2-1 0,-3-1 0,1-3 0,1-3 0,0-4 0,0 0 0,-2 0 147,-1-1 1,2-3-1,-3-2 1,1 1-1,-1-2 1,-2 2-1,-2-2 575,-5 0 0,2 4-506,-5-1 1,0 18-1,-5 8 1,-2 9-1,-2 7 1,0 3-1,0 3-126,2 2 1,-2-5 0,1 1 0,2-1 0,1 0 0,1 0 0,0-2 0,1-2-462,3 2 1,-2-5 0,6 1-1,-1-5 1,1-2 444,0-3 0,-1-2 0,5 0 0</inkml:trace>
  <inkml:trace contextRef="#ctx0" brushRef="#br0" timeOffset="13">7538 7070 7569,'0'-18'374,"-4"-3"1,-1 6 0,-1 3-25,-3 3 1,2 6-1,1 9 1,1 7 0,2 5-1,1 5 1,-1 3 0,-1 4-295,2 1 0,1-2 0,1 2 0,1-1 0,3 1 0,3-2 1,4-1-378,0-3 0,4-1 0,2-2 1,-1-3-1,2-4 0,0-2 1,1-3-1,0-2-21,0-4 1,0-3-1,4-1 1,0-1-1,-1-3 1,0-3 0,-2 0-766,-1-1 1107,-5 1 0,3-10 0,-6-1 0</inkml:trace>
  <inkml:trace contextRef="#ctx0" brushRef="#br0" timeOffset="14">7469 7264 7569,'-6'-8'67,"5"2"0,6-1 1,6 2-1,2 0 0,1 1 65,1-1 1,4 3-1,6-6 1,3 1 0,0-1-1,0 2 1,-2-1 0,-2 2-560,-1 0 1,-6 1 0,-3 3 426,-5-3 0,1-2 0,-3-6 0</inkml:trace>
  <inkml:trace contextRef="#ctx0" brushRef="#br0" timeOffset="15">7492 7001 7569,'9'-11'167,"2"-1"0,6 2 1,3 1-1,3 3 0,1-1 1,2 1-1,3-2-109,4 2 0,-7-3 1,6 5-59,-3 2 0,-5-4 0,4-1 0</inkml:trace>
  <inkml:trace contextRef="#ctx0" brushRef="#br0" timeOffset="16">8543 7104 7569,'-12'0'72,"1"1"0,2 3 1,5 2-1,9 1 1,8-4-1,6-1 0,3-4 1,0 0-1,1-2 177,0 1 1,1-3 0,2 0 0,0-2-1,0 2 1,-2-1 0,-3 2 0,0-1-1,-4 1-858,0 0 1,-6-3 0,-3 3 608,1-1 0,-9 3 0,-1-2 0</inkml:trace>
  <inkml:trace contextRef="#ctx0" brushRef="#br0" timeOffset="17">8543 7264 7569,'6'6'175,"4"-2"0,4-3 1,1-1-1,2 0 0,2 0 1,3-1 159,0-3 0,3 1 0,0-4 0,3-1 0,1 1 0,1 0-335,0 2 0,-2-4 0,-6 3 0</inkml:trace>
  <inkml:trace contextRef="#ctx0" brushRef="#br0" timeOffset="18">9731 6875 7569,'-7'-5'22,"1"3"1,3-6 0,0-1-1,0-1 1,2-1 0,1-1-1,0 1 1,1 1 0,3 1-1,2 1 1,2 1 0,-1-1 146,2 0 0,1 5 0,2-4 0,1 1 0,0 1 0,4-2 0,1 2 0,1 0 0,0 3-176,0 0 1,0 2 0,2 0 0,0 0 0,-2 0 0,0 0-1,-1 2 1,-3 2-21,-2 3 1,-3 0 0,-3 0 0,-3 2-1,-3 2 1,-1 3 0,0 2 0,-1-1 27,-3 1 0,-2-3 0,-5 2 0,-1-2 0,1-2 0,-2 1 0,-1-1 1,-1 1 87,1-1 0,-3-1 0,2-1 0,1-3 0,1 1 98,2-1 1,1-2-1,4 4-168,6 0 1,6-3-1,9 1 1,4-3-1,3 2 1,1 1 0,-1 0-1,3 0 31,1 3 1,-2 0-1,3 0 1,-3-2-1,-1 2 1,0 2-1,-2 0-37,-2 0 0,-3 1 1,-8-1-1,-1 2 1,-2 1-1,-3 1 1,0-1-11,-2-1 1,-9 2-1,-4 1 1,-3 1-1,-6 1 1,-3-2 0,-6 1-1,-1-3 70,2-2 0,-7-1 0,4-3 1,1-1-1,5-1 0,2-1 1,4 0-1,2-2-449,4-2 1,6-1 0,4-1 0,5-3-1731,9-4 2106,6-2 0,13-6 0,1-2 0</inkml:trace>
  <inkml:trace contextRef="#ctx0" brushRef="#br0" timeOffset="19">10736 6910 7569,'-7'-17'79,"-2"4"0,4-1 0,0 4 1,-1 3-1,0-2 0,-3 0 231,-1 1 1,-2-1 0,1 6 0,-1 0 0,0 2 0,-2 1 0,-3 0-1,-1 1-218,-2 3 1,4-2 0,-1 6 0,2 1 0,0 1 0,1 2 0,1-1 0,2 0-87,-1 1 1,4-1 0,2 1 0,1-1 0,3 0 0,0 1 0,4-1-58,1 1 1,5-1 0,6 1-1,2-1 1,1 0 0,1 1 0,-1-1-1,4 1 19,0-1 1,-2-3 0,-1-1 0,0 2 0,-2 0 0,1 0 0,-4-1-3,-5 0 1,1 3 0,-4 0 0,0 0 0,1 1 0,-5-1-41,-4 1 0,-4-1 1,-7 1-1,-3-1 1,-1 0-1,-2 1 1,-1-1-1,-1-1-440,3-2 0,1 2 1,4-2 513,-1 2 0,5-4 0,5-1 0</inkml:trace>
  <inkml:trace contextRef="#ctx0" brushRef="#br0" timeOffset="20">10838 7070 7569,'0'-12'3943,"0"1"-3829,0 4 0,2 2 0,0 7 1,3 0-1,2 3 0,2 0-269,1 0 1,6-1-1,3-4 1,1 0-1,1 0 1,-2 0-1,1-1 1,2-2-139,1-1 1,-2-4 0,-2 0 0,-2-1 0,-2 0 0,-1 2-1,-3-2 238,-2-1 0,-6-2 1,0 1-1,-3 1 1,-3 1-1,-5 2 95,-2 2 0,-7-2 0,-2 3 0,-2 1 0,-2 2 0,-1 2 1,-2 3-1,0 5 193,0 5 0,4 0 0,1 5 1,4 1-1,0 2 0,3 1 0,1 0 1,3-2-101,3-2 1,-2 3-1,5-3 1,1 1 0,2 0-1,2-2 1,3-1-1,4-3-278,2-2 0,1 0 0,2-1 0,1-1 0,3-2 0,-1-4 1,2-3-157,0-1 1,1 0 0,3 0 0,1-1 0,1-2 0,2-2 300,0-1 0,6-7 0,-3-5 0</inkml:trace>
  <inkml:trace contextRef="#ctx0" brushRef="#br0" timeOffset="21">11489 6898 7569,'0'-18'361,"-3"2"0,-1 5 0,0-1 0,-1 2 0,-3 2 1,-2 6 63,-1 4 1,-6 8 0,-2 7 0,-2 2 0,-2 4-1,0 4 1,1 2 0,2 2-289,1 2 1,4-2-1,-3-1 1,3 1-1,3-1 1,5-1-1,2-1 1,2-2-184,2-2 1,6-6-1,3-2 1,3-2 0,3-1-1,4-4 1,2-3-121,4-3 1,1-2-1,-2-1 1,0 0-1,0-1 1,0-2 0,-2-2-1905,-2-1 2070,-2 3 0,-6-12 0,1 2 0</inkml:trace>
  <inkml:trace contextRef="#ctx0" brushRef="#br0" timeOffset="22">1656 8634 7569,'0'-11'-485,"0"4"617,0 2 0,1 4 0,3-1 0,4-1 0,1 6 0,-1 5 0,-1 9 0,-2 3 0,-3 6 0,0 2 0,-1 2 0,2 0 0,0 1 0,0 1 0,-2-1 0,-1 1-53,0-1 0,0-2 0,0 1 0,0-4 1,0-5-1,0-3 0,0 0 0,1-2-510,3 1 1,-1-3 0,4-7 0,1-4-1,0-6 431,-1-4 0,-4-4 0,2 0 0</inkml:trace>
  <inkml:trace contextRef="#ctx0" brushRef="#br0" timeOffset="23">1667 8657 7569,'-6'-11'54,"-3"3"1,5 0 0,2-1 0,1-1 0,2-1 0,3 1 0,3 2 0,3 3 0,2 1 0,1 0 0,1 2 0,2 1 0,2 1 0,2 1 149,2 3 0,-3 1 0,0 4 0,1-2 0,2 2 0,0 1 0,1 2 0,0-1 0,0 1 1,-1 0-235,-3 4 1,1-3 0,-6 7-1,-3-1 1,-3 1 0,-3 1 0,-3 4-1,0-1-101,-2 0 0,-5 4 1,-4 1-1,-5 1 1,-5-1-1,-4 1 1,-2-2 65,-2 0 1,0-3-1,3-5 1,-1-2-1,-2 0 1,2-2-1,1 1 25,1-3 1,1-5 0,2-3 0,2-1-120,2-2 0,7-7 0,9-4 1,7-2 158,7-1 0,9-6 0,6-1 0</inkml:trace>
  <inkml:trace contextRef="#ctx0" brushRef="#br0" timeOffset="24">2238 8668 7569,'-16'-11'306,"8"6"1,1 5-1,4 8 1,3 6-87,0 5 1,1 7-1,2 5 1,1 2-1,-2 1 1,0-1-1,-2-1 1,0-2-319,0 2 1,0-4 0,1-2 0,1-2 0,2-1 0,-1-1 0,-2-3-1109,-1-4 0,1-3 1206,3-5 0,-3-7 0,4-6 0</inkml:trace>
  <inkml:trace contextRef="#ctx0" brushRef="#br0" timeOffset="25">2227 8611 7569,'6'-11'17,"5"-1"0,-4 2 1,3 1-1,2 2 0,-1-2 1,2 0-1,1 1 1,1 5 288,-1 1 1,-1 2 0,-2 0 0,-1 3 0,-2 3 0,-3 7 0,-1 5-347,0 6 1,-2 4 0,-6 5 0,-5 0 0,-3 0 0,-5 2 0,1 1-105,-1-1 0,-2-2 0,4-2 0,0-3 0,1-3 0,1-1 0,4-4 0,3-2 17,3-4 1,2-1-1,2-2 1,4-1-1,7-2 1,4-4-1,3-3 1,0-1 122,2 0 0,4-4 0,2-1 0,-3-1 0,-3-3 0,-2-1 1,0-2 143,-1 1 0,3 1 0,-7 1 1,-3 3-1,-2-1 168,0 1 0,-3 3 0,2 1 0,-1 4-301,0 6 1,-1-2 0,-3 2 0,2 1 0,0 1-1,1 1 1,0 1-41,3-1 1,-2 1-1,0-1 1,2 1-1,1-2 1,3-1 0,1-3-23,1-1 0,5-1 0,-2-4 0,2 0 1,2-1-1,2-3 0,0-4 0,0-3 90,-1-4 0,0-2 0,0-3 0,-2 1 1,-1-2-1,-5 0 0,-3-2 0,-1 0 143,-4 0 0,-2-1 1,-5-1-1,-2-2 0,-6 3 1,-7 2-1,-7 5-178,-4 0 1,-1 2-1,-6 5 1,-3 2-1,0 6 1,-2 4-1,0 7-301,1 5 1,10 0 0,6 5 300,3 1 0,-3 7 0,4 2 0</inkml:trace>
  <inkml:trace contextRef="#ctx0" brushRef="#br0" timeOffset="26">3186 8623 7569,'-5'-5'162,"4"5"0,5 7 0,1 6 0,1 3 0,-1 4 0,0 2 0,-1 5 0,0 1 37,0 0 1,3 4-1,-1-3 1,-1 1-1,0-1 1,-1-1-1,-1-2 1,1-2-1,0-1-293,1-1 1,-4-4 0,3-3 0,-1-2 0,-1-1-1137,2-1 0,4-6 1230,-5-5 0,1-10 0,-4-8 0</inkml:trace>
  <inkml:trace contextRef="#ctx0" brushRef="#br0" timeOffset="27">3015 8600 7569,'0'-18'87,"0"2"0,1 5 0,3 3 1,4 0-1,2-1 0,1 0 0,2 0 144,2 2 0,3-1 1,5-3-1,1-1 1,1 2-1,3 1 0,0 3 1,1 1-218,1 2 0,-5 3 0,2 4 0,-3 5 0,-3 5 0,-2 5 0,-5 3 0,-4 2-148,-2 2 0,-5-2 1,-1 3-1,-4-3 0,-6-1 1,-2 0-1,-3 0 1,-1-2-63,-1-2 1,-4 0-1,4-6 1,-1-3-1,1-1 1,0-1-1,1-2-1259,1-1 1455,7-1 0,-4-9 0,4-2 0</inkml:trace>
  <inkml:trace contextRef="#ctx0" brushRef="#br0" timeOffset="28">3940 8543 7569,'-11'-18'110,"-1"2"1,2 4 0,1 2 0,2 1 0,-2 3 0,-3 1 0,-2 2 0,-2 2 0,-1 1 0,0 0 0,-1 0 0,-2 1 77,-2 3 0,-1 6 1,0 7-1,1-1 1,-1 2-1,0 0 1,1 1-1,3 0-202,4 0 1,4-4-1,3 4 1,4 0-1,3-1 1,1-2-1,2 0 1,5-1-58,4-1 0,9 2 0,3-1 0,5-2 0,4-3 0,1-2 0,1-1 0,-1 1-8,-1 0 1,-7-2-1,2 3 1,-3-3 0,-2 1-1,-3-2 1,-4 1 57,-2 0 0,-7-2 0,-1 4 0,-1 2 0,-3 3 0,-5 2-4,-6-1 0,-10 2 0,-2 1 0,-4-1 0,-4 1 0,-1-2 1,-1 0-1,0 1-131,2-3 1,6-1 0,0-3 0,5-3 155,2-1 0,-3 4 0,2-3 0</inkml:trace>
  <inkml:trace contextRef="#ctx0" brushRef="#br0" timeOffset="29">4648 8543 7569,'-10'-5'183,"3"5"0,3 7 0,4 7 1,2 5-1,3 4 0,0 4 1,2 2-1,-1 3 0,3 1 0,0 2-173,-2 1 1,4-2-1,-5-2 1,2-3-1,-2-1 1,-1-3 0,-1-2-1,0-3 1,-1-2-1,0-1-997,-2-3 1,-1-5 986,0-2 0,5 1 0,2 3 0</inkml:trace>
  <inkml:trace contextRef="#ctx0" brushRef="#br0" timeOffset="30">4842 8566 7569,'-6'-5'33,"1"5"0,5 1 0,0 8 1,0 6 112,0 3 1,0 2 0,1 7 0,3 3 0,2 2 0,2 0 0,0-2 0,1 0-1,-1 1-184,0-1 0,2-4 0,-3 0 1,0-3-1,0-4 0,-1-5 0,-1-4-65,0-2 0,-1-7 0,-4-1 1,0-6 217,0-4 0,-4-3 0,-1-2 0,-1-4 0,-3-1 0,0-2 0,0 0 0,1-2 66,-1 0 0,3 0 1,0 1-1,1 2 1,2 2-1,2 3-5,1 4 0,2 3 0,5 5 0,4 9-200,2 8 0,5 1 0,2 5 0,4 0 0,3 0 0,-2 0 0,0 0 0,1 0-87,0 0 0,5-5 0,-4 1 1,-3-2-1,-3-3 0,-3-2 1,0-5 140,0-1 0,-4-2 0,1 0 0,-4-2 0,-3-1 0,-4-5 130,-3-2 0,-1-5 1,0-2-1,-1-1 0,-2-2 1,-2-2-1,-1-2 0,-5-1-168,-2-2 1,0 1-1,-2 2 1,2-2-1,0 0 1,1-1-1,-1 0 1,4-1-1418,3-1 0,2 4 1425,4-2 0,10-2 0,3 0 0</inkml:trace>
  <inkml:trace contextRef="#ctx0" brushRef="#br0" timeOffset="31">6224 8417 7569,'-5'-18'52,"0"4"0,-2 11 1,3 8-1,3 7 0,1 7 1,0 3-1,0 3 1,1 3-1,1 4 0,3 0 1,2 1 66,2 0 0,-3-3 0,2-1 0,-1 1 0,1-3 0,-2 0 0,1-4 1,-2-4-1,1-2 0,-1-4-852,0 0 1,3-1 732,-4-1 0,-1 0 0,-3 1 0</inkml:trace>
  <inkml:trace contextRef="#ctx0" brushRef="#br0" timeOffset="32">6202 8668 8565,'11'6'69,"0"-5"1,2 3 0,2-3-1,4-1 1,3 0 0,2 0-1,1 0-71,2 0 1,5 0 0,-3 0 0,0-1 0,-2-2 0,-3-2 1,-1-1 0,0-2 0,-1-3 0</inkml:trace>
  <inkml:trace contextRef="#ctx0" brushRef="#br0" timeOffset="33">6224 8509 7569,'0'-17'85,"9"6"1,5-2-1,7 4 1,6 0 0,4-2-1,1-3 1,-1-1 0,4 1-1,1 1 62,1 1 0,-3 5 0,-2 1 0,-3 0 0,-1 4 0,-2 1 0,-2 1 0,-3 0-145,-2 0 0,2 3 0,-6 3 1,-1-1-1,-3 1 0,-2 0 20,-1 3 0,-2 3 0,2 2 0,-3 2 0,-1 1 0,-1 2 0,0 1 34,-2 4 0,3 1 0,0-2 1,-2 0-1,0 0 0,-2 0 1,0 0-91,0-1 1,0 0-1,1-2 1,1-2-1,2-1 1,-1-3-1,-2-2-593,-1 0 1,1-2 0,2-1 626,1-2 0,0-4 0,-4 2 0</inkml:trace>
  <inkml:trace contextRef="#ctx0" brushRef="#br0" timeOffset="34">7070 8406 7569,'-7'-12'183,"0"7"1,5 5 0,4 8 0,0 6 0,3 6 0,2 6-1,0 4-50,1 3 0,-6 0 1,3-1-1,-1-2 1,0 1-1,0-2 1,0-4-1,-1-3 0,0-5-602,-2 0 1,3-2 0,0-3-1,-2-1 1,1-1 468,1-2 0,-3-3 0,4-5 0</inkml:trace>
  <inkml:trace contextRef="#ctx0" brushRef="#br0" timeOffset="35">7070 8326 7569,'6'-12'73,"4"6"1,-2 1 0,3 1 0,3-1 0,3-1 0,0-2 0,4 1 145,0-1 1,1 5-1,-2 0 1,-1 1-1,0 2 1,-1 2 0,-3 3-1,-2 6-291,-2 7 0,-1 3 0,-2 3 0,-4 3 0,-4 4 0,-4 0 0,-5 1 0,-4-1-34,-2 0 0,-5-3 0,1 0 0,-3-3 1,-1 0-1,2-5 0,2-1 0,4-3 168,2 1 0,7-2 0,2-3 0,2-1 1,2 0-1,2 1 0,2-1-48,3 1 1,8-5-1,3 0 1,2-2 0,2-3-1,2-1 1,0-1-248,0 0 0,-1 0 1,0-1-1,0-3 233,0-3 0,-6-3 0,0-2 0</inkml:trace>
  <inkml:trace contextRef="#ctx0" brushRef="#br0" timeOffset="36">7812 8406 7569,'-6'-18'155,"-3"-2"1,4 4 0,-1 2 0,0 2 0,0 2 0,-3 1 0,-1 2 36,-2 2 1,0 2-1,-4 3 1,-3 0-1,-2 0 1,-2 1-1,0 4 1,0 5-215,0 4 0,4 2 0,2 0 1,0 3-1,4 1 0,3 0 1,4-1-1,1 2-91,2 0 0,7 2 1,4 0-1,3-1 1,4-2-1,6-2 0,3-2-12,2-2 1,6-1 0,-3-3 0,2-1 0,-2-3 0,-1 0-1,-3 0 1,-1 0 104,-1 0 0,-5-3 1,-3 2-1,-2 0 0,-3 3 66,-2 2 1,-4 1-1,-8 1 1,-5-1 0,-5 0-1,-5 1 1,-3-1-69,-1 1 1,1 2-1,-1-2 1,-1-2 0,-2 1-1,0-1 1,2 0-1,3-2-510,6-5 1,2 2 531,2-1 0,-1 0 0,1-4 0</inkml:trace>
  <inkml:trace contextRef="#ctx0" brushRef="#br0" timeOffset="37">8177 8360 7569,'-11'-6'128,"5"-2"0,0 8 0,3 5 1,-1 4-1,1 4 0,2 2 141,1 4 1,0 6 0,0 3 0,1 2 0,2 1 0,1 1 0,-1 0-1,1-3-341,0-1 0,1-2 1,-2-3-1,1-1 1,-1-3-1,1-4 1,0-2-1383,-2-2 1,1-4 1453,1-4 0,-3-1 0,4-2 0</inkml:trace>
  <inkml:trace contextRef="#ctx0" brushRef="#br0" timeOffset="38">7915 8383 7569,'0'-12'257,"5"2"0,4 1 0,6 2 0,8-1 1,6 1-1,5-1 0,3 0-85,1 2 1,5-4 0,-2 4 0,1-2 0,-2 2 0,-2 1-173,-5 2 0,7-3 0,-5-1 0</inkml:trace>
  <inkml:trace contextRef="#ctx0" brushRef="#br0" timeOffset="39">9377 8052 7569,'5'-10'54,"2"1"1,3 2 0,2 1-1,-1 0 1,1-3 0,-1-1-1,0-1 1,1 3 0,-1 0-1,2-1 1,2 0 0,3 0 0,1 3 190,0 1 1,-4 1 0,3 4 0,0 0 0,-2 1-1,1 3 1,-3 5 0,-3 4 0,-2 3-327,-1 2 1,-6 1 0,2 4 0,-3 0 0,-1 0 0,0-1 0,-1 1 0,-1 0 25,-2 0 1,-1-4 0,2-1 0,-2-2 0,0-2 0,-1-1 198,-1-2 0,3-4 1,-2-2-1,0-1 30,-1-1 1,5 2-1,-1-2 1,6 1-1,6 0-190,5 1 0,3-3 1,6 6-1,1-1 1,2 1-1,2 0 0,0 2 1,0 2-14,-3 4 1,-1-1-1,-2-2 1,-3 1-1,-4 1 1,-2-1 0,-3 0-1,-3 0-14,-3 1 1,-3 4 0,-2-3-1,-3 1 1,-5 1 0,-5-1-1,-6 4 36,-5 0 1,-4-3 0,-6-1-1,1-2 1,0 0 0,-2-1-1,1-1-133,1-2 0,-2-3 1,11-2-1,3-1 1,6-1-1,3 0 140,1 0 0,6-6 0,1-4 0</inkml:trace>
  <inkml:trace contextRef="#ctx0" brushRef="#br0" timeOffset="40">10541 8234 7569,'-6'-5'144,"2"-2"0,3-3 0,0-1 0,-3 3 0,-4 1 0,-2 2 1,-1 3-1,-2 0 0,-2 2 0,-4 0 0,-3 0 73,-1 0 0,1 0 1,-1 2-1,0 1 1,0 5-1,0 1 1,0 0-1,1-2 1,0 2-262,3 1 1,4 3-1,6 1 1,2 1-1,2-1 1,4-1-1,5 0-22,7 2 1,7-2 0,9 3-1,3-1 1,4 1 0,3-3 0,1 0-1,-1-1 92,-1-1 1,-7 0-1,-2 1 1,-5-1 0,-3 1-1,-3-1 1,-5 1-1,-3-1-93,-5 0 1,-1 1-1,-5-1 1,-3 1-1,-7-1 1,-3 0-1,-5 1-90,0-1 0,-6 1 1,0-1-1,1-1 0,-1-1 1,2-2-1,2-2-377,3-3 1,10-1 0,1-2 0,7-1 533,11-2 0,1-5 0,17-2 0,-3-7 0</inkml:trace>
  <inkml:trace contextRef="#ctx0" brushRef="#br0" timeOffset="41">10633 8486 7569,'6'-12'-21,"3"5"0,-4 0 0,0 1 1,2 1 510,-1 0 1,-2 0 0,3 2 0,2-1 0,1 2-347,2 1 0,0 1 1,4 0-1,3 0 1,2 0-1,3 0 0,2-2-250,0-1 1,2 0 0,-2-5 0,0-1 0,0-1 0,-2-1 0,-3-1 0,-2 1-86,-3 0 0,-5-1 1,-2 0-1,-3-2 1,-1-2-1,-3 2 1,-5 2-1,-6 0 224,-5 1 1,-3 1-1,-8 1 1,0 2-1,-4 2 1,-3 3-1,-3 1 195,-1 1 0,1 1 0,2 3 0,2 3 0,4 5 0,3 3 0,3 4-88,2 3 0,2 0 0,7 1 1,2 0-1,5 1 0,1 2 1,2 0-1,3 0-160,5-2 1,0-1 0,11-2 0,2-1 0,0-2 0,2-1 0,0-5-472,0-3 1,4 0 0,0-5 0,3-2-1,1 0 491,2-2 0,2-5 0,-1-2 0</inkml:trace>
  <inkml:trace contextRef="#ctx0" brushRef="#br0" timeOffset="42">11409 8269 7569,'-16'-5'375,"3"-2"1,-2-3 0,2 3 0,2 3 0,-2 4 0,-1 4 14,-1 3 1,-1 5 0,2 3 0,-3 4-1,1 2 1,-2 3 0,1 3 0,1 4-312,2 2 0,2-2 0,5 1 0,3 1 0,3-1 0,2-1 1,3-1-1,3-4-338,4-2 0,5-6 0,3-3 0,3-2 0,1-3 0,-1-2 0,1-4 0,0-3-1103,0-1 1,0 0 1361,0 0 0,-6-10 0,0-3 0</inkml:trace>
  <inkml:trace contextRef="#ctx0" brushRef="#br0" timeOffset="43">12666 8029 7569,'-12'-18'175,"1"3"0,5 9 0,2 7 0,2 9 0,2 9 0,0 5 0,0 4 0,0 2 0,0 5 0,0 2 0,0-1 0,0-1 17,0-5 1,2 3 0,0-4 0,2 0 0,-1-2 0,-2-4 0,-1-3-1,0-2 1,0-2-1686,0-2 0,0-1 1493,0-1 0,5-6 0,1-1 0</inkml:trace>
  <inkml:trace contextRef="#ctx0" brushRef="#br0" timeOffset="44">13054 8029 7569,'-5'-12'141,"-1"6"1,-6 2 0,1 3 0,-1 1-1,0 1 1,-4 3 81,-3 4 1,-2 2 0,-2 1-1,0 1 1,0 0 0,0 2 0,2 3-1,2-1-259,4 1 0,2 2 1,2-4-1,0-1 1,4-1-1,3-2 1,3 1-1,1-1 3,0 0 1,1 1 0,3-1-1,3 1 1,5-1 0,4-1 0,6-1-20,3-1 1,6-1 0,-3 5 0,1-1 0,1-1 0,-1-1 0,-3-1 50,-6 1 0,-3 1 0,-6 0 0,-1-1 0,-2-1 0,-4 0 0,-3 4 1,-4 2 24,-4 1 1,-3 2 0,-12-3 0,-2 2 0,-3 1 0,-3-1 0,-4-1-137,-2 2 1,4-8 0,3 2-1,1-2 1,4-1 0,4-2-1215,5-1 1326,7-1 0,8-9 0,6-2 0</inkml:trace>
  <inkml:trace contextRef="#ctx0" brushRef="#br0" timeOffset="45">14025 7892 7569,'-23'-23'432,"6"8"1,6 7 0,6 11 0,4 7 0,2 6-125,3 7 0,-2 5 0,5 8 0,-1 0 0,0 4 0,2 0 0,0 4 0,-2-1-290,-1-1 0,-1 1 0,-4-4 1,0 0-1,0 1 0,0-4 1,0 0-1,0-3-213,0-3 1,0-5-91,0-6 0,0-5 83,0 1 1,0-3-907,0 0 577,5-6 0,-3-1 0,6-6 1,0-3 530,-2-3 0,-1-9 0,-5-1 0</inkml:trace>
  <inkml:trace contextRef="#ctx0" brushRef="#br0" timeOffset="46">13739 8063 7569,'0'-28'88,"2"4"0,1-3 0,5 3 0,2 2 0,3 0 0,2 2 0,5 2 0,6 1 239,4 3 1,3-2 0,3 1-1,3 1 1,4 2 0,3 3-1,-3 3 1,-1 1-238,-1 2 1,-8 2-1,0 1 1,-4 1 0,-4 3-1,-2 5 1,-4 5-1,-5 5-182,-5 3 0,-5 2 0,-8 2 0,-6 4 0,-7 0 0,-8 1 0,-6 0-222,-4 2 0,-2-2 0,3-2 0,-1-2 0,2-5 0,3-3 0,3-2-378,3-3 1,8-5 0,4-2 691,7 2 0,4-4 0,1 0 0</inkml:trace>
  <inkml:trace contextRef="#ctx0" brushRef="#br0" timeOffset="47">14265 8269 7569,'6'5'280,"-3"2"0,-5 4 0,-3 0 110,-1 0 0,2 2 0,-2 1 1,1 3-1,2-1 0,2 2 0,1-2 1,1 2-368,3 0 0,0-4 0,6 2 1,3 0-1,1-3 0,2-1 0,3-4 1,3-3-193,0-3 1,3-1 0,0-1-1,3-1 1,1-3 0,1-3-1,0-5 1,-4-2 11,-2-1 1,-2-4 0,-3 3 0,-4-2 0,-3-3 0,-5 0 0,-3-2 60,-3 0 0,-9-3 0,-6-1 0,-5 3 1,-7 2-1,-3 4 0,-5 2-53,-3 2 0,-1 6 1,5 5-1,2 1 0,5 2 1,3 2-1,5 3 149,7 6 0,-1 1 0,6 4 0</inkml:trace>
  <inkml:trace contextRef="#ctx0" brushRef="#br0" timeOffset="48">14824 8234 7569,'-11'-11'546,"3"2"1,2 5 0,1 9 0,2 7 0,2 4 0,1 2-255,0 2 0,4 2 0,1 1 1,0 0-1,0-1 0,-1 1 0,0-1 1,-1-2-1,0-2-840,-2-2 1,1 0 0,0-5 0,2 1-1,0-2-2006,1-3 2554,-4-2 0,4-5 0,-5 0 0</inkml:trace>
  <inkml:trace contextRef="#ctx0" brushRef="#br0" timeOffset="49">14767 7983 7569,'-5'-16'0,"4"7"0,-2-1 0,6 2 0,4 3 0,4 0 0,0 2 0,6 7 0,0 3 0,6 4 0</inkml:trace>
  <inkml:trace contextRef="#ctx0" brushRef="#br0" timeOffset="50">15224 8120 7569,'-11'-11'174,"0"-1"0,3 2 0,1 1 0,1 3 1,0 0-1,-3 1 0,-2 0 0,0 2 103,0 2 1,-1 1 0,0 0 0,-2 1 0,-2 3 0,2 5 0,3 3-1,2 4-300,1-2 0,6 2 0,-2 1 1,3-1-1,1 1 0,1-2 0,3 0 1,4 1-85,2 2 0,6-4 1,2 1-1,1-2 1,0-1-1,1-1 1,1 0-1,-1 1 62,-1-1 0,-5 1 0,1-1 0,-2 0 1,-3 1-1,-1-2-4,-1-2 1,-6 2 0,2-3-1,-4 4 1,-4 0 0,-4 0-1,-3 1 1,-3-1-139,-1 1 0,-4-2 0,2-1 0,1-3 1,-2 0-1,2 0 0,-1-1-1255,3-3 1442,6-1 0,-2-1 0,4 0 0</inkml:trace>
  <inkml:trace contextRef="#ctx0" brushRef="#br0" timeOffset="51">15635 8063 7569,'0'-11'335,"-4"-1"0,1 1 0,-1 1 0,-3 1-12,-4 1 0,-4 6 0,-4-2 0,3 3 0,3 1 0,-3 0 0,-1 1 0,-3 4-312,1 6 1,4 1-1,-3 4 1,2 1-1,3 1 1,3-1-1,4 0 1,1-2-139,2 0 1,2 6 0,1-4 0,0 1 0,1-1 0,3-2 0,4 0 100,2-1 0,5-1 0,1-2 1,2-1-1,1-1 0,0-1 0,-1-1 57,-1 0 1,2 2 0,-4-4 0,-1 1 0,-2 2 0,0-1 0,-1 0 0,-1-1 79,-2 0 1,-3-2 0,-5 4 0,-1 1 0,-4 1-1,-7 1 1,-5 2-108,-5 2 1,-6-2-1,-2 2 1,-3-2-1,0-2 1,1 1 0,4-1-1249,4 0 1,0 0 1243,9-4 0,-6 3 0,4-3 0</inkml:trace>
  <inkml:trace contextRef="#ctx0" brushRef="#br0" timeOffset="52">16012 8212 7569,'-5'-7'114,"4"-3"0,-4 2 1,1-2-1,0-1 1,0-1-1,-1 1 1,-2 0-1,-4-1 1,0 2-1,-2 2 1,-1 5-1,-2 1 1,-2 2-1,-2 2 1,-3 1-1,-2 6 195,-2 5 1,4 0 0,4 5 0,0 2 0,2 0 0,5 1 0,4-2 0,3-1-1,4 1-474,3 2 1,5 0-1,5-2 1,4-2 0,3-2-1,2-2 1,3-1 0,2-3 64,0-2 0,5-3 0,-3-5 0,0 0 0,-2-2 0,-3-1 0,-3-4 107,1 1 1,-5-8-1,-2 2 1,-4 0-1,-3-1 1,-2 0-1,-3-1 1,0-2-198,-2-2 1,-5-1 0,-4-4 0,-5 0 0,-5 1 0,-3 0 0,-2 2 0,-3 3-955,-3 5 0,-2-1 1144,2 9 0,-3-5 0,3 3 0</inkml:trace>
  <inkml:trace contextRef="#ctx0" brushRef="#br0" timeOffset="53">16252 8132 7569,'0'-12'1902,"0"1"-1689,0-1 0,0 11 1,0 6-1,0 8 1,0 6-1,0 2 1,0 2-1,1 0 1,2 0-194,1 0 0,1 0 0,-3 0 1,2-2-1,0-1-256,1-1 1,-4-5-101,3 2 210,2-4-96,-5 0 40,5-6 256,-1-1 0,-3-10 1,5-3-1,-1-3 107,0-4 1,2-3 99,3-5 1,-1 4-85,-2 0 1,3-1-47,1-7 1,-1 3-35,5-3 1,-4 3-54,0 1 0,-1 2 56,0 2 0,1-1-128,-1 4 1,-4 5 26,-4 3-140,4 6 1,-5-2 32,6 8 1,-4 6-117,3 5 0,-3 9-86,4-1 0,-6 6 88,2-2 0,1 5-363,-1-2 0,4-1 214,-5 2 1,5-2-235,-4 1 0,3 0 585,-3-4 0,5-2 0,-2 4 0</inkml:trace>
  <inkml:trace contextRef="#ctx0" brushRef="#br0" timeOffset="54">17086 7595 7569,'0'-23'701,"-2"1"1,0 3-365,-2 4 0,0 9 1,3 7-1,-3 11 0,-3 10 1,-5 11-1,-3 8 0,-4 3-132,-3 2 1,-1 4 0,1 2 0,-1 2 0,0 5 0,1-1-278,3 0 0,3-2 0,4 0 0,2-1 0,3-1 0,3-3 0,3-3 0,2-4-155,3-2 0,3-6 0,7-8 0,3-3 0,-1-5 1,2-2-1,-2-4 0,2-2-32,0-5 0,-3-2 0,3-5 0,0 0 0,-2 0 0,1 0 259,-3 0 0,3-5 0,1-1 0</inkml:trace>
  <inkml:trace contextRef="#ctx0" brushRef="#br0" timeOffset="55">17257 7743 7569,'-11'-22'189,"4"6"1,6 9 0,5 9 0,5 8-1,-1 6 1,3 3 0,0 3 128,4 5 1,-1 2-1,4 7 1,0 1 0,-2 2-1,1 0 1,-3 2 0,-2-2-323,0 1 1,-1-6 0,-1-5 0,-1-1 0,-2-3 0,-2-1 0,-1-2-806,1-3 1,-4-2 0,3-6-1,-2 0 809,2 1 0,-3-6 0,4-1 0,-5-5 0</inkml:trace>
  <inkml:trace contextRef="#ctx0" brushRef="#br0" timeOffset="56">17485 8166 7569,'-11'-12'135,"3"1"1,1 1 0,-2 2 0,-3 5 0,-2 1 0,-2 4 220,-2 1 0,-5 5 0,-3 6 0,-1 2 0,2 2 0,1 2 0,2 2 1,2 1-425,2 0 0,5-2 1,7 0-1,1-4 0,2 0 1,2-3-1,1-2 68,0 0 0,0-1 0,0 1 0</inkml:trace>
  <inkml:trace contextRef="#ctx0" brushRef="#br0" timeOffset="57">17520 7606 7569,'-7'-11'225,"0"1"0,7 3 0,5 7 0,4 7 0,2 4 0,2 6 0,2 4 0,4 7 0,3 4 0,2 6 0,2 4 271,5 5 0,-3 6 0,-3 0 0,-5 2 1,-4-2-1,-5-3 0,-3-3 0,-5-2-868,-1 1 0,-9-5 0,-4-2 1,-8-1 371,-6 0 0,-15 5 0,-7-2 0</inkml:trace>
  <inkml:trace contextRef="#ctx0" brushRef="#br0" timeOffset="58">18547 7903 7569,'0'-11'227,"0"-1"0,2 1 0,0 0 0,2-1 0,0 2 0,0 1 1,0 1-1,-1 1 0,1 2 0,1 5 0,0 7 48,0 7 1,0 7 0,-2 7 0,1 5-1,-2 1 1,0 3 0,-1-1 0,1 3-1,3-1-247,2-2 1,-5-4-1,3-1 1,-1-1-1,0-1 1,0-2-1,0-3 1,-1-2-565,0-3 1,-2 1 0,-1-5-247,0-1 0,-1-9 0,-2-7 0,-2-9 0,0-3 782,0-2 0,-9-2 0,2-5 0</inkml:trace>
  <inkml:trace contextRef="#ctx0" brushRef="#br0" timeOffset="59">18559 7938 7569,'6'-18'-3,"3"-3"1,-4 5 0,2-1 0,1 0 0,3 1 0,0 1 289,0 1 0,5 8 1,0-6-1,1 4 1,0 1-1,1 3 1,2 3-1,1 1-27,-2 0 0,1 1 0,-5 3 0,-1 4 0,-1 3 0,-2 3 0,0 3-337,-4 1 1,-2 1 0,-5 3 0,-1 3 0,-3 0 0,-3 3 0,-5 0-1,-3 1-131,-4 0 0,-3-2 0,-1 2 1,1-1-1,-1-3 0,1-1 0,2-2 1,2-2 207,2-1 1,2-5-1,5 1 1,2-2-1,2-1 1,3-1 0,2 0 128,4 1 1,3-2 0,9-1-1,3-3 1,2 1 0,3-2 0,2 0-15,0-3 1,1-1-340,-4-1 1,0 4 109,-1 0 0,0 0-554,-3-4 0,-2 0 315,-6 0 0,0 0 353,1 0 0,4 5 0,2 1 0</inkml:trace>
  <inkml:trace contextRef="#ctx0" brushRef="#br0" timeOffset="60">19130 8337 7569,'1'-6'1870,"3"3"-1829,4 6 0,-2-1 0,0 6-41,-1 1 0,4 1 0,-2 1 0</inkml:trace>
  <inkml:trace contextRef="#ctx0" brushRef="#br0" timeOffset="61">19427 7869 7569,'-12'-11'264,"7"-1"0,5 2 0,5 4 0,3 6 1,0 7-1,-1 7 0,1 5 0,0 4 740,0 4 1,3 1-822,0 2 1,0 3-53,1-2 1,-2-2-43,-2 1 0,2-4-207,-3 0 180,4-2-315,0-1 0,-3-4 140,-1 0 0,-3-5-259,4 1 1,-6-2 18,2-1 151,-3-6-1018,4 4 173,-3-9 1047,3 4 0,-5-5 0,0 0 0</inkml:trace>
  <inkml:trace contextRef="#ctx0" brushRef="#br0" timeOffset="62">19781 7858 7569,'-5'-12'309,"4"5"1,-4 1 0,1 5-1,-1 8 1,-2 5 0,-2 9 304,-1 4 0,-5 0 1,-1 6-1,-1 2-319,1 4 0,-1-6-259,2 4 0,2-5 70,-2 0 0,2 2-294,2-5 1,-1-1-29,1-3 1,0-4-205,-1 0 1,6-5-1025,2 2 666,-2-4-271,4 0 1049,-3-6 0,5 4 0,0-4 0</inkml:trace>
  <inkml:trace contextRef="#ctx0" brushRef="#br0" timeOffset="63">19815 8406 7569,'-10'-2'3654,"2"1"-3654,5 1 0,6 3 0,4 8 0</inkml:trace>
  <inkml:trace contextRef="#ctx0" brushRef="#br0" timeOffset="64">20683 7561 7569,'-1'-13'160,"-3"-2"0,3 6 0,-4-3 1,1 2-1,0 3 0,3 4 1,3 12-1,6 11 0,3 11 0,3 6 176,2 4 1,4 4 0,0 1 0,4-1 0,3 0 0,-2-4 0,1-1-1,0-1 1,4 2-345,-1-1 0,0 0 0,-4-7 0,2-3 0,-3-3 0,-2-3 0,-5-3 0,0 0-187,-3-2 0,-5-6 0,-3-1 0,0-4 0,0-2-1166,-1 1 0,-3-6 1361,-6-1 0,-7-10 0,-7-8 0</inkml:trace>
  <inkml:trace contextRef="#ctx0" brushRef="#br0" timeOffset="65">21129 7583 7569,'0'-22'286,"0"4"0,-2 4 0,0 4 0,-3 3 0,-2 2 1,-2 3-1,-1 3 6,-1 7 0,-2 6 1,-3 14-1,-6 6 1,-4 6-1,-4 5 1,0 1-1,-2 0-198,-2 4 1,2-3 0,-5 2-1,4-2 1,4-2 0,1-3-1,3-4 1,2-3-336,4-1 1,3-4 0,5-4 0,4-2-1,3-2 1,3-3 0,1-4 240,0-2 0,-5-2 0,-2 1 0</inkml:trace>
  <inkml:trace contextRef="#ctx0" brushRef="#br0" timeOffset="66">1919 10199 7569,'-8'-8'-30,"0"1"0,5 4 172,-5-1 0,4 3 1,-2 2-1,1 3 1,2 5-1,2 5 1,1 5-1,0 4 1,0 2-1,1 4 0,2 3 1,2 5-1,1 1-42,3 1 0,1 2 0,2-4 0,-1-2 0,1 2 0,-2-1 0,-1-1 0,-2-2 0,1-1 0,-1-3-286,1-1 0,-5-1 0,2-6 0,-2-1 0,1-2 0,-1-1 0,-2-3-208,-1-2 0,-1-2 394,-3-2 0,-2-8 0,-6-6 0</inkml:trace>
  <inkml:trace contextRef="#ctx0" brushRef="#br0" timeOffset="67">1839 10290 7569,'0'-11'109,"0"-1"0,0 1 0,1 0 0,2-1 0,2 1 1,1-1-1,3 0 0,2-2 0,5-2 92,3 2 0,2 3 0,2 2 1,1 3-1,1 1 0,3 2 0,0 2 1,1 1-196,1 0 1,-1 1 0,1 3-1,-3 4 1,-3 2 0,-1 2-1,-2 2-122,-1 2 1,-8 4 0,-5-1-1,-2 3 1,-3 0 0,-2 1 0,-5 0-1,-6 1 81,-7 3 1,-4-4 0,-1 2 0,-1-3 0,-1-1 0,-2-2 0,1-1-32,-2-4 0,4-1 0,-2-2 1,5-1-1,3-2 0,1-4 1,3-3-631,2-1 1,5-1 695,4-3 0,1-8 0,2-5 0</inkml:trace>
  <inkml:trace contextRef="#ctx0" brushRef="#br0" timeOffset="68">2798 9913 7569,'-11'-11'235,"-1"-1"1,1 2 0,-1 3 0,1 5-1,1 8 1,1 7 40,1 8 1,-3 5 0,-6 12 0,1 4 0,-2 3 0,2 2 0,-2 1-1,1 1 1,1 1-299,2 1 0,6 1 0,5 5 0,1-1 0,2-1 0,2 1 0,1 0-86,5-5 1,2 0 0,2-11-1,0 1 1,2-4 0,3-6-1,-1-4 1,2-4 93,0-4 0,-3 1 0,3-5 1,-1-1-1,0-2 0,-1-3 0,0-3-169,0-1 0,-3-1 0,2-4 0,-2 0 0,-2 0 183,1 0 0,-1 0 0,0 0 0</inkml:trace>
  <inkml:trace contextRef="#ctx0" brushRef="#br0" timeOffset="69">3186 10176 7569,'-7'-1'202,"2"-1"1,2 2 0,6 7-1,2 5 1,4 8 0,2 1-1,3 2 69,1 0 1,2 5-1,-2 1 1,3 1-1,1 0 1,-1-3-1,-1 0 1,0 0-1,1-1-304,-1 0 0,-1-2 0,1-3 0,0 0 0,-3-3 0,-1-2 0,-2-1-27,0 2 0,1-5 1,-1 2-1,-1-3 1,-1-4-1,-1 1 1,-1-1-887,0 1 1,-1-5 945,-2 0 0,-3-6 0,4-4 0</inkml:trace>
  <inkml:trace contextRef="#ctx0" brushRef="#br0" timeOffset="70">3632 10199 7569,'0'-12'258,"0"5"1,-1 0 0,-3 4 0,-3 4-71,1 5 0,-4 6 1,1 3-1,-4 4 1,-3 4-1,-1 3 0,0 5 1,-1 2-1,-2 2-277,-2 3 1,-1-6 0,0 2 0,0-2 0,2-3 0,1-2 0,2-4-270,1-4 1,2 1 0,4-5 0,0-1 0,3-2 357,0-5 0,5 4 0,-2-5 0</inkml:trace>
  <inkml:trace contextRef="#ctx0" brushRef="#br0" timeOffset="71">3917 10347 7569,'-5'0'160,"4"2"1,5 0 0,2 2 0,4-2 0,4 0 0,4-2 0,1 0 0,0 0 0,1 0 0,2 0-78,1 0 0,-2-4 1,0 0-1,-2 0 1,0 0-1,-1-1 0,-3 0 1,-3 0-1,0 3-1356,-1 0 1273,1-3 0,-1 4 0,1-4 0</inkml:trace>
  <inkml:trace contextRef="#ctx0" brushRef="#br0" timeOffset="72">3929 10576 8256,'6'-5'180,"4"3"1,-1-3-1,4 1 1,3-1-1,2 0 1,1-1-1,0 0-162,0-3 0,0 2 0,4 1 1,0 0-1,0-1 0,-2 0-18,-2 0 0,8-3 0,-3 4 0</inkml:trace>
  <inkml:trace contextRef="#ctx0" brushRef="#br0" timeOffset="73">4534 10142 7569,'0'-12'112,"0"1"0,1 1 0,3 1 0,4 1 0,2 1 0,0-1 0,-1 2 0,-1 1 458,0 2 1,-1 2-1,0 1 1,2 0-622,1 0 1,-3 5-1,-3 2 1,-3 4-1,-1 0 1,0 0-1,-1 1-12,-3-1 1,1 1 0,-3-1-1,0 1 1,0-1 0,1 0-1,3 1 135,1-1 0,1 1 1,1-1-1,3 1 0,3-2 1,3-1-58,2-2 0,-1 0 1,1 1-1,0 0 1,2 1-1,2 0 1,-1 0-1,0-2-24,0 2 0,4 1 1,-3 2-1,-3-1 1,0 1-1,-1-1 0,-1 0 17,0 1 1,0-1 0,-3 1 0,-1-1 0,-2 1 0,-3-1 0,0 0 0,-4 1 28,-1-1 1,-5 2 0,-6 1 0,-4 2-1,-2 1 1,-5 1 0,-2-2 0,-2 1 93,0-3 1,-2 2 0,-3-1 0,1-2 0,2-3 0,5-2 0,3-1-288,4 0 0,2-2 0,6-5 0,0-1 156,-1-3 0,6-3 0,1-4 0</inkml:trace>
  <inkml:trace contextRef="#ctx0" brushRef="#br0" timeOffset="74">5299 9776 7569,'0'-11'106,"2"-1"0,0 1 0,2 0 0,0-1 1,0 1-1,-1 2 0,1 6 0,0 10 139,0 5 1,1 9 0,-1-2-1,2 2 1,2 3 0,-2 3-1,0 5 1,-1 5 0,2 3-182,-1 1 0,-3 7 1,0-2-1,-1 1 1,-2 0-1,0 0 1,0 1-1,0 0 1,0-2-93,0-3 1,3-6 0,1 2 0,-1-2 0,-2-2-1,0-3 1,2-3-58,1-3 0,1 1 0,-3-1 0,3-5 0,0-3 0,1-3 0,-3-1 5,2-3 1,-3 0 0,3-5-1,-1 2 52,-1 0 1,1-7-1,-5-1 1,-2-7 27,0-3 0,-6-1 0,2-1 0</inkml:trace>
  <inkml:trace contextRef="#ctx0" brushRef="#br0" timeOffset="75">5699 10016 7569,'-4'-11'209,"0"-1"1,2 6 0,6 3 0,3 6 27,3 5 1,2 7 0,1 5 0,1 5 0,1 7 0,-1 4 0,-2 2 0,1 0-163,2 1 1,-2-3 0,2 3 0,-1-1-1,0-1 1,1-3 0,-1-3 0,0-3-232,2-3 0,-4-1 0,3-2 0,-2-3 0,-1-4 0,-2-2 0,-1-2-1547,-2 0 1703,1 1 0,-7-6 0,-2-1 0</inkml:trace>
  <inkml:trace contextRef="#ctx0" brushRef="#br0" timeOffset="76">5859 10427 7632,'-8'-6'299,"1"2"1,-2 3 29,-1 1 1,-2 5-1,1 3 1,-2 3-1,-2 4 1,-3 4-1,-1 3 1,0-1-475,-1-2 1,3 3 0,2-4 0,2-1 0,2-1 0,1-4 0,2 0 144,4-1 0,-2 1 0,0-1 0</inkml:trace>
  <inkml:trace contextRef="#ctx0" brushRef="#br0" timeOffset="77">6144 9765 7569,'0'-18'254,"0"5"0,-1 7 0,-1 0 0,-2 2 0,3 4 0,3 9 0,7 9 0,5 7 1704,5 5-1895,-3 3 0,10 3 0,-3 1 0,2 1 0,3 0 1,1 1-1,2 2 0,-2-1 0,-1 0-64,-3-1 0,-1-2 0,-1 5 1,-1 1-1,-3 1 0,-4 2 0,-4 0 1,-3-2-49,-4-2 0,-3 1 0,-1-5 1,-1-2-1,-3-3 0,-4-4 0,-3-1-363,-4-3 0,1-1 0,-5-1 1,-2-1-1,0-3 412,-2-4 0,0 3 0,0 0 0</inkml:trace>
  <inkml:trace contextRef="#ctx0" brushRef="#br0" timeOffset="78">7229 10290 7569,'-6'-5'-523,"-4"4"694,9-4 0,-3 1 1,8-1-1,3 0 0,5 0 1,2 1-1,2 0 1,1-1-1,0 0 0,1 0 1,1 2-1,0 1 1,0-1-1,2-1 0,-1 2 1,0 1-1,-1 1 1463,2 0-1766,-5 0 0,2 0 0,-4 0 0,1 0 1,-1 0-1,-1 0 0,-2-2 0,0 0-1252,1-2 1,-5 0 1383,1 4 0,-5-5 0,2-1 0</inkml:trace>
  <inkml:trace contextRef="#ctx0" brushRef="#br0" timeOffset="79">7309 10382 7569,'-2'6'307,"2"-2"0,5-3 44,4-1 1,2 0 0,2 0 0,2 0 0,4 0 0,3 0 0,1 0 0,-1 0-431,1 0 0,4-4 0,0-1 0,-2 0 0,-1-1 0,-2 1 79,-3 0 0,2-4 0,-3 2 0</inkml:trace>
  <inkml:trace contextRef="#ctx0" brushRef="#br0" timeOffset="80">8588 10153 7569,'-11'-5'71,"0"4"1,0-4-1,3 1 1,0 0-1,0 0 1,3 1-1,5 0 95,7 4 0,3-1 0,1 5 1,2-1-1,1 0 0,1-2 1,0 0-1,1-2 0,0-2-143,2-1 1,1-4 0,4-4 0,0-1 0,-2 1 0,-1 0 0,-2-1-1,0 1-58,0-1 1,-4 5 0,0-1 0,-4-1 0,-4-1 0,0-1 0,0-1-1,-1 1-12,-3-1 1,-1 1 0,-1 0 0,-1-1-1,-1 1 1,-3 1 0,-2 1 39,-2 1 1,-1 2-1,-1-3 1,-1 3 0,0 0-1,-4 4 1,-3 1 48,-2 1 1,-2 6 0,-1 4 0,-2 5 0,0 4 0,0 4-1,2 4 1,1 2 36,1 3 1,0 1-1,3 1 1,4 0-1,3 1 1,5-1-1,3-1 1,3-1-136,1-2 1,2-3 0,5 2-1,5-1 1,5-3 0,3-2 0,2-4-1,0-4 70,1-2 0,1-3 0,2-2 0,0-4 0,0-3 0,-1-1 0,1 0-70,0 0 1,1-4 0,-6-1 0,0-1 0,-3-3 0,-1 0 0,0 0-1714,-1 1 1769,-6 1 0,1-5 0,-5 1 0</inkml:trace>
  <inkml:trace contextRef="#ctx0" brushRef="#br0" timeOffset="81">9171 9936 7569,'-6'-1'126,"3"-2"1,6 0 0,4 0 0,3 2 0,2 1 0,-1 0 53,1 0 1,0 0 0,2 0 0,2 0 0,-1 0 0,1 0 0,2 0 0,0 0-475,-3 0 1,1 0-1,1-2 1,-1 0-1,1-2 294,-3 2 0,-1-5 0,-2 1 0</inkml:trace>
  <inkml:trace contextRef="#ctx0" brushRef="#br0" timeOffset="82">9788 9445 7569,'-4'-18'221,"0"3"1,2 5-1,0 6 1,2 9-1,2 8 1,0 6 63,2 2 1,1 6 0,-1 1-1,2 0 1,2 1 0,-1-1 0,1 1-1,0-1-362,-1 0 0,1-1 0,2-4 0,-1-1 0,-3 0 0,1-2 0,-1-2 0,1-1-755,0-3 0,-1-3 0,-3-2 832,1-2 0,-1 1 0,-3 3 0</inkml:trace>
  <inkml:trace contextRef="#ctx0" brushRef="#br0" timeOffset="83">9879 9753 7883,'-11'2'286,"-1"1"1,0 6-1,-2 4 1,-2 4-1,1-1 1,0 2-1,-2 0-404,0 2 1,3-2 0,-2-1 0,4 0 0,0-2-1,2 0 1,1 1 117,2-2 0,4-2 0,-2 0 0</inkml:trace>
  <inkml:trace contextRef="#ctx0" brushRef="#br0" timeOffset="84">10245 10222 7569,'-12'-12'977,"3"6"-977,5 2 0,6-2 0,9-1 0</inkml:trace>
  <inkml:trace contextRef="#ctx0" brushRef="#br0" timeOffset="85">10987 9308 7569,'-6'-11'98,"-3"3"1,4 0 0,-1 2 0,1 3 0,3 7 0,2 6 0,2 6 0,3 4 0,1 5 0,0 6 0,0 2 182,3 1 0,1 3 0,2-2 0,0-2 0,2-1 0,2-3 0,-1-1 0,0-1 1,0 0-272,-1-2 0,-1-5 0,-2-1 0,1 0 0,-1 0 0,-1-1 0,-1-1-586,-1-3 0,-6-2 0,3 0-531,1-1 1,-6-1 1106,0-2 0,-6-3 0,-5-5 0</inkml:trace>
  <inkml:trace contextRef="#ctx0" brushRef="#br0" timeOffset="86">11113 9628 7487,'-12'-7'87,"1"2"1,-1 5 0,1 0 0,-1 2 0,0 1 0,-4 5 0,-1 3 145,-1 5 0,-4-2 0,3 5 0,-2 1 0,-1 2 0,3-1 0,4-2 0,2-2-521,2-1 0,1-3 1,2 2-1,4-2 0,3-2 1,0-1 287,-3-2 0,3 2 0,-4-4 0</inkml:trace>
  <inkml:trace contextRef="#ctx0" brushRef="#br0" timeOffset="87">11204 9205 7569,'0'-18'102,"1"-2"1,3 5-1,4 1 1,2 1 0,1 3-1,1 1 1,-1 3-1,0 0 1,2 0 0,1 1-1,3 3 39,0 1 0,-3 1 0,1 1 1,-2 1-1,-3 3 0,-1 2 0,-2 2 1,-2 2-231,-3 4 0,-2-2 0,-4 2 0,-3-2 0,-3 0 0,-3 1 0,-1 1 0,-1-1 66,1-2 1,1-1 0,3-2 0,1-3 81,1-1 1,7-1-1,1-4 1,7 0-1,3 0 1,2 0-14,4 0 0,-2 0 0,3 0 1,1 0-1,-1 0 0,-1 0 1,-2 0-10,-1 0 0,-2 4 0,1 1 0,-2 1 0,-3 3 0,-3 1 0,-3 1 0,-1 1-27,0-1 1,-8 4-1,-5 2 1,-4 1-1,-2 1 1,0 0 0,0 0-1,-1 0-645,-2-1 0,1 2 635,2-5 0,-8 0 0,3-3 0</inkml:trace>
  <inkml:trace contextRef="#ctx0" brushRef="#br0" timeOffset="88">10724 10096 7569,'-11'-1'89,"2"-2"0,5-1 0,8 2 1,6 1-1,5 1 282,4 0 0,4 0 0,4 0 0,3 0 1,3 0-1,2 0 0,0 0 0,2 0-259,1 0 0,4 0 0,-3 0 0,2-2 1,1-1-1,-2-4 0,0 0 0,-2 0-181,0 2 1,0-2 0,-4 1 0,-1 1 0,-1 0 0,-3 3 0,-1 1 0,-3 1-822,-1 0 1,-6 0 0,-3 0 889,-2 0 0,-2 5 0,1 1 0</inkml:trace>
  <inkml:trace contextRef="#ctx0" brushRef="#br0" timeOffset="89">10964 10507 7569,'0'-7'-67,"0"-1"1,0-1 0,0-1-1,1-1 1,3-1 0,4 2-1,2 1 1,1 3 0,1 1 0,-1 1-1,1 0 135,-1 0 1,4 0 0,0 3 0,1-1 0,0-2 0,2 1-1,1 2 1,-1 1-44,-2 0 1,3 0 0,-4 0-1,-1 0 1,-1 1-606,-1 3 577,-6 2 0,-1 2 0,-5 0 1,-1 1-1,-3-1 0,-4 1 1,-2-1 43,-1 1 1,-5 1 0,0 1-1,-1 0 1,1-3 0,1 0-1,0 0 1,1-1 279,3 1 1,0-6 0,5 3-238,-1 1 0,4-5 0,6 3 0,5-3 0,2-1 0,3 0 0,1 0 0,2 0-87,2 0 1,-3 0 0,4 1-1,0 2 1,0 2 0,-1 0-1,0 1 5,0 1 1,-4-4-1,1 5 1,-3 0-1,-1-1 1,-4 1-1,-2 1 1,-1 1-13,0 1 1,-2 1 0,-5 0 0,-5 2 0,-3 3 0,-5-1-1,-3 1-83,-2-3 1,-2 2 0,0-1-1,0-1 1,0-1 0,1-1 0,-1-1-356,0 0 362,5-4 1,-2 2 0,3-6-1,1 0 1,-1-2-267,3-1 1,7-1-1,4-3 352,6-3 0,8-9 0,7-1 0</inkml:trace>
  <inkml:trace contextRef="#ctx0" brushRef="#br0" timeOffset="90">11535 10165 7569,'-11'-7'117,"4"0"1,4 7-1,1 5 1,2 4 0,0 3-1,0 3 1,0 5 0,0 2 26,0 5 0,0-2 0,2 6 0,0 1 0,2-1 0,0 1 0,-1-3 0,3-1 0,-1-2-475,0-2 1,2-2-1,-3 0 1,0-3-1,0-4 331,0-2 0,4-2 0,-1 1 0</inkml:trace>
  <inkml:trace contextRef="#ctx0" brushRef="#br0" timeOffset="91">11604 10781 7532,'0'8'355,"0"0"0,5-1 0,1 5 0</inkml:trace>
  <inkml:trace contextRef="#ctx0" brushRef="#br0" timeOffset="92">2524 12197 7569,'0'-11'50,"0"0"1,-5-1 22,-3 1 0,-2 3 1,-1 2-1,-2 1 1,-1 2-1,-2 1 1,-2-1-1,-4-1 1,-2 2-1,-2 2 0,-1 4 1,0 2-1,1 2 1,0-1-1,3 2 1,3 1-1,2 2 34,2-1 1,1 2 0,4 1 0,4 1 0,3-1 0,3 0-1,1 0 1,0 1 0,1-1 0,3 0-185,3 1 0,5-2 0,2 1 0,2-4 0,3-4 1,4-1-1,3-2 0,-1-2-38,-1-1 1,3-5-1,-1-2 1,1-5-1,0-3 1,-2-4 0,-2-3 164,-3-1 0,-5 1 0,2-1 0,-3-1 0,-4-2 0,-1 0 1,-2-1-1,0 0-26,-2 1 1,-1-6-1,-4 1 1,0-2 0,0-1-1,-2 0 1,0-2 0,-3 0-27,-2-2 1,1 1 0,-3 6 0,2 5 0,-2 3 0,-1 4 178,-2 4 1,5 8 0,0 7 0,2 8-1,1 6 1,1 5 0,-1 2-76,1 2 1,2 6-1,1 4 1,0 4-1,0 1 1,0 2-1,1 0 1,2 2-169,1 0 1,1-1 0,-3 0 0,3-2 0,2-5 0,0-4 0,1-3 0,-2-3-425,-1-1 1,3-5 0,-4-3 0,-1-2 0,1-2 489,0 0 0,5 1 0,-3-1 0</inkml:trace>
  <inkml:trace contextRef="#ctx0" brushRef="#br0" timeOffset="93">2981 11786 7569,'-4'-15'205,"0"0"1,0 1 0,1 1 0,-2 3 139,-2 2 0,3 10 1,-2 9-1,0 7 0,1 3 1,0 4-1,2 1 0,2 3-264,1 1 1,0 3 0,0-4 0,0 1 0,0-1 0,0-1 0,0-2 0,0-2-277,0-1 0,4 0 0,1-1 1,0 1-1,0-1 0,-1-2 0,-1-2 1,1-2-1297,-1-2 1,-1-1 1490,2-2 0,-8 1 0,3-1 0</inkml:trace>
  <inkml:trace contextRef="#ctx0" brushRef="#br0" timeOffset="94">2752 12106 7882,'12'0'299,"1"0"1,2 0-1,4 0 1,4 0-1,2-1 1,3-2 0,0 0-1,1 0-336,0 2 0,-2 1 0,2-2 0,-1 0 37,-3-2 0,-1 0 0,-1 4 0</inkml:trace>
  <inkml:trace contextRef="#ctx0" brushRef="#br0" timeOffset="95">3438 11638 7569,'1'-12'117,"1"1"1,2 0-1,-1-1 1,-2 1 0,-2 1-1,-3 2 1,-2 5 0,-2 6 159,0 5 0,1 3 0,-6 4 0,-1 4 1,-1 4-1,0 3 0,0 1 0,-2 3 1,-1 1 574,-2 2-836,3 2 1,1-1-1,5 0 1,0 0 0,4 1-1,3-2 1,3-2-134,1 0 0,0-1 1,0 5-1,0-2 0,1-2 1,3-2-1,3-1 0,5-2-108,3-2 0,-2-3 0,3-2 1,-1-3-1,1-4 0,-2 0 1,0-2-137,1-2 0,-2-2 0,2-4 0,-3 2 361,0-1 0,4-2 0,2-1 0</inkml:trace>
  <inkml:trace contextRef="#ctx0" brushRef="#br0" timeOffset="96">3575 11752 7569,'-10'-24'905,"2"5"-614,4 5 1,4 13-1,4 6 1,4 7-1,2 7 1,1 4-1,2 3 1,1 2-234,1 1 1,0 0 0,-3 1 0,-1-2 0,1-1-1,-1 0 1,0-2-896,1-1 593,-1-6 0,-3 2 1,-2-5-1,1-1 1,-2-1-979,0-1 1,-3-2 1221,-6-3 0,-2-7 0,-5-6 0</inkml:trace>
  <inkml:trace contextRef="#ctx0" brushRef="#br0" timeOffset="97">3735 12095 7569,'-7'-12'4,"-3"2"1,3 1 0,-4 2 0,0-1 0,-2 2 0,-1 2 181,-1 3 1,-1 6 0,2 2-1,-3 5 1,-1 3 0,-1 3-1,0 1 1,0 0-199,-1 1 1,3 2 0,2 0 0,4 0 0,3-3 0,4-2-1,3-2 1,1 0 11,0-1 0,-5-1 0,-1-2 0</inkml:trace>
  <inkml:trace contextRef="#ctx0" brushRef="#br0" timeOffset="98">3780 11684 7569,'-11'-6'468,"2"0"0,5 1-96,8 5 0,6 6 0,5 10 0,4 3 0,3 3 1,1 5-1,0 5 0,0 3 187,-1 3 1,0 4-562,-3-4 1,-3 4 0,-4-2 0,-2-2 0,-2-1 0,-5-5-447,-1 1 0,-4-3 1,-1 0-1,-5 1 1,-3-1 447,-5 0 0,-6 1 0,-8 3 0</inkml:trace>
  <inkml:trace contextRef="#ctx0" brushRef="#br0" timeOffset="99">2010 12837 7405,'5'-6'103,"3"2"0,3 3 1,4-1-1,4 0 0,4-3 1,5 0-1,6-2 1,8 2-1,7-1 0,4 1 1,4-2-1,5 2 1,-28 2-1,1 0 0,2 0 1,2 1-1,1-1 0,1 0 10,1-1 1,0 1 0,0 1 0,0 0 0,-2-1 0,1 0 0,0 0 0,0 0 0,1 0 0,0-1 0,-1 1 0,-1-1 0,-1 0 0,0 0 0,-4 1 0,1 0 0,-2 0 0,-1 0 0,30-4-200,0-2 1,-3 3 0,-4-2 0,-4 1 0,-5 0 0,-5 2 0,-4 2 0,-5-1-166,-5 1 0,-5 2 1,-4 1-1,-4 0 1,-2 0 250,-2 0 0,-4 5 0,-2 1 0</inkml:trace>
  <inkml:trace contextRef="#ctx0" brushRef="#br0" timeOffset="100">2855 13294 7569,'-7'-12'105,"-1"1"0,-1 0 0,-1 0 0,-1 3 1,-1 0-1,1-1 0,-2 0 128,-2 2 0,-2-2 0,-3 4 0,1 0 0,0-1 0,0 4 346,0 1-531,0 6 0,0 2 1,1 9-1,2 3 1,2 2-1,1 3 0,1 2 1,2 2-1,3 0-82,3-1 0,3 0 1,1-4-1,1 0 1,4-2-1,5-2 1,5-3-1,3-4-166,2 0 1,3-6 0,3-2-1,2-4 100,1-4 1,0-4 116,1-7 1,2-4-6,-5-7 0,-2 0 6,-6-4 1,1 1 158,-4-2 1,-2-1-31,-7 6 0,2-6-62,-5 2 0,0-3-163,-4-2 0,0-3 86,0 0 1,1-5-138,3 1 1,-3 3 21,3 1 1,-3 0 73,-1 3 1,0 4 10,0 8 1,0 5 136,0 3 270,0 2-256,0 7 1,-4 6-18,1 7 0,-1 9 1,4 4-1,0 5 1,0 6-1,0 2 1,0 2-1,1 2 1,2 2-55,0 2 1,6-3 0,-2 3 0,0-1-1,1 0 1,1-1 0,0-2 0,-1-3-464,0-4 1,-4-2 0,2-5 0,-1-1 0,-1-3 0,0-4-931,0-2 1,1-3 1334,-1-2 0,-3-3 0,4-5 0</inkml:trace>
  <inkml:trace contextRef="#ctx0" brushRef="#br0" timeOffset="101">3221 12951 7569,'-12'-23'932,"6"6"-957,1 0-667,5 6 1698,0 4-678,5 2 0,1 10-8,6 3 1,-1 7-91,1 4 1,-1 8-42,0 3 1,1 3-101,-1 2 1,1 0-94,-1 3 0,2-6-97,2 2 1,-2-3 91,2-1 1,-2-2-240,-2-5 1,0-2 0,0 0 0,-3-3 0,0-2 0,1-2 0,1-3 0,2-3 247,-1-4 0,0-8 0,1-2 0</inkml:trace>
  <inkml:trace contextRef="#ctx0" brushRef="#br0" timeOffset="102">3483 13237 7569,'-16'0'196,"-1"1"0,-4 3 1,-1 5-1,-2 5 1,-1 5-1,-3 4 1,-1 2 623,-1 2 0,3 3-1033,4-3 1,5-2 37,3-6 0,3 1-324,5-4 499,2-1 0,0-4 0,-2 1 0</inkml:trace>
  <inkml:trace contextRef="#ctx0" brushRef="#br0" timeOffset="103">4785 12494 9140,'12'0'53,"-1"0"0,2 0 0,1 0 1,2-1-1,2-1 0,2-2 1,2 0-1,1-1 0,0-1 1,-1-1-1,1 2 0,-1 1 0,-2-1 1,-2 0-1,-2 0 0,0 3-986,0 0 0,-3 2 933,2 0 0,-2 0 0,-2 0 0</inkml:trace>
  <inkml:trace contextRef="#ctx0" brushRef="#br0" timeOffset="104">4831 12666 7569,'-11'0'138,"4"1"0,5 2 0,4 0 0,6 0 134,2-2 1,3-1 0,2 0-1,4-1 1,3-2 0,2-2 0,1-1-1,2-2-196,-2 2 1,3-4-1,-1 3 1,-2 0 0,-1 1-1,-1 0 1,-1 4-77,-3 1 0,-3-4 0,-5-2 0</inkml:trace>
  <inkml:trace contextRef="#ctx0" brushRef="#br0" timeOffset="105">5927 11843 7569,'0'-11'124,"0"0"0,2 2 1,2 5-1,2 8 1,1 6-1,1 4 1,0 1 41,-2-1 0,4 3 0,-3-1 0,0 0 0,1 2 0,-1-1 0,1-1 0,-2-1-332,-1 2 1,3-4 0,-3 2-1,0-2 1,0-1 0,-1 1 0,0 0-1,0-3 166,-2 0 0,5 0 0,-1 2 0</inkml:trace>
  <inkml:trace contextRef="#ctx0" brushRef="#br0" timeOffset="106">5733 12414 7569,'-9'0'232,"6"0"0,8 0 0,7 0 67,7 0 1,3 0 0,2 0 0,3 0 0,3 0 0,3 0 0,3 0 0,2-1-277,4-3 0,2 2 0,0-6 0,0 1 0,-4-1 0,0 2 0,-4-1 0,-1 2-665,-5 0 1,-2 0-1,-5 3 1,-2-2 641,-2 1 0,-2 7 0,-6 2 0</inkml:trace>
  <inkml:trace contextRef="#ctx0" brushRef="#br0" timeOffset="107">5950 12689 7569,'-11'-7'194,"1"1"0,2 2 0,6-2 19,4-1 1,4 1 0,6 4-1,1-4 1,0 1 0,3-1-1,-2 1 1,-2 0 0,0 2-156,-1 2 0,1-3 1,-1 0-1,0 2 1,1 1-163,-1 1 0,-1 1 0,-1 1 0,-2 4 0,-2 0 0,-3 3 22,0 1 1,-2 1 0,0 1 0,0 0 0,0 2 0,-3 2 0,-2-2 0,-5 0 95,-3 1 1,3-3 0,-5 4 0,2-4 0,2 0 0,-1-2 0,1-1 0,1-2 364,2 2 0,-1-2 0,5 0-311,2 2 0,6-4 0,4-1 0,6-3 0,5-1 0,3 0 0,1 0-77,0 0 1,-4 0 0,-1 2 0,-2 0 0,-2 3 0,-3 2 0,-2 1-20,-1 3 0,-6 0 1,2 0-1,-2 1 1,-2-1-1,-2 2 1,-2 1-1,-4 2-18,-6 2 0,0 0 1,-5 2-1,-2-2 1,0 0-1,-1-2 0,2 1 1,1-2-103,-1 1 0,-1-3 0,2 1 1,4-4-1,2-3 0,2-1-255,-1 0 0,6-4 0,4-1 403,4-4 0,4-11 0,6 2 0</inkml:trace>
  <inkml:trace contextRef="#ctx0" brushRef="#br0" timeOffset="108">6396 12574 7569,'-12'-6'258,"1"1"0,1 7 0,2 5 0,4 6 0,3 3 0,1 4-8,0 2 1,0 2-1,0 1 1,1 3 0,3 0-1,2 0 1,2-2 0,0-2-574,1-2 0,-1 1 0,1-1 1,-2-2-1,-1-2 0,-1-2 0,0-2 323,-2-1 0,3-1 0,0-1 0</inkml:trace>
  <inkml:trace contextRef="#ctx0" brushRef="#br0" timeOffset="109">6430 13054 7569,'6'5'462,"-1"-2"0,-6 4 0,-3 1 190,-3-2 1,0 3 0,1-4-1158,1 2 505,1-5 0,-1 8 0,-1-3 0</inkml:trace>
  <inkml:trace contextRef="#ctx0" brushRef="#br0" timeOffset="110">7058 11878 7569,'0'-12'93,"0"-3"1,0 0 0,0 1 0,0 4 0,-1 6 0,-3 9 0,-5 8 0,-5 7 0,-4 5 0,-1 7 213,0 5 0,2 3 1,-4 7-1,2 2 0,0 1 1,1 2-1,3 2 0,4-1 1,3 0-326,4 2 0,3-3 1,1 0-1,1-1 0,3-4 1,4-3-1,3-2 0,4 0-77,4-2 0,3-5 0,1-7 1,0-3-1,0-1 0,-1-4 1,1-2-1,-1-4 67,-3-1 0,1-6 0,-5 0 0,-1-1 0,-1-1 1,-2 0-612,1-2 1,-5-2 638,1-1 0,0 5 0,3 2 0</inkml:trace>
  <inkml:trace contextRef="#ctx0" brushRef="#br0" timeOffset="111">7424 12472 7569,'6'-2'73,"-1"0"1,0-2 0,3 0-1,2 0 1,3 1 0,0 0-1,4 2 1,1 1 0,2-2 0,2 0-1,0-2 1,0 2-113,-3 0 1,3 2-1,-5 0 1,2-1 0,-1-1-1,0-2 1,-2 1 38,1 2 0,3-4 0,-2-2 0</inkml:trace>
  <inkml:trace contextRef="#ctx0" brushRef="#br0" timeOffset="112">8177 11958 7569,'-11'-7'110,"5"3"0,2 10 0,2 4 0,4 5 0,2 4 0,2 5 0,3 5 0,1 4 0,4 2 0,1-1 0,3 1 0,0 2 67,2 1 0,-2 2 1,0-4-1,-1 1 0,0-3 1,-1-3-1,-1-3 1,1-3-1,-1-1-373,-1-1 1,-3-5-1,-2-3 1,-1-2-1,-1-2 1,1 1-573,0-1 0,-7-5 501,-1-2 0,-4-8 1,-3-3-1,1-3 1,3-2-1,-1 1 267,1-1-6,-3-4 1,5 3 0,-4-3 0,1 0 0,-1 1 0,0 1 0,-2 2 112,1 0 1,2 2-1,-3 1 1,-2 3-1,-2 1 1,0 2-1,0 3 272,-1 4 0,-4 4 0,-3 7 1,-3 3-1,-1 1 0,2 0 1,0 1-318,2 2 1,5-1-1,0-1 1,4-2-1,4-1-62,1-3 0,6 3 0,5 1 0</inkml:trace>
  <inkml:trace contextRef="#ctx0" brushRef="#br0" timeOffset="113">8760 12380 7569,'-12'0'130,"1"0"0,1 1 0,1 2 0,3 2 1,1 1-1,3 3 0,4 1 0,4 1 1,3-4-1,5-2 18,2 0 0,3-3 1,4 1-1,1-1 1,2-2-1,1-2 1,3-1-1,1-5 1,1-2-1,-1-2-246,-5 1 0,-2-4 0,-2 0 0,-2 1 0,-3 0 0,-3 0 0,-4-2 0,-1 1-41,-3-1 0,-1 3 1,-5-2-1,0 2 1,-1 0-1,-3 0 1,-4-3 69,-2 2 0,-2 2 1,-4 1-1,-3 4 1,-2 3-1,-2 3 1,-1 2 184,-3 3 0,2 0 0,-4 6 0,1 4 0,4 2 0,2 5 0,4 0 0,3 3 15,5 3 1,3-2 0,7 4 0,0 1-1,2-2 1,2 0 0,4-3-194,6-1 1,4-1 0,5-2 0,1 0 0,2-4 0,1-1 0,1-6-1,0-4-238,-2-1 0,2-3 0,-2 1 1,0-3-1,-2-3 300,-1-5 0,4-2 0,3-2 0</inkml:trace>
  <inkml:trace contextRef="#ctx0" brushRef="#br0" timeOffset="114">9365 12015 7569,'1'-12'127,"3"2"0,4 3 0,3 3 0,3 2 0,3 2 0,0-1-103,4-3 0,2 3 1,2-3-1,2 3 1,-2 1-1,-2 0 1,-4 0-1,-3 0-24,1 0 0,-4 0 0,3 0 0</inkml:trace>
  <inkml:trace contextRef="#ctx0" brushRef="#br0" timeOffset="115">9856 11615 7569,'-6'-15'1345,"2"0"-1249,3 9 0,5 13 1,1 12-1,1 2 1,3 4-1,1 1 1,1 5-1,1 0-111,-1 0 1,1 1 0,-1-6-1,1 0 1,-1-2 0,-1-1-1,-1-2-482,-1-2 1,-5 1 0,4-4 0,-2-2 496,-3-2 0,0 0 0,-2-1 0</inkml:trace>
  <inkml:trace contextRef="#ctx0" brushRef="#br0" timeOffset="116">9959 11935 7569,'-11'-7'64,"-2"4"1,-1 3 0,-3 3 0,1 5 0,-2 3 2,0 5 0,-1 0 0,-2 5 0,0-4 1,4 1-1,0-1 0,3 0 0,3 0-67,3-1 0,3 0 0,5-5 0</inkml:trace>
  <inkml:trace contextRef="#ctx0" brushRef="#br0" timeOffset="117">10267 11912 7569,'-11'-11'91,"5"-1"0,2 3 0,3 5 0,1 8 0,1 6 0,3 6 0,3 3 1,3 3-1,2 5 0,-1 2 0,2 2 1814,2-1-1836,-2 1 0,8 2 0,-2-2 0,3 0 1,0-1-1,-2 0 0,-1-3 0,0 0 1,0-2-116,0-3 1,-5 0-1,1-7 1,-3-1-1,-4-2 1,-1 0-1,-2-1 1,-1-1-1454,1-2 1,-4 2 1498,3-2 0,-3-3 0,-6 0 0,-1-5 0</inkml:trace>
  <inkml:trace contextRef="#ctx0" brushRef="#br0" timeOffset="118">10541 12266 7569,'-5'-6'27,"-2"2"1,-3 3 0,-2 2-1,0 3 1,-2 3 137,-2 3 1,-4 7 0,1 2 0,-3 4-1,1 2 1,1 2 0,2-3 0,1-2-273,3-3 1,2-2-1,1 2 1,3-3-1,1-4 1,2 0 0,3-1 106,0 1 0,-3-1 0,-1 0 0</inkml:trace>
  <inkml:trace contextRef="#ctx0" brushRef="#br0" timeOffset="119">10633 11786 7569,'0'-29'19,"0"4"1,0 3-1,1 4 1,3 1-1,5 0 1,3-1 0,5 2-1,1-2 1,1 2-1,-1-1 86,-3 3 1,1 3 0,1 2 0,-1 3 0,1 0 0,-3 4 0,-3 2 0,-2 4-126,-1 3 0,-2 0 1,2 0-1,-3 2 1,-2 1-1,1 2 0,-1-1 1,-2 1-44,-1-1 1,-4-3-1,0-1 1,1 2-1,-1 1 1,-1 2 37,-2-1 0,4-1 0,-4-1 161,2-1 0,3-6 0,5 2-32,5-3 0,2 3 0,2 0 1,-1 0-1,2 0 0,1 1 1,1 1-67,-1 3 0,2 1 0,0 1 0,-4 1 0,-2-1 1,-3 2-1,-2 1 0,-3 2-53,0 2 0,-7-3 0,-4 3 0,-5 0 0,-7-2 0,-3 1 1,-2-2-1,-1 0-351,-1 1 1,4-2 365,-3-7 0,-2 8 0,0-2 0</inkml:trace>
  <inkml:trace contextRef="#ctx0" brushRef="#br0" timeOffset="120">11489 12015 7390,'-5'-7'102,"4"1"0,-4 4 0,1-1 1,0 4-1,2 7 0,1 6 1,1 5-1,0 2 0,0 2 1,0 1 102,0 3 0,0-3 0,0 3 0,1-3 1,1-1-1,2 0 0,-1-1 0,-1 0 0,1-2-307,1-1 0,-1-5 1,-3 2-1,2-4 1,0 0-1,2-1-917,-1 0 1,-1-4 1018,2-3 0,-3-3 0,4-1 0</inkml:trace>
  <inkml:trace contextRef="#ctx0" brushRef="#br0" timeOffset="121">11318 12255 7569,'0'-18'82,"0"1"1,0 6 0,1 1-1,3 1 79,4 1 0,6 6 0,3-2 0,4 3 1,3 1-1,1 0 0,2 0 0,1 0-446,1 0 1,0 0-1,3 0 285,-2 0 0,1 0 0,3 0 0</inkml:trace>
  <inkml:trace contextRef="#ctx0" brushRef="#br0" timeOffset="122">12129 11878 7569,'-4'-12'1,"0"1"0,2-1 0,2 1 0,4 1 0,2 1 1,2 1-1,-1-1 0,2 1 0,2-1 0,3 1 1,2-1 135,-2-1 1,2 0 0,1 1 0,-1 1 0,2 1 0,-2 0-1,1 2 1,-2 2 0,0-1 0,1 1-105,-2 2 0,-2 1 0,0 0 0,-1 1 0,0 3 1,0 4-1,-2 1 0,-3 1-96,-1 1 1,0-5-1,-2 8 1,0 0 0,0-1-1,-3 0 1,-4-2 0,-4 1 9,-2-1 1,3-1-1,-1-1 1,-2-1 0,-3-1-1,-2 1 68,1 0 1,1-2 0,2 1 0,1-1 0,1-3 148,1 1 0,7 0 0,1-3 0,6 2-105,5 1 0,4 1 0,1-3 0,2 3 0,2 0 0,1 2 0,-1-2-79,-1 0 1,0 4 0,4-3-1,0 2 1,-2-1 0,-2 2 0,-2 1-28,-1 2 1,-4-1 0,-1 1 0,-5 0-1,-2 2 1,0 3 0,-3-1 0,-4 2 11,-9 0 1,-2-3-1,-7 4 1,-4 0 0,0 0-1,-3 0 1,-1 0 51,0-1 1,-4 0 0,4-4 0,-2 1 0,2-2 0,1-3 0,4-4 59,4-1 1,1 0 0,6-2 0,3 1 0,0-2 0,1-2-250,1-4 1,4-1 0,8-5 171,4-1 0,7 2 0,3-8 0</inkml:trace>
  <inkml:trace contextRef="#ctx0" brushRef="#br0" timeOffset="123">12940 12049 7569,'-10'-8'125,"1"2"1,4 1 0,3 2 0,8 2 0,2 2 0,4 2-1,-1 1 27,1-2 1,0 0-1,4-2 1,1 0 0,4 0-1,0 0 1,3 0 0,0 0-1,2-2-181,0-1 0,-1-4 1,1-4-1,-2-1 1,-1 1-1,-1-1 1,-3 1-1,-4 0-52,-2-1 0,-6 1 0,1-1 1,0 1-1,-2-2 0,-2-1 0,-3-1 1,-1 1 5,0 1 0,-5 2 0,-3 0 0,-2-1 0,-3 2 0,-2 1 0,-4 3 64,-2 1 1,-3 2 0,-3 7 0,-4 4 0,-3 3-1,-3 4 1,1 4 259,3 3-103,-2 1 1,12 3 0,-1 2 0,5 0 0,4 1 0,5 1 0,5 0-91,4-1 0,2 3 0,3-5 0,5-1 1,4 1-1,7-2 0,2-2 0,4-4-236,0-2 1,5-2-1,-4-5 1,-2-2-1,-1-5 1,-2-1-1,-2-2-109,-1 0 1,-1-2 0,2-1-1,-1-5 1,0-2 288,-1-2 0,3-4 0,-3-2 0</inkml:trace>
  <inkml:trace contextRef="#ctx0" brushRef="#br0" timeOffset="124">13522 11706 7569,'-9'0'14,"6"0"1,6 0 0,6 0 0,3 0 0,0 0 0,4 0 0,3 0-1,2 0 1,2 0 0,0-1 18,0-3 0,-4 3 0,-1-3-33,-2 3 0,4-4 0,-2-1 0</inkml:trace>
  <inkml:trace contextRef="#ctx0" brushRef="#br0" timeOffset="125">13922 11387 7518,'-11'-18'121,"6"6"1,5 9-1,6 3 1,4 3-1,1 6 554,1 5 0,1 4-667,2 5 0,-3 0 0,5 0 0,-2-1 0,0 1 0,-1 0 1,-1 0-1,-1-2-168,-1-1 1,0 0 0,-1-4 0,-1 1 0,-2-1-1,-1-2 1,-1-1-1475,0-2 1634,-1 1 0,-4-1 0,0 1 0</inkml:trace>
  <inkml:trace contextRef="#ctx0" brushRef="#br0" timeOffset="126">14059 11626 7569,'-16'0'0,"3"0"0,-2 0 0,2 2 0,0 2 0,-2 3 0,1 5 0,-4 2 0,2 1 0,-3 4 0,4-3 0,1 2 0,1 2 0,2 2 0,-1 1 0</inkml:trace>
  <inkml:trace contextRef="#ctx0" brushRef="#br0" timeOffset="127">14402 11467 7569,'-7'-12'38,"1"2"0,3 1 296,0 1-118,-1 6 1,4-2-1,1 9 1,3 7 0,4 5-1,2 6 1,1 4 0,2 2-144,2 0 0,-2 4 0,2-2 0,-1 2 1,0 1-1,1-1 0,0-1 0,1-3 0,-1 0-204,-1 0 0,-2-3 0,0 0 0,-1-2 0,1-2 0,-1-2 1,-1-2-1,-1-1-248,-1-4 0,-1 0 0,5-1 0,-1-1 379,1 0 0,-6 1 0,-1-1 0</inkml:trace>
  <inkml:trace contextRef="#ctx0" brushRef="#br0" timeOffset="128">14550 11832 7569,'-11'-6'161,"-1"3"0,1 4 0,-2 6 0,-1 2 0,-2 5 0,-2 2 42,-2 4 0,-2-1 0,-1 3 0,0 1 1,1-2-1,0 0 0,2-1 0,2 0 1,1 1-764,4-2 1,4-5-1,2 1 1,2-2 559,3-2 0,-5 0 0,1 1 0</inkml:trace>
  <inkml:trace contextRef="#ctx0" brushRef="#br0" timeOffset="129">14653 11375 7569,'-6'-18'-16,"2"3"1,3 2-1,1 2 1,1 0 111,3-1 1,2 5 360,5-1 0,1 2-248,-1-2 1,2 2-140,2 2 0,-2 3 47,2-3 0,2 3-22,-2 1 1,0 0-62,-4 0 0,1 5 0,-1 2 0,-1 3-38,-2 2 1,1-3 0,-5 1-1,-2 3 1,0 0 0,-2 4-1,-2 2 1,0 3-52,-2 0 0,-5-3 0,1 1 0,-2 0 0,-1 0 0,1 0 0,2-2 0,3-1 6,0-3 0,4-5 0,-3-2 0,4 1 0,5-1 0,5 0-11,4-2 0,6-1 1,1-4-1,3 0 1,2 0-1,-1 0 1,-4 0-1312,-2 0 1371,-5 0 0,8 0 0,-5 0 0</inkml:trace>
  <inkml:trace contextRef="#ctx0" brushRef="#br0" timeOffset="130">15041 11113 7569,'-1'-8'225,"-2"0"1,0-1 0,0-1 0,3 0 0,4 2 1447,4 5-1589,-3 1 1,1 2-1,-2 2 1,3 1-1,4 5 1,0 2-1,0 2 1,1 0 28,-1 4 0,2 1 1,2 6-1,4 1 1,3 3-1,1 3 0,1 5 1,1 1-40,2 3 0,1 4 0,-3-1 0,2 2 0,-2 2 0,-1 1 0,-2 0 1,-3 1-83,-4 0 1,-6-4 0,-3 6 0,-1-4 0,-2-5-1,-2-1 1,-1-2-77,0 0 1,-1 0 0,-3-4-1,-4 1 1,-2-2 0,-2-2 0,-2-2-1,-3-1-168,-1-2 0,3-2 0,-4-1 0,-1-2 1,-2 0-1,-1-4 252,1 0 0,-6-2 0,-2-4 0</inkml:trace>
  <inkml:trace contextRef="#ctx0" brushRef="#br0" timeOffset="131">2170 14539 7569,'-11'0'215,"2"0"0,5 0 0,8 0 0,5 0-60,2 0 0,5 0 0,2 0 1,1 0-1,0-2 0,3 0 1,2-2-1,3 0 0,-1 1 1,1-3-279,0 0 0,-1 4 0,-3-4 0,-1 3 0,-3-1 0,-4 1 0,-2 2-10,-2 1 1,-3 0 0,-2 1 0,-1 3 0,-4 2 0,-2 2 141,-3 0 1,-8 1-1,0 5 1,-2 2 0,-2 2-1,-2 2 1,-1 2 34,0 1 1,4-1 0,-3 1 0,0 0 0,3-1 0,1-2 0,4-1 0,0 0 36,-1-1 1,5-2 0,2-4 0,3-1-9,1 1 1,1-6 0,3-2 0,4-3 0,2-1 0,1 0 0,2 0-4,2 0 1,2-1 0,3-3 0,-2-2 0,0-2-1,-1 2 1,2-1 0,0 2-157,0 0 1,-3-3-1,1 3 1,1 0 0,-1-1-1,0 1 1,1 0-935,2 2 1,-3 1 1019,-2-2 0,3-2 0,0-6 0</inkml:trace>
  <inkml:trace contextRef="#ctx0" brushRef="#br0" timeOffset="132">2867 14390 7569,'-18'-6'139,"5"1"0,7 6 1,1 3-1,2 5 0,2 4 1,1 3-1,0 2 0,0 2 1,0 0 207,0-1 1,0 3 0,0-3 0,0 3-313,0 0 0,0 1-57,0 0 0,0-4-128,0 0 0,1-1 78,3 1 1,2 1 0,6-4 0,-1-3-150,1 0 1,-1-5 119,0-1 1,6-4 0,2 1 0,3-3-1,0-1 1,1 0 0,0 0 0,0-1-246,0-3 1,-2-1 124,-2-3 0,2-1 1,-6 4 220,-1-1 0,-1-2 0,-2-3 0</inkml:trace>
  <inkml:trace contextRef="#ctx0" brushRef="#br0" timeOffset="133">2889 14630 7569,'-11'-5'366,"1"3"1,4-6-220,6-1 0,6 4 0,8 0 0,2 1 0,2 0 0,1 0 0,0 1 0,0-2-301,2-2 1,-4 3-1,1-2 1,0 1-1,-2 2 1,1 1 153,-3-2 0,-2-2 0,0-6 0</inkml:trace>
  <inkml:trace contextRef="#ctx0" brushRef="#br0" timeOffset="134">2855 14425 7569,'-11'-6'96,"1"0"0,3-5 0,7 1 0,7 1 0,3 1 0,1 0 0,2 1 1,2-1-58,4-1 1,3 3 0,1 0 0,1 1 0,2 2 0,4 0 0,0 1-40,0-2 0,1 0 0,3 4 0</inkml:trace>
  <inkml:trace contextRef="#ctx0" brushRef="#br0" timeOffset="135">3346 14356 7569,'-5'-6'78,"3"-3"0,-5 8 0,2 4 0,3 9 1,2 4-1,2 5 0,3 1 0,0 5 0,1 4 1,-3 1-1,1 3 0,1-1 95,2 0 0,-5-1 0,3-1 0,-1-2 0,0 1 0,0-2 0,-1-4 0,1-3-607,-1-3 0,-1-6-321,2-2 0,-1-1-471,4-6 1226,-4 0 0,2-9 0,-5-1 0</inkml:trace>
  <inkml:trace contextRef="#ctx0" brushRef="#br0" timeOffset="136">3381 14390 7569,'0'-11'17,"1"-4"1,3-1 0,2 1 0,2 0 0,-1 0 0,2 1-1,1 1 237,2 2 1,-1-1-1,1 2 1,-1 2-1,0 5 1,1 1-1,-1 2-223,1 0 1,-5 2-1,0 3 1,-1 5-1,-1 5 1,0 4-1,-2 5 1,-3 4-203,-4 1 1,-4 4 0,-6-1 0,-2 4 0,-1 0-1,1-1 1,2-5 0,1-1 65,2 1 0,4-5 0,4 2 0,1-5 0,2-3 0,2-3 0,1-4 33,5 0 1,7-5 0,3 0 0,1-2 0,0-3-33,1 0 1,2-4 42,1-1 7,0-4 25,-1-4 1,1 2 0,-1 0 0,-3-1 0,-3 1 0,-2-1 114,-2 0 1,2-2-1,-8 1 1,0-1 268,-2 1 0,-3 6 1,-2 5-1,-1 6-232,-2 4 0,0 2 0,4-1 1,0 1-1,0-1 0,1 0-157,3 1 1,2-1-1,7-1 1,1-1 0,3-2-1,0-2 1,4-3-87,0 0 1,-2-2 0,0 0 0,2-2 0,0-1 0,2-5 0,-1-2 0,-2-3 88,-1-2 1,0 1 0,3-4 0,-3 0 0,-4 1-1,-2-4 1,-3 0 0,-1-2 130,-2 0 0,-6 0 0,-1 0 0,-7 0 0,-8 2 0,-8 2 0,-8 4-98,-6 2 0,-7 7 0,-7 3 0,-1 7 0,-1 7 1,2 7-1,6 5-2,5 4 0,10 2 0,2 5 0</inkml:trace>
  <inkml:trace contextRef="#ctx0" brushRef="#br0" timeOffset="137">5196 14390 7569,'-6'-11'139,"-4"1"0,4 1 0,-1 4 0,3 5 0,3 7 0,1 7 0,0 5 0,0 4 0,1 3 0,2 0 0,2 1 34,1 0 0,6 3 0,3-3 1,0-2-1,1-1 0,-1-2 1,0-2-1,0-2 0,0-2-248,-1-2 1,-1-1 0,-1-3-1,-1-2 1,0-6 140,1-4 0,-6-5 1,-1-5-1,-1-2 0,0-3 1,-2-1-1,0-2 0,-2-1-1,0-2 0,1 0 0,1 1 1,2 3-1,-1 4 0,-2 2-94,-1 2 1,0 2 0,1 4 0,2 7 0,2 6 48,1 5 1,2 6-1,3-1 1,1 1-1,-1-2 1,1 1 0,-1-1-1,0 0 24,1 1 0,3-5 0,2 0 0,-1-5 0,1 0 0,-2-2 0,0-2 106,0-3 0,0-6 0,-3-2 1,-1-3-1,1-3 0,-2-1 0,-1-2 1,-3-2 26,-1-3 1,-1 0-1,-4-2 1,0 0-1,0 0 1,0 0 0,0 1-353,0-1 0,0 0 0,0 0 1,0 0-1,-1 0 0,-2 2 0,-1 1 1,2 2-394,1 1 1,2 3 0,1 5 0,3 3 0,2 1 0,2 3 0,1 0-1631,1 2 2198,1 0 0,4 5 0,2 2 0</inkml:trace>
  <inkml:trace contextRef="#ctx0" brushRef="#br0" timeOffset="138">5882 14162 7569,'-12'-18'131,"5"3"1,0 9 0,4 7 0,3 9 0,2 8 65,1 3 0,2 3 1,0 3-1,1 2 1,3 2-1,1-2 1,0-1-1,-1-3-257,-1-1 0,-4-2 0,2-2 1,-1-2-1,-1-2 0,0-2 1,-1-1-1309,0-2 1368,-2 1 0,4-1 0,2 1 0</inkml:trace>
  <inkml:trace contextRef="#ctx0" brushRef="#br0" timeOffset="139">6122 14173 7569,'0'-16'149,"0"7"0,1-1 1,3 3 83,3 5 0,0 6 0,-1 5 0,0 3 1,1 5-1,0 2 0,1 4 0,-2 2-233,-1 0 1,3 0 0,-4-1 0,0 1 0,-1 2 0,1-3-1,-1-3 1,-2-3-926,-1-1 1,0 2 924,0-4 0,0 0 0,0-4 0</inkml:trace>
  <inkml:trace contextRef="#ctx0" brushRef="#br0" timeOffset="140">5870 14504 7569,'-5'-3'128,"7"-2"0,9-2 0,9 0 0,8-1 0,4 0-56,3 0 0,7-1 0,0 0 0,3 1 0,-1 1 0,-2-1 0,-4 2 0,-4 1-72,-3 2 0,2-3 0,-4-1 0</inkml:trace>
  <inkml:trace contextRef="#ctx0" brushRef="#br0" timeOffset="141">6521 14219 7569,'-11'-18'742,"1"2"-494,2 4 1,3 11 0,5 6 0,0 8 0,0 6 0,0 2 0,0 2 0,0 1-208,0 3 1,0-3 0,0 3-1,0-3 1,1-1 0,3 0 0,4-1-1,2 0-181,1-3 0,1 1 0,0-4 0,2-4 0,3-2 0,1-3 0,1-2 1,1-3-256,3 0 0,-4-2 0,5 0 1,-4 0-1,-1-2 395,-1-1 0,4-4 0,-5-4 0</inkml:trace>
  <inkml:trace contextRef="#ctx0" brushRef="#br0" timeOffset="142">6556 14436 7569,'-18'-5'102,"3"-1"1,7-6 0,4 1 0,4-1 0,4 2 12,4 3 1,3-2 0,4 5-1,4 0 1,3 0 0,2-1-1,1 0 1,2 0 0,0 2-499,1 2 1,-6-3-1,2 1 1,-4 0 382,-4 2 0,4-4 0,-2-2 0</inkml:trace>
  <inkml:trace contextRef="#ctx0" brushRef="#br0" timeOffset="143">6578 14139 7569,'-11'-11'91,"1"-1"1,4 1-1,7 1 1,9 1-1,8 2 1,5 1-115,3 0 1,0 2 0,4-2 0,0-1 0,1 2 0,-2 0 0,-1 3 0,-4 0-111,-4 2 0,2 0 1,-4 0-1,0 0 1,-3 0-1,-3 0 1,0 0 147,-1 0 1,-3 0 0,0 0-1,-1 2 1,1 0 0,-2 3 0,-1 3 183,-2 4 0,-1 1 0,1 6 0,1 1 1,-2 3-1,-1 3 0,-1 2 0,2 0-95,1-1 0,-1 0 0,2-3 0,-3 2 1,-1 0-1,0-2 0,0-2-256,0-3 1,0-5 0,0 1 108,0-2 1,0-8 0,0-6 0,0-8 0,0-6 0,0-2 5,0 1 0,0-5 1,0 2-1,0-2 0,0-2 1,0 0-1,0 0 0,0 0 73,0 0 0,0 2 1,0 2-1,0 4 0,0 2 10,0 1 1,0 7-1,0 5 1,0 7-1,1 4 1,3 4 9,4 4 0,5 2 1,3-1-1,-1-1 0,0 1 1,2 1-1,-1-1 0,2-1-124,0 1 1,-3-3-1,3-2 1,-2-4 0,-2-2-1,0-2 1,0-2-1,1-3 105,-1 0 0,-1-4 0,-2-2 0,1-3 0,-2-5 1,-1-3-1,-3-4 187,-1-2 0,-1-4 1,-5-1-1,-3-3 1,-4-2-1,-3 2 1,-3 0-328,-1 0 0,0-1 0,2 0 0,0 3 0,0 3 1,3 1 102,0 1 0,5-6 0,0-2 0</inkml:trace>
  <inkml:trace contextRef="#ctx0" brushRef="#br0" timeOffset="144">8349 13682 7569,'-5'-23'114,"-1"9"1,-1 3 0,2 2 0,1 1 0,0 3 0,2 5 0,0 9 0,4 9 0,1 7 0,6 6 0,4 3 280,2 4 1,6 2 0,-2 3 0,2-3 0,2 1 0,0-2 0,-2 1-98,-2-4 0,3 0-389,-3-2 0,1-5 0,1-2 0,-4-4 0,0-4 1,-3-4-1,-1-3 0,-2-4-433,0 0 1,-3-5-1,-2-1 205,-1-4 1,-1-1-1,-4-5 1,-2 1-1,-5-1 1,-4 1-1,-3-2 38,-2-1 1,-1-1 0,-3 3 0,2 1 0,0 1 0,2 1 195,-1 0 1,-2 1 145,4 4 1,-4 1-1,2 3 1,0 2-1,-2 3 1,0 1-1,1 3 1,0 0 284,0-1 0,4 4 0,-2-1 1,1-1-1,-1-1 0,2-2 1,2 0-442,0 1 1,1-1-1,-1-1 1,2-1 94,3-1 0,-3-1 0,3 5 0</inkml:trace>
  <inkml:trace contextRef="#ctx0" brushRef="#br0" timeOffset="145">8771 14025 7569,'-6'-12'100,"-2"1"1,8 0-1,5 0 1,4 3 0,3 0-1,-1 0 1,2 2 0,1 1-1,2 1 1,2 0 3,2 2 1,2-3 0,1 1-1,-2 1 1,0 2 0,-2 1-1,1 0 1,0 0-928,-1 0 0,2 0 823,-6 0 0,0 0 0,-4 0 0</inkml:trace>
  <inkml:trace contextRef="#ctx0" brushRef="#br0" timeOffset="146">8828 14162 7569,'-3'-4'73,"5"0"0,8 0 0,4 1 0,3-1 0,2 0 1,2 0-29,2 0 1,1-3-1,3 3 1,2 0-1,2 0 1,-2 1 0,-1 0-46,-3 2 0,4-4 0,0-2 0</inkml:trace>
  <inkml:trace contextRef="#ctx0" brushRef="#br0" timeOffset="147">9422 13968 7569,'-11'-5'101,"3"3"1,2-3-1,-1 1 1,1 1-1,-1 1 1,-1 5 0,0 5-1,1 3 88,0 4 1,-2 2-1,6 3 1,0-1-1,2 0 1,1 0-1,1-1 1,3 0-315,4-1 0,2-3 1,2 2-1,4-4 0,3-2 1,2-2-1,3-4 1,2-3-145,0-1 1,5-1 0,-3-2 0,0-2-1,1-2 1,-1-5 0,0-3 272,-3-3 1,-1 3 0,-1-4 0,0-1 0,-2-2 0,-2-2 0,-3-1 0,-5-3 268,-3-2 1,-4 0 0,-8-3 0,-6 1 0,-8 3 0,-10 1 0,-9 5-429,-9 7 1,-4 2 0,-9 10 0,0 3 154,-2 3 0,0 10 0,4 6 0</inkml:trace>
  <inkml:trace contextRef="#ctx0" brushRef="#br0" timeOffset="148">10781 13842 7569,'-11'-11'59,"-1"4"1,1 4 0,0 1-1,-1 2 1,1 0 0,-1 2 0,1 1-1,0 5 1,0 3 0,2 5 0,3 1-1,1 2 1,3 0 0,0 2 0,2 0 117,0 2 0,2 0 1,3-1-1,6-2 1,7-2-1,3-2 1,3-3-1,2-3 1,2-4-98,1-1 1,1-1 0,3-4-1,-2-1 1,-3-2 0,-2-3-1,1-3 1,-2-4-54,0 1 1,-8-1 0,-3 2 0,-4-2 0,-3-1 0,-2-2 0,-3-1 0,0-1-141,-2 0 1,-2-1 0,-1-3-1,-6-2 1,-4-2 0,-3-1-1,-2 2-147,-3 1 0,-5 2 0,-5 3 1,-2 5-1,-1 6 0,1 4 0,1 2 1,3 4-188,1 2 0,3 6 0,7 5 0,7 0 447,6 2 0,3 0 0,2 6 0</inkml:trace>
  <inkml:trace contextRef="#ctx0" brushRef="#br0" timeOffset="149">11261 13751 7569,'-11'-18'126,"3"7"-1,2 8 1,1 7 0,1 7 0,0 7 0,0 4 168,2 0 1,0 3-1,2 0 1,0 3-1,0 0 1,0 1-1,0-1 1,0 0-309,0-3 1,0-1 0,2-2 0,0-2 0,3-2 0,0-2 0,2-2-2638,-1-1 2651,2-7 0,-2 5 0,-1-5 0</inkml:trace>
  <inkml:trace contextRef="#ctx0" brushRef="#br0" timeOffset="150">11284 13739 7569,'0'-11'-48,"5"-1"0,4 2 0,5 1 0,3 2 1,3-1-1,-3 2 0,1 1 0,-1 1 215,-1 0 1,3 0-1,-4 6 1,-1 3-1,-1 5 1,-2 5 0,0 3-1,-4 2 1,-3 2-167,-3 1 0,-7 3 1,-4 1-1,-5-2 1,-3-1-1,-4-1 1,-2 0-2,-3 0 0,-1-4 1,4-1-1,0-1 1,4 0-1,3-1 0,6-2 1,3-1 101,3-1 0,2-5 0,5 1 0,6 1 1,7-1-1,7 1 0,3-2-64,2-2 1,4 2-1,-2-2 1,2 1-1,-2 0 1,-1-1-1,-3 1-38,-1 1 0,-1 0 0,0 5 0</inkml:trace>
  <inkml:trace contextRef="#ctx0" brushRef="#br0" timeOffset="151">12837 13225 7569,'0'-5'39,"0"5"1,0 7 0,0 3 0,1 2 0,3 4 0,4 3 0,2 2 0,1 2 0,2 0 0,2 0 163,4 0 0,3 3 0,2 1 0,1 0 1,2-1-1,-2 1 0,-1 0 0,-2-1 1,-2 1-1,-1-2-146,2-1 0,-5-1 0,1-1 1,-3-2-1,0-1 0,-2 0 1,1-1-1,-3-3-126,-1-2 0,-1-2 0,3 1 0,-1-1 0,-1 1 1,-1-2-1,1-1-567,1-2 1,-3-4 0,0 2 635,-2 0 0,-12-4 0,-5 4 0</inkml:trace>
  <inkml:trace contextRef="#ctx0" brushRef="#br0" timeOffset="152">13157 13671 7569,'0'-12'37,"-1"6"0,-3 2 0,-4 5 0,-3 6 142,-5 4 1,3 8-1,-8 2 1,0 3-1,-2 2 1,1 0-1,1-2 1,0-3-280,2-2 0,3 2 1,6-6-1,1-1 1,2-1-1,2-2-1251,3 0 1351,1 1 0,1-6 0,0-1 0</inkml:trace>
  <inkml:trace contextRef="#ctx0" brushRef="#br0" timeOffset="153">13716 13545 7569,'0'-7'49,"2"0"0,2 2 1,3 1-1,5 0 1,2 1-1,1 0 1,0 1-1,0-1 1,2-1-1,0 2-12,4 0 0,-1 1 0,0-1 0,-1-2 0,0 1 0,-1 2 0,-3 1-37,-2 0 0,-1 0 0,-1 0 0</inkml:trace>
  <inkml:trace contextRef="#ctx0" brushRef="#br0" timeOffset="154">13751 13728 7569,'11'-5'87,"2"4"0,3-3 1,7 2-1,6 1 1,3-1-1,-1-2 1,-5 1-1,-2 2 1,-1 1 965,0 0-1053,0 0 0,0 5 0,0 1 0</inkml:trace>
  <inkml:trace contextRef="#ctx0" brushRef="#br0" timeOffset="155">14447 13203 7569,'0'-12'-11,"0"1"0,2-1 0,1 1 0,5 1 1,2 1-1,3 1 0,1 1 0,2-1 0,2 2 1,2 1-1,1 1 0,-1 0 0,-1 0 0,1 2 1,1 0 199,-2 2 1,1 0 0,-5 0-1,-1 0 1,-1 2 0,-2 1-1,1 5 1,-2 2 0,-2 2-190,-5-1 0,2 0 1,-1 1-1,-1 1 0,-2 0 1,-1 4-1,-1-1 0,-2 1-64,-1-3 1,-4 2-1,0 0 1,-4-2 0,-1-2-1,-3 0 1,2-2-1,0-1 14,-1-2 1,2-3 0,-2 3 0,3-1 0,0-1 0,1 0 62,-1-2 1,5 2-1,0 0 1,4 0 195,4 0-134,9-1 1,4-1 0,5 3 0,1-1 0,2 1 0,1-1 0,-1 1-5,1 1 0,0 0 1,1 4-1,2-1 0,2 0 1,0 3-1,-1-1 1,-1 1-52,-2-2 1,-3 5 0,0 0 0,-3 1-1,-2 0 1,-3 0 0,-4 1-38,-6-1 1,-1-1 0,-5 3 0,-3 0 0,-7 0 73,-3 0 1,-7-5 119,-4 1-147,-5 3 0,3-6 1,-5 2-1,0-4 1,-1-3-1,1-2 1,0-3 31,0 0 0,3-2 0,2 0 0,2 0 0,6 0 0,4 0-998,5 0 936,5-5 0,12-2 0,8-4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51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3255 16046 7569,'0'-11'-28,"0"3"0,0 1 55,0-2 183,0-1 99,0 3 220,0 2-517,0 5 1,0 5 0,-1 4 174,-3 5-171,3 4 1,-6 9 54,3-1 1,-1 12-19,-2 4 1,-3 3 8,2 4 1,-2 1-84,-2-5 1,-3 9-204,0-5 1,0 2 234,3 2 0,1-1-71,-1 1 0,-1-2 53,1-5 1,-4-4 113,8 0 1,-3-9-54,7 1 1,-4-9 5,4-2 0,1-1-62,3-7-2,0 0-164,0-3 133,0-6-431,0-1 107,0-5-42,0-5 1,0-3-23,0-7 423,0 2 0,0-13 0,0 2 0</inkml:trace>
  <inkml:trace contextRef="#ctx0" brushRef="#br0" timeOffset="1">3175 16149 7569,'-11'-11'0,"4"-5"91,3 1 1,3 4 230,1 3 0,1 1-170,3-5 0,-1 2-138,4 2 0,1 3 181,3 5 1,1 0-18,-1 0 0,1 2-79,-1 1 0,4 5 54,1 7 0,3 7-41,-4 4 1,1 7 26,0 2 0,-4 0-15,3 7 1,-1 0 10,2 4 1,-4-1-98,4 1 0,0 2-263,-1-2 0,1 2 220,-5-6 0,0-3-26,1-1 0,3-2 47,0-2 0,2-3 159,-2-1 0,-2-4-126,2 0 1,-2-2 7,-2-1 1,-3-1-22,-1-3 1,0 2 0,0-2 1,0-2 95,-4-2 0,-1-2-61,1-2 0,0 1-114,1-1 0,-3-3 43,3-1-352,-3-4-240,-1 2-836,0-5 1076,0-5 1,0-2-790,0-4 1140,0 0 0,-5-6 0,-1-1 0</inkml:trace>
  <inkml:trace contextRef="#ctx0" brushRef="#br0" timeOffset="2">3038 15864 7673,'0'-8'480,"0"0"1,0 1-265,0-5-95,5 1 0,1-2-16,6-2 1,-1 1-15,1-5 0,-1 0-100,0-4 1,1 0 89,-1 0 0,1 1-82,-1-1 1,-1 4 95,-2 0 1,-2 1-133,-2-1 0,-3-1 45,3 4 0,-3 1 75,-1 4 14,0-1-4,0 1-34,0-1 42,0 6-199,0-4 148,0 9 0,2-4-68,1 5 1,0-4 31,5 0 1,-1 0-8,5 4 1,-1 0 20,1 0 1,-1 1-1,0 3 0,1 6 20,-1 6 1,-3 3-27,-1-4 1,1 5-18,3-1 1,1 4 25,-1 4 1,5-3-35,-1 2 0,0-1-13,-4-3 1,1 1-93,-1 0 1,2-4 16,2 0 0,-2-5-164,2 1 0,-2-3-239,-2-5 0,1 2 212,-1-5 1,-3 4-986,-1-4 1267,-4 4 0,2-6 0,-5 3 0</inkml:trace>
  <inkml:trace contextRef="#ctx0" brushRef="#br0" timeOffset="3">4077 16172 7943,'12'0'209,"-1"0"1,-3 0-164,-1 0 1,1 0 37,3 0 1,5 0 57,-1 0 0,1 0-162,0 0 0,0 0 98,3 0 1,3 0-168,-3 0 1,2 0 6,2 0 0,0-5-6,0-3 1,3 2-9,1-2 1,-4 6-184,-4-2 0,-5-1-419,1 1 698,-2 0 0,-2 9 0,1 2 0</inkml:trace>
  <inkml:trace contextRef="#ctx0" brushRef="#br0" timeOffset="4">4134 16446 7603,'12'0'310,"-1"0"1,1 0-267,-1 0 0,4 0 90,0 0 0,6-4 41,-2 0 1,2-3-315,2 3 1,0-4-424,0 5 0,0-5 376,0 4 186,-1 0 0,1-1 0,0-1 0</inkml:trace>
  <inkml:trace contextRef="#ctx0" brushRef="#br0" timeOffset="5">5002 16069 7569,'0'-11'-255,"0"-1"-32,0 1 1,4-1 323,0 1 1,6 1 355,2 2 0,-1-2-159,4 3 0,-1-2-102,1 1 0,-1-1 16,5 5 1,-3-3-17,3 3 0,-4-1 0,4 1 0,-4 3 16,4-3 1,-5 3-18,1 1 1,-2 5-73,-2 2 1,1 4-468,-1 0 1,-1 0 164,-2 1 1,-2-1 135,-2 1 1,-3 3 59,3 0 0,-8 2 37,-3-2 0,-3-2 1,-2 2 1,1 1 52,-1-1 1,-3 1 7,0-5 0,0-1-14,3-2 1,5 2 6,-1-2 1,4-3-13,-3-1 24,4 2-80,3-5 1,10 5 49,6-2 0,4-2-62,-1 1 0,-1 0 32,1 1 0,4-3-10,3 3 0,1 1-29,-4-1 0,-2 3 3,-2-3 1,3 9 27,-3-2 0,-3 3 1,0-2 1,-8 0-26,0 3 1,-4 3 26,4 5 0,-7 0 114,-1 0 1,-5 3-26,-7 1 1,-4 4 151,-3-5 1,-8 6-112,-3-2 1,-7 0 73,-1 0 0,-5-6-281,1-1 1,-3-1 197,0-7 0,3-1-201,0-7 1,4-2 57,-4-5 1,5 0-635,-1 0 0,1-5 69,-1-2 595,3-3 0,-6 1 0,6-3 0,-2-2 0,0 2 0,-1 1 0</inkml:trace>
  <inkml:trace contextRef="#ctx0" brushRef="#br0" timeOffset="6">2353 15464 7547,'11'6'624,"-1"1"-472,-2-4 1,-2-1-35,-2 1 1,-1 4 15,4 0 0,-4 4-21,1 0 1,-3 5 19,-1 3 0,0 4-95,0 4 1,0 2 44,0 5 1,0 4-153,0 1 1,0 0 103,0-1 1,0-1-106,0 5 0,0 0 67,0 3 1,0 1-40,0 0 0,0-2 64,0-2 1,0 1 4,0-5 1,0 4-15,0-4 0,0 4 0,0-4 1,4 4-9,-1-4 1,1 1 22,-4-1 1,4-1 54,0 5 0,1-4-32,-1 4 0,-3-4 3,3 4 1,-3-5-5,-1 1 1,-1 2 8,-3 2 0,3-1-48,-3 1 1,-1-2 33,1 2 0,-4 1-46,5-5 1,-5 4 38,4-4 0,0-3-35,4-5 0,-3-1-11,-1 2 0,0-1-3,4-7 1,0 5-17,0-9 0,0 5-7,0-5 1,0-1 7,0 1 0,0-4-78,0 4 0,-1-5 45,-3 1 1,3-2 29,-3-2 1,3 1-53,1-1 0,0 1-42,0-1-8,0 1-9,0-1-10,0 0 214,0-4-79,0-2 153,0-5-125,5 0 132,1-5 1,5 0-48,1-3 0,-2-2-30,-2 2 1,3 2-50,0-2 1,2 1 4,6-5 1,-4 5-52,4-1 1,4 4 52,4-3 1,5 0-63,-2 0 0,3-2 46,1 5 1,4-5-22,0 2 1,9-4-106,-1 0 1,6 0 108,-2-1 1,5 1-292,3-1 1,-1 1 300,4-1 1,-2 2 16,2 3 0,-4-2 2,0 5 1,4-4 19,-4 5 1,2-1-32,-6 4 0,7 0 9,-3 0 1,2 0-10,-1 0 1,-5 0 0,0 0 0,0 0 29,5 0 1,-1 0 2,0 0 1,0 0-1,0 0 0,0 0 2,0 0 0,0 0-66,0 0 0,0 0 45,1 0 0,-1 0-53,0 0 1,-4-2 37,0-1 1,-3 1-10,3-1 1,0 1-14,5 2 0,-5-3-2,0-1 0,-3-1-230,3 1 1,-5 3 235,2-3 0,-3-1-47,-2 1 1,0 0-22,-3 4 1,1-1 61,-5-3 1,-4 3 100,-3-3 1,-6 3-97,2 1 0,-3-4 306,-2 0 1,-8 0-273,-2 4 352,-3 0-353,-3 0 642,-1 0-296,-5 0-367,0-5 74,-5-1 0,0-6 66,-3 1-108,3 0 0,5-5 5,0 1 1,0 0-8,0 3 0,0-4-88,0-3 0,0 1-3,0-1 1,0 0 33,0-4 1,4-1-62,0-3 0,0-2 12,-4-5 0,0 2 21,0-2 1,0 2-7,0-6 1,0 1-9,0-1 1,0-2 20,0-6 1,0 0-193,0 1 0,-4-6 101,0-2 0,-1-1 55,1-3 0,3 4 23,-3-4 1,2 0 32,-2 3 1,3 4 94,-3 0 1,1 3 66,-1 2-92,3-1 0,-4 0 0,4 2-92,-3 2 1,3 1 47,-3 3 0,3 1-2,1-4 0,0 4 18,0-1 0,1-2-104,3 2 1,1 0 98,2 4-135,4 0 59,-10 5 0,8-3-9,-5 5 1,1 2-7,-2 6 0,-1 1 70,1 3 1,-3 6 150,-3-3 1,-4 5-338,-4-1 1,-4-1 158,-1 6 1,-4-1-407,1 4 0,-2 0 135,-2 0 0,1 1-729,3 3 1036,3-3 0,-1 9 0,-1-3 0</inkml:trace>
  <inkml:trace contextRef="#ctx0" brushRef="#br0" timeOffset="7">2353 15372 7569,'-12'0'-1153,"6"0"1641,1 0-300,5 0-179,-5 0 119,4 0-118,-5 0 97,6 0 57,0 6-87,6-5 1,0 4 169,5-5-175,1 5 1,3-4 0,0 3 0,4-3-26,-4-1 1,2-1-1,-2-3 0,3 3 20,5-3 1,0-1-12,-1 1 0,1-3-96,0 3 1,4 0 95,-1 4 1,5-4-108,-4 0 0,-1 1 46,-3 3 1,4 0-56,-1 0 1,1 0 73,-4 0 0,1 0 56,3 0 0,-3 0-60,2 0 1,2 0 3,-1 0 0,5-2 1,-2-1 0,3 0 10,1-5 1,1 5-47,-1-5 0,0 4 41,0-3 1,-3 3-34,-1-4 1,1 6 6,3-2 1,-4-1-6,1 1 1,-4 0 6,3 4 1,-3 0 0,3 0 0,-3-1 1,3-3 1,-3 3 3,3-3 0,-3 3-6,3 1 0,-4-4 4,0 0 1,2 0 26,-1 4 0,3-4-24,-3 1 0,0-1 2,-4 4 0,-4 0-4,0 0 0,0 0-1,4 0 0,-4 0-5,0 0 0,-2 0 8,2 0 1,3 0-6,-3 0 0,1 0 1,-1 0 1,3 0-4,-3 0 0,3 0 3,0 0 1,1 0-1,0 0 1,0 0 13,0 0 0,1 0 1,3 0 0,-3 0 30,2 0 0,2 0-38,-1 0 1,3-1 30,-3-3 1,5 3-24,-2-3 1,2 2-18,-2 2 0,3-1 14,-2-3 0,0 3 0,0-3 0,1 3-13,-6 1 1,5 0-6,-5 0 0,1-4 6,-4 0 0,0 1-3,0 3 0,-1 0-5,1 0 0,0 0 11,0 0 0,-1 0-4,-3 0 1,2 0 0,-2 0 0,-1 0-1,1 0 1,-4 0 1,4 0 0,-5 0-1,1 0 1,2 0-1,-2 0 0,0 0 0,-3 0 1,-1 0 0,1 0 0,-5 0 0,1 0-1,-1 0 1,5 0 0,-1 0 0,1 0 0,-5 0 0,1 0-19,-5 0 1,5 1 15,-4 3-33,5-3 0,-6 4 22,4-5 9,1 0 0,3 4 0,1 0 0,-5-1-1,1-3 0,0 4-11,3 0 52,0 0-40,1-4 0,-1 0 15,1 0 1,-1 0-12,0 0 1,1 0 6,-1 0 1,1 0 4,-1 0 0,1 0 1,-1 0 0,-3 1 1,-1 3 1,1-3 2,3 3 1,-3-3-5,0-1 0,-5 0 3,5 0 0,-4 0 44,3 0 0,-3 0-45,4 0 1,-4 0 236,3 0-70,1 0-123,3 0 0,1 0-54,-1 0 1,-3-1 6,-1-3 32,-4 3-11,7-4-322,-9 5 186,4 0 1,-3 0-288,1 0-180,-1 0-102,3 0 310,-5 0 363,0 5 0,-5 1 0,-2 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52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7001 6316 7569,'8'0'-144,"-1"0"0,1 0 155,3 0 0,1 0 0,0 0 0,4 0 0,1-2 0,2 0 0,0-3 0,0 0 1,0-2-1,-1 2 0,0 0 0,-1 3 0,0 0 0,0 1 0,-1-1 0,-2-2 0,-1 1 86,-2 2 0,1 1 1,0 0-1,2 0 1,2 0-1,-1 0 0,1 0 1,3 0-76,3 0 1,5 0 0,1 0 0,1 0 0,2 0 0,2 0 0,2 0 0,-1 0 0,0 0 2,1 0 0,-1-1 0,0-2 0,0-1 0,2 2 0,1 1 0,1 1 14,-2 0 0,4 0 1,-1-2-1,2 0 1,2-2-1,1 1 1,2 1-1,0-1 0,-1 0 1,5-1 0,-1 3 0,1-2 0,-1-1-1,1 2 1,-1 0 0,0 2-44,-4 0 1,3 0 0,-4 0 0,3 0 0,3 0 0,1 0 0,1 0 0,0 0-8,3 0 1,-3-3 0,1-1 0,2 1 0,-1 2 0,1 1 0,-3 0 7,-1 0 0,2 0 1,-4 0-1,1-1 1,-1-2-1,1-1 1,-1 2 52,2 1 1,1-3-1,4 0 1,-2 1-1,-2 1 1,1-1-1,-1-1 1,1 2-9,-1 1 0,4-1 1,-4 0-1,1-2 1,-1 2-1,0 0 1,0 2-44,3 0 0,-5 0 1,1 0-1,0 0 0,2 0 1,2 0-1,-1 0 29,0 0 1,-4 0 0,5 0 0,1 0 0,-3 0 0,-1 0 0,-4 0 0,-1 0 44,-1 0 1,-4 0 0,0 0 0,0 0-1,-2 0 1,0 0 0,-2 0 0,0-1-47,-1-3 1,-2 3 0,-2-4 0,-1 1 0,-2 0-1,1 2 1,-1-1-73,1-1 1,-5 3 0,3-3 0,-1 3 0,-4 1 0,-2 0 0,-4 0-42,-2 0 1,0 0 0,-5 0 0,0 0 179,1 0 1,-6-1-1,-3-2 1,-5-2-279,-1-1 1,-6 2 0,1-2-1,-1-1 1,0 2-98,2 0 1,-1 0-1,-3 3 1,-1-2-1,2 0 206,3-1 0,0 4 0,5-5 1620,-2 1-1328,0 4 1,9-4 0,3 5 0,2 0 0,1 0 0,2 0-218,2 0 0,-1 1 0,4 2 0,0 1 0,-2-1 1,1 1-1,-3 0-81,-2-1 1,-4 2 0,-2 0 0,-1 1 0,-5 2 156,-6-2 1,-7 3 0,-11-4 0,-1 1 0,-4 3 0,-2 1-1,-1 2 1,5-1-556,1 1 479,3-1 0,6 1 0,0-1 0</inkml:trace>
  <inkml:trace contextRef="#ctx0" brushRef="#br0" timeOffset="1">9239 6533 7569,'-11'-12'160,"3"1"1,2-1 0,0 2 0,1 1 0,0 4 0,2 4 0,3 6 0,4 4 0,3 4 0,2 1 84,-1 1 0,6 5 0,-3-1 0,3 3 0,2-1 0,0 0 0,1-2 0,0 1 0,1 0 0,2 1-258,2-2 1,-3-4 0,0 3-1,0-2 1,-1-2 0,-2-1-231,1-2 0,-4 1 1,2-1-1,-3-1 1,-1-1-531,-4-1 1,0-6-1,-5 1 773,2-6 0,0-8 0,-4-7 0</inkml:trace>
  <inkml:trace contextRef="#ctx0" brushRef="#br0" timeOffset="2">9559 6453 7569,'-5'-17'292,"4"1"1,-4-3-1,0 5-62,-3 5 1,2 5 0,-1 8 0,1 4 0,0 3 0,-3 4 0,-1 4-1,-2 3-129,1 1 0,-2 5 1,1 1-1,-2 0 0,1-1 1,-1-2-1,1 1 1,1-1-300,0-2 0,-3-3 0,1 0 0,3-4 0,2 0 0,1-3 0,0-2 0,2 0-815,1-1 1,1-3 0,4-1 1012,0 2 0,5-4 0,2 1 0</inkml:trace>
  <inkml:trace contextRef="#ctx0" brushRef="#br0" timeOffset="3">9708 6784 7896,'10'1'334,"-2"3"1,-5 4 0,0 2-1,-1 1 1,3 2 0,1 1 0,-1 2-149,-3 2 0,3-4 0,-1 3 0,0-2 0,0 0 0,-1-1 0,1-1 0,0-2-618,0 1 0,1-1 0,-3 0 0,4 1 432,0-1 0,2 6 0,3 1 0</inkml:trace>
  <inkml:trace contextRef="#ctx0" brushRef="#br0" timeOffset="4">12757 6213 7569,'0'-8'200,"-1"2"1,-3 1-1,-2 1 1,1 0 22,5 0 1,5 1 0,7 3 0,2 0 0,3 0 0,1 0-1,2 0 1,1 0 0,4 0-176,1 0 0,7 0 1,7 0-1,0 0 1,5 0-1,3 0 1,4-2-53,0-1 1,8 1 0,-2-1 0,3 1 0,2 2 0,-1-1 0,1-2 0,-4 0 13,0 0 1,2 2 0,-1 1 0,-1-1 0,-3-2 0,-3-1 0,2 0-1,-1 1 16,-1-1 1,-2 0-1,-5 3 1,0-2 0,-2-1-1,-3 2 1,-6 1-1,-3 1 0,-7 0 0,2 0 0,-4 0 1,-4 0-1,-3 0 0,-1 0-14,1 0 1,0 0-1,-2 1 1,1 1 0,1 2-1,-1-1 1,1-2-1,1-1-101,-1 0 0,1 0 1,-3 0-1,1 0-43,-1 0 1,-8 0 0,-6 0-39,-6 0 0,-4-4 0,-2-1 0,1 0 1,-1 0-1,1 2 0,0 2 0,-1 0-359,1-3 0,-1 3 1,1-4-1,0 0 440,-1-3 1,6-2-1,1 0 1,1 1 0,0 1 218,2-1 1,2 4 0,2 0 0,3 1-1,2 1 1,1 0 0,3 2 180,0 1 0,0 0 0,2 0 0,2 0 1,4 0-1,3 0 0,1 0 0,0 0-157,-1 0 1,-3 0 0,-1 0 0,0 1 0,-1 2 0,0 0 0,0 0-206,-1-2 1,-4 3-1,-6 1 1,-1 1-207,-2 3 0,-5 1 0,-4 1 0,-7-2 1,-4-2-1,-8 2 257,-4 1 0,-4 7 0,-1 0 0</inkml:trace>
  <inkml:trace contextRef="#ctx0" brushRef="#br0" timeOffset="5">13317 6510 7569,'-5'-12'147,"3"5"1,-1 2 0,3 2 0,2 6 0,3 2 0,3 5-1,3 3 1,4 3 0,3 2 0,1 2 0,0 2 0,0 1 116,2 0 1,-4-1 0,2 1 0,0 0 0,-1 0 0,-3 0 0,-2-2 0,-1-2-505,-1-3 0,-1 0 0,-1-2 0,-3-3 0,1-2 1,-2 0-1,1 0-1958,0-1 2198,-3-3 0,2-10 0,-5-2 0</inkml:trace>
  <inkml:trace contextRef="#ctx0" brushRef="#br0" timeOffset="6">13625 6578 7569,'0'-11'132,"-4"0"0,-1 0 1,0 3-1,-1 1 1,-1 3-1,-1 6 133,-3 4 0,-1 9 0,-4 4 0,-1 3 0,-2 1 1,0 1-1,0 1 0,0 2-431,0-2 1,5-1-1,-2-1 1,4 0 0,2 0-1,2-2 1,4 0-1713,3-2 1878,1-5 0,-5 2 0,-2-4 0</inkml:trace>
  <inkml:trace contextRef="#ctx0" brushRef="#br0" timeOffset="7">13694 6761 7569,'7'-4'297,"0"-1"0,-1 0 1,0 0-1,3 3 43,1 0 0,-2 2 0,-2 2 1,1 1-1,-2 5 0,1 2 1,-1 2-1,0-1-355,-2 0 1,-2 1-1,-2 1 1,-3 2-1,-4 3 1,-2 1-1,-1 0-152,-1 1 0,1-2 0,-1-1 0,2 1 0,1-1 0,3-1 0,1-2 104,2-1 0,2-2 0,1 1 0,1-2 1,3-3-1,5-1 0,5-3 244,5 1 1,3 0 0,1-4 0,1 0 0,2-1 0,4-2 0,0-1-241,0 2 0,-4 1 1,0 1 58,-1 0 0,-3-6 0,1 0 0</inkml:trace>
  <inkml:trace contextRef="#ctx0" brushRef="#br0" timeOffset="8">15430 6042 7427,'-5'-7'135,"5"3"1,6 3-1,4 1 1,1 0-1,2 1 1,2 2 0,4 1-1,3-2 1,1 0 93,0-2 0,5 3 0,2 1 0,4-1 0,4-2 0,5-1 0,6 0 1,4 0-1,4 0-222,4 0 1,4 0-1,-29 0 1,0 0-1,2 0 1,1 0-1,2 0 1,0-1-1,1 0 1,1-1-1,-1 0 1,-1 0-1,1 1 1,0 0 3,0 0 0,-1 1 1,-3 0-1,0 0 1,1 0-1,-1 0 1,-4 0-1,0 0 1,25 0-1,-7 0 1,-6 0-1,-7 0 61,-5 0 0,-7 0 0,-2 0 1,-4 0-1,-5 0 0,0 0 1,-1 0-22,-1 0 0,-2 0 0,0 0 0,-1 0 0,1 0 0,-1 0 0,1 0-156,-1 0 1,4 0 0,0 0-1,-1 0-407,-1 0 0,-8 0 0,-5 0 1,-6 0 113,-4 0 1,-7 0-1,-1 0 1,-1 0-1,2 0 1,0 0 0,3 0 397,1 0 0,2 0 0,0 0 0,-1 0-36,1 0 0,4-2 0,5 0 0,3-3 0,4 0 0,0-2 406,0 1 0,4 3 0,-2-2 0,0 2 0,1-1 6,1 1 0,-3-2 0,2 1 0,1 2 1,1 2-1,1 2-256,1 2 1,3 4 0,0-3-1,-1 0 1,-1 1 0,-2 1 0,0 0-1,1 1-199,-1-1 1,-4-3-1,-2 4 1,-1 1 0,-1 1-1,-1 1 1,-5 1-205,-5-1 1,-3-1 0,-3-1-1,-2-1 283,-2 1 0,-1 1 0,-4 1 0</inkml:trace>
  <inkml:trace contextRef="#ctx0" brushRef="#br0" timeOffset="9">16046 6419 7569,'-7'-12'146,"0"1"1,2-1 0,3 1 0,0-1 0,4 2-1,0 4 1,3 7 0,2 8 0,3 6 0,3 4 146,2 5 0,1 1 0,-2 4 1,3 0-1,-1 0 0,1 2 1,-3-1-1,0-1 0,0-1-362,1-2 0,-1-2 1,-5-3-1,-2-2 1,1-4-1,0-2 1,-2-1-1,0-2-3170,1-3 3239,-5 3 0,3-8 0,-5 3 0</inkml:trace>
  <inkml:trace contextRef="#ctx0" brushRef="#br0" timeOffset="10">16320 6441 7569,'0'-17'116,"-3"0"0,-2 6 0,-1-1 1,0 2-1,0 2 0,-3 5 1,-1 3-1,-3 5 142,-2 6 0,-3 2 0,-5 7 1,0 3-1,1 4 0,-1 1 1,1 0-1,2-2-472,1 2 0,5-4 0,0 3 0,4-3 0,3-1 1,2-2-1,3 0-2212,0-2 2426,2-5 0,0 2 0,0-4 0</inkml:trace>
  <inkml:trace contextRef="#ctx0" brushRef="#br0" timeOffset="11">16366 6636 7569,'0'-12'75,"0"1"0,1-1 0,3 2 1,4 2-1,2 3 0,1 2 185,1-1 1,-1 0 0,1 4 0,-1 0 0,0 0-1,1 0 1,-1 0-248,1 0 1,-2 5-1,-1 1 1,-2 2 0,1 0-1,0 1-165,-1 1 0,-4 1 0,-1 1 0,-4-1 179,-6 0 0,-1-3 0,0 0 0,2-1 0,-1 1 0,1-2 0,0 1 98,2-1 1,1 1 0,4 5 0,2-2 0,1-1-45,5-1 1,2-5 0,2 4 0,0-1 0,2 0 0,1 2 0,-1 0-20,-1-1 1,-1 0 0,-1 1 0,0 0 0,0 1-1,-3 1 1,-1 2-10,-2-1 0,-3-3 0,-5-1 0,-5 2 0,-3 1 0,-5 2 0,-3-1-225,-2 0 0,-6-3 1,0 0-1,1-1 1,-1 1 171,0 0 0,1-1 0,3 5 0</inkml:trace>
  <inkml:trace contextRef="#ctx0" brushRef="#br0" timeOffset="12">1884 7458 7569,'-15'-7'160,"0"4"0,1 1 0,3 4 1,3 1-1,5 6 0,6 5 1,5 5-1,3 4 0,3 4 1,4 2-1,2 1 0,4 1 56,0 1 0,2-3 0,-1 1 0,3 1 1,0-1-1,0-1 0,-2-1 0,1-2 1,0-2-394,-2-1 1,-5-6-1,-2 0 1,-1-2 0,-3 0-1,-2-2 1,0-3-361,-1-2 1,1-2 0,-2 3 536,-3-1 0,4-11 0,-5 2 0</inkml:trace>
  <inkml:trace contextRef="#ctx0" brushRef="#br0" timeOffset="13">2238 7538 7569,'-11'-7'226,"0"-1"1,-1 5 0,1 4-31,-1 6 0,1 3 0,0 2 1,-2 4-1,-1 3 0,-3 4 0,1 2 1,-1 3-257,3 1 1,-2-2 0,1 2 0,1 0 0,1-1 0,2 0 0,0-3 0,3-1-493,0-1 1,2-4 0,-2-1 551,4-1 0,-2 3 0,0-2 0</inkml:trace>
  <inkml:trace contextRef="#ctx0" brushRef="#br0" timeOffset="14">2490 7949 8915,'6'11'82,"-2"1"0,-3 0 0,-1 4 0,0 1 0,0 2 0,0 1 1,1 1-1,2 3 0,1 3 0,-2-2-198,0-1 1,-2-2 0,1-2 0,1-2 0,2-2 115,-1-2 0,-2 4 0,-1 0 0</inkml:trace>
  <inkml:trace contextRef="#ctx0" brushRef="#br0" timeOffset="15">2935 8143 7569,'-6'-5'157,"2"5"0,3 6 0,1 4 0,0 3 0,1 2 0,2 3 1,2 1-1,0 0 0,1 3 0,-1 2 0,1 3 0,0-3 1,-1-3-331,-3-2 1,3-3 0,-1 1-1,0 0 1,0-3 0,-1-2 172,0 0 0,3-1 0,1 1 0</inkml:trace>
  <inkml:trace contextRef="#ctx0" brushRef="#br0" timeOffset="16">3312 7526 7569,'-15'-21'836,"0"2"-617,1 4 1,6 8-1,5 7 1,5 8-1,4 7 1,3 8-1,5 6 1,2 4-1,6 3-59,3 2 0,1-2 1,4 5-1,2-2 0,1-2 1,1-1-1,0-3 0,-1-3-377,-2-3 0,-3-3 0,-7-3 0,-2-1 1,-2-4-1,-2-1 0,0-1-619,-1-4 0,-5 2 1,-1-6 835,1 0 0,1 5 0,1-5 0</inkml:trace>
  <inkml:trace contextRef="#ctx0" brushRef="#br0" timeOffset="17">3723 7504 7569,'-11'-7'35,"1"5"0,2 4 0,4 8 0,3 7 0,0 7 1,-3 4-1,-4 4 136,-2 1 0,-3 5 0,-1 1 1,-2 0-1,-1 2 0,1-2 1,1 1-1,0-2-556,-1 1 385,1-3 0,4-2 0,-1-6 0</inkml:trace>
  <inkml:trace contextRef="#ctx0" brushRef="#br0" timeOffset="18">3860 7960 7569,'4'-11'110,"1"1"0,1 1 0,3 3 0,2-1 0,0 2 0,0-1 0,2 1 120,2 0 1,-6 1 0,3 4-1,-2 0 1,0 0 0,1 1 0,-1 3-1,-2 4-249,-4 2 1,-3 6-1,-1 3 1,0 3-1,0 1 1,-1 1 0,-3 1-1,-4 2-119,-2-2 0,-5 3 1,1-1-1,3-3 1,3-3-1,3-3 0,2-1 116,2-3 0,1-6 1,1 0-1,3 0 1,4-2-1,3-2-87,5-3 0,-3-1 0,7-1 0,0-3 0,0-4 109,-1-2 0,3-1 0,-4-1 0</inkml:trace>
  <inkml:trace contextRef="#ctx0" brushRef="#br0" timeOffset="19">4351 8212 7931,'-6'1'194,"2"3"1,3 3 0,1 3 0,0 2 0,-1 1-73,-3 2 1,3 0 0,-4 7 0,1 2 0,-1 1 0,0 2-1,-2-1 1,2 0 0,0-2-784,3-1 0,-4 0 1,3-2 660,0-2 0,2-2 0,1-6 0</inkml:trace>
  <inkml:trace contextRef="#ctx0" brushRef="#br0" timeOffset="20">4683 7412 7569,'-23'-5'91,"5"4"1,5-2 0,7 6 0,7 6 0,4 5 0,4 5 0,1 4 0,3 3 0,2 5 0,4 2 147,3 1 1,1 5-1,0 2 1,-1 1-1,1-2 1,-1 0 0,-2-4-1,-2-1 1,-2-5-288,-2-3 0,-1-3 0,-2-3 0,1-1 0,-2-5 0,-1-3 0,-2 0-655,2-1 0,0-3 0,0-2 703,-1-1 0,-6-1 0,3-4 0</inkml:trace>
  <inkml:trace contextRef="#ctx0" brushRef="#br0" timeOffset="21">5014 7492 7569,'-12'-10'42,"1"2"0,1 6 0,1 6 0,1 7 0,-1 8 111,-1 6 0,-5 5 1,-1 4-1,-1 1 1,-1 3-1,2 4 1,-2 3-1,1 0-297,1 1 0,-3-4 1,4-1-1,1-2 0,2-2 144,5-2 0,-3 0 0,3-1 0</inkml:trace>
  <inkml:trace contextRef="#ctx0" brushRef="#br0" timeOffset="22">5094 7949 7569,'0'-11'81,"0"-1"0,1 2 1,3 1-1,2 1 0,2 1 1,-1-1-1,2 1 1,1-1-1,2 0 0,0 2 218,4 1 0,-4-3 1,4 5-1,-4 0 0,0 2-294,-1 1 1,-4 5 0,-4 2 0,-1 4 0,-2 0 0,0 0 0,0 1 0,-2-1 44,-1 1 0,-3 3 0,-2 0 1,0-1-1,0-1 0,2-2 106,2 1 0,-1-5 1,1 1-1,3 1-84,4 1 1,-1-4 0,6-2 0,1-1-1,1-1 1,1 2 0,1-2 0,-1 1-67,0 1 0,2-2 0,1 5 1,1-2-1,-1-1 0,-1 1 1,-2 1-1,0 2-80,-4-1 0,2 1 0,-5 3 0,-2 1 1,0-1-1,-2 0 0,-2 1-35,-1-1 0,-5 5 1,-7 0-1,-6 1 1,-3 0-1,-4 0 1,-1-1-133,-3-2 1,1 3-1,-1-2 1,3-1 240,1-1 0,-4-2 0,3 0 0</inkml:trace>
  <inkml:trace contextRef="#ctx0" brushRef="#br0" timeOffset="23">6476 7561 7569,'-4'-16'213,"-1"1"1,0 1 0,1 5 0,5 8 0,5 11 0,5 9 0,0 9-122,0 4 0,-2 0 1,0 2-1,1 4 1,-2 1-1,0 1 1,-3-2-1,1 0 1,-1-3-1,0-2-197,-2-2 1,-2-5 0,0 2 0,2-2-1,1-6 1,-2-2 0,-1-4-822,-1-2 1,0 0 925,0-1 0,0 1 0,0-1 0</inkml:trace>
  <inkml:trace contextRef="#ctx0" brushRef="#br0" timeOffset="24">6773 7641 7569,'-7'-6'-3,"-2"4"1,6-3-1,0 4 1,2 6 0,1 5-1,0 5 1,0 5 0,0 7 169,0 7 1,4 1-1,-1 4 1,0-1 0,-2 0-1,-1-1 1,0-3 0,1-3-288,3-5 0,-3-6 0,3-2 0,-2-1 1,-1-5-1,1-1 0,2-4 120,-1 2 0,3-4 0,0 0 0</inkml:trace>
  <inkml:trace contextRef="#ctx0" brushRef="#br0" timeOffset="25">6750 7709 7569,'-7'1'133,"5"3"0,4 4 45,6 2 1,7 6 0,4 3 0,3 3 0,1 2 0,0 2 0,1 0 0,1 0-104,2-2 0,-1-3 0,-3 0 0,0-4 0,0 0 1,-2-3-1,0-3 37,-2-3 0,-5 1 0,1-6 1,-2 0-1,-3-3 113,-3-4 1,0 0-1,-5-6 1,2-4 0,-1-1-1,-2-4 1,-1-1 0,0-4-77,0 0 1,-5-6-1,-2 1 1,0-1 0,-1-1-1,-1-1 1,-1 0-309,-1-3 1,-1 2 0,1 3-1,0 4 1,0 6 0,4 5-1,2 3-1514,0 5 1,5-1 1672,0 8 0,10 8 0,8 10 0</inkml:trace>
  <inkml:trace contextRef="#ctx0" brushRef="#br0" timeOffset="26">7366 7686 7569,'-11'-11'379,"5"-1"0,2 4 1,3 4-1,1 9-161,0 7 0,0 4 0,1 5 1,1 5-1,2 2 0,0 3 1,0 2-1,0 2-249,-2-1 0,3-4 1,-1-1-1,0-2 0,0-4 1,-1-4-1,1-4 0,0-3-1254,0-3 0,1-3 1285,-1 1 0,-3-7 0,4-6 0</inkml:trace>
  <inkml:trace contextRef="#ctx0" brushRef="#br0" timeOffset="27">7275 7663 7846,'0'-7'232,"3"0"1,3 1 0,7 1 0,3-1 0,4 1 0,3 0 0,4 2 82,3 2 0,3 1 0,0 0 0,-1 1 1,-3 3-1,-1 3 0,-2 5 0,-4 3-305,-3 4 0,-2 4 0,-7 2 0,-2 3 1,-4 1-1,-3 3 0,-2 1 0,-5 1-270,-5 1 0,-5-5 0,-7 1 0,0-2 0,-1-1 0,-2-4 0,0-3 0,0-3-669,2 0 0,3-9 929,2 2 0,-3-2 0,4 2 0</inkml:trace>
  <inkml:trace contextRef="#ctx0" brushRef="#br0" timeOffset="28">9114 7515 7569,'-8'-11'64,"1"0"0,-1 2 0,2 2 0,1-1 0,1 4 1,0 8-1,1 10 0,2 8 0,1 6 0,-1 5 1,-2 3-1,0 1 222,0-1 0,3-2 1,3 0-1,2 1 1,0-1-1,1-1 1,0 0-1,3-1 1,0 1-356,-1-2 0,2-4 0,-2 0 0,3-3 0,3-1 1,1-3-1,0-4 0,1-4 11,-1-2 1,5-5 0,-1-1-1,4-3 1,4-2 0,2-3-1,1-5-126,1-5 0,-2 1 1,1-3-1,-3 1 0,-4 0 1,-4-1-1,-5 1 184,-5 0 0,1-5 0,-4 2 0</inkml:trace>
  <inkml:trace contextRef="#ctx0" brushRef="#br0" timeOffset="29">9102 7858 7569,'-6'-8'230,"4"2"0,5 1 0,8 2 0,4 2 0,2 1 0,5-2-84,3-1 0,6 0 1,6-3-1,1-1 0,-1 2 1,-3-1-1,-4 0 0,-3-2-785,-3 2 0,-2-3 639,-3 5 0,-3-5 0,-4 3 0</inkml:trace>
  <inkml:trace contextRef="#ctx0" brushRef="#br0" timeOffset="30">9068 7469 7569,'0'-21'42,"0"2"0,1 3 0,6 4 0,7 0 0,9 1 0,4 1 0,5 1-70,1 1 0,3 1 0,2-5 0,2 2 0,2 2 0,-1 5 0,-2 1 0,-3 2-1029,-4 0 1057,-5 5 0,-4 7 0,0 6 0</inkml:trace>
  <inkml:trace contextRef="#ctx0" brushRef="#br0" timeOffset="31">9685 7618 7557,'0'11'208,"1"1"1,2-1-1,2 0 1,1 2-1,3 2 1,2 3 26,5 0 0,-2 3 0,5 0 0,0 3 0,0 2 0,0 0 1,0-2-1,0-2-336,0-3 1,-5 0 0,1-7 0,-2-2-1,-2 1 1,1-3 0,-1 0-860,0-4 0,-3 1 960,0-1 0,-1 0 0,5-4 0</inkml:trace>
  <inkml:trace contextRef="#ctx0" brushRef="#br0" timeOffset="32">9970 7549 7569,'-11'-6'160,"1"2"1,1 8 0,1 5 0,-1 5 111,-1 5 0,-1 7 1,-1 5-1,1 2 0,-2 2 1,-1 2-1,-1 1 0,1-1-520,2-1 0,0-6 0,1-1 0,-1-1 0,2-4 248,2-3 0,-2 0 0,4-3 0</inkml:trace>
  <inkml:trace contextRef="#ctx0" brushRef="#br0" timeOffset="33">10210 7641 7569,'-6'-6'114,"-3"4"1,4-4 0,0-1-1,-1 2 1,0 1 0,1 7-1,3 7 1,1 9 0,1 6-1,0 7 1,1 5 0,3 5-1,2 2 1,0 2 131,-2 0 1,1-1 0,-1 0 0,0-2 0,0-1 0,-1 0 0,0-2 0,-2-2 0,1-2-381,1-2 0,-1-1 1,1-2-1,-1-6 0,-1-3 1,1-5-1,2 0-433,-1-3 0,-2-5 1,0-3 566,3-1 0,-3-11 0,5-7 0</inkml:trace>
  <inkml:trace contextRef="#ctx0" brushRef="#br0" timeOffset="34">10165 7755 7569,'-7'-18'7,"3"3"1,3 2 0,2 2 0,3-1 0,4 2-1,2 1 1,3 2 143,2-2 0,4-1 0,8-2 0,4 2 0,5 1 0,2 3 0,-1 1 0,-2 2-125,0 2 0,-6 6 0,-4 1 0,-6 3 1,-6 1-1,-6 4 0,-2 3-49,-2 3 1,-4-2 0,-7 1 0,-7 1 0,-5 0 0,-4 1 0,-3-2 0,-4 0-43,-2-1 0,0 2 0,3-6 0,3-3 1,3-3-1,3-3-500,2-2 1,7-3 564,8-4 0,8-8 0,3-5 0</inkml:trace>
  <inkml:trace contextRef="#ctx0" brushRef="#br0" timeOffset="35">10713 7732 7665,'-8'-10'293,"1"1"1,-2 3-1,-1 2-102,-2 5 0,4 5 0,2 8 0,1 3 0,3 1 1,2 2-1,3 1 0,6 1-278,5-3 0,0 1 1,5-4-1,1-4 0,2-2 1,1-3-1,1-2 0,1-3 43,2 0 1,1-4 0,-3-1 0,1-5 0,-3-2 0,-4-3 0,-3-1 0,-2-1 66,-1 1 1,-7-3-1,-2 1 1,-3-2-1,-2-1 1,-4 0-1,-7 0-111,-5-1 1,-6 2 0,-4 0 0,-5 2 0,-3 3 0,-4 4 0,-1 5-159,1 3 1,-2 2 0,7 4 0,6 6 0,8 3 0,8 1 0,7 0 245,4 0 0,11 6 0,3-4 0</inkml:trace>
  <inkml:trace contextRef="#ctx0" brushRef="#br0" timeOffset="36">11124 7629 7569,'-11'-28'286,"-1"5"1,2 7 0,2 3 0,5 4 0,1 6 0,2 8-30,0 7 0,0 6 0,2 5 0,0 0 0,3 1 0,1 0 0,2 0 0,0-2 0,-2-2-299,-1-2 1,3 2-1,-4-5 1,-1-1-1,1-1 1,1-2-194,2 1 1,-4-6-1,5-2 1,1-4 217,1-4 1,1-2 0,1-7 0,1-1 0,1-2 0,1-2-1,0-3 1,0 0 23,0-2 0,4 0 0,-3 0 0,-1 1 0,0-1 0,-1 1 0,-2 2 1,-4 2 52,1 2 1,-2 5 0,-1 10 0,-1 8 68,-2 8 0,2 6 1,-2 5-1,0 2 1,-2 0-1,-1 1 1,0-1-299,0 0 1,2-2 0,0-3 0,2 0 0,0 0 0,0 0 0,1-2 0,1-1 168,3-1 0,1-5 0,1 3 0</inkml:trace>
  <inkml:trace contextRef="#ctx0" brushRef="#br0" timeOffset="37">11718 7675 7569,'0'-8'-115,"0"1"1,5-1 0,1-3 0</inkml:trace>
  <inkml:trace contextRef="#ctx0" brushRef="#br0" timeOffset="38">11729 7641 7569,'7'1'584,"-4"3"0,-1-4 0,-1 1 0,3-4-397,3 1 0,3 1 1,3-1-1,1 0 1,3-2-1,-1 0 0,2 0 1,0-1-1,2-1-222,2-3 0,-3 3 1,-2-2-1,1-1 1,-1 0-1,-1 0 1,-3 2-124,-4-2 1,0-1-1,-6-2 1,0 1-1,-3 0 1,-4 0 107,-4 4 1,-7-2 0,-4 5 0,-4 2 0,-3 0 0,-5 4 0,0 1 0,-1 5 73,1 2 0,6 3 0,-2 2 0,4 4 0,3 3 0,2 2 0,3 1 9,5 2 0,0 1 0,6-3 0,2 2 1,2-1-1,3 1 0,5-2-103,2-3 1,7 0-1,2-7 1,2-1-1,2-3 1,0-2-1,0-3 1,0-1 39,-1-2 0,1-6 0,0-2 0,0-1 1,0-3-1,-2-2 0,0-3 86,-2-1 0,-4-2 1,3 3-1,-2-1 0,-3 1 1,-3 0-1,-4 0 395,-1-1-297,-1 0 1,-4 3 0,0 1 0,0-1 37,0 1 0,0 6 0,0 5 0,0 6-147,0 4 0,0 2 1,0 0-1,0 2 1,0 2-1,0-3 1,2 0-219,1-1 36,-1-1 1,8 0-1,-3 0 1,4-4-1,0-3 50,0-3 1,-2-1 0,1 0 0,3-1 0,0-3 0,-1-3 0,1-2 0,1 0 105,1 1 1,4 1-1,-3-5 1,-2 2 0,-2 1-1,0 2 1,-1-1 160,1 2 0,-5 1 0,1 5 0,1 1-108,1 3 0,-4 6 1,-2 6-1,-3 2 1,0 1-1,2 0 1,1 0-1,-2 1-343,0 2 0,-2 1 0,1-2 0,1 0 0,2-2 0,-1 1 271,-2 2 0,-1 0 0,0 1 0</inkml:trace>
  <inkml:trace contextRef="#ctx0" brushRef="#br0" timeOffset="39">12620 7287 7569,'-18'-17'132,"2"2"0,6-2 1,2 8-1,4 8 1,4 10-1,3 9 1,2 7-1,0 8 1,1 6-1,1 8 1,1 4-1,1 3 55,-1-2 1,1-2-1,-4-3 1,0 0 0,1 0-1,-1-4 1,1-2 0,-4-4-1,1-3-483,0-4 1,0-3 0,3-7-1,1-2 1,-2-1 0,1-5-863,0-3 0,-2-4 1158,4-5 0,-6-5 0,3-1 0</inkml:trace>
  <inkml:trace contextRef="#ctx0" brushRef="#br0" timeOffset="40">12574 7721 7569,'8'-8'-15,"1"2"1,4 0 0,4 4-1,5 1 1,1-1 0,0 0 0,-1-2 195,1 2 0,1-4 0,2 1 0,0 0 0,1 0 0,0 3 1,-2-1-1,-2 1-119,-3-2 0,-6-1 1,1 2-1,-2-1 1,-1 2-50,-1 1 0,-5 6 1,-2 2-1,-1 3 1,-1 3-1,2 2 0,-1 6 1,-1 3-1,1 4 102,0 1 1,2-3-1,-2 5 1,1-1-1,0 0 1,-1-4-186,1-2 0,1-5 0,-2-1 0,2-1-1696,1-3 1766,2-7 0,3-12 0,1-8 0</inkml:trace>
  <inkml:trace contextRef="#ctx0" brushRef="#br0" timeOffset="41">13043 7401 7569,'0'-18'-65,"0"1"0,1 7 0,3 3 0,3 3 0,3 4 0,1 4-875,-4 3 940,8 3 0,-7 7 0,9 1 0</inkml:trace>
  <inkml:trace contextRef="#ctx0" brushRef="#br0" timeOffset="42">13522 7778 7569,'-11'-19'149,"-1"0"1,2 0-1,1 1 1,2 1 0,-3 2-1,-3 0 1,-4 1 82,0 1 1,-4 7 0,-4 2 0,-3 3 0,0 2 0,0 3 0,3 3 0,1 5-166,1 3 0,5 3 0,3 6 1,2 1-1,3 2 0,2-2 0,5-1 1,3-1-228,3 0 1,4 0 0,4-1 0,2-2 0,1-2 0,2-3 0,2-4-53,2-2 0,2-6 0,1 0 0,0-1 0,-2-2 1,0 0-1,-2-2 168,1-1 0,-2-4 1,-1-4-1,0 1 1,-4 1-1,-3 1 0,-3-1 1,1-1 148,-2-1 0,3-1 0,-5 1 0,0 0 1,0-1 161,-1 1 1,0 2 0,-6 5-153,0 8 0,-5 5 0,3 2 0,0 2 1,0 1-1,2 1 0,2-1 0,1-1-141,0-2 0,5 1 1,3-1-1,2 0 1,3-1-1,1-2 1,2-4-1,1-3-114,-1-1 1,4 0 0,-2-1-1,1-3 1,0-4 0,1-2 120,2-1 1,-3-4-1,-1-1 1,0 1 0,-2-1-1,1-3 1,-3-3-1,-3-1 106,-3 0 1,2-1 0,-3-2 0,4-5 0,-1-2 0,-1-1 0,-3 0 0,0-2 41,1-2 1,-1 3 0,2-3 0,-5 3-1,-1 5 1,-2 3 0,0 4 8,0 4 1,0 3 0,0 7 0,-2 6-63,-1 11 1,0 14-1,-3 11 1,-1 5 0,2 3-1,0 5 1,3 2-1,0 1-220,2-2 0,-3-2 0,-1 0 0,1-3 0,2-3 0,1-2 0,0-2 0,0-3-645,0-3 1,1-4-1,2-4 789,1-2 0,4 0 0,-1 4 0</inkml:trace>
  <inkml:trace contextRef="#ctx0" brushRef="#br0" timeOffset="43">14436 7298 7569,'5'-11'21,"-4"-1"1,3 1 0,-1 1 0,-1 1-1,2 1 1,-1-1 0,-3 0 0,-3 0-1,-2 3 1,-1 1 0,-3 2 0,-1 2-1,-2 1 1,1 1 0,-2 3 0,-1 4 315,-1 2 0,-2 8 0,3 5 0,-1 7 0,1 6 0,2 3 0,0 2 0,2 2 1,2 1-255,5 2 0,1-1 1,2 0-1,0-3 1,0-3-1,2-1 1,1 0-1,4-2-280,-1-5 1,5 1 0,0-5 0,3-2 0,1-1 0,0-2 0,0-3 0,-1-4-212,-1-2 1,2-2-1,0-1 1,1-2-1,-1-4 408,0-3 0,10-1 0,-1 0 0</inkml:trace>
  <inkml:trace contextRef="#ctx0" brushRef="#br0" timeOffset="44">14584 7355 7569,'-6'-18'68,"-2"8"0,8 11 0,4 10 0,3 6 1,0 6-1,3 4 0,3 3 226,2 3 1,6 3-1,-4 1 1,2 1 0,0 0-1,2 0 1,0 0 0,2-3-384,0-3 1,-4 0-1,-1-6 1,-2 0-1,-2-3 1,-1-4-1,-2-4 1,1-2-751,-1-2 1,-3-1 0,-2-1 838,-1-1 0,-1-11 0,-4 2 0</inkml:trace>
  <inkml:trace contextRef="#ctx0" brushRef="#br0" timeOffset="45">14813 7823 7569,'-17'-7'55,"0"0"1,-2 1 0,1 1-1,0 0 1,0 4 143,-2 3 1,2 4-1,0 6 1,1 1-1,0 1 1,1 2-1,0 1 1,2 0-180,3 1 1,-2-4 0,8 1 0,0-2-1,0-2 1,3 1-1651,0-1 1630,7-4 0,7 3 0,6-4 0</inkml:trace>
  <inkml:trace contextRef="#ctx0" brushRef="#br0" timeOffset="46">14893 7149 7569,'-4'-17'134,"1"4"1,5 8 0,5 9-1,6 6 1,4 5 0,0 5 219,4 6 0,5 7 1,3 6-1,2 2 1,-1 1-1,2 1 1,0 1-1,-2 3-331,-3 0 1,-4 0 0,-4-1 0,-5-2 0,-4-1 0,-4-2 0,-1-2-403,-2-2 1,-7-1-1,-5-2 1,-5-1 0,-5-1 378,-2-2 0,-7 0 0,-2 5 0</inkml:trace>
  <inkml:trace contextRef="#ctx0" brushRef="#br0" timeOffset="47">16252 7412 7569,'0'-18'76,"-1"2"1,-2 4 0,-1 5 0,2 7-1,0 13 1,2 9 0,0 10 0,0 4 0,0 3-1,0 0 1870,0 1-1946,6 3 0,-4-9 0,4 2 0,1-6 0,-1-1 0,3-2 0,1-2 0,2-4 0,-1-2-358,0-2 1,-3-4-1,-2 0-1573,-1-4 1931,-1-7 0,-4-2 0,0-6 0</inkml:trace>
  <inkml:trace contextRef="#ctx0" brushRef="#br0" timeOffset="48">16115 7389 7569,'0'-17'187,"5"0"0,3 6 1,3 0-1,4 3 1,3 1-1,1 2 0,-1 3 1,0 0-6,-1 2 1,2 0 0,4 2 0,0 1 0,0 5 0,-2 2 0,0 3 0,-4 2-192,0 4 0,-6 3 0,-4 2 0,-2 2 0,-3 5 0,0 1 0,-4-1 0,-1 0-150,-5 1 0,-2-5 0,-2 0 1,1-3-1,1-1 0,1-1 1,1-2-1,1-2 125,0-2 0,2-1 0,5-3 0,0-1 91,0 1 0,5-2 0,4-1 0,4-3 1,3-1-1,3-1 0,4 0-160,3 0 0,2-1 0,-3-3 0,2 0 0,-2 0 0,-1 0 0,-2 0 0,-2 0-1445,-1 0 1548,-5 0 0,2 0 0,-4 0 0</inkml:trace>
  <inkml:trace contextRef="#ctx0" brushRef="#br0" timeOffset="49">16869 7800 7569,'-8'-6'2297,"0"2"-2640,6 3-1268,-3 1 1611,10 5 0,-4-4 0,4 4 0</inkml:trace>
  <inkml:trace contextRef="#ctx0" brushRef="#br0" timeOffset="50">16960 7275 7569,'-11'-11'100,"0"-1"0,4 3 1,3 6-1,3 6 101,1 6 0,5 5 1,2 4-1,5 6 1,3 4-1,3 5 1,1 3-1,0 2-45,1-2 1,1 0 0,-1-2-1,-2 0 1,-2-1 0,-2-2-1,-1-4 1,-2-5-393,1-3 0,-2-1 0,-1-5 0,-2 0 0,1-3 0,-1 0-2409,1 0 2645,-5-4 0,7-1 0,-4-5 0</inkml:trace>
  <inkml:trace contextRef="#ctx0" brushRef="#br0" timeOffset="51">17360 7241 7569,'-7'-12'351,"-3"7"1,3 7 0,-2 8 0,0 9-111,1 6 0,1 6 0,-5 5 0,1 4 0,1-1 0,2 2 1,3-2-1,1 0-229,0-2 0,1-1 0,3-3 0,0-3 0,0-2 0,0-3 0,0 0-668,0-4 0,0-6 0,0 1 1,0-4 655,0 0 0,-6 4 0,0 2 0</inkml:trace>
  <inkml:trace contextRef="#ctx0" brushRef="#br0" timeOffset="52">17542 7869 7569,'-11'-10'535,"0"2"-535,9 8 0,9 1 0,10 5 0</inkml:trace>
  <inkml:trace contextRef="#ctx0" brushRef="#br0" timeOffset="53">18011 7389 7569,'-12'-17'34,"1"-3"1,1 8 0,1 3 0,1 1 0,-1 3 0,-2 0-1,-3 3 1,-1 0 0,-1 2 156,0 0 1,2 2 0,-4 1 0,1 6 0,0 5 0,1 4 0,2 0 0,1-2-134,1 1 1,2-3 0,1 4-1,3-1 1,1 0 0,2-1 0,3 0-1,4-1-105,4 0 0,2 1 0,3-2 0,2 2 0,4-2 0,3-2 0,0 0 0,1-1 5,0 1 1,-4-2-1,-1-1 1,0-2-1,-2 2 1,1 0-1,-5 0 141,-3-2 1,-2 0-1,-5 2 1,2-2-1,-3 2 1,-3 1-19,-6 2 1,-6-1 0,-2 1 0,-3-1 0,-4-1 0,-3-1 0,1-1 0,1-1-262,1 0 0,1 2 180,3-6 0,-2 6 0,3-2 0</inkml:trace>
  <inkml:trace contextRef="#ctx0" brushRef="#br0" timeOffset="54">9137 4443 7569,'-12'0'83,"2"-2"1,3-1 0,3-2 0,2 2 0,2 7 0,0 6 225,0 5 1,0-1 0,0 5 0,0 2 0,0 0 0,0 2 0,0 0 0,0 1-1,0 1-337,0 2 1,0 0-1,0-5 1,0 1-1,2-1 1,0-2-1,3-2 1,0 0 0,2-2-434,-1 1 1,-2-2 0,2-4 0,1 1 0,-2-1-1260,0 1 1720,-1-6 0,1-1 0,1-5 0</inkml:trace>
  <inkml:trace contextRef="#ctx0" brushRef="#br0" timeOffset="55">9365 4877 8976,'0'7'210,"0"1"-210,0 1 0,-5-4 0,-1 0 0</inkml:trace>
  <inkml:trace contextRef="#ctx0" brushRef="#br0" timeOffset="56">9639 4625 7569,'-4'-17'69,"-1"1"1,0 4-1,0 0 1,3 1-1,0 0 1,2-1 0,2 1-1,1-1 181,5 1 0,2 4 1,2 2-1,-1 2 1,0-1-1,1 3 0,-1 2-221,1 3 1,-1 4 0,1 0 0,-1 2-1,-1 2 1,-1-1 0,-3 1 0,1 0-80,-1 3 0,-3-1 1,0 5-1,-1 2 0,-2 0 1,-2 1-1,-1-2 29,-5-1 0,-2-1 1,-2 2-1,2-2 1,1-1-1,2-2 97,-2 1 1,0-3 0,1 2 0,5-2 0,3-3 94,3-2 1,4-3 0,5-5 0,4 0 0,3 0 0,2 0 0,2 0 0,0 0-196,0 0 1,-4 0-1,0-2 1,0 0-1,-1-2 1,-3 2 23,-2 0 0,-7 2 0,-1 0 0</inkml:trace>
  <inkml:trace contextRef="#ctx0" brushRef="#br0" timeOffset="57">13305 4477 7569,'-1'-6'76,"-3"2"0,-3 3 1,-4 1-1,0 0 1,0 0-1,-1 0 1,1 1-1,-1 3 0,1 3 1,-2 3-1,-1 2 1,-1 1-1,1 0 1,3 4-1,2 1 52,1 2 1,4-2 0,-2 1 0,1 0 0,2 0 0,2-1-1,2-2 1,2-1 0,3 1-189,4-1 1,-1-1 0,8-5 0,-1-3-1,2-1 1,2-2 0,2-2 0,2-1 13,0 0 0,0-1 0,-1-3 1,0-2-1,0-2 0,0 0 0,-2-2 1,-2-3 68,-3-2 1,-5-1-1,-2 2 1,-3-3-1,-1-1 1,-2-2-1,-2-3 1,-1-2-59,0-2 0,-5 1 1,-4 3-1,-4 1 1,-3 2-1,-2 2-141,-2 2 1,-6 2 0,0 6-1,-1 4 1,1 3 0,0 2-1,5 3 1,4 4 175,4 2 0,2 6 0,0 2 0</inkml:trace>
  <inkml:trace contextRef="#ctx0" brushRef="#br0" timeOffset="58">13682 4785 7569,'-18'-3'222,"4"-3"0,4 1 263,3 0 0,4 3-990,-1 6 1,7-2 504,1 6 0,5-1 0,-3 5 0</inkml:trace>
  <inkml:trace contextRef="#ctx0" brushRef="#br0" timeOffset="59">13808 4397 7569,'-12'-10'225,"6"2"0,4-7-81,4 2 0,4 7 0,6 2 0,1 3 0,2 1 0,4 0 0,2 0 0,1 0 0,-2 0-131,-1 0 1,0 0 0,3 1 0,-2 2 0,-2 1 0,-2-1 0,-2 1 0,-1 0-28,-1-1 0,-5 2 0,1 0 0,-1 1 0,0 3 99,-4 1 0,-1 1 1,-2 2-1,-2 2 0,-1 6 1,-5 3-1,-2 4 48,-1 1 1,-5 1 0,1 5 0,1-2 0,1-2 0,3-1 0,1-3-1,3-1-97,1-2 0,1-3 1,4-1-1,0-5 1,0-3-1,0 0 71,0-1-107,0-4 0,5-12 0,2-8 0</inkml:trace>
  <inkml:trace contextRef="#ctx0" brushRef="#br0" timeOffset="60">15727 4397 7569,'0'-8'36,"0"1"1,0-2-1,-2 0 1,-3 3 0,-5 7-1,-5 8 1,-2 6 0,0 3-1,0 2 133,1 2 1,-3 2-1,3 1 1,2 2 0,3-2-1,2-1 1,3-1-1,1 0 1,2 0-209,2 0 1,1-4-1,1-1 1,3-2-1,3-2 1,5-1 0,2-3-1,2-1 6,2-2 1,1-4 0,4-1 0,1-3 0,1-4 0,2-1 0,-1-4 0,-2-3 36,-2-2 1,-4-2-1,-3 3 1,-2-2-1,-3-2 1,-2-1-1,-4 0-18,-3 0 0,-2 0 0,-3-4 1,-4-1-1,-2 0 0,-3 0 1,-2 2-103,-4 0 1,1 6 0,-1 1 0,0 2 0,0 3 0,2 1 0,0 3 0,3 1-273,1 2 1,2 2 0,1 2 387,2 3 0,3 2 0,5 6 0</inkml:trace>
  <inkml:trace contextRef="#ctx0" brushRef="#br0" timeOffset="61">16058 4774 7569,'-12'-4'1107,"1"0"-1210,-1 2 0,6 2 103,2 4 0,13 2 0,4 5 0</inkml:trace>
  <inkml:trace contextRef="#ctx0" brushRef="#br0" timeOffset="62">16492 4397 7569,'-7'-16'230,"1"4"1,4-1-1,-2 5 1,1-1 0,1 0 21,-2 1 1,-3 3-1,-4 6 1,-2 4-1,-2 7 1,-3 6-1,-1 4 1,0 5-1,-1 2-219,-2 0 1,5 4 0,1-3-1,4 0 1,0 1 0,2-1-1,3 0-254,3 1 1,2-6 0,2 2 0,0-3 0,2-1 0,2-2 0,3-1 0,3-5 56,2-3 0,4-5 0,3-3 1,3-3-1,1-1 0,-2 0 0,0-1 268,-2-3 1,-5-4 0,1-6 0,-3-2 0,-1-1 0,-4-1 0,-3 1-1,-4-2 7,-4 1 1,-7 1-1,-8 6 1,-4 1-1,-4 2 1,-4 4-1,-5 3-341,-2 1 1,0 9 229,4 2 0,-1 8 0,1-1 0</inkml:trace>
  <inkml:trace contextRef="#ctx0" brushRef="#br0" timeOffset="63">2261 9171 7569,'-11'-5'-226,"-1"-1"1,2-2 346,3 0 0,-3 4 1,2-2-1,-2 1 1,-2 3-1,1 0 1,0 2-1,0 2 1,4 1-1,3 5 0,3 3 1,1 5-1,0 4 1,0 5-1,0 6 1,0 3 38,0 4 1,4-5 0,1 5-1,0 1 1,1 1 0,0-2-1,2-3 1,0 0 0,-1-2-283,2-3 1,0 2 0,0-5 0,-2-1 0,1 1-1,0-2 1,-2-2 0,-1-4-67,-2-2 0,-1 2 0,1-4 0,1-1 1,-2-2-1,-2-1 0,-2-2 0,-4-2-500,0 2 1,-2-3 687,-3 2 0,-11 0 0,-2 3 0</inkml:trace>
  <inkml:trace contextRef="#ctx0" brushRef="#br0" timeOffset="64">1919 9719 7569,'6'-1'36,"-1"-2"0,0 0 0,3-1 0,3 0 0,4 0 0,4 0 1,3 1 264,1-1 0,4 0 0,2 4 0,2 0 1,4 0-1,-2-1 0,-3-2 0,-2-1-480,-3 2 1,0 0 0,-4 2 0,-2 0 178,-4 0 0,3 0 0,0 0 0</inkml:trace>
  <inkml:trace contextRef="#ctx0" brushRef="#br0" timeOffset="65">2707 9753 7569,'-5'-6'158,"2"0"1,-3 4-1,2 2 1,4 6 0,4 4-1,2 4 1,4 2 1192,4 2-1300,-1 1 1,5 8 0,-4-1 0,1 0 0,-1-2 0,0-1 0,0-1 0,1 1 0,0 0-111,2 0 0,-5-1 0,4-3 0,-4-3 1,0-1-1,-1 1 0,-1-3 0,-1 0-250,-1-1 0,-4-6 0,2-1 0,0-1 0,-1 1-1336,0 1 1645,-1-3 0,-4-3 0,0-7 0</inkml:trace>
  <inkml:trace contextRef="#ctx0" brushRef="#br0" timeOffset="66">2947 9753 7569,'-4'-11'90,"0"0"1,0 0 168,-1 4 0,3 3 0,-6 9 0,-1 7 0,-1 5 0,-2 6 0,1 4 0,-2 2-217,-2 0 0,1 8 0,-4-3 0,2 0 1,2-2-1,3-5 0,2-3 0,1-1-659,-1 0 0,4-4 0,1-2 0,3 0 617,1-3 0,0-1 0,0-2 0</inkml:trace>
  <inkml:trace contextRef="#ctx0" brushRef="#br0" timeOffset="67">3061 10107 8292,'0'8'-12,"0"0"1,0 1 0,0 1 0,0 1 0,0 2-1,0 2 1,0 3 0,0 1 0,0-1 0,0-1 18,0 1 1,1-4 0,2 1 0,0-2 0,1-2 0,1 1 0,3-2-1329,2-2 1321,-4-3 0,5 0 0,-5 1 0</inkml:trace>
  <inkml:trace contextRef="#ctx0" brushRef="#br0" timeOffset="68">3266 9765 7569,'-10'-12'281,"3"4"1,4 4-1,4 8-149,3 4 0,5 9 0,0 2 0,4 3 1,2 0-1,-1 2 0,-2 2 0,0 2 1,-1 0-136,1 0 1,-2-3 0,-1-5 0,-2-2 0,1-1 0,0-3 0,-1-2-348,2 0 0,-4-5 1,0 0-1,0-2 350,3-3 0,2-1 0,2-1 0</inkml:trace>
  <inkml:trace contextRef="#ctx0" brushRef="#br0" timeOffset="69">3449 9742 7569,'-11'0'66,"1"5"0,1 3 1,2 2-1,1 1 0,0 2 1,-2 1-1,0 2 0,1 2 1,-2 4-1,-1 2-53,-2 3 0,2 0 1,1-1-1,2 0 0,-1 0 1,0-2-1,2-2 1,1-3-14,2-4 0,-3 3 0,0-1 0</inkml:trace>
  <inkml:trace contextRef="#ctx0" brushRef="#br0" timeOffset="70">3575 10039 7569,'0'-8'240,"1"2"1,2 0-1,2 1 69,1-1 1,-4 4 0,2 7 0,-2 6 0,-4 6 0,-2 2 0,-4 1-300,-6 4 0,1-1 0,-2 4 1,2-2-1,2 1 0,0-1 0,3-2 1,1-4-150,2-3 0,1 3 0,4-3 0,2-4 0,1-2 1,5-3-1,2-2 101,2-3 0,4-2 0,2-2 0,1-3 0,0-2 0,0 0 0,0-1-719,0 1 757,-5-1 0,3-3 0,-6-1 0</inkml:trace>
  <inkml:trace contextRef="#ctx0" brushRef="#br0" timeOffset="71">3872 9696 7569,'-7'-11'137,"2"3"0,5 3 1,0 4-1,0 7 0,0 8 1,0 9-1,2 6 0,1 4 1,4 2 116,-1-1 1,4-4 0,-2 1-1,2-1 1,1-1 0,1-1 0,-2-1-1,-1-2 1,-2-2-285,2-3 1,0-6-1,0 2 1,-1-4 0,-1 0-1,1-2 1,-2-1-1507,-1-2 1,0-4 1535,-1 1 0,-13-8 0,2-2 0</inkml:trace>
  <inkml:trace contextRef="#ctx0" brushRef="#br0" timeOffset="72">4066 9731 7569,'0'-12'59,"-1"2"1,-3 2 0,-4 5 0,-2 1 0,-1 4 0,-1 3 134,1 6 0,-5 7 0,0 7 1,0 3-1,-2 1 0,1 2 1,1-1-1,2-1-359,1-1 1,2 3 0,1-5 0,2-1 0,4-4 0,3-3 164,1-2 0,-5 0 0,-2-5 0</inkml:trace>
  <inkml:trace contextRef="#ctx0" brushRef="#br0" timeOffset="73">4112 9982 7569,'1'-7'98,"1"2"0,3 2 1,2-2-1,2-1 0,1 1 105,1 3 0,-3-3 0,-1 1 0,2 1 1,1 2-1,2 1 0,-2 1-250,-2 3 1,-3 3-1,-4 4 1,2 0 0,0 1-1,-1-1 1,-5 1 60,-5-1 1,2 1-1,0-1 1,-1 0 0,2 1 268,0-1 1,1-3-213,4-1 1,6-4 0,1 1-1,3-3 1,2-1 0,-1 0-1,2 0-53,2 0 0,-2 0 0,3 0 0,-1 0 0,1 0 0,-1 0 0,0 0 0,0 0-27,-1 0 1,-1 5 0,-3 3 0,-2 2 0,-3 1-1,-1 2 1,-1 1-36,0 1 0,-6 4 1,-2-2-1,-1 0 0,-3 3 1,-2-1-1,-3-2-100,-1 0 1,-2 2-1,3-4 1,-1-1 0,1-3-1,1-2-1818,2-1 1962,-1-6 0,1 4 0,0-6 0</inkml:trace>
  <inkml:trace contextRef="#ctx0" brushRef="#br0" timeOffset="74">4888 8954 7569,'0'-8'44,"0"1"1,-1-1 0,-2 3 0,-3 6 244,-4 9 1,1 4 0,-8 9 0,2 5 0,-1 5 0,-2 5 0,-1 4 0,0 4 0,0 2-134,-1 2 0,3 0 0,3-2 0,4 3 0,2 1 0,1 2 0,0-1-239,4 0 0,1-5 1,2 2-1,0-4 1,2-5-1,1-2 1,5-4 37,2-1 0,2-5 0,-1-2 0,0-4 0,1-3 0,-1-2 1,2-1-1,1-3 60,1-2 0,0-2 0,-3-1 1,-1-1-1,1-1 0,-1 0 1,0-3-1,0-2-86,-4 2 1,3-3 0,-2 3-267,2-3 1,-4-2 0,-2-3 336,-2-3 0,-8-4 0,0 0 0</inkml:trace>
  <inkml:trace contextRef="#ctx0" brushRef="#br0" timeOffset="75">5162 9342 7569,'-5'-6'99,"0"0"0,-4 3 0,3 1 0,1 4 0,2 7 0,2 6 0,1 3 0,0 2 0,1 3 0,2 4 0,2 2 0,1 1 1628,3 1-1710,-4-6 0,5 7 1,-3-5-1,0-2 0,0-1 1,-1-2-1,-1-2 0,1-2 1,-1-2-1,2-2-272,-1-1 0,-3-2 0,0 1 0,0-2 0,0-1 0,0-2-890,0 2 1145,-2-4 0,4 0 0,2-5 0</inkml:trace>
  <inkml:trace contextRef="#ctx0" brushRef="#br0" timeOffset="76">5516 9799 7569,'-7'0'878,"-1"0"-1001,6 0 123,-4 5 0,6-4 0,0 5 0</inkml:trace>
  <inkml:trace contextRef="#ctx0" brushRef="#br0" timeOffset="77">5699 9354 7569,'-11'-23'48,"4"5"1,3 3 0,3 2 0,2 2-1,2-1 1,2 1 0,1-1 200,3 1 1,-2 5 0,0 2 0,2 4 0,0 4 0,0 5 0,-1 3-135,0 4 1,-1 4 0,-1-1 0,-1 2 0,-1 2-1,0 1 1,0 2 0,-2 0-181,-1 0 1,-1-2-1,0 0 1,0 1 0,-1 2-1,-1-2 1,-2 0 0,0-3-13,-1 1 1,4-4-1,-3-1 1,3-1-1,1-4 1,0 0 0,0-1 142,0-1 1,1-1 0,3-2 0,3-4-94,3-3 0,2-1 0,-1 0 0,1 0 0,-1 0 0,0-1-477,1-3 1,-1 2-1,-1-3 1,-1 2 503,-1-1 0,-5 0 0,2 4 0</inkml:trace>
  <inkml:trace contextRef="#ctx0" brushRef="#br0" timeOffset="78">6019 9742 7802,'5'6'209,"-4"4"0,3-2 1,-3 2-1,-1 2 1,0 0-1,1 2 1,2 3-113,1 1 0,0-1 0,-4 4 0,0-2 0,1 0 0,1 0 0,2-1 0,-1-2-590,-2-2 1,-1 2 492,0 0 0,0-1 0,0-4 0</inkml:trace>
  <inkml:trace contextRef="#ctx0" brushRef="#br0" timeOffset="79">6430 9388 7569,'-4'-18'207,"0"3"1,2 2 0,-1 3-1,1 1 1,-3 3 0,-2 1 33,-2 2 0,1 12 0,-3 6 0,1 7 0,-2 3 0,0 3 0,2 1 0,2 2-234,-1-2 0,4 3 0,2-4 0,1 0 0,2 0 0,0-3 0,2-1 0,1-2-135,5-3 1,6-3 0,2-4 0,2-2-1,1-3 1,0-3 0,0-3 0,2-2 14,0-3 0,6-2 1,0-5-1,-2-2 0,-2-2 1,-4-3-1,-3-1 153,1 0 0,-6-4 1,2-4-1,-6 1 0,-1-2 1,-4-1-1,-2-2-82,-4 1 0,-2 4 0,-7 0 0,-2 3 0,-4 4 0,-3 4 0,0 2 0,-1 3-375,0 2 1,1 4-1,2 8 1,2 4 416,2 2 0,1 11 0,3 4 0</inkml:trace>
  <inkml:trace contextRef="#ctx0" brushRef="#br0" timeOffset="80">6761 9753 7569,'-11'0'3184,"4"0"-3569,2 0 1,15 5 0,3 2 0</inkml:trace>
  <inkml:trace contextRef="#ctx0" brushRef="#br0" timeOffset="81">6944 9319 7569,'0'-7'5,"0"-1"0,1 1 0,3-1 0,4 0 0,2 1 0,1-1 0,2 2 0,1-1 0,1 2 0,-1 0 0,-1 3 0,-2 0 0,1 2 0,-1 0 265,0 0 1,1 0-1,-1 2 1,1 2 0,-1 3-1,-1 3 1,-1 0-233,-1-2 0,-6 2 0,2-1 1,-3 5-1,-1 5 0,0 4 0,0 2 1,0 3 81,0 1 1,-5 2 0,-1 3 0,-2 0 0,1-1 0,-1-1-1,0-3 1,2-1-122,1-2 1,0-4 0,2-2 0,0-5 0,0-1 0,2 0-615,1 1 0,0-4 615,0-3 0,0 0 0,0 3 0</inkml:trace>
  <inkml:trace contextRef="#ctx0" brushRef="#br0" timeOffset="82">7309 9833 7578,'0'12'134,"0"-1"1,0 1 0,0-1-1,0 2 1,0 1 0,0 2-1,0 1 1,-1 0 100,-3 1 0,3-3 1,-4 3-1,1 0 0,0-2 1,1 1-236,-3-3 0,0-1 0,-5-2 0</inkml:trace>
  <inkml:trace contextRef="#ctx0" brushRef="#br0" timeOffset="83">7846 9251 7793,'-7'4'117,"-1"0"0,-1-1 0,-1 2 0,-2 3 1,0 2-1,-3 3 0,-5 1 0,-1 4 1,-2 2-1,0 4 0,0 0 0,2 0 0,2 0 1,4 2-1,2 0 0,1 0 47,1-2 1,5-3 0,2 0 0,3-4 0,2 1 0,3-1 0,3-1-1,5-3 1,2-3-206,1-2 1,5-2 0,-1 2 0,4-5 0,2-3 0,3-3 0,2-5 0,0-2 22,-1-2 0,-1 0 0,-5-2 0,-1-3 0,-2 0 0,-4-4 0,-3 0 0,-5-2-115,-2 0 0,-5-1 0,2-1 0,-7-3 0,-6 0 0,-5 0-108,-3 2 0,-1 2 1,-4 3-1,0 0 0,0 5 1,2 2-1,0 5 1,4 3-293,0 3 0,-2 3 0,5 4 533,4 4 0,-1 7 0,4 3 0</inkml:trace>
  <inkml:trace contextRef="#ctx0" brushRef="#br0" timeOffset="84">8097 9719 7569,'-7'0'3225,"-1"0"-4111,6 0 886,-3 0 0,5 0 0,0 0 0</inkml:trace>
  <inkml:trace contextRef="#ctx0" brushRef="#br0" timeOffset="85">8588 9171 7569,'-17'-11'255,"4"0"0,7 2 0,-1 3 0,1 1 0,-3 3 0,-1 2 0,-3 3 1,-1 6-1,-2 5-89,-2 5 1,-1 7 0,-3 2 0,2 1 0,2 4-1,1 2 1,0 3 0,1-1-213,2-1 0,2-3 0,5-3 1,2-2-1,1-1 0,0-2 0,1-2 1,3-4-1,4-1-119,4-1 0,2-3 0,3 0 0,1-3 0,2-5 0,2-1 0,2-3 0,2 0 95,1-2 0,-1-5 0,0-3 0,-2-2 0,-2-2 0,-3 1 1,-3 0 141,-3-1 1,-7 1 0,2-1 0,-4 1-1,-4 0 1,-5-1 0,-6 1 0,-7 1-202,-3 2 1,-10 3-1,0 5 1,1 1-1,2 3 1,6 4 128,2 2 0,1 6 0,0 2 0</inkml:trace>
  <inkml:trace contextRef="#ctx0" brushRef="#br0" timeOffset="86">8885 8943 7569,'0'-12'97,"-1"6"0,-1 1 0,-2 0 0,0-3 1,0-2-1,-1 0 0,0 1 173,0 1 0,1 7 0,4 1 0,0 6 0,0 4 0,0 3 1,0 2-1,0 6 0,0 4-90,0 5 1,0 1 0,0 2 0,0 2 0,0 1 0,0 0 0,1-1-1,2 3-123,1 4 0,1 2 0,-3 2 0,3 0 0,2-2 0,0-1 0,1-2 0,-2-2-63,-1-2 0,3-5 1,-3-3-1,0-1 1,2-4-1,-2-2 1,0-5 75,-3 0 1,3-2-1,-1-3 1,-1-1 0,-2 0-59,-1 1 1,0-5-1145,0 1 1,0-7 1131,0-1 0,0-10 0,0-8 0</inkml:trace>
  <inkml:trace contextRef="#ctx0" brushRef="#br0" timeOffset="87">9365 9022 7569,'-4'-7'145,"-1"1"1,0-1 0,-1 2 0,1 1 0,0 6 123,2 4 0,6 9 1,2 4-1,1 4 0,3 4 1,1 2-1,2 1 1,-1 1-1,2 0-212,2 2 1,-2-2 0,2-1 0,-3 1 0,1-1 0,0-1-1,1 1 1,-3-2-128,-1 0 1,3-2 0,-5-4 0,2-3 0,0-3 0,-1-1 0,-3 1-987,-1-2 0,-2-7-454,-7-3 1510,-2-3 0,-6-11 0,1-2 0</inkml:trace>
  <inkml:trace contextRef="#ctx0" brushRef="#br0" timeOffset="88">9434 9377 7569,'3'-12'749,"0"2"-540,-4 2 0,-4 10 0,-8 8 0,-1 5 0,-3 3 0,0 2 0,-2 2 0,0 0-214,0 1 1,1 0 0,-1-1-1,4-2 1,2-2 0,3-2-1,2-2-1062,4-1 435,3-2 632,1 1 0,0-1 0,0 1 0</inkml:trace>
  <inkml:trace contextRef="#ctx0" brushRef="#br0" timeOffset="89">9605 8897 7569,'-10'-12'111,"3"2"1,7 3 0,7 3 0,3 4 0,1 4 0,2 3 0,2 5 0,4 4 230,3 7 1,6 5-1,2 7 1,2 4 0,0 2-1,-3 4 1,-2 1-1,-5-1-180,-1 1 1,-7 3 0,0 0 0,-4-4 0,-4-2 0,-1 1 0,-2-1 0,-3-1-575,-4-4 0,1-3 251,-4-1 0,-2-3 161,-6-1 0,-8 1 0,-6 3 0</inkml:trace>
  <inkml:trace contextRef="#ctx0" brushRef="#br0" timeOffset="90">10587 9365 7569,'-7'0'198,"-1"0"1,0-1 0,3-2 0,5-1 8,7 2 0,-1 1 0,2 1 0,2 0 0,2 0 0,4 0 0,-1 0 0,1 0 0,2-2 0,1 0-210,0-2 0,-1 0 1,2 3-1,-1-2 0,0 0 1,-1 0-1,-1 2 0,-2 0-448,0-3 0,0 3 0,-3-3 1,-1 2-1,1 2 451,-1 0 0,-5-5 0,-1-1 0</inkml:trace>
  <inkml:trace contextRef="#ctx0" brushRef="#br0" timeOffset="91">10621 9582 7569,'-5'0'167,"5"0"1,8 0 0,5 0 0,2 0 0,0 0 0,0 0 173,1 0 0,3 0 1,-3 0-1,2-1 0,1-2 1,0-1-1,0 2 1,0-1-1,0 1-471,0-2 1,-5-1 0,1 2 0,-2 0 0,-2 0 0,-1 1 0,-1-1 129,-1-1 0,-5 0 0,2 4 0</inkml:trace>
  <inkml:trace contextRef="#ctx0" brushRef="#br0" timeOffset="92">11638 8965 7569,'0'-17'331,"0"4"0,0 9 0,0 12 0,0 9 0,0 8 0,1 3 0,3 2 0,4 4-32,2 3 1,1 1 0,2-2-1,1-1 1,2 2 0,1-1-1,1-1 1,-1-2 0,2-1-253,-1-1 0,2-3 0,-4-1 0,-1-3 1,0-2-1,0-2 0,-1-2 0,-2-2-37,-5-2 1,3-1 0,-2-3-1,1-1 1,0-1-403,-2 0 0,0-1-1354,0 0 0,-3-9 1746,-8-2 0,-7-5 0,-7-2 0</inkml:trace>
  <inkml:trace contextRef="#ctx0" brushRef="#br0" timeOffset="93">11878 9434 7696,'-8'-7'145,"0"3"0,0 3 0,-3 1 0,-1 1 0,-3 3 1,-5 5-1,-1 5 133,-2 5 1,-4 3-1,1-1 1,0 0-1,2-2 1,3 1 0,0 0-1,5-1 1,2-2-672,4-1 1,1-4-1,-1 0 1,1-3 0,3 0 392,0 1 0,3-3 0,3-2 0</inkml:trace>
  <inkml:trace contextRef="#ctx0" brushRef="#br0" timeOffset="94">12300 9399 7569,'-1'-6'352,"-2"3"0,0 6 1,0 5-1,3 1-106,4-2 1,2 2 0,6-5-1,-1 0 1,1-1 0,0 1-1,3-1 1,4-2-263,3-1 1,1 0 0,0-1-1,-2-2 1,0-2 0,-4-1-1,1-3 1,-1-1-79,-1-2 0,-1 1 0,-4 0 1,-3-1-1,-1 1 0,-1-1 0,-1 1 1,0-2 47,-2-2 1,-2 2-1,-1-2 1,-1 2-1,-3 2 1,-5-1-1,-5 2 1,-5 3 44,-2 3 1,-4 3-1,-1 1 1,-5 2-1,-2 5 1,-1 5-1,1 5 1,1 4 139,2 5 0,8 2 1,1 3-1,3 0 0,4-1 1,3 1-1,3-2-50,4-1 0,3-2 1,2-3-1,3-1 1,5-2-1,5-2 0,4-3-91,-1-5 0,5 0 0,-3-6 1,4-1-1,2-2 0,2-1 1,-2-1-1,-1-3-534,-1-4 1,0-1 0,0 1 535,0 0 0,0-5 0,-1-4 0</inkml:trace>
  <inkml:trace contextRef="#ctx0" brushRef="#br0" timeOffset="95">12837 9045 7522,'-5'0'178,"5"0"0,6 2 0,4 0 0,3 2 0,2-2 0,4 0 1,2-2-1,-1 0 0,-1 0-159,1 0 1,-2-2 0,0 0-1,0-2 1,-3 0 0,-1 1-20,-4-1 0,-1-5 0,2 2 0</inkml:trace>
  <inkml:trace contextRef="#ctx0" brushRef="#br0" timeOffset="96">13317 8714 7569,'0'-11'239,"1"3"1,2 8 0,0 12-1,0 8 118,-2 6 0,-1 1 0,0 5 1,0 1-1,0-1 0,-1-1 0,-2 0 1,0-2-1,0-1-327,2-3 1,1-1-1,0-2 1,0-2 0,0-2-1568,0-2 900,0 0 0,1-5-923,3 1 1560,-3-6 0,9 4 0,-3-4 0</inkml:trace>
  <inkml:trace contextRef="#ctx0" brushRef="#br0" timeOffset="97">13557 9125 7569,'-7'-5'577,"2"4"-824,5-4 1,1 6 246,3 3 0,3-3 0,4 4 0</inkml:trace>
  <inkml:trace contextRef="#ctx0" brushRef="#br0" timeOffset="98">13671 8840 7569,'-7'-18'49,"4"3"1,1 2 0,4 2-1,1-1 1,5 1 0,1-1 0,0 1 227,-2 0 0,1 3 1,3 2-1,1-1 1,-1 2-1,1 0 1,-1 3-1,1 2-195,-1 3 0,-5 4 0,-1 5 0,-1 4 1,0 3-1,-1 2 0,-2 2-74,-1 0 0,-1 0 0,-2 0 1,-2-1-1,0 3 0,-1 0 0,-1 0 1,0-2-47,0-3 1,-2-1 0,6 3 0,-1-2 0,0-2 0,0-1 0,2-3 0,0-2 17,2 0 1,0-5 0,0 1 0,2 0-31,1-2 0,4-1 1,4-5-1,1 0 0,-1 0 1,0 0-1,1 0-395,-1 0 0,1-4 0,-2-1 445,-3-1 0,9-2 0,-4-3 0</inkml:trace>
  <inkml:trace contextRef="#ctx0" brushRef="#br0" timeOffset="99">14036 8646 7569,'-5'-18'254,"5"5"1,0 8 0,5 4 0,2 7 0,-4 7 0,0 6-20,1 2 0,-3 7 0,3 2 0,-3 0 0,0-1 0,2 0 0,1-1 0,0 0-345,1-2 0,-4-4 0,4-1 1,-1-4-1,1 0 0,0-3 1,1-1-1,-1-2-698,0 0 0,3-3 1,-3-2 807,1 0 0,2-3 0,3-3 0</inkml:trace>
  <inkml:trace contextRef="#ctx0" brushRef="#br0" timeOffset="100">14128 8908 7569,'-18'0'258,"1"0"0,6 0 0,0 2 0,-1 1 0,-1 6 0,-1 4 1,-2 3-1,-2 1-60,-2-1 1,3 3 0,2-2-1,2-1 1,2 1 0,1-3-1,1 0 1,3 0-199,1 1 0,1 0 0,4-3 0</inkml:trace>
  <inkml:trace contextRef="#ctx0" brushRef="#br0" timeOffset="101">14550 9251 7569,'-11'-5'181,"3"4"1,2-2 0,-1 6 0,2 4 0,-1 2 0,1 0-1,1-3-181,5-1 0,10-1 0,6-4 0</inkml:trace>
  <inkml:trace contextRef="#ctx0" brushRef="#br0" timeOffset="102">15018 8794 7569,'-11'-14'267,"1"1"0,2 3 1,4 0-1,4 1 0,4 3 1,3 6-1,0 7 1,0 7-1,-1 7 0,-1 4 76,0 6 0,4 2 0,-3 1 0,2 0 0,1 2 0,2 0 0,4 3 0,2-1 0,1 0-383,-1 0 0,2 1 1,4-2-1,0 1 0,0-1 1,0-3-1,-2-2 1,0-3-114,-2-1 1,-5 2 0,1-3-1,-2-3 1,-2-4 0,-1-3-262,-2-1 0,-3-7 0,-4 3-313,3-2 1,-4-5-1,0-3 1,-6-3 726,-5-3 0,-5-10 0,-2 2 0</inkml:trace>
  <inkml:trace contextRef="#ctx0" brushRef="#br0" timeOffset="103">15247 9285 8471,'-12'5'241,"-4"2"1,-3 5 0,-3 4 0,-1 3 0,-1 2 0,-1 2 0,-2 0 0,2 0-319,1-1 0,2 1 1,3 0-1,4-1 0,4-3 1,3-4-1,4-2 1,4-2 76,4 1 0,12-6 0,9-1 0</inkml:trace>
  <inkml:trace contextRef="#ctx0" brushRef="#br0" timeOffset="104">15635 9251 7569,'-6'-5'480,"-4"-2"-764,8 1 404,-3 1 828,5 5 0,2 0-553,1 0 1,0 5 0,5 3-114,0 2 0,3 1-153,0 1 0,0-5-156,1 1 1,3-5 156,0 0 0,6-1-184,-2-2 0,2 0 0,1-2 0,-1-1-58,2-5 1,-6 2 37,6-2 1,-7 0 0,2-3 0,-2-1 0,-3 1 0,-3-2 11,-2-2 1,-6 2 0,2-2 0,-3 1-1,-1 0 1,-1-1 0,-3 1-323,-3 1 350,-3 7 1,-7-3-10,-2 5 1,-8 1 68,-3 3 1,-3 6-1,-1 5 1,-1 7-1,1 4 1,1 1 0,3 1-1,4 1 416,6 2 1,1 3-256,8-3 1,2 1-127,9-2 1,0-2-2,0 3 0,6-7-105,5-1 0,2-5-87,6 2 0,0-4 60,4 0 0,0-6-61,0-2 0,3-3 25,1-1 0,-2 0-749,-6 0 1,2-4 856,-6 1 0,5-6 0,-2 2 0</inkml:trace>
  <inkml:trace contextRef="#ctx0" brushRef="#br0" timeOffset="105">16172 8885 7569,'-6'-1'128,"3"-1"0,6-2 0,5 1 0,5 2 0,4 1 1,0 0-1,2 0 448,-1 0 0,3 0 0,-5 0-783,2 0 1,-4 0 0,1 0 0,-2 0 0,-1 0 206,4 0 0,-4 5 0,5 1 0</inkml:trace>
  <inkml:trace contextRef="#ctx0" brushRef="#br0" timeOffset="106">16697 8703 7569,'-11'-18'154,"5"5"0,0 7 0,3 0 0,-2 0 1,-2 1-1,-2 3 0,-1 1 79,-1 1 0,-1 6 1,1 4-1,0 5 0,-2 4 1,0 4-1,0 3 1,5-1-1,0-1-242,2-1 1,3 0-1,-1 0 1,4-1 0,4 0-1,4-3 1,2-4-116,1-2 0,1-2 1,0 1-1,2-2 0,3-2 1,-1-5-1,2-1 83,0-2 0,0 0 1,1-2-1,-3-1 0,-1-5 1,1-2-1,-2-2 0,-3 0-11,-3-4 0,0 0 0,-4-4 1,-1 1-1,-2-2 0,-1 0 0,-2-2 1,-5-1-139,-4-3 1,-4 4-1,-1-1 1,-3 5 0,-2 4-1,-2 4 1,1 3-898,3 3 1087,-2 1 0,3 9 0,-5 1 0</inkml:trace>
  <inkml:trace contextRef="#ctx0" brushRef="#br0" timeOffset="107">16903 8977 7569,'-5'-7'-565,"2"-1"198,-4 4 367,4 0 0,3-1 0,6-1 0</inkml:trace>
  <inkml:trace contextRef="#ctx0" brushRef="#br0" timeOffset="108">17006 8634 7569,'1'-10'57,"3"1"0,3 3 1,5 1-1,2 1 1,1 0-1,0 0 39,2 2 1,0 0 0,6 2-1,-1 0 1,-2 0 0,-2 0 0,-2 0-1,-2 0-45,-1 0 0,-1 0 0,-2 2 0,-3 2 0,-3 3 1,-3 3-1,-1 3 43,0 2 0,-1 3 1,-3 5-1,-3 1 1,-2 1-1,0 3 1,1 1-1,-1 2-76,-1-2 0,3-1 1,0-5-1,1 0 1,1-2-1,0-2 1,1-3-408,-1-4 0,4 0 389,-3-1 0,-3 0 0,1 1 0</inkml:trace>
  <inkml:trace contextRef="#ctx0" brushRef="#br0" timeOffset="109">17565 8417 7569,'-5'-6'104,"3"1"1,-6 6 0,-1 3 0,0 3 0,0 4-1,3 1 1,0 4 0,1 3 0,0 2 0,2 2 0,2 1-1,1 3 1,1 2 0,3 0 26,3-2 1,5 1 0,2-2 0,1 0 0,0-2 0,1-3 0,-1 0 0,-1-4 0,-2 0 0,0-3-448,-1-1 1,-3-2-1,-1 0 1,1 1-1,0-2-1333,-1-2 1649,-4-3 0,2-5 0,-5 0 0</inkml:trace>
  <inkml:trace contextRef="#ctx0" brushRef="#br0" timeOffset="110">17634 8726 7569,'-8'12'121,"1"2"1,-4 3-1,-3 0 1,-3 4-1,-2 0 1,0 2-1,0-1-75,1-3 1,1 1 0,6-5-1,1-1 1,2-1-47,4-2 0,8 6 0,3 1 0</inkml:trace>
  <inkml:trace contextRef="#ctx0" brushRef="#br0" timeOffset="111">17851 9285 7569,'1'-6'337,"3"2"1,2 3-1,6 1 1</inkml:trace>
  <inkml:trace contextRef="#ctx0" brushRef="#br0" timeOffset="112">18422 8680 7569,'-12'-19'367,"2"0"1,3 6 0,3 11 0,3 13 0,1 9-130,0 7 0,3 2 0,2 5 0,2 2 0,3 1 1,3 2-1,3 0 0,2 1 0,2-2-267,2 1 1,1-5-1,-2 2 1,0-4-1,-4-2 1,1-1-1,-1-2 1,-1-4-272,-2-4 0,-1-3 1,-2-4-1,-1-1 0,-1 1 1,-1-2-2341,1-3 2640,1-2 0,-4-5 0,-1 0 0</inkml:trace>
  <inkml:trace contextRef="#ctx0" brushRef="#br0" timeOffset="113">18616 9125 7569,'-11'0'434,"-2"2"-225,-2 1 0,2 4 0,-4 4 1,1 1 343,-3-1 1,-1 4-205,1 0 1,-3 4-257,3-3 0,-1 4 113,1-1 1,-2-1-389,6 1 1,0-5 181,3 1 1,2-2-715,3-2 1,2 1 33,5-1 680,0-5 0,10-1 0,2-5 0</inkml:trace>
  <inkml:trace contextRef="#ctx0" brushRef="#br0" timeOffset="114">18913 9091 7569,'-10'1'163,"3"2"0,7 2 0,7 0 0,3 1 0,3-1 0,1 0 0,2-2 0,3 0 1016,5 0-1214,-1-1 1,10 3 0,-2-5 0,0-2 0,1 0 0,-2-3 0,1-2 0,-2 0 0,-2-1-108,-3 1 1,-5-1-1,-1-3 1,-2-1-1,-3-1 1,-4 0 0,-4-3-1,-1 2 85,-1 2 1,0-1-1,-7-1 1,-3-1-1,-5 1 1,-3 2 0,-5 4-1,-6 1 82,-4 2 0,-3 1 1,-2 4-1,1 0 1,0 2-1,0 3 1,1 6 160,2 7 1,3 3 0,7 2 0,2 1 0,3 2 0,5 2 0,3 0-103,5-1 1,1 4 0,5-4 0,3-2 0,7-1 0,3-2 0,6-2 0,2-4-297,3-3 0,1 1 0,-3-8 0,2 1 0,-2-3 0,-1-3 212,-1-1 0,0-5 0,0-2 0</inkml:trace>
  <inkml:trace contextRef="#ctx0" brushRef="#br0" timeOffset="115">19404 8646 7569,'0'-8'15,"1"2"0,3 1 1,4 2-1,2 2 0,1-1 1,2 0-1,1-2 0,2 2 1,1 0-1,1 2 1,-2 0-1,1 0 0,-3 0-15,-2 0 0,5-5 0,1-1 0</inkml:trace>
  <inkml:trace contextRef="#ctx0" brushRef="#br0" timeOffset="116">19998 8440 7569,'-5'-11'170,"-3"-1"0,-2 2 1,-1 4-1,-1 6 1,0 6-1,-2 5 1,-2 5-1,2 3 1,2 2-1,0 2 1,1 0 0,5 0 1,2 0-1,2-1 1,2 0-1,3-2 1,3-2-1,6-1 1,2-3-265,2-2 0,1-2 0,3-2 0,-1-4 0,0-3 0,0-1 0,0 0 0,0 0 47,-1 0 0,2-5 1,-5-3-1,-1-2 0,-2-1 1,-3-2-1,-3-1 0,-1-2-29,-2-2 0,-2-1 1,-1-4-1,0 0 0,-1 0 1,-3-1-1,-5-1-273,-5-2 1,0 1 0,-5 4 0,-2 3 0,-4 5 0,-1 5 347,0 5 0,2-2 0,1 0 0</inkml:trace>
  <inkml:trace contextRef="#ctx0" brushRef="#br0" timeOffset="117">20226 8680 7569,'0'-6'331,"-5"6"0,-1 6 1</inkml:trace>
  <inkml:trace contextRef="#ctx0" brushRef="#br0" timeOffset="118">20660 8360 7569,'-5'-11'228,"-1"-1"0,-5 2 1,-1 2-1,1 6 1,-2 4-1,-1 7 0,-2 5-71,-2 5 0,-5 4 0,-5 3 0,0 1 0,-1 3 1,1 1-1,0 1 0,3 0-180,1-2 1,5-4-1,1 0 1,1-2 0,5-1-1,3-1 1,5-2 0,3-2-107,1-2 1,1 0 0,3-6 0,5-1 0,3-3 0,5-1 0,1-2 0,2-2 58,1-1 0,2-1 0,0-2 0,-1-2 0,-2-1 0,-2-3 0,-2-1 23,-2-2 1,-2-3-1,-5-2 1,-3 1-1,-3-2 1,-1 0-1,-1-1 1,-4 2-123,-6 1 1,-5 8 0,-4 1 0,2 2 0,0 3 0,1 0 0,-2 2 168,1 0 0,-4 5 0,5 2 0</inkml:trace>
  <inkml:trace contextRef="#ctx0" brushRef="#br0" timeOffset="119">20809 8280 7569,'-5'-23'277,"3"9"1,-1 5 0,1 7 0,2 8 0,0 7-32,0 6 1,0 4-1,0 3 1,0 4 0,0 0-1,2 1 1,0-1-1,3 0 1,0 0-339,0-2 1,3-2-1,-3-3 1,0-1-1,0-2 1,-1-2-1,0-2-786,0-2 0,3-1 0,-2-2 878,2 1 0,0-1 0,5 1 0</inkml:trace>
  <inkml:trace contextRef="#ctx0" brushRef="#br0" timeOffset="120">20809 8611 7569,'-17'0'219,"3"0"1,-2 2 0,2 1 0,4 4 0,-2 0 0,0 1-1,-4 1 1,2 1 143,2 1 0,0 1 1,2-1-1,1 2-363,2 2 0,-6 3 0,-5 5 0</inkml:trace>
  <inkml:trace contextRef="#ctx0" brushRef="#br0" timeOffset="121">10747 10838 7569,'-6'-6'182,"1"1"450,5 5-472,0 0 1,5 0-1,2 0 1,3 0 0,2 1-1,-1 2 1,2 1-1,1-2 1,2-1 0,2-1-1,3-1 1,0-1-273,2-2 1,4-1 0,-1 1-1,0-2 1,-4-2 0,-3 2 0,-3-1-1,-4 2-1685,0 0 1797,-6 1 0,-1 4 0,-5 0 0</inkml:trace>
  <inkml:trace contextRef="#ctx0" brushRef="#br0" timeOffset="122">10770 11044 7647,'9'0'83,"1"-1"1,4-2-1,1-1 1,3 1-1,0-1 1,2-1-1,2-2 1017,0-2 1,1 3-895,0-2 1,0 6-24,0-2 1,-6-1-906,-1 1 511,-4 0-1699,0 4 1910,-6 0 0,-1 0 0,-5 0 0</inkml:trace>
  <inkml:trace contextRef="#ctx0" brushRef="#br0" timeOffset="123">11798 10439 7569,'0'-12'71,"-4"1"1,-1 1 0,-1 1 0,-3 1-1,-2-1 1,0 0 0,0 1 0,-1 1-1,1 1 1,-1 1 1467,1 0-1442,5 6 1,1 1-1,5 6 1,0 1-1,0 2 1,0 3 0,0 3-1,0-1 1,1 2 42,3 0 0,2 1 1,5 5-1,1 1 0,0 3 1,2 0-1,3 0 0,1-1-126,2 1 1,-3 0 0,-1 2 0,1-2 0,0-1-1,1-1 1,-1 0-148,-1-2 0,-3-5 1,2 0-1,-2 0 0,-2-1 1,-1-2-1,-1-1-459,-1 1 1,-4-1 0,2-4 0,-1 1-484,-3-1 1,0-3 1074,-2-1 0,0-4 0,0 2 0</inkml:trace>
  <inkml:trace contextRef="#ctx0" brushRef="#br0" timeOffset="124">11878 10838 7549,'-7'5'45,"-2"-2"1,4 5 0,-2 1 0,-5 1 0,-2 2 0,-1 2 0,0 3 0,-2-1 86,0 1 0,-1 3 0,-2-2 0,2 1 0,1-1 0,3-2 0,2-2 0,0-1 0,2-2-1044,3 1 0,-2-1 912,5 1 0,0-1 0,4 0 0</inkml:trace>
  <inkml:trace contextRef="#ctx0" brushRef="#br0" timeOffset="125">12026 10313 7569,'0'-19'14,"1"1"0,3 2 1,3 2-1,0 1 1,1 2-1,1-1 1,1 1-1,1-1 1,1 2 1182,-1 3-1097,1-4 1,-5 10-1,1-4 1,1 1 0,1 1-1,0 1 1,-1 4-1,-2 3-82,2 1 0,-2-2 1,-1 3-1,0 1 1,-1 0-1,1-1 0,-4 2-195,-1 1 1,-1-2-1,0-1 1,-1 2-1,-3 2 181,-3 0 1,-4-1 0,1-1 0,1-3 0,3 1 0,0-2 315,-1 0-263,5-1 0,-3-3 1,6 1-1,3 4-9,3 0 0,1-2 0,2 2 0,3 0 0,0-1 0,-1 2 0,0-2 0,-1 1 3,1 1 1,-2-4-1,-1 4 1,-2-1 0,1 0-1,-1 2 1,0 0-80,-2-1 1,-1-3-1,-4 4 1,-2 1-1,-1 1 1,-5 1 0,-3 1-119,-5-1 0,-1 0 1,-8 1-1,0-1 0,-2 2 1,2 0-1,1-1 1,2-2-1245,3 1 1390,3-1 0,4 1 0,1 1 0</inkml:trace>
  <inkml:trace contextRef="#ctx0" brushRef="#br0" timeOffset="126">12494 10758 7569,'0'-6'3575,"6"11"-3674,-5 3 96,9 3 0,-4-1 1,6-3-1,-1 0 1,2 0-1,2-2 0,3-3 1,1 0-111,0-2 1,0 0 0,2-2 0,0 0 0,-2-3-1,0 0 1,0-2 0,-1 1 0,-2-3 51,-2-1 0,-1-2 1,-3 1-1,-1 0 0,-3-1 1,-1 1-1,-2-1 64,-2 1 0,-1 0 0,0-1 0,-1 2 0,-3 1 0,-5 3 1,-4 1 7,-2 2 0,-5 2 1,0 1-1,-6 1 1,-3 3-1,-1 4 1,0 3-1,2 4 105,3 4 0,1 3 0,1 1 0,2-1 0,2 1 1,5 1-1,3 2 0,5 0-38,1 0 0,1 2 0,5-2 0,3-2 0,5-2 0,4-4 0,2-2-18,-1-2 1,2-1 0,0-3 0,-2-2 0,0-4-1,0-3 1,2-1 0,2 0-233,2 0 0,-2-5 1,0-2-1,-1 0 0,1 0 172,3 2 0,-5-9 0,1 2 0</inkml:trace>
  <inkml:trace contextRef="#ctx0" brushRef="#br0" timeOffset="127">13111 10553 7569,'0'-6'-314,"0"0"1,4 5 580,0-3 1,5 3-1,-2-3 1,3 3 0,3 1-1,2-1 135,4-3 0,-1 3 0,2-3 0,3 1-256,3 0 1,2 1-373,-2-2 136,-2 3-74,-1-4 1,-3 4 163,-4-3 0,-1-2 0,-4-1 0</inkml:trace>
  <inkml:trace contextRef="#ctx0" brushRef="#br0" timeOffset="128">13705 10245 7281,'0'-7'-476,"0"-3"592,0 4 1,0-2 0,0 0 0,1 0-1,3-3 1,4 1 0,2 1 0,1 2-1,1-1 1,0 1 0,2 0 0,2 2-1,-2 1 1,-2 1 0,0-1 47,-1 1 1,1 2 0,-1 2 0,0 2-1,0 2 1,-4 1 0,-2 3 0,-1 2-220,0 5 0,0-2 1,-4 5-1,-2 1 0,-1 2 1,-5-1-1,-2-1-41,-2-1 0,1 0 1,-2 4-1,-1 0 1,-1-1-1,2-2 1,3-2-1,3 0 17,-2-1 1,2-3 0,1 2 0,1-4 213,2 0 0,3-2 1,4-3-1,4-3 1,2-3-1,1-1 0,1 0-7,-1 0 0,1 0-1,-1 0 1,1 0 0,0 0 0,2 0 0,1 0 0,1 0-118,0 0 1,-3 0 0,2 0 0,-2 0 0,-2 0-1545,1 0 1534,-1 0 0,-5 6 0,-1 0 0</inkml:trace>
  <inkml:trace contextRef="#ctx0" brushRef="#br0" timeOffset="129">14185 10564 7819,'1'-6'429,"3"2"0,2 3 1</inkml:trace>
  <inkml:trace contextRef="#ctx0" brushRef="#br0" timeOffset="130">14367 10142 7569,'-7'-12'150,"0"1"1,2-1 0,3 1 0,1 2 0,1 5 0,0 8-1,0 5 1,0 2 114,0 1 1,0-1-1,0 1 1,0-1 0,0 1-1,0 0 1,0 2-1,0 1 1,0-1-274,0-1 0,0-1 1,0-1-1,0 0 0,0 1 1,0-1-1,0 1-210,0-1 0,0-3 0,0-1 211,0 2 0,1-4 1,3-1-1,3-4 1,3-3-1,3 0 13,2 0 1,2-2 0,3 1 0,-1 2 0,0 0 0,0 2 0,-1 0-13,-1 0 1,-2 0 0,-3 2 0,2 0 0,0 3 0,-2 0-1,-3 2 1,-2-1-4,0 3 1,-1 0 0,-3 0 0,0-2 0,0 2 0,-3 1 0,-3 2 0,-3-1-40,-4 1 0,1 3 0,-8 0 0,1-1 0,-2-1 0,-1-2 0,0-1-83,-1-2 1,0 2-1,-1-4 1,3 1-1,2-3 1,2-3 0,1-1-546,2 0 1,-1-1 675,1-3 0,5-3 0,1-4 0</inkml:trace>
  <inkml:trace contextRef="#ctx0" brushRef="#br0" timeOffset="131">14322 10107 7796,'0'-11'123,"1"0"0,3-1 0,3 2 0,4 1 0,1 3 0,4-1 1,3 2 86,2 0 1,2-2 0,0 3 0,0 1 0,-2 1 0,0-1 0,-4-1 0,0 2-1320,-3 1 1109,-7 6 0,4 1 0,-5 6 0</inkml:trace>
  <inkml:trace contextRef="#ctx0" brushRef="#br0" timeOffset="132">14950 10028 7569,'-5'-12'182,"-2"1"1,-3-1 0,3 1 0,3-1 0,3 4 0,1 4 0,1 9 0,3 7 71,3 8 1,0 1 0,0 2 0,2 0 0,0 0 0,1-1 0,0 3 0,3 0-1,0 2-271,-1-2 0,1-1 0,1-1 0,3 0 0,-1 0 1,1-2-1,-3-2 0,-1-2-131,3-1 0,-7-4 0,2 0 1,-1-3-1,0 0-87,2 1 0,-7-3 0,-5-4 0,-7-1-529,-3-2 1,-1 0 0,-1 0 763,1 0 0,0-5 0,-1-2 0</inkml:trace>
  <inkml:trace contextRef="#ctx0" brushRef="#br0" timeOffset="133">15007 10324 7570,'-5'-11'546,"4"3"0,-4 1-285,0-2 1,-2 5 0,-4 3 0,1 5 0,-1 3-1,3 5 1,-4 2 0,1 0 0,-3 0-279,1 1 0,2-3 0,2 4 0,1-4 0,1 0 0,-1-2 1,2-1-1443,1-2 1459,-4 1 0,2 4 0,-4-1 0</inkml:trace>
  <inkml:trace contextRef="#ctx0" brushRef="#br0" timeOffset="134">2615 12529 7463,'0'-12'45,"0"1"0,-1 1 41,-3 2 1,2-1 0,-5 4 0,1 0 0,0-1 0,-3 1 0,-1 0 0,-2 2-1,0 2 1,-2 1 0,-3 0 0,1 1 0,-2 3 0,0 3 0,-2 5 0,-2 2 0,-1 2-1,2 2 1,1 2-13,0 2 0,7 1 0,-1 0 0,3-1 0,5 0 0,1-2 0,2-2 0,2 0 0,2-2-112,3 1 0,3-2 1,5-3-1,2-2 0,3-1 1,1-3-1,2-1 0,1-2 9,2-2 1,0-6 0,0-4 0,0-4 0,0-3 0,-1-2-1,1-2 1,0-2 87,0-1 0,-5-1 0,-2-1 0,-1-3 1,1 0-1,-4-1 0,-1 1 0,-5-1-103,-1-1 1,0 1 0,-2-3 0,0 2 0,-1-2 0,-5 1 0,-5-1 0,0 3-36,0 1 1,-1 1-1,4 5 1,0 3 0,-1 4-1,1 3 994,-1 0-860,-2 6 1,11 7 0,0 10 0,3 7-1,2 5 1,-1 4 0,1 4 0,-2 5-112,0 2 0,1 5 0,-3-2 1,0 1-1,0-2 0,1-2 1,0-3-176,0-4 1,2-5 0,-2 0 0,2-3 0,0-4 0,1-4 0,0-2-402,1-1 1,-3-2 631,1-3 0,1 3 0,4-3 0</inkml:trace>
  <inkml:trace contextRef="#ctx0" brushRef="#br0" timeOffset="135">3152 12049 7569,'-11'-11'92,"1"-1"1,1 2 0,1 2 0,-1 6 0,0 6 0,2 7 0,3 7 135,3 3 1,-3 4 0,0 0 0,1 3 0,3 1-1,3 3 1,2 1 0,1 1 0,3 0-209,1 1 0,2 1 1,-1 0-1,1-4 1,-1-2-1,1-2 1,-2 0-354,-3-3 0,3-2 0,-3-3 1,-1-2-1,-1-1 0,-1-3 0,0-2 333,-2 0 0,0 4 0,-2 2 0</inkml:trace>
  <inkml:trace contextRef="#ctx0" brushRef="#br0" timeOffset="136">2958 12494 7569,'0'-7'75,"1"0"1,3 2 0,4 3-1,3 1 83,4 1 1,2 0 0,4 0 0,1 0-1,3 0 1,2 0 0,2 0 0,-1 1-831,0 3 1,0-3 671,-1 3 0,-3-3 0,4-1 0</inkml:trace>
  <inkml:trace contextRef="#ctx0" brushRef="#br0" timeOffset="137">3620 11992 7569,'-6'-12'115,"-3"1"0,5 0 0,1 0 118,-3 4 1,5 3 0,-4 8 0,0 5 0,-3 5-1,-2 6 1,-1 4 0,-1 4 0,1 1-162,0 3 0,-5 1 0,2 2 0,3 2 0,2 1 0,2 0 0,0 0 0,3 2-192,3 0 0,1-4 0,0 0 0,1-6 0,3-2 0,4-3 0,2-2 0,1-3-218,1-1 1,0-5 0,2 2 0,3-5 0,-1-2 0,1-3 337,-3-1 0,4 4 0,-1-2 0</inkml:trace>
  <inkml:trace contextRef="#ctx0" brushRef="#br0" timeOffset="138">3803 12060 7569,'-11'-11'165,"6"2"0,5 5 0,5 8 1,2 6-1,2 6 116,4 3 0,-2 3 0,5 5 0,-4 3 0,0 3 1,-1 2-1,1-1 0,-1 0-415,0 1 1,1-5 0,-1 0 0,-1 1 0,-1-3-1,-1-4 1,-1-5 0,1-3-774,0-2 0,-1-1 0,5-3 907,-1-2 0,-5-4 0,-2-8 0,-2-2 0,-2-6 0</inkml:trace>
  <inkml:trace contextRef="#ctx0" brushRef="#br0" timeOffset="139">3997 12460 7654,'-11'-7'0,"-2"0"0,-1 2 0,-1 3 0,0 2 206,-2 3 0,3 4 0,-5 5 0,0 4 1,0 1-1,1 2 0,1 0 0,0 1-296,1-3 0,0 1 1,6-4-1,1 1 1,3-1-1,1-1 90,2-2 0,2 1 0,1-1 0</inkml:trace>
  <inkml:trace contextRef="#ctx0" brushRef="#br0" timeOffset="140">3974 12072 7569,'-5'-17'427,"0"5"1,-1-2-1,6 5 1,6 5-21,4 3 0,6 10 0,0 3 0,2 6 0,2 5 0,1 4 0,-1 2 0,-2 4-387,-2 4 1,-2-1 0,-5 6 0,-3 0 0,-1 0-1,-2-1 1,-2-1 0,-1 0-1319,0-1 1,-1-1 1297,-3-4 0,-7 0 0,-7 1 0</inkml:trace>
  <inkml:trace contextRef="#ctx0" brushRef="#br0" timeOffset="141">2376 13134 7569,'-12'-5'139,"6"2"0,3-3 1,7 1-1,7 2 1,7 1-1,5-1 1,4 0-1,4 0 1,8 2-1,6 1 1,8 0-1,6 0-5,2 0 0,-27 0 0,2 0 1,-2 0-1,1 0 0,1 0 1,1 0-1,0 0 0,1 0 1,-1-1-1,0 0 0,2 0 1,0 0-1,-1-1 0,0-1 1,0 0-1,-1 0-286,-1-2 1,0 1-1,-3-1 1,0-1-1,2 1 1,0-1-1,28-5 1,-4-1 0,-7 2-1,-5 1-34,-5 2 0,-4 0 1,-8 0-1,-3 3 0,-4 3 1,-4 1-1,-4 0 186,-2 0 0,-7 5 0,-1 1 0</inkml:trace>
  <inkml:trace contextRef="#ctx0" brushRef="#br0" timeOffset="142">3038 13431 7306,'-8'0'68,"1"0"0,-2-1 0,-1-2 1,-2-2-1,0 0 0,-2 0 0,-3 1 1,-1 0-1,-2 0 0,-2 2 1,0 1-1,0 2 0,2 3 0,1 3 1,-2 4-1,1 0 130,1 0 1,3 5 0,5 0 0,3 2 0,1 1 0,2 0 0,3-1 0,2-2 0,3-1-340,5 2 1,7-8 0,4 2 0,3-2 0,2-3 0,3-2 0,3-4 0,3-5 56,1-6 0,-1-2 0,-1-7 1,-2-3-1,1-2 0,-2-2 1,-2-1-1,-3-1 127,-1 0 1,-5-4 0,-3 2 0,-3-2 0,-1-1 0,-3 0 0,-1-1-37,-2 1 0,-1 0 0,-4 1 0,-2 1 0,0 4 0,-3 3 0,-2 5 118,-1 2 1,1 3 0,0 4 0,-1 5-1,2 7-8,2 9 0,3 7 1,1 7-1,0 3 0,0 3 1,0 4-1,1 3 0,1 3-157,2 0 1,4 1 0,-3 2 0,0-2 0,1-2 0,1-2 0,2-3-960,1-4 0,0 2 999,-3-5 0,9-1 0,-4-3 0</inkml:trace>
  <inkml:trace contextRef="#ctx0" brushRef="#br0" timeOffset="143">3426 13123 7569,'-9'-7'191,"4"5"0,7 4 0,1 6 0,4 3 0,-1 4-27,3 5 1,5 1 0,2 3 0,1 3 0,1 3-1,-2 2 1,2 0 0,-2-3-210,1-1 0,-1 2 1,-2-3-1,2-2 1,-2-2-1,-3-4 0,-2-4 1,-3-2-648,-1-1 1,3-5 0,-3 0-30,1-2 0,-3-3 721,1-6 0,-3-2 0,-1-5 0</inkml:trace>
  <inkml:trace contextRef="#ctx0" brushRef="#br0" timeOffset="144">3575 13477 7569,'-17'5'6,"-1"1"0,-4 5 1,-1 2-1,0 2 1,0 4-1,0 3 180,0 1 0,2 0 0,1 0 0,2-1 0,1 0-186,3-3 0,2 3 0,0-5 0</inkml:trace>
  <inkml:trace contextRef="#ctx0" brushRef="#br0" timeOffset="145">4785 12894 7569,'-11'-6'158,"2"2"0,5 7 1,9 0-1,8 0 1,6-2-1,4-1 0,2 0 1,3 0-1,1 0-179,3 0 0,1-4 0,0-1 0,-2-1 1,-4-2-1,0 1 0,0-1 0,-3-1 1,-4 0-1,-5 0 21,-2 2 0,4 4 0,0-2 0</inkml:trace>
  <inkml:trace contextRef="#ctx0" brushRef="#br0" timeOffset="146">4854 13054 7569,'13'6'250,"2"-2"1,3-3 0,1-1 0,0 0 0,2-1 0,5-1 0,4-3-98,3-2 1,1 0 0,2-5-1,1 1 1,-1 1-154,-3 2 0,2-7 0,-6 2 0</inkml:trace>
  <inkml:trace contextRef="#ctx0" brushRef="#br0" timeOffset="147">6327 12506 7569,'-6'-8'22,"2"1"0,3-2 0,1-1 0,0-2 0,0 1 0,1 1 0,3 1 0,3 1 0,5-1 0,2-1 0,1 0 0,0 1 127,2 1 1,-3 5 0,5-4 0,1 2 0,2 3-1,0 0 1,1 2 0,-1 0 0,-2 2 0,-2 1-158,-2 5 1,0 2-1,-6 2 1,-1 0-1,-3 2 1,0 2-1,-1-1-48,1 1 1,-3-3 0,-3 2 0,0-1 0,-1 0-1,-3 1 1,-2-1 0,-2-1 41,1-2 1,-1 1-1,-3-1 1,-1-1-1,2-1 1,1-2-1,3-1 1,0-1 184,-1 0 0,5 0 0,-2-1-68,3 4 1,6-2 0,2 0-1,3-1 1,3-1 0,1 0-1,3 1 1,0 0-94,4 0 0,-1 4 0,0-3 1,-1 2-1,2 0 0,-1 2 1,-1 2-60,-4 4 1,-2-1-1,-3-2 1,-2 1-1,-5 2 1,-1 1 0,-4 0-42,-1 1 1,-5-3 0,-6 3 0,-2 0 0,-2-2 0,-3 1 0,-1-3 0,-4-1-27,0-2 0,-5 3 38,4-3 1,-3 3-1,2-7 1,1 0-1,2 0 1,5-2-401,2-3 478,3-1 0,3-6 0,1-1 0</inkml:trace>
  <inkml:trace contextRef="#ctx0" brushRef="#br0" timeOffset="148">7070 12255 7569,'-12'-12'127,"3"6"0,4 3 0,6 6 0,3 4 0,3 5 0,-1 4 0,4 7 105,4 6 1,0 4-1,5 2 1,1 0-1,2 3 1,-1 3-1,0 1 1,-2 0-251,1 1 0,-3-4 0,-2-1 1,-2-2-1,-2-3 0,0-3 1,1-3-156,-1-3 1,1-5 0,-1-1 0,-1-2-1,-1-3 1,-1-3 0,1-4-586,1-1 1,0-2 596,-3-7 0,-3-2 1,-8-4-1,-3 1 1,-3 1-1,-2-1 1,1-1-1,-1-1 139,1-1 0,0 5 0,-1 0 1,1 1-1,-1 1 0,0 0 0,-2 2 265,-2 2 1,-4 6-1,2 3 1,-1 2 0,0 3-1,0 1 1,0 2-94,0 2 0,4-3 1,-3 3-1,2 0 1,2-2-1,2 1 1,3-3-151,2-2 0,-1 0 0,-3-1 0</inkml:trace>
  <inkml:trace contextRef="#ctx0" brushRef="#br0" timeOffset="149">7446 12209 7569,'0'-23'106,"2"7"0,0 3 0,3 4 0,0 0 1,2 0-1,-2 0 0,1 3 0,0 1 63,3 2 0,-2-2 0,0 3 0,1 3 0,-2 5 0,-2 6 1,-3 3-1,-1 4-218,0 3 0,-9 6 0,-3 1 0,-3 0 1,-2-2-1,2-3 0,1-1-36,2-1 0,0 0 0,8-2 0,1-2 0,2-1 0,2-4 0,4-1 5,7-4 0,1 0 0,6-4 0,1-1 0,2-2 0,0-1 0,1 0-336,0 0 1,-1-4 415,-3 0 0,2 1 0,-3 3 0</inkml:trace>
  <inkml:trace contextRef="#ctx0" brushRef="#br0" timeOffset="150">7732 12757 7569,'1'-5'520,"3"4"1,4 3-319,2 1 0,2-2 0,2-1 1,2 0-1,-1 0 0,0 0 1,2 0-1,-1 0-289,1 0 0,-1-1 0,-1-3 0,3-2 0,1-2 1,-1 0-1,0 0-9,-1-3 1,-3 0 0,2 0-1,-4-1 1,0 1 0,-2-1 0,-3 1-1,-3-2 97,-2-2 0,-2 6 1,-2-2-1,-2 1 0,-3 1 1,-5 0-1,-3 2 20,-4 2 1,-7 3 0,-4 6-1,0 4 1,1 6 0,0 5-1,1 3 1,0 1 110,2 0 0,7 1 0,4 1 0,2 2 1,3-2-1,3 1 0,3-2-130,3-1 0,2 2 0,3-7 0,3-1 0,5-1 0,3-4 0,4-1-54,2-4 1,2 2 0,0-5 0,-1-2-1,-2 0 1,-1-4 0,1-1 0,2-4-497,1 1 1,-2-4 547,-2 2 0,-2-2 0,-6-1 0</inkml:trace>
  <inkml:trace contextRef="#ctx0" brushRef="#br0" timeOffset="151">8360 12414 7569,'-8'0'80,"3"0"0,4 0 1,6-1-1,4-1 1,4-2-1,2 0 0,4 0 1,3 0-1,0 1 1,1-1-3,0 0 0,0-4 0,0 3 0,0 0-78,-1 0 0,1-4 0,0 3 0</inkml:trace>
  <inkml:trace contextRef="#ctx0" brushRef="#br0" timeOffset="152">8817 12038 7569,'0'-30'54,"1"8"1,3 6 0,4 4 0,2 0 0,1 2 0,1 1 0,-1 3 0,0 1 165,1 2 0,-1 2 0,2 2 0,1 4 0,1 5 1,-1 6-1,-2 1 0,-4 4 0,-1 0-89,-2 2 1,-1 0 0,-4 1-1,0 2 1,0 1 0,-2 1 0,0 0-438,-2-2 0,-5 2 1,2-2-1,-4 0 1,0-2-1,0-3 1,0 0-1,4-4 236,3 0 0,-1-2 0,1-4 1,2 1-1,0-1 410,2 1-328,5-6 1,2-1 0,4-5-1,1 0 1,0 0-598,3 0 585,-2 0 0,9-5 0,-5-1 0</inkml:trace>
  <inkml:trace contextRef="#ctx0" brushRef="#br0" timeOffset="153">9262 12426 7569,'-6'-5'420,"1"4"0,5-3-420,0 8 0,0 2 0,0 5 0</inkml:trace>
  <inkml:trace contextRef="#ctx0" brushRef="#br0" timeOffset="154">9365 12049 7569,'-5'-11'461,"4"-1"-300,-3 1 1,3 6 0,1 5 0,0 6 0,0 4 0,1 2 0,1-1-140,2 0 0,0 1 0,-3-1 0,2 1 0,1-1 0,-2 1 0,0-1-90,-2 0 1,1-3-1,1 0 1,3-1 68,2 0 1,-3-2 0,3-4 0,2 1 0,1 2 0,2-1 26,-1-2 0,0 0 0,1 2 0,-1 2 1,2 0-1,1 1 0,1-1 0,-1 2-25,-1-1 0,-6 2 0,1 4 0,0 2-133,-2 2 1,0-1 70,-2-4 0,-3 4-77,3 1 0,-2-1 23,-2-4 1,-6 3-61,-1-2 0,-3 4-100,-2-8 10,1 5 194,-1-7 1,-3 0-323,0-2 0,-2 1 391,2-1 0,-3 0 0,-4-4 0</inkml:trace>
  <inkml:trace contextRef="#ctx0" brushRef="#br0" timeOffset="155">9365 11992 7569,'-4'-12'157,"2"2"1,3 1 0,5 3 0,5 1 0,0 2-7,0 2 1,2 1-1,1 0 1,3 0-1,-1 0 1,2 0-1,-2 0-151,1 0 0,3 0 0,-2 0 0</inkml:trace>
  <inkml:trace contextRef="#ctx0" brushRef="#br0" timeOffset="156">9811 11843 7569,'0'-11'140,"0"3"1,0 3 0,0 4 0,1 6 0,3 5 0,2 6 0,2 3 0,-1 3-1,2 4 1,1 2 0,2 1 0,-1 1 0,0 1 537,1-1 1,-1-1-854,1 2 0,-5-2 93,1-2 1,-2-3-78,2 2 1,1-3-134,-5-4 0,4 2-189,0-6 0,-2 0-140,2-3 1,-4-5 620,3 1 0,1-1 0,4 5 0</inkml:trace>
  <inkml:trace contextRef="#ctx0" brushRef="#br0" timeOffset="157">9936 12220 7569,'-16'0'0,"3"0"0,-4 0 499,1 0 1,3 5-130,-2 3 1,-1 6 116,0 1-304,-4 6-159,7-4 0,-7 2-111,5 0 0,1-1 87,6 1 0,-2 3 0,4-5 0</inkml:trace>
  <inkml:trace contextRef="#ctx0" brushRef="#br0" timeOffset="158">10553 12586 7569,'-5'0'111,"5"0"0,6 0 0,4 0 0,2 0 0,0 0 1,4 0-1,3 0 0,4 0 0,3 0 0,5-1 1,3-2-1,1-2 0,2 0 0,-3 0 0,1 1-459,-4-1 348,-4 4 0,-4-15 0,-7 4 0</inkml:trace>
  <inkml:trace contextRef="#ctx0" brushRef="#br0" timeOffset="159">11512 12232 7569,'-11'-5'0,"3"3"70,1-1 1,4-4 0,-1 0-1,4-4 1,3 0 0,1 0-1,-1-1 1,2 2 0,2 1 0,0 3-1,0-1 1,-1 1 0,0-1-1,3 0 1,1 2 224,2 0 0,-1 4 1,2-3-1,1 3 0,2 1 1,1 0-1,-1 0 1,-2 1-1,-1 4-312,-1 6 0,-2 2 1,-3 6-1,-3 3 1,-3 3-1,-1 4 1,-1 2-1,-4-1-146,-6 2 0,-1 1 1,-3 1-1,2-1 1,2-1-1,-2-2 0,-1 1 1,-1-2 9,1-2 0,3-3 0,2-3 0,1-2 0,0-2 1,2-2-1,2 0 247,3-1 0,1-5 0,1-2 0,3-1 0,4-1 0,2 0-12,1-2 1,1 2 0,0-2 0,2 0 0,3-2 0,-1 1 0,2 0 0,-1 2-226,-1-2 0,3 0 0,-2-2 1,-1 0-1,1 0 0,-2 0 143,1 0 0,-3-5 0,4-2 0</inkml:trace>
  <inkml:trace contextRef="#ctx0" brushRef="#br0" timeOffset="160">12003 12780 7569,'-5'-11'2575,"4"4"-3080,-4 2 0,5 6 505,0 3 0,-5 3 0,-2 4 0</inkml:trace>
  <inkml:trace contextRef="#ctx0" brushRef="#br0" timeOffset="161">12323 12129 7569,'-5'-23'605,"-1"2"0,-4 2-377,2 3 1,3 10 0,5 7 0,0 9 0,0 8-1,0 4 1,0 2 0,-1 1 0,-2 3-214,-1 1 1,0 0-1,3 3 1,-1-3 0,-3 1-1,-1-3 1,1 0-277,3-5 0,1 1 0,1-6 1,0 1-1,0-3 243,0-2 0,1-7 0,3-2 1,3-3-1,3-2 0,3-3 163,2-3 0,2 0 1,3 1-1,-1 1 1,1 2-1,2 2 1,1 1-1,0 0-89,0 0 1,-4 4 0,-2 1 0,1 1 0,-1 3 0,-1 1 0,-3 2-124,-4-1 0,0 1 0,-6-1 0,0 1 0,-2-1 0,-1 0 0,-1 1-80,-3-1 1,-6 4-1,-7 1 1,0-2-1,-4-2 1,-1 1-1,-4 0 1,0-1-252,0-1 1,2-3 0,1 3 0,0-4 397,1-3 0,-1 2 0,0 1 0</inkml:trace>
  <inkml:trace contextRef="#ctx0" brushRef="#br0" timeOffset="162">12266 12152 7569,'0'-17'206,"3"5"1,3-2 0,7 4 0,3 1 0,4-2 0,2 0 0,1 1 0,1 0 0,3 0 2,3-2 0,6 5 0,0 0 0,-1 2 0,-1 3 1,-4 0-210,0 2 0,-4 0 0,-3 0 0</inkml:trace>
  <inkml:trace contextRef="#ctx0" brushRef="#br0" timeOffset="163">13123 11980 7569,'-18'-17'94,"1"0"1,7 6-1,1-1 1,2 1-1,-1 0 1,0 0-1,2 3 1,2 2-1,6 6 1,4 9 0,4 8-1,1 6 180,1 3 0,1 3 0,2 6 0,3 0 0,1 2 0,-2 1 1,1-1-1,0-2 0,1 0-343,-1-1 1,2-1 0,-5-1 0,-1-3 0,0-1 0,-1-4 0,0-4-341,-3-5 0,-5-2 0,1-1 0,-1-1 1,-2 0-847,-2 1 0,-2-6 1255,-3-2 0,-2-8 0,-6-2 0</inkml:trace>
  <inkml:trace contextRef="#ctx0" brushRef="#br0" timeOffset="164">13225 12346 7509,'-5'-6'0,"-2"2"0,-3 4 0,-2 4 224,1 3 0,-5 7 0,0 3 1,-2 0-1,-2 4 0,0 0 1,-1 2-1,4 0-357,0 0 1,-1-2 0,6 0 0,3-4-1,2 0 133,5-3 0,-5-1 0,1-2 0</inkml:trace>
  <inkml:trace contextRef="#ctx0" brushRef="#br0" timeOffset="165">13294 11809 7569,'-5'-29'82,"4"1"0,-3 6 0,4 3 0,4 3 0,3 1 0,3 0 0,3 1 0,1 0 0,2 0 49,2-2 0,1 1 0,4 5 0,0 1 0,0 2 0,0-1 0,-2 2 0,-2 2 1,-2 2-195,-1 2 0,-4 2 0,0 2 0,-4 4 0,-3 5 1,-2 2 6,-2-1 1,-1-1-1,0-2 1,-1 2-1,-2 1 1,-2 1-1,0-1 1,0-1-19,2-2 0,2 1 1,1-1 101,0 1 1,5-6 0,3-2 0,2-3 0,1-1 0,1 0 50,-1 0 1,1 0 0,-1 0 0,0 0 0,1 0 0,-1 1 0,1 3-33,-1 4 1,-3-2 0,-2 2 0,-1 1 0,-1 2 0,0 3-1,-1 1 1,-1-1-49,-5-1 0,-3 2 1,-7 2-1,-2-1 0,-3 1 1,-2-2-1,-2 0-287,-2 0 1,-1 0-1,3-3 1,2-1-1,2 1 288,2-1 0,0-4 0,5-2 0</inkml:trace>
  <inkml:trace contextRef="#ctx0" brushRef="#br0" timeOffset="166">13785 12266 7670,'-9'-4'693,"5"0"-523,8 2 0,5 1 0,4 2 1,1 1-1,2 2 0,3 0 0,4 0 1,2 0-1,2-1-236,1 3 0,-3-5 0,5 3 0,-1-3 0,-1-2 0,1-3 0,-1-4-66,0-2 0,-2-1 1,-4-1-1,-3 1 1,-4-1-1,-2 1 1,-3-1-1,-2 1 96,-5 0 1,-3-1 0,-3 1 0,-6 1-1,-4 1 1,-5 2 92,-3 2 0,-3 2 0,-9 3 0,0 1 0,-5 4 0,-4 6 0,-4 6 0,2 3 162,0 3 0,13-3 1,0 7-1,7-3 1,5 0-1,5 1 1,5 2-156,5-1 0,4-2 0,5-2 1,8 1-1,7 0 0,7 0 1,2-1-1,4-5-228,4-5 1,0-2 0,4-6 0,-1-2 0,-1-2 0,1-4 0,-3-2 163,-2 0 0,-6-9 0,-1 2 0</inkml:trace>
  <inkml:trace contextRef="#ctx0" brushRef="#br0" timeOffset="167">14436 11935 7569,'-11'0'37,"5"0"1,6 0-1,7 0 1,3 0-1,1 0 1,2 0-1,2 0 1,4 0-1,3 0 1,1-1-1,1-2 1,1-2-1,1 0 458,-5 0 1,-2 1-496,-4 4 0,-2-5 0,4-1 0</inkml:trace>
  <inkml:trace contextRef="#ctx0" brushRef="#br0" timeOffset="168">14881 11672 7569,'0'-23'-35,"0"6"1,2 1 0,1 4 0,5 0-1,2 1 1,2 1 0,-1 1 0,0 2-1,1 2 1,-1 3 250,1 0 0,3 2 0,0 2 0,-1 2 0,-1 2 0,-2 2 1,-1 0-1,-1 4-180,-1 2 0,-4 1 0,2-2 1,-1 2-1,-2 4 0,-2 3 0,-1 0 1,0 1-112,0 0 1,-5 4 0,-3-1-1,-2 0 1,-1-1 0,-1 1-1,1 0 1,-1 0 2,1-2 1,3-5 0,2-2-1,1 0 1,1-3 0,0-1 135,1-2 1,0-1-1,7-2 1,5-4-1,3-3 1,4-1-96,-2 0 0,2 0 0,1 0 0,-1-1 0,2-2 0,-2-2 0,1 0 1,-2-1-1028,2-1 1058,-5 5 0,5-8 0,-6 3 0</inkml:trace>
  <inkml:trace contextRef="#ctx0" brushRef="#br0" timeOffset="169">15361 12026 7569,'0'-7'584,"0"-1"-584,0 5 0,0-2 0</inkml:trace>
  <inkml:trace contextRef="#ctx0" brushRef="#br0" timeOffset="170">15555 11581 7569,'-11'-10'-38,"4"2"1,4-5 0,1 8 225,2 9 1,0 5 0,0 4 0,0 1 0,0 2 0,0 1 0,0 0 0,0 0-186,0-1 0,0 3 0,0-3 0,0-1 1,0 0-1,0 0 0,0-1-215,0-1 1,0-5 0,2-2 314,1-1 1,0-1 0,5-4 0,0 0 0,4 0 0,2 0-1,2 0-62,2 0 0,-4 0 0,3 0 0,-2 0 1,1 0-1,1 1 0,-1 3-115,-2 3 0,3 0 1,-2 0-1,-1 2 0,-3 1 1,-2 2-1,-2-1 0,-1 1 34,0-1 1,-3-3 0,1-1-1,-3 2 1,-1 1 0,-1 2-1,-3-1 1,-5 1-105,-5-1 1,0-3 48,-5-1 1,0-3-103,-4 4 1,0-6-223,0 2-148,1-3 567,4-1 0,-4 0 0,4 0 0</inkml:trace>
  <inkml:trace contextRef="#ctx0" brushRef="#br0" timeOffset="171">15555 11546 7569,'-6'-17'82,"1"0"1,5 6 0,1-1 0,3 2 0,3 3 95,4 3 1,4-1-1,3 1 1,2 1 0,4 1-1,1-1 1,2 0-1,1 0-178,1 2 0,-3 11 0,1 3 0</inkml:trace>
  <inkml:trace contextRef="#ctx0" brushRef="#br0" timeOffset="172">16149 11261 7569,'-5'-11'91,"2"4"0,-3 5 0,1 4 0,3 7 0,0 5 1,2 5-1,2 4 0,1 2 0,5 4 0,3 3 0,3 4 1,3 1-1,1 1 53,2 0 0,5 4 1,2-4-1,-2-2 1,-2 0-1,-3-3 1,-2-1-1,-1-4 1,-3-3-1,-2-5-420,0-2 0,-1-3 0,-1-3 0,-2-1 0,-3-1 1,-1-1-1487,0-1 1762,-1-6 0,-3 3 0,0-5 0</inkml:trace>
  <inkml:trace contextRef="#ctx0" brushRef="#br0" timeOffset="173">16332 11729 7569,'0'-18'393,"0"3"1,0 3 0,-1 1-9,-3 4 1,-4 7 0,-7 9 0,-4 5 0,-3 5 0,-2 2-1,-1 2-408,-2 0 1,-3 0 0,4 0 0,5 1 0,4 1-1,6 0 23,3-3 0,-2 1 0,4-5 0</inkml:trace>
  <inkml:trace contextRef="#ctx0" brushRef="#br0" timeOffset="174">5151 14265 7761,'11'0'43,"1"0"1,0 0-1,2 0 1,3 0-1,1-2 1,2 0-1,3-2 1,2 0-1,2-1 1,-2-1-1,-1-2 1,-1 2-1,-1 0 1,-3 0-1,-4 1 1,-1 3-867,1 1 823,-7 1 0,7-6 0,-9 0 0</inkml:trace>
  <inkml:trace contextRef="#ctx0" brushRef="#br0" timeOffset="175">5265 14413 7569,'13'-1'120,"1"-2"0,2-2 0,1 0 0,0-1 0,1 1 0,2-2 27,2 1 1,5 2 0,-1-2-1,1 1 1,0 1 0,-1 0-148,0 0 0,-2 1 0,-1 3 0</inkml:trace>
  <inkml:trace contextRef="#ctx0" brushRef="#br0" timeOffset="176">6601 14196 7569,'-6'1'40,"3"3"0,5 4 0,3 1 1,1 0-1,3-3 0,2 0 1,3-1-1,2 0 0,-1-1 1,0 0-1,3 0 53,3-2 0,-4 0 0,6-2 0,-2 0 0,1-2 0,2 0 1,1-3-1,2-2 0,-2-1 0,-1-3-151,-1 0 1,0 3-1,-1 1 1,-3-2-1,-4-1 1,-2-2-1,-3 1-17,-3-1 1,-1 1 0,-6 0 0,0-1 0,-2 1 0,-3 1-1,-5 1 1,-5 2 21,-3 2 0,-1-2 0,-5 3 1,-2 1-1,-3 3 0,-2 4 1,-5 5 113,1 5 1,3 0-1,3 5 1,1 1 0,2 2-1,3 1 1,4 0 0,5 1 83,6 2 0,-1-2 1,5 3-1,3-3 1,3-2-1,6-2 1,2-1-144,1 1 1,5-3 0,0-2 0,2-2 0,2-3-1,0-2 1,2-5 0,0-1-174,2-2 1,1 0 0,-2 0 0,0-2 0,-2-1-1,0-5 171,-2-2 0,-5-2 0,2 1 0</inkml:trace>
  <inkml:trace contextRef="#ctx0" brushRef="#br0" timeOffset="177">7195 13945 7569,'0'-12'-20,"1"6"1,4 2 0,6 2-1,3-1 1,0-1 0,0 2 0,-1 1-1,4-1 1,-1 0 0,2-2-242,0 1 261,-4 2 0,8 1 0,-5 0 0</inkml:trace>
  <inkml:trace contextRef="#ctx0" brushRef="#br0" timeOffset="178">7641 13671 7569,'5'-12'56,"-3"2"1,6 1 0,2 2-1,3-1 1,2 2 0,-1 2-1,-1 3 1,-2 1 0,-1 1 55,-2 3 1,1 2 0,-6 7 0,0 2 0,-2 4 0,-1 3-1,-1 0 1,-3 1-168,-4 0 0,-2 0 0,-1 0 0,0 0 1,-1 0-1,1-1 0,-1 1 0,1-1-31,-1-3 0,5 1 1,0-5-1,2-1 1,3-1-1,1-2 127,1 1 0,1-6 0,3-2 1,3-3-1,3-1 0,3 0 1,1 0-25,1 0 0,2-1 0,-3-2 0,1 0 0,0 0-17,2 2 0,-5-4 0,5-2 0</inkml:trace>
  <inkml:trace contextRef="#ctx0" brushRef="#br0" timeOffset="179">7972 13991 7659,'4'-8'-372,"1"2"372,1 1 0,2 6 0,3 5 0</inkml:trace>
  <inkml:trace contextRef="#ctx0" brushRef="#br0" timeOffset="180">8132 13568 7569,'-12'-11'509,"2"2"1,2 5-407,5 8 0,1 6 0,2 4 1,0 1-1,2-1 0,0-1 0,2-2 1,-1 1-235,-2-1 0,-1 0 0,0 1 0,0-1 0,0 1 5,0-1 1,1-5 0,2-1 0,2-1 0,1 0 163,3-1 1,1-2-1,1-1 1,1 0-1,-1 0 1,1 1 0,-1 2-10,1 0 0,-1 5 1,0-3-1,1 2 0,-1 1 1,-1 3-1,-1 0 1,-2 0-38,-2 1 1,2-1-1,-3 2 1,-1 1 0,-2 1-1,-1-1 1,-1 0-79,-3 1 0,1-2 0,-4 2 0,-2-2 0,-1-2 0,-2 1 0,0-2 0,-2-3-340,-2-3 0,1 1 0,2-1 426,-2-1 0,3-7 0,-5-2 0</inkml:trace>
  <inkml:trace contextRef="#ctx0" brushRef="#br0" timeOffset="181">8120 13522 7569,'-6'-11'-18,"1"-1"1,6 2 0,3 1-1,4 3 1,2 0 0,1 1 0,0 0 95,1 2 1,4 2-1,2 1 1,1 0-1,0 1 1,0 2-79,-1 0 0,4 6 0,-5-2 0</inkml:trace>
  <inkml:trace contextRef="#ctx0" brushRef="#br0" timeOffset="182">8543 13420 7569,'-9'-7'71,"5"5"0,7 4 0,2 6 0,0 3 0,-1 3 1,1 3 179,1 0 0,4 2 0,4 4 1,-1 0-1,1 1 0,-2 2 0,1 0 1,-3 1-318,-2 1 1,2-4 0,-2 3 0,2-3 0,0-3-1,-1 0 1,-1-4 0,-1 0-2254,-1-3 2319,5-1 0,-5-2 0,5 0 0</inkml:trace>
  <inkml:trace contextRef="#ctx0" brushRef="#br0" timeOffset="183">8691 13785 7569,'-23'-6'76,"2"1"1,2 5 0,2 0 0,2 0 0,-1 1 0,-1 3 0,-1 3 129,1 3 0,3 2 0,-2-1 0,4 2 0,0 1-206,1 1 0,-1 5 0,1-2 0</inkml:trace>
  <inkml:trace contextRef="#ctx0" brushRef="#br0" timeOffset="184">9182 13568 7569,'-6'-8'106,"3"2"0,5 2 0,3 5 1,1 6-1,3 4 0,0 4 0,0 5 1,0 2-1,2 4 0,3 2 0,1 1 1,1 3 126,-1 1 0,1 1 0,-2-1 1,1 0-1,1-1 0,-1 1 1,0-3-1,-1-1 0,-1-3-356,-2-2 0,1-1 0,-1-1 1,0 0-1,1-3 0,-2-4 0,-1-2 1,-3-2-1038,-1 1 1,3-5 1159,-4 1 0,-5-6 0,-6 4 0</inkml:trace>
  <inkml:trace contextRef="#ctx0" brushRef="#br0" timeOffset="185">9377 14036 7569,'-6'-6'0,"-1"3"385,-3 6 1,-2 3-69,1 6 1,-2-1-1,-2 2-264,-4 2 0,-1 1 0,-1 5 0,2-2 1,0 0-1,0 0 0,1-1 0,2-2-338,2-2 0,6-1 0,5-2 0,1 1 0,2-1 285,0 1 0,0-6 0,0-1 0</inkml:trace>
  <inkml:trace contextRef="#ctx0" brushRef="#br0" timeOffset="186">9559 13499 7569,'-6'-11'140,"3"0"0,6 0 0,5 3 1,2 0-1,1 0 0,1 2-10,-1 2 0,0 4 0,0 4 0,-4 4 0,-2 3 0,-1 4 0,0 4-179,-2 3 1,-5 5 0,-6-1 0,-4 0-1,-4-2 1,1-1 0,-1-1 0,4 1 59,0 0 0,3-5 1,2-3-1,4-2 1,6-3-1,4-3 30,5-3 1,5-2 0,-1-2-1,4 0 1,4 0 0,2-2-1,3 0 1,0-3-357,0-2 315,3 5 0,-6-8 0,3 3 0</inkml:trace>
  <inkml:trace contextRef="#ctx0" brushRef="#br0" timeOffset="187">10359 13317 7569,'0'-12'46,"0"1"1,-2 1-1,0 1 1,-3 3-1,-2 0 1,-1 4-1,-3 2 1,0 5-1,0 5 1,-1 7-1,0 4 1,-2 8-1,-2 7 128,2 6 0,-2 3 0,1 5 0,1 2 0,1 3 0,3-1 0,1 2 0,3-1 0,1-1 0,2-2-148,2-2 0,1-3 0,1-2 0,4 0 0,5-3 1,4-4-1,1-4-106,2-4 1,-3 2 0,4-5 0,-1-3 0,0-3-1,-1-3 1,-2-1 0,-1-3-183,-2-2 1,1 0 0,-1-2 0,1-3 0,-1-1 261,1-1 0,-1-4 0,0 4 0</inkml:trace>
  <inkml:trace contextRef="#ctx0" brushRef="#br0" timeOffset="188">10724 13739 7569,'-5'-23'-38,"0"6"0,-3 0 1,5 2-1,1 0 0,2 1 1,0 1-1,0 2 1,2-1-1,1 1 189,5-1 0,2 5 0,2-1 0,-1 1 0,0 0 0,1 3 0,1 3 0,1 1 0,1 0-95,-1 0 0,2 5 0,-1 3 0,-1 2 0,-1 1 0,-1 2 0,-2 1-106,-3 1 1,-2 6 0,-5-2 0,0 1 0,-1 0 0,-4-1 0,-5 2 0,-4-1 34,0-1 0,0 2 0,0-3 0,-1 0 0,1-3 0,1-2 0,2-3 111,-1-2 0,5 1 0,0-4 0,4 0 0,4 0-44,5-3 0,9 1 1,4-1-1,3 2 0,1-1 1,1-1-1,1 1 0,2 2-34,-2 1 1,-1-2 0,-1 4 0,-1 1 0,-2 1 0,-3 1 0,-3 1-55,-4-1 1,-6 2 0,-1 2 0,-1 3-1,-2 1 1,-3-2 0,-4 1-33,-9 0 0,-4 0 0,-3 2 0,-1-2 0,-1-2 1,-3-2-1,-1-1 0,-2-2-100,2 1 1,1-2-1,6-1 1,3-3 0,4-1 167,2-2 0,2-2 0,0-1 0</inkml:trace>
  <inkml:trace contextRef="#ctx0" brushRef="#br0" timeOffset="189">11318 13991 7569,'5'-7'167,"1"2"1,6 4-1,-1-2 1,1 0 0,-1 0-1,1 0 1,0 1 0,2-2-1,3 2-167,1 0 0,1 2 0,3 0 0</inkml:trace>
  <inkml:trace contextRef="#ctx0" brushRef="#br0" timeOffset="190">11763 13637 7569,'0'-23'52,"0"5"0,2 3 1,2 2-1,3 2 1,3-1-1,2 2 1,-1 2-1,1 3 1,-1 1-1,0 1 1,2 0-1,1 2 1,3 1-1,-1 1 1,2 3 92,0 4 0,-4 3 0,2 3 0,-1 2 0,-1 2 0,-2 3 0,-5 1 0,-2 4 0,-1 2-196,1 1 0,-5-3 0,2 5 1,-6 1-1,-4 1 0,-3 0 1,-3-2-1,-2-1 13,0-3 0,2 0 0,-4-4 0,2 0 0,2-2 0,2-2 1,5-3 161,3-4 0,-1-4 0,2-2 0,5-1-27,4-2 1,5-2 0,3-1 0,3 0 0,2 0 0,4-1 0,2-2 0,0 0-394,0 0 1,-6-2 0,0 1 0,0 2 0,0 0 295,0 2 0,-5-5 0,2-1 0</inkml:trace>
  <inkml:trace contextRef="#ctx0" brushRef="#br0" timeOffset="191">12380 14173 7569,'7'-11'568,"-2"-1"44,-5 1 1,0 3-889,0 1 0,-2 4 276,-1-1 0,-4 3 0,-4 1 0</inkml:trace>
  <inkml:trace contextRef="#ctx0" brushRef="#br0" timeOffset="192">12609 13568 7569,'-17'-17'31,"10"1"1,-1-3 0,7 5 0,3 6 162,2 8 1,0 7 0,-4 7 0,0 2 0,0 3-1,1 4 1,2 2 0,0 1 0,0-2-182,-2-1 0,-1 0 0,0-2 0,0-1 0,0-2 0,0-1 0,0-3-96,0-2 1,0 0 0,1-2 139,3-2 0,-1-3 0,4-5 0,4 0 0,1-2 0,4 0-14,-3-2 0,4 0 0,-1 4 1,1 0-1,1 0 0,-1 0 0,3 0 1,-3 0-46,-1 0 0,0 5 0,-1 3 0,-1 2 1,-1 2-1,-3-1 0,-1 0-34,-1 1 1,-6 3 0,2 0 0,-3-1 0,-1-1 0,0-2 0,0 1-38,0-1 0,-5 1 1,-3-2-1,-3-1 1,-3-3-1,-2-1 1,-1-2-1,-1-2-314,1-1 0,-1 0 0,-3 0 1,2-1 386,-1-3 0,-1-3 0,-2-4 0</inkml:trace>
  <inkml:trace contextRef="#ctx0" brushRef="#br0" timeOffset="193">12517 13454 7569,'7'-22'115,"0"10"1,0-5 0,5 8-1,5 4 1,3 1 0,2 0 0,0 1 36,1 0 1,5 2-1,3 1 1,2 1 0,1 3-1,-1 4-152,-3 2 0,-2 1 0,-5 1 0</inkml:trace>
  <inkml:trace contextRef="#ctx0" brushRef="#br0" timeOffset="194">13157 13362 7569,'-12'-11'131,"6"0"1,2-1 0,3 1 0,2 1 0,3 2 0,4 4 0,2 5-1,1 7 1,1 6 0,-1 5 0,2 4 0,1 4 0,2 2 137,2 1 0,-3-3 1,3 3-1,0 2 1,-2 1-1,2 1 0,-1-1 1,0-1-1,0-3-399,-1-1 1,3-1 0,-3-4 0,-2-2 0,-2-1 0,0-2 0,-1-1 0,-1-3-976,-2-2 0,1 0 1,-6-1 1104,0 1 0,-7-6 0,-2-1 0</inkml:trace>
  <inkml:trace contextRef="#ctx0" brushRef="#br0" timeOffset="195">13351 13739 7569,'-5'-15'440,"-3"0"0,3 3 275,1 5-551,-2 4 1,0-2-1,-6 5-73,1 0 1,-1 7 0,0 3 0,-3 5-1,-3 1 1,-1 2 0,0 0-375,-2 2 0,6-2 0,2 0 0,5-2 0,0 0 0,2-1 0,2 0 283,3-1 0,6-6 0,1-3 0</inkml:trace>
  <inkml:trace contextRef="#ctx0" brushRef="#br0" timeOffset="196">13431 13191 7569,'-6'-29'84,"2"6"0,8 9 0,3 4 1,3 4-1,2 1 0,0 3 1,2 6 153,2 7 1,4 11 0,-1 10 0,3 5 0,0 4-1,1 4 1,0 2 0,0 1-206,0 2 0,-2 4 1,0-2-1,-4 1 1,0 1-1,-3 0 1,-3 0-1,-2-4-254,-1-4 0,-6-3 0,2 3 1,-4-2-1,-4-1 0,-5-2 0,-3-2-2040,-3-2 2261,-6-1 0,-2-2 0,-6 0 0</inkml:trace>
  <inkml:trace contextRef="#ctx0" brushRef="#br0" timeOffset="197">14196 14116 7569,'-16'-16'314,"5"8"1,4 0 0,8 5-315,4-1 0,0-2 0,-5-6 0</inkml:trace>
  <inkml:trace contextRef="#ctx0" brushRef="#br0" timeOffset="198">10370 14996 7569,'-1'-7'142,"-2"2"0,1 1 0,3 1 1,5-1-1,5 0-9,0 0 1,0 0 0,2 4 0,1 0 0,1 0-1,1 0 1,0-1 0,3-1 0,3-2 0,0 1-124,1 2 1,1-3-1,2 0 1,2 2-1,1-1 1,1 1 0,1-2-1,-2 1-28,-1 2 0,2-3 0,-2 0 1,1 2-1,3 1 0,1 1 0,1 0 1,1 0 25,-1 0 0,0-4 1,1 0-1,-1 1 1,0 2-1,0 1 1,1 0 5,-1 0 1,5 0 0,3 0-1,4-1 1,2-2 0,1 0-1,1 0 1,-1 2-12,1 1 1,3 0-1,-3 0 1,0 0 0,4 0-1,3 1 1,1 2-26,1 0 0,-4 1 1,1-4-1,0 1 1,2 2-1,1 1 1,-1-2-1,-2 0-28,-3-2 0,7 0 0,-4 0 0,0 0 0,-2 0 0,0 0 0,0 0 93,3 0 0,-4 0 0,6-2 0,-5-1 1,1-4-1,1 1 0,0 1 29,-3 0 1,2 2 0,-6-3 0,-1 1 0,-1 2 0,0 2 0,1 0-1,2-2-42,-2-1 1,-5 1 0,-2 3 0,-1 0-1,-1 0 1,-3 0 0,-3 0-7,0 0 1,-4 0-1,1 0 1,-2 0-1,-2 0 1,1 0-1,-2 0 1,-2 0 121,-3 0 0,-6 0 0,2 0 1,-5-2-1,-2 0-77,-1-2 0,-2-1 1,1 1-1,-5-2 1,-9-1-1,-8 4-2368,-5 1 2299,-13 2 0,-8 0 0,-11 0 0</inkml:trace>
  <inkml:trace contextRef="#ctx0" brushRef="#br0" timeOffset="199">10884 15727 7021,'12'0'118,"-1"0"1,2 0 0,2 0-1,4-2 1,2 0 0,4-2 0,0 0-1,2 0 1,-1 0 0,1 1 0,0-1-1,-1-1 1,0 0 0,-2 0 0,-3 2-313,1 2 1,-6 0 0,0-2 0,-4-1 193,0 2 0,-11 6 0,-2 2 0</inkml:trace>
  <inkml:trace contextRef="#ctx0" brushRef="#br0" timeOffset="200">10850 15966 7569,'11'0'76,"1"0"0,-1 0 0,2-1 0,3-1 0,6-4 0,6 1 0,3-1 144,5 0 0,1-1 0,-2-2 0,1 3 0,-1 0 0,-2 1 0,-1 0 0,-3 2-420,-2 2 0,-4 1 0,-4 0 1,-4 0-1,-2 0 200,-2 0 0,1 0 0,-1 0 0</inkml:trace>
  <inkml:trace contextRef="#ctx0" brushRef="#br0" timeOffset="201">11741 15704 7569,'-18'-12'59,"3"1"1,6 1-1,1 2 1,-1 6 0,-1 4 66,-1 6 0,-2 7 1,-1 4-1,-1 3 1,1 0-1,1 1 1,3 1-1,1 2-108,2 0 1,4 1 0,-1-4 0,3 0 0,1 0 0,1-2 0,4-2 0,7-4-44,5-2 0,5-2 1,2 0-1,3-4 1,3-3-1,3-4 1,1-4 43,1-3 1,0-4 0,2 0 0,1-2 0,-1-2 0,-3-3 0,-3-1 0,-5 0 12,-2-1 0,-5-2 0,-2-2 0,-4-2 0,-7-5 0,-3-2 0,-5-1-157,-2 0 1,-4 1 0,-13 1 0,-8 4 0,-9 4-1,-6 7 1,-7 7 0,-4 6-202,-2 3 0,-2 4 0,0 4 0,6 9 326,5 4 0,4 8 0,10 1 0</inkml:trace>
  <inkml:trace contextRef="#ctx0" brushRef="#br0" timeOffset="202">12746 15612 7569,'0'-11'123,"1"-1"0,3 2 1,3 4-1,4 6 1,0 8-1,-1 4 1,-1 5-1,-3 2 0,-1 4 1,-1 2-1,0 2 1,1-1 62,1 1 0,-3 3 0,2-3 0,0-2 0,1 0 0,2-3 0,0 1 1,1-1-1,-1-2-138,0-1 0,2-6 0,-3 0 0,-1-5 0,-1 0 0,0-2-45,3-2 1,-2-3-1,0-2 1,-1-3-1,-1-3 1,0-3-45,0-2 0,0 0 0,-4-2 1,1-3-1,1-1 0,4-2 0,0-2 1,2 1-203,-2 2 0,3 2 0,-5 6 0,-1 1 230,2 2 0,-2 7 1,5 6-1,-1 1 0,1 3 1,-1 1-1,2 3 76,1 2 0,6-2 1,-1 2-1,0-2 0,0-2 1,2 1-1,-1-2 8,1-3 1,-2 2-1,-3-5 1,-2 0-1,-1 0 1,-2 0-1,2-3 48,1-4 1,-2 1 0,-2-6-1,-1-2 1,-2-3 0,-2-3-1,0-2-59,3-2 0,-3-2 0,3-1 0,-3 0 1,-1-1-1,0-2 0,-1-3 0,-1-2-398,-2 1 0,-1 4 0,2 0 0,-1 3 0,2 4 0,1 3 0,1 4-478,0 0 1,0 7 0,1 4 815,3 4 0,2 11 0,5-2 0</inkml:trace>
  <inkml:trace contextRef="#ctx0" brushRef="#br0" timeOffset="203">13499 15487 7569,'-11'-5'59,"5"2"0,2-2 1,3 4-1,2 5 1,1 3-1,4 3 227,0 3 0,-2 6 1,2 0-1,0 4 0,-1 2 1,0 3-1,-2 0 1,-2 1-293,-1 0 0,0-2 0,2 2 1,0-1-1,2-4 0,-2-2 0,0-4-266,-2-2 1,4-1 0,-1-3 0,0-1-1,-2 1 1,-1-1 271,0 1 0,0-1 0,0 0 0</inkml:trace>
  <inkml:trace contextRef="#ctx0" brushRef="#br0" timeOffset="204">13785 15532 7569,'-5'-22'399,"0"6"1,-3 10-145,4 12 1,4 6-1,3 8 1,1 3 0,0 4-1,-1 0 1,1 3 0,0-2-224,1-1 1,-4 5 0,3-3-1,-1 1 1,-1-4 0,2-2-1,-1-1-300,-2 0 0,0-5 0,2-2 0,0-1 0,0 1 0,-3-2 268,-4-2 0,-2 0 0,-6-1 0</inkml:trace>
  <inkml:trace contextRef="#ctx0" brushRef="#br0" timeOffset="205">13511 15864 7569,'-6'-5'44,"0"-2"1,8-3-1,2 1 1,4 2-1,6-1 1,5 0 0,3 2-1,1 1 1,5-4 0,2 3-1,3-2 1,0 2 0,-1 1-1,-2 2 1,1 2-45,-2 1 0,4-5 0,-4-2 0</inkml:trace>
  <inkml:trace contextRef="#ctx0" brushRef="#br0" timeOffset="206">14071 15612 7569,'-12'-16'169,"2"3"1,2-2 465,5 2 0,1 9 1,2 7-1,-1 8-553,-3 6 0,2 2 0,-5 4 0,2 0 0,1-1 1,1 1-1,-1 0 0,1 0-167,2 0 1,2-2 0,2 0 0,2-4 0,1 0-1,3-2 1,1-1 0,3-1-76,2-3 0,3-2 0,5-1 0,0-2 0,-1-1 0,1 0 0,1-2-166,3 0 1,-7-2 0,3 0 0,-2 0 0,-4 0 325,-2 0 0,-2 0 0,-1 0 0</inkml:trace>
  <inkml:trace contextRef="#ctx0" brushRef="#br0" timeOffset="207">13968 15841 7569,'-17'-5'119,"6"-2"1,-1-4-1,9 1 1,6 1-27,9 1 1,4 6 0,8-2 0,3 1 0,4 1 0,2-2 0,1 1 0,0 1-289,0-2 1,-3 3 0,-2-3-1,-2 3 1,-5 1 194,-1 0 0,-7-5 0,2-2 0</inkml:trace>
  <inkml:trace contextRef="#ctx0" brushRef="#br0" timeOffset="208">14082 15624 7569,'-18'-17'1,"7"1"0,8-2 0,6 5 0,6 4 0,5 1 0,5-3 0,2 0 67,2 0 0,1-1 1,3 2-1,3 1 0,3 1 1,0 1-1,-1 1 1,-3 0-58,-1 1 0,0 4 1,-3-3-1,1 2 1,-3-1-1,-3-1 0,-1 2 1,-1 1-83,-3 1 0,1-2 0,0 0 113,-2-2 1,-6 1 0,-1 7 0,-2 5 0,-3 4 0,0 3 0,-2 2 0,0 4 44,0 3 1,-4 0 0,0 5 0,2-2 0,0-2 0,2 1 0,0-1 0,0 1-109,0 1 0,0-5 0,0 1 1,0-5-1,0-2 0,0-4 0,2 0-750,1-1 0,0-2 406,5-3 0,-7-2 0,0-6 0,-3-3 365,-1-3 0,2-8 0,1-3 0</inkml:trace>
  <inkml:trace contextRef="#ctx0" brushRef="#br0" timeOffset="209">14619 15761 7569,'0'-24'-103,"0"-2"1,0-2 0,0-1 0,-2-1-1,0 2 1,-2 4 464,2 3 0,0 7 0,4 2-235,1 7 1,2 11-1,4 13 1,0 3 0,3 0-1,2 3 1,1 0 0,1 3-88,3 1 0,-1-4 0,2 2 0,3-3 0,3-1 0,-1-1 0,0-3 0,1-4-74,0-2 1,1-7 0,-5-2 0,-2-3 0,-2-1 0,-2-1 0,-3-3 217,-4-4 0,0-3 1,-6-4-1,0-4 1,-2-4-1,-1-4 1,0-3-1,-1-3 48,-3-2 1,-2 1 0,-4 1 0,1 1 0,1 2 0,1 0 0,0 0-874,3 4 0,-1 7 0,2 6 1,1 8 640,5 9 0,8 10 0,7 3 0</inkml:trace>
  <inkml:trace contextRef="#ctx0" brushRef="#br0" timeOffset="210">15795 15007 7569,'-4'-11'127,"0"-1"1,2 1 0,2-1 0,4 2 0,3 4 0,3 7 0,2 9 0,1 8 0,1 5 0,1 4 0,0 4 0,0 5 139,0 2 0,1 4 0,-4-3 0,2 0 0,2 2 0,-1-2 1,1 2-1,2-2-358,0 1 1,3-2 0,-3-5 0,1-3 0,-1-2-1,0-3 1,-2 0 0,1-5-229,-3-2 1,-2-3 0,0-4-1,-1 1 1,1-2 0,-2-1-157,-3-2 1,-3-4-1,-8-1 1,-3-3-1,-3-4 475,-2-1 0,1-2 0,-1-3 0,1-1 0</inkml:trace>
  <inkml:trace contextRef="#ctx0" brushRef="#br0" timeOffset="211">16138 15601 6994,'-10'-13'0,"1"-1"0,1-1 0,-1 2 0,-1 3 0,0 3 206,2-2 1,-3 4 0,1 1 0,-4 3-1,-2 2 1,0 3 0,-3 4 0,-1 5-44,1 2 1,-3 6-1,3-2 1,-3 2-1,1 2 1,1 0-1,2 0 1,1 0-596,3 0 0,5-2 432,2-2 0,4 3 0,-2-5 0</inkml:trace>
  <inkml:trace contextRef="#ctx0" brushRef="#br0" timeOffset="212">16549 15395 7569,'-13'-11'109,"3"-1"0,11 1 1,3 1-1,2 1 1,2 3-1,0 1 62,1 2 1,4 2 0,4 1 0,1 0 0,3 0 0,3 0-1,3 0 1,0 0-425,1 0 0,0 0 1,3 0-1,-2 0 1,-1 0-1,-3 1 253,-5 3 0,1-3 0,-3 4 0</inkml:trace>
  <inkml:trace contextRef="#ctx0" brushRef="#br0" timeOffset="213">16572 15578 7569,'10'-11'64,"4"4"0,12 2 0,5 0 1,2-1-1,1-2 0,0 2 0,2-1 1,1 2 311,1 0 0,-1 2-376,-7 3 0,3 0 0,-4 0 0</inkml:trace>
  <inkml:trace contextRef="#ctx0" brushRef="#br0" timeOffset="214">17508 14767 7569,'0'-11'30,"0"-4"0,1-1 1,5 4-1,4 1 1,5 4-1,3-1 1,1 1-1,0-1 1,0 0-1,1 1 1,2 0-1,0 2 0,1 3 1,0 1-1,0 1 1,0 0 25,0 0 0,-2 1 0,0 3 0,-5 3 0,-2 3 0,-4 2 0,-1-1 0,-3 2 1,-2 1-1,-3 1-138,-1-1 0,-1-1 1,-3-2-1,-3 1 0,-3-1 1,-2 0-1,1 1 65,-1-1 0,-3-3 0,0 0 0,0-1 0,-1-1 0,1 0 1,1-3-1,2 1 133,0-1 0,5-1 0,1 2-72,5 4 1,4-3 0,9-1-1,4-2 1,3 1 0,2 2-1,3 0-17,3 0 1,-3 2 0,4-1 0,-1-1-1,-1 1 1,-2 0 0,-2 3 0,-4 1-15,-2 2 1,-4-5 0,-6 1 0,-1 1 0,-2 1 0,-3 1 0,-4 1 0,-5-1-1,-5 1 1,-4-1-1,-6 1 1,-2-1-1,-4 0 1,0 0-1,-1-3-137,0 0 0,2 0 1,-1 2-1,4-1 1,3-2-1,4 1 0,2 0 124,3-1 0,-3 6 0,-1 5 0</inkml:trace>
  <inkml:trace contextRef="#ctx0" brushRef="#br0" timeOffset="215">17417 15452 7569,'-18'-5'80,"2"0"1,5-4 0,5 3 0,6 1 0,6 2 0,5 2 122,0 1 1,7 0 0,3 0 0,7 0 0,4 0-1,5 0 1,3 0 0,7 0-189,5 0 1,5-1 0,6-2 0,-30 2 0,2-1-1,2 0 1,1 0 0,1 0 0,-1 0 0,1 0 0,0-1-36,-1 0 0,0 0 1,-2 1-1,0 1 1,2-1-1,-1-1 1,0 1-1,0 0 0,-2 0 1,1 0-1,-2 1 1,0 0-1,-1-1 1,-1 1-1,28-1-75,-6-2 0,-4 0 0,-10 4 0,-5 0 0,-9 0 0,-5 0 0,-6 0-142,-2 0 1,-7 1 0,-4 2-1,-4 2 237,-6 1 0,-12 2 0,-4 3 0</inkml:trace>
  <inkml:trace contextRef="#ctx0" brushRef="#br0" timeOffset="216">17600 15806 7569,'0'-11'48,"0"0"1,0-1 0,0 1 0,1-1 0,1 1 0,2 0 0,0 0 0,0 2 0,1 2 0,1-1 137,3 2 1,-3 1-1,2 5 1,1 0-1,1 0 1,1 1-1,1 2 1,-2 2-1,-1 1-179,-1 3 0,-6 1 0,2 2 0,-3-1 0,-1 2 0,0 1 1,0 2-53,0 2 0,-5-3 1,-3 4-1,-3 0 0,-3 0 1,-2 0-1,-1 2 1,-1 0 18,1 2 0,-1-4 1,-2 0-1,2 0 1,1-1-1,3-3 1,2-2 52,0-2 0,6 1 0,2-1 0,3 0 1,2 0-1,3-4 63,3-3 1,9 1 0,3-1-1,4-2 1,3-2 0,3-2 0,2-2-38,-1 2 1,-3-4 0,2 3 0,-2 0 0,-4 1 0,-4-1 0,-2-1-543,1 2 1,-4 0 0,1 2-1933,-2 0 2421,-7 0 0,-1 5 0,-5 2 0</inkml:trace>
  <inkml:trace contextRef="#ctx0" brushRef="#br0" timeOffset="217">18022 16161 7569,'0'-12'-355,"0"1"0,1 4 55,3 4 0,-3 3 300,3 3 0,-2 4 0,-2 4 0</inkml:trace>
  <inkml:trace contextRef="#ctx0" brushRef="#br0" timeOffset="218">18353 15761 7569,'0'-23'190,"0"9"0,2 3 0,1 2 0,4 4-85,-1 5 1,3 5 0,-5 7 0,-2 2 0,0 2-1,-2-1 1,0 0 0,0 0-85,0-1 0,-4 3 0,0-2 0,1-1 0,1-1 0,-1-2 0,0 0-75,0 1 0,0-6 1,1-1 33,-2 0 1,2-3 27,5 1 0,4-1 0,4-2 0,2 0 1,1 0-1,1 0 0,0 1 19,2 3 1,-3-2 0,3 6 0,1 0-1,-1-1 1,1 1 0,-2 1 0,1 1-31,-4 1 0,0 1 0,-1-1 1,-1 0-1,-1 2 0,-2 1 0,-4 1-90,-3-1 0,-1-5 0,0-1 1,-1 1-1,-4 0 0,-6-1 1,-4-1-1,-3-1-52,-2 0 0,-2-3 0,0 1 1,-1-3-1,0-1 0,0 0 1,0 0-120,0 0 1,1-1-1,-1-3 1,0-2 263,0-1 0,0-8 0,0 2 0</inkml:trace>
  <inkml:trace contextRef="#ctx0" brushRef="#br0" timeOffset="219">18308 15727 7569,'5'-12'71,"2"2"0,9 1 0,3 1 0,2 1 0,3-1 0,2 2 0,3 0 160,4-1 1,-1 3-1,6-2 1,-3 1-1,-1 2 1,1 2-1,-2 1 1,-3 0-344,-3 0 0,-8 0 112,-4 0 0,-2 5 0,-2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7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3141 16743 7569,'0'-17'23,"0"9"0,0-4 0,-2 2 1,0 0 470,-2-2-201,0 6 167,4-4-46,0 9-244,0-4 243,0 5-419,0 5 1,0 1 11,0 5 1,-1 7-2,-3 5 1,2 5 60,-6 6 0,-3 6-16,-5 1 0,1 8-141,4 0 0,-2 6 147,-2-2 1,2 3-73,-2 1 0,4-5 73,3-3 1,-1-5-43,5-2 1,-3-9 16,3 1 0,0-9-1,4-2 0,0-1-42,0-7-21,0 0-52,0-4-207,5-4 367,-4-2-182,4-5 0,-1-6-86,0-6 1,1-4 35,-1-7 0,-2-1-208,6-3 0,-4-2 97,3-5 1,-3-1 24,4 1 0,-2-2 125,2-2 1,2 2-48,-2-6 1,-2 5 175,2-1 0,-1-1-77,5 0 1,-5 5 84,1 4 0,-2 4 68,2 0 0,1-1 100,-5 4 1,-1-1-17,-3 9 1,0 0 108,0 3 0,-3 1 584,-1-1-310,0 6 94,-1-4-154,4 9-483,-5-4 58,6 5 0,6 5 90,1 2 1,3 5-42,2 3 1,-1 3-7,1 5 1,3 3-64,0 1 0,0 5 44,-3-2 0,0 7-86,4 1 0,-4 1 63,4-1 0,-4 2-149,0 1 0,0 3 59,4-6 1,-2-4 22,5-4 0,-2 0-4,2 0 1,3-1 6,-3-2 0,-1-7-75,1 3 0,-1-4 41,1 0 1,-3-2 30,-5-6 0,1 0-47,-1 1 0,-1-1-123,-2 1 1,1-5 32,-5 1 1,1-4-468,-1 3 78,-3-4-188,4 2 59,-5-5 0,-1 0 3,-3 0 648,-8 0 0,-5-10 0,-6-3 0</inkml:trace>
  <inkml:trace contextRef="#ctx0" brushRef="#br0" timeOffset="1">2855 16674 7569,'-5'-11'221,"4"0"0,-3-1-31,8 1 0,-2 3-7,6 1 1,-4 0-35,3 0 0,-3-4 46,4 4 0,-4-3-112,3-2 0,1 0 57,3-4 0,-3 2-126,0-5 0,-1 2 52,5-2 1,-5-3-84,1 3 1,-1 1-92,5-1 0,-5 0 74,1-4 1,0 4 19,3 0 0,-1 4 42,-2-4 1,1 4 63,-5-4 0,1 6-13,-2 2-3,-1-1 10,3 6 20,-5-1-238,0 2 139,5 5 0,-3 0-8,6 0 0,0 2 38,3 1 0,0 3-14,1 1 1,-1 7 23,1-2 0,0 3 13,4 0 1,-4 1-42,4 3 0,-2 2 15,1-6 1,-3 5 96,4-1 1,-4-1-48,0 1 1,0-4-146,4 4 0,-4-3 59,4 3 1,-4-4 37,0 4 1,-1-5-85,1 1 0,3 2-148,0-2 0,4 0 196,-4-3 0,1-1 0,-5 0 0</inkml:trace>
  <inkml:trace contextRef="#ctx0" brushRef="#br0" timeOffset="2">4191 16960 7569,'-11'0'-135,"5"-5"120,1 4 216,0-10 68,3 10 355,-3-4-353,10 0 1,5 0 31,6-3 1,0-1-121,-1 6 1,-1-5 11,5 4 0,0-1-131,4 1 0,-1 3-188,-3-3 1,2-1 60,-2 1 1,3-1-99,1 2 0,-4 1-65,0-2 1,-4 2 119,4-2 1,-5 3-504,1-3 0,-2 3 244,-1 1 1,-2 1 364,-3 3 0,-2 2 0,-5 6 0</inkml:trace>
  <inkml:trace contextRef="#ctx0" brushRef="#br0" timeOffset="3">4237 17154 7569,'6'-7'170,"-2"-1"1,4 5-66,3 0 1,1-3 121,3 3 0,3-1 22,1 4 1,1-1-82,-1-3 1,6 1-1,-2-4 1,3 3-72,-3-4 1,3 6-190,1-2 1,3-1-516,-3 1 0,0-1 381,-5 1 1,0 3 225,-3-3 0,3 3 0,-5 1 0</inkml:trace>
  <inkml:trace contextRef="#ctx0" brushRef="#br0" timeOffset="4">5482 16640 7569,'6'-18'0,"1"2"0,-3 5 0,2 0 67,5 4 1,1-3 132,-1 2 1,1-2-87,-1-2 21,0 1 1,5 3-3,-1 1 1,0 3-3,-4-4 0,1 6-130,-1-2 0,1 3 163,-1 1-221,1 0 1,-1 0 48,0 0 1,-3 4-5,0-1 0,-6 6-15,2-1 0,-3 2-117,-1 1 0,-1 5 58,-3-1 0,-3 4 43,-9-4 0,2 2 31,-5-2 0,2-1-2,-2 5 1,-2-5 120,6 1 1,0-2-108,3-2 0,2-3 176,3-1-146,2-4 0,5 3 38,0-2-26,0-3 0,5 8-5,2-5 1,3 1-60,2-1 0,4-2 49,3 6 0,3-4-92,1 3 0,0-3 76,-1 4 0,5-4-28,0 3 1,-1 0-7,-3 0 1,-5 3-4,-3-2 1,2 2 15,-2 2 0,-4-1-1,-3 0 0,-5 5 17,0-1 0,-1 4-12,-2-4 0,-9 4 53,-3-4 1,-8 6-48,-3-2 1,-2-1 0,-10 1 1,3-5 64,-10 1 1,4-1 9,-4 1 0,5-6-18,-1 2 1,6-6 79,2 3 0,9-6-91,2 2 1,5-2 2,3-2 1,5-2-308,2-2 0,4 2 131,4-6 1,2 1-476,5-5 0,5 1 38,-1-1 563,5 1 0,-2 0 0,5-1 0</inkml:trace>
  <inkml:trace contextRef="#ctx0" brushRef="#br0" timeOffset="5">6373 16320 7569,'1'-6'-790,"3"2"779,-3 3 1,8 2 238,-5 3 1,0-1 318,-4 4-343,0 6 0,0 1 2,0 5 0,-5 1-13,-3 7 1,2 2-9,-2 5 1,0 2-34,-3 2 1,-2-1-96,-2 5 1,2-1 109,-2 5 0,-1 0-314,0 0 0,-3-1 169,4 1 1,0-4-98,4 0 0,-1-6 46,1 3 1,3-8-98,0 0 0,5-6-19,-5 2 0,4-7 64,-3-1 1,4-5-56,-1 1 1,-1-2-28,1-2-99,1 1-92,3-1 0,0-3-33,0-1 1,1-4 386,3 1 0,7-8 0,7-2 0</inkml:trace>
  <inkml:trace contextRef="#ctx0" brushRef="#br0" timeOffset="6">6533 16800 7569,'0'-18'207,"0"2"1,0 4-94,0 1 1,1 3 524,3 1-328,2-1-188,6-3 1,-1 1 252,0 2-190,1 3 0,-5 5-82,1 0 1,0 0-53,3 0 0,1 0-89,-1 0 1,-1 9 97,-2 2 0,1 4-108,-6 1 1,2-1 43,-1 8 0,-4-2 36,0 10 0,-5-5 21,-6 5 1,-2 1-13,-2 6 1,-3-3-14,-5 3 0,4 2 22,0-2 0,4 0-198,-4-4 1,4-1 65,-4-3 1,6-2-38,2-5 1,-1-4 25,5 0 71,1-5 10,1 3 0,5-10-7,0 1 17,0-6 0,2 4 108,1-6 1,4 0 51,4 0 1,6-2-20,2-2 0,1 2-90,-1-6 0,6 2-28,-2-2 0,3-1-7,-3 6 0,-2-5-16,-2 4 1,1 0-15,-4 4 1,3-3-55,-4-1 0,0 0 87,-3 4-527,-6 0 189,4 0-557,-9 0 417,4 0 1,-6 0-629,-3 0 1088,-2 0 0,-5 5 0,-1 1 0</inkml:trace>
  <inkml:trace contextRef="#ctx0" brushRef="#br0" timeOffset="7">7184 17314 7569,'-7'0'502,"-3"-5"-28,9 4-350,-4-4 47,5 5-928,0 0 1,5 0 756,3 0 0,2 0 0,1 0 0</inkml:trace>
  <inkml:trace contextRef="#ctx0" brushRef="#br0" timeOffset="8">7355 16674 7569,'-5'-29'0,"4"3"91,-3 7 104,3 7 0,1 6 47,0 2-255,0 3 290,0-4 5,0 5-172,5 0 1,-4 5-12,3 2 1,-3 5-3,-1 3 1,4 3 43,0 5 0,-1-1-192,-3 1 1,0-1 89,0-3 1,4 2-92,0-1 1,0 0-8,-4-1 1,0-1 6,0-3 1,0-6 60,0 2-32,0-2-90,0 2 120,0-4 22,0-2 54,0-5 0,5 0-54,3 0 0,2 0 2,1 0 1,4 0-21,1 0 1,3 0 4,-4 0 0,4 4-40,-4-1 0,5 6 45,-1-1 1,-2 2-56,-2 2 0,2-1 44,-2 0 1,0 5-85,-3-1 1,-5 5 31,1-1 1,-6-1-3,2 1 1,-3 0 33,-1 4 1,0-2-3,0-2 0,-6 3-23,-5-3 0,-2 1 13,-6-1 0,0 2-116,-4-6 1,-1 0 103,-3-3 1,3-5-15,-2 1 0,3-6-108,4 2 1,-2-3-164,6-1 0,0 0 33,3 0 286,1 0 0,0-10 0,-1-2 0</inkml:trace>
  <inkml:trace contextRef="#ctx0" brushRef="#br0" timeOffset="9">7229 16674 7569,'-6'-24'0,"6"-2"191,8 7 1,8 6 331,7 2 1,5 3-276,6 0 1,-1-1-121,-2 6 0,0-1 30,-4 4 1,5-4-21,-2 0 0,3 0-90,1 4 1,1 0-4,-1 0 0,4 0-237,0 0 0,4 0-118,-4 0 0,-1 0-918,-7 0 1228,-2 0 0,-10 5 0,-1 2 0</inkml:trace>
  <inkml:trace contextRef="#ctx0" brushRef="#br0" timeOffset="10">2490 18205 7740,'16'0'-883,"1"0"805,2 0 1,6 0 204,-2 0 1,7 0 70,1 0 1,2-1-95,1-3 1,3 1 95,-3-4 0,8 3 3,-4-4 1,5 4 7,3-3 1,0 4-109,-1-1 1,5 3-214,-1 1 0,6 0 182,-2 0 0,3 0-110,1 0 1,3 0 29,5 0 1,-33 0-1,2 0-135,3 0 1,2 0 0,-1-1 0,1-2 114,3 2 1,0-1 0,-1-1 0,0 0-236,3 1 0,0 1 0,0 0 0,-1 0 245,3 0 1,0-1-1,-1-1 1,1 1 34,0 0 0,0 0 0,0 0 0,0 0 0,2 2 1,-1 0-1,1 0 1,1 0-13,0 0 0,1 0 0,-1 0 1,1 0 0,-5 0 1,1 0 0,5 0 0,1 0-8,-3 0 1,1 0 0,2 0-1,0 0 12,-1 0 0,1 0 0,-1 0 1,-1 0-49,-1 0 1,1 0-1,5 0 1,-1 0-286,0 0 1,-1 0 0,2 0 0,0 0 306,-1 0 1,-1 0 0,0 0 0,1 0 10,-1 0 1,0 0 0,4 0 0,0 0-4,-3 0 1,-1 0 0,3 0 0,1 0 14,-4 0 1,0 0 0,0 0-1,0 0 3,-4 0 1,1 0-1,2 0 1,0 0 2,-3 0 0,1 0 1,0 0-1,0 0-101,-2 0 0,-1 0 0,0 0 0,-1 0 111,1 0 0,1 0 0,-2 0 0,-1 0-15,-1 0 1,0 0 0,0 0 0,1 0 14,-3 0 0,0 0 0,-3 0 0,0 1-18,-2 1 1,-1 0 0,-2-1-1,0-1 66,-1 2 1,-1 0-1,29-1-73,-8-1 0,-4 4 378,-7 0 0,0 0-382,-7-4 0,0 0 666,-8 0 1,-6 0-645,-6 0 0,-2 0 975,-1 0-712,-6 0 478,-1 0-188,-5 0-441,0-5 1,-4 2-163,0-4 1,-3-1 68,3-4 1,-5 5-91,1-1 0,2 1-3,-1-5 0,3-3 51,-4 0 1,6-6-34,-2 2 1,2-3 9,2-5 0,0 2-1,0-6 1,0 1 3,0-5 0,2-3 3,2 0 1,-2-9 21,6 2 0,-4-9-188,3 1 1,1 0 202,3-4 1,-3 1-227,-4 24 1,-1-1-1,0-27 224,1 0 0,-3-3 5,-1 2 0,-1 1 4,-3 2 1,-4 6 21,-7 3 0,-3 6-161,-5 1 0,-3 0 253,-1-4 0,-1 1-60,2-1 0,2 4 7,-3 0 0,8 0-33,4-3 0,2-1-100,1 0 1,6 1 37,2-1 0,-1 0 24,1 1 0,1 4 63,3 3 0,0 6-9,0 2 1,0 8 223,0-1-433,-5 8-419,3-1 21,-3 9 0,5 3-327,0 8 869,0 3 0,5 4 0,2 0 0</inkml:trace>
  <inkml:trace contextRef="#ctx0" brushRef="#br0" timeOffset="11">2478 16092 7569,'0'-11'0,"0"-1"-1,0 1 69,5 4 0,-2 2 299,5 5-184,-1 0 1,1 0-432,-1 0 188,1 5 0,-2 2 75,-2 4 1,1 2 114,-1 2 0,4 3-9,-5 5 1,5 1-46,-4 2 1,5 4-7,-2 4 0,0 4-23,0 0 1,0 9 12,0-1 1,2 7-165,-5 0 1,0 8 163,-4 4 1,0-31 0,0 0-187,0 2 1,0 1 0,-1-2 0,1 1 195,-2 2 0,0 0 0,-1-1 0,-1 0 37,-1 2 0,-1 1 1,2-1-1,0-1-57,0 2 0,1 0 0,0-1 0,-1 0 12,1-2 1,-1-1 0,1 1-1,1 0-28,1 2 0,2-1 0,-1-5 0,0 1-65,-1 2 0,2 0 0,3 26-143,-1-1 0,6-6 219,-1-2 1,2-3 12,1 3 0,5-6-107,-1-1 1,0-10-82,-4-5 0,3-6 111,-2 2 0,2-8 145,-7-4-469,4-2 318,0-2-1263,0-4 1057,-4-7 231,-2-12 0,0-11 0,1-6 0</inkml:trace>
  <inkml:trace contextRef="#ctx0" brushRef="#br0" timeOffset="12">2638 15978 7463,'8'0'363,"-1"0"0,5 0-312,3 0 1,7 0 84,1 0 0,4-1-230,8-3 1,4 1 85,3-4 1,6 0 19,2 0 0,5-7-228,3 2 0,0 0 252,-26 8 0,1 0 0,29-6-276,-28 6 1,0 0 0,29-1 260,-29 3 1,0 0 0,0 1 0,1 1-42,-1 0 0,0 0 0,4 0 0,-1 0 47,-3 0 0,1 0 0,1 0 1,0 0-45,0 0 1,0 0 0,0 0 0,-1 0 22,3 0 0,0 0 0,1 0 1,0 0-9,3 0 1,0 0 0,-2 0-1,1-1 1,0-1 0,2 0 0,0 1 0,0 1-3,0-2 0,1 0 0,1 1 0,0 1-253,1-1 1,0 2-1,0-1 1,-1 0 265,1 0 0,0 0 0,-3-2 1,1 0 26,0 0 0,0 0 0,-1 0 0,0 0-27,1 2 1,0 0 0,-1 1 0,0-1 0,-1 2 0,0 0 1,-2-1-1,0 0-188,-1 0 0,1 1 0,2 1 0,0-1 191,-2 0 0,0 0 0,1 1 0,1-1-3,-2 0 1,0 0 0,0-1 0,0-1-1,0 2 1,-1 0 0,1-1-1,0-1-18,0 1 1,0-2-1,0 1 1,0 0 11,0 0 1,0 0-1,-2 0 1,-1 0-38,-1 0 0,0 0 0,-1 0 0,0 0 41,0 0 1,-1 0-1,31 0 80,-1 0 1,-5 0 81,-2 0 1,-1 0-109,-7 0 0,3 0-40,-6 0 1,2 0 390,-6 0 1,2 0-416,2 0 1,-2 0-4,-2 0 1,-1 0 50,-3 0 1,-1-1-27,5-3 1,-4 2 82,4-6 1,-6 6 388,2-2 0,-6 3-415,-1 1 0,-6 0 303,2 0 1,-5 0-333,-3 0 0,-2 0 189,-6 0 1,1 0-237,-1 0 0,1 0 404,-1 0-371,1 0 1,0 0 70,3 0 0,-2 0-61,2 0 1,3 0 9,1 0 1,-1 0-88,1 0 0,-1 0-137,1 0 1,-1 0 11,-3 0 1,-6 0-517,2 0 37,-7 5 1,0 1 44,-8 5 592,-13 1 0,-12-1 0,-11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7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1953 3712 7569,'-4'-8'79,"-1"1"0,0-2 1,-1 0-1,-1 1 0,-2 4 1,-1 3-1,-1 1 0,-2 0 1,-1 1 107,-1 3 0,0-1 0,3 4 1,1 1-1,-1 1 0,1 1 0,-2 3 1,-1 1-1,-1 1 0,3 1-129,3 2 0,0 0 1,4 2-1,0-1 1,0 2-1,2 0 1,2 2-1,1 0-145,0 0 1,5-2 0,2-1 0,4-2 0,1 0 0,2-1-1,3-1 1,0-2 26,4-1 1,0-3 0,2-3 0,1-3 0,2-2 0,2-4 0,0-2 0,1-3 146,0-3 0,-4-3 0,2-1 0,-4-2 1,-4-2-1,-4-1 0,-2 0 0,-3 0-56,-3-2 0,-1 0 1,-6-2-1,0 0 1,0 0-1,-2 0 1,-3-1-1,-5 0-192,-4 1 1,-6-1-1,1 9 1,-4 2 0,-2 4-1,-3 6 1,-2 1-431,-1 2 1,3 9-1,2 4 591,6 3 0,-1 9 0,3 4 0</inkml:trace>
  <inkml:trace contextRef="#ctx0" brushRef="#br0" timeOffset="1">2433 3689 7569,'-12'-11'243,"2"-1"0,1 2 0,3 5 0,1 7 0,3 10 0,4 4 0,3 5 1273,1 0-1560,-3 7 0,6-4 1,-4 3-1,0-4 0,0-3 1,-1-1-1,-1 0 0,1 0-243,-1 0 1,-1-5-1,1 1 1,1-2-1,-2-2 1,-1 1-1281,-1-1 1567,0 1 0,-5-1 0,-1 1 0</inkml:trace>
  <inkml:trace contextRef="#ctx0" brushRef="#br0" timeOffset="2">2296 3735 7569,'0'-18'139,"0"5"0,0 6 1,1-4-1,1-1 1,3-4-1,3 3 1,4 0-1,3 1 180,3 1 1,1-4 0,3 0-1,1 2 1,0 3 0,0 3 0,-2 2-1,0 3-372,-2 0 0,0 4 1,2 0-1,0 3 0,-4 2 1,0 2-1,-3 1-204,-1 1 0,-2 1 0,-1-1 0,-2 2 0,-4 1 0,-3 1 0,-1-1 201,0-1 0,-5-2 1,-3 0-1,-2 1 0,-3-1 1,-1 1-1,-2-2 0,-1-1 306,1-2 0,-3-3 0,4 2 0,1-1 0,1-1 132,2 1 0,3-3 1,3 3-1,4-1-389,6-1 0,5 5 0,5-4 0,4 0 0,3-1 0,1 2 0,-1 1 0,1 0-151,0 0 0,0-2 1,-2 2-1,0 1 1,-3-1-1,-2 2 1,-2-1-1,-3 1 20,-3 1 1,1 1 0,-5 1 0,-2 1 0,0-1 0,-4 1 139,-2-1 1,-3 0 0,-8 1 0,-4-1 0,-3 1 0,-2-1 0,-1 1 0,-3-1 95,-2 0 0,4 1 0,-3-2 1,2-2-1,4-3 0,3-2 0,1 1 1,1-1-724,3-2 1,6-1 624,1 0 0,11-5 0,-2-1 0</inkml:trace>
  <inkml:trace contextRef="#ctx0" brushRef="#br0" timeOffset="3">3072 3620 7569,'0'-11'264,"-1"3"0,-3 2 1,-2 0-1,-2 1 0,1 0 1,-2 2-1,-3 3 8,-3 4 1,2-2 0,-2 6 0,1 1 0,0 0 0,-1 0 0,1-2 0,1 2-246,2 1 1,-1 0 0,2-1 0,3-1-1,3 1 1,3 1 0,1 1-157,0 1 0,1-5 0,3 1 1,5 1-1,3 1 0,5 1 1,-1 0-1,2-3 12,0 0 1,0-2 0,2 3-1,-2-1 1,-1 0 0,0-1-1,1 0 1,-2-1 42,1 0 0,-2 1 0,-5 1 0,-1 0 0,-3 1 1,1 1 64,-1 2 0,-3-5 0,0 1 0,-1 1 0,-4 1 0,0 1 0,-5 1 0,-1-1 104,-5 0 1,-6 5-143,0-1 1,1 0 42,-1-3 0,5-5-109,-1 1 1,2-2-156,2 2 0,1-2-662,2-2 930,-2-3 0,9 4 0,-5-5 0</inkml:trace>
  <inkml:trace contextRef="#ctx0" brushRef="#br0" timeOffset="4">3369 3678 7569,'-11'-6'981,"-1"1"1,2-1-676,3 6 1,1 5 0,6 8-1,0 1 1,0 2 0,0 3-1,0 4 1,0 2-310,0 1 1,0-1 0,0 1 0,0 0 0,0 0 0,2-2 0,2-3 0,2 0-211,0-2 0,4-5 0,-2 1 0,2-2 0,2-3 0,-1-1 1,0-3-1,2-1-168,2-2 1,-2-2 0,4-1 0,-2 0 0,1-1 0,1-3 0,1-4-290,-1-2 0,1-1 670,1-1 0,3-4 0,-5-2 0</inkml:trace>
  <inkml:trace contextRef="#ctx0" brushRef="#br0" timeOffset="5">3346 3917 7934,'-6'-11'168,"3"1"1,5 1-1,3 3 1,1-1-1,3 2 1,1-1-1,2-1 14,-1-1 0,5 1 1,4 1-1,1 0 0,1 0 1,-2 0-1,-1 1 0,1 0 1,1 2-1031,-2 2 1,2-3-1,-3 1 848,0 0 0,3-3 0,-3-1 0</inkml:trace>
  <inkml:trace contextRef="#ctx0" brushRef="#br0" timeOffset="6">3301 3689 7569,'0'-18'272,"0"3"1,2 2 0,6 2 0,8-1 0,7 0 0,5-2 0,0-1-1,1 1 1,2 1 0,3 3-377,3 2 1,5-1 0,-6 5 0,-1 1 0,-5-1 0,-2 0 0,-4 1 103,-4 2 0,2 6 0,-4 2 0</inkml:trace>
  <inkml:trace contextRef="#ctx0" brushRef="#br0" timeOffset="7">3917 3609 7569,'0'-18'167,"0"3"0,0 2 0,-1 3 0,-1 4 0,-2 6 0,1 6 0,2 6 0,1 3 1,0 5-1,0 4-11,0 3 0,4 5 0,1-2 0,0 2 0,1-1 0,-1-1 0,2-2 0,-1-3-375,3-1 0,-4-2 1,0-2-1,-1-2 1,0-2-1,-1-2 0,1-1-2287,0-2 2506,0 1 0,-4-1 0,0 1 0</inkml:trace>
  <inkml:trace contextRef="#ctx0" brushRef="#br0" timeOffset="8">3895 3586 7658,'0'-11'69,"0"-1"1,5 5 0,2 0 0,2 1 0,0 1 0,-1 0 204,0 2 1,4-2 0,3 1 0,3 2 0,1 1 0,0 1 0,1 0-246,2 0 1,-1 6 0,-2 4 0,-2 4 0,-2 1 0,-1 1 0,-4 0 0,-3 2-161,-2 2 1,-4 2 0,3-1 0,-4 0 0,-4-2 0,-4 1 0,-2 0 0,-1 0 90,-1 0 1,1-5 0,0 3-1,-2-2 1,0-2 0,0-1 0,3-2-1,1 1 101,3-1 0,-3 0 0,5 1 1,2-1-1,2-1 0,4-1-89,3-1 0,8-4 1,5 2-1,1-1 1,3-1-1,3 0 1,2-1-176,0 0 1,4-2 0,-4-1 0,1 0 0,-4 0 0,-2 0 202,-1 0 0,0-5 0,0-1 0</inkml:trace>
  <inkml:trace contextRef="#ctx0" brushRef="#br0" timeOffset="9">4443 3540 7569,'-5'-22'232,"3"6"1,0 9-1,3 11 1,4 8 0,2 7-1,1 3 1,3 2-53,0 3 0,0 1 0,1 3 0,1-2 1,0 1-1,3-2 0,-2-1 0,-2-2-414,0-5 1,-1 0 0,1-5 0,-2-1 0,-1-1 0,-2-3 0,1-1 0,-1-3 233,1 0 0,0 2 0,3-1 0</inkml:trace>
  <inkml:trace contextRef="#ctx0" brushRef="#br0" timeOffset="10">4751 3540 7569,'-6'-11'412,"1"2"1,5 7 0,0 9-147,0 10 0,0 4 0,-2 3 0,0 3 0,-3 4 0,-2 2 1,0 1-1,-1-1-489,1-3 1,3 2-1,-3-5 1,1-3-1,1-3 1,0-3-1,1-1 1,0-3-2004,1-2 2226,-1 0 0,4-1 0,0 0 0</inkml:trace>
  <inkml:trace contextRef="#ctx0" brushRef="#br0" timeOffset="11">5014 3563 7569,'-12'0'342,"1"0"0,3 0 0,1 2 1,-1 1-1,0 6 0,2 4 1,1 3-90,3 2 0,-4 3 0,3 4 0,0 3 0,2 0 0,1 0 0,0-2 1,0 1-1,1 0-489,3-2 1,-2-1-1,6-1 1,1-1-1,1-3 1,3-4-1,1-3 16,1 0 1,4-2 0,-4-1-1,0-3 1,2-1 0,1-2 0,1-2-17,0-1 1,-1-1-1,2-2 1,-1-2-1,0-1 1,-1-4-1,-3-3 236,-2-2 0,3-5 0,2 2 0</inkml:trace>
  <inkml:trace contextRef="#ctx0" brushRef="#br0" timeOffset="12">4934 3837 7569,'-5'0'234,"5"-1"1,6-1 0,4-2 0,3 0 0,2-1 45,4-3 0,4 2 1,2-2-1,3-1 1,0 1-1,1-1 1,-1 1-582,0-1 1,-2 3 0,-6 0 0,-2-1 0,-2 2 300,-2 0 0,-1-9 0,-2 1 0</inkml:trace>
  <inkml:trace contextRef="#ctx0" brushRef="#br0" timeOffset="13">4922 3598 7569,'0'-12'251,"5"1"1,6 1-1,5 1 1,8 1-1,4 0 1,4 1-1,2-1 1,3-1-56,1-1 0,5-1 1,-1 1-1,1 2 1,-1 4-1,-6 3-196,-9 1 0,0-5 0,-9-1 0</inkml:trace>
  <inkml:trace contextRef="#ctx0" brushRef="#br0" timeOffset="14">6430 3506 7569,'0'-11'184,"0"-1"0,0 1 0,-1 1 0,-2 1 1,-2 3-1,0 3 0,0 8 0,2 9 0,2 6 1,1 3-11,0 0 0,0 5 1,1 1-1,2 2 0,2-2 1,1 0-1,2-1 0,0 0 1,-2-3-1,0-1-277,1-1 0,-1-1 0,3-2 0,-3-2 0,1-2 0,-2-2-624,0-1 1,2-2 0,-2 1-369,2-1 0,-5-6 1095,2-5 0,-13-5 0,-4-6 0</inkml:trace>
  <inkml:trace contextRef="#ctx0" brushRef="#br0" timeOffset="15">6373 3769 7569,'5'-6'148,"-3"0"1,6 6 0,1-1-1,1-1 1,2-2 0,0 1 69,3 2 1,3 1 0,5 0 0,1 0 0,2 0 0,1 0 0,1 1 0,0 2-444,-2 1 0,-2-1 0,-1-3 0,-2 0 0,-2 0 1,-2 0 224,-1 0 0,-3 0 0,3 0 0</inkml:trace>
  <inkml:trace contextRef="#ctx0" brushRef="#br0" timeOffset="16">6350 3506 7569,'0'-11'30,"0"-1"0,1 1 0,4 0 1,7 0-1,6 2 0,3 2 1,3-2-1,3-1 0,3 0 1,3 1-84,2 1 0,0 6 1,1-2-1,-1 3 0,-3 1 53,-3 0 0,3 5 0,-3 1 0</inkml:trace>
  <inkml:trace contextRef="#ctx0" brushRef="#br0" timeOffset="17">6990 3438 7569,'-7'-9'458,"3"5"0,4 8-116,4 5 1,1 7-1,4 4 1,-1 6-1,-1 4 1,1 3-1,-2 2 1,1-1-408,-1 0 1,-3-1 0,0-1-1,0-3 1,-1-1 0,2-3 0,-1-2-1,-2-3-460,-1-1 1,1-5 0,2 2-1302,1-4 1826,0-5 0,1-2 0,1-5 0</inkml:trace>
  <inkml:trace contextRef="#ctx0" brushRef="#br0" timeOffset="18">7287 3461 7569,'-12'-6'170,"6"6"0,2 0 1,3 7-1,1 4 1,0 4-1,0 4 1,0 4 24,0 4 1,1 2 0,1 5 0,2 1 0,0-1 0,0-1 0,0-3 0,0-3-513,1-3 0,-4-2 0,4-3 0,-1-4 1,0-2-1,-1-2 317,2 1 0,-3-6 0,3-1 0</inkml:trace>
  <inkml:trace contextRef="#ctx0" brushRef="#br0" timeOffset="19">7184 3472 7569,'0'-11'149,"1"-1"1,4 2-1,5 1 1,5 3-1,2-1 1,1 2-1,-1-1 77,4 0 0,0 3 0,2-1 1,0 3-1,0 1 0,0 1 0,-2 3 1,0 4-356,-2 2 0,-5 3 0,0 0 1,-6 5-1,-4 3 0,-2 3 1,-2 0-1,-2 0 33,-2-1 1,-6 3 0,-6 1 0,-1-2-1,0 0 1,-1-3 0,-1 1 0,0 0 189,0 0 0,8-5 1,0-3-1,2-2 1,3-2-1,2 0 1,4 1-48,4-1 1,2-1-1,7-2 1,2-3-1,4-1 1,3 0-210,1-2 1,3 0-1,1-2 1,-2 0-1,-1-2 162,-1-2 0,5 3 0,1-4 0</inkml:trace>
  <inkml:trace contextRef="#ctx0" brushRef="#br0" timeOffset="20">7766 3403 7569,'-6'-11'-15,"2"0"157,3-1 0,1 1 1,1 1-1,2 3 0,0 7 1,-1 7-1,-5 3 0,-5 1 1,0 1-1,-1-1 0,1-1 1,1-1-76,0-1 0,-3-1 0,4 5 0,-2-1 1,2 1-1,1-1 0,1 0 0,0 1 0,0-1 1,2 1-148,0-1 0,2 0 0,2 0 0,0-2 1,3-2-1,2 1 0,3-1 0,2 0 94,4-2 0,4 4 0,-1-3 0,3 2 1,0-2-1,1 0 0,0-1 12,0 0 0,0 3 1,0-3-1,-2 1 1,-2 2-1,-2 0 0,-3-1 1,-2 2-13,-1 1 1,-8 2-1,0 0 1,-6 4 0,-6 1-1,-3 2 1,-6 1-1,-2-1-33,-4-2 1,-6 4-1,3-5 1,-1 1 0,-2-1-1,2-2 1,1-1-267,1-2 0,7-4 0,4-4 0,2-1 1,4-2-1,6-2 285,6-1 0,16-9 0,6-6 0</inkml:trace>
  <inkml:trace contextRef="#ctx0" brushRef="#br0" timeOffset="21">8257 3438 7569,'-5'-7'168,"-2"4"0,-4 1 0,0 2 0,0 0 0,-1 2 0,1 1 0,1 6 170,2 5 0,-1 4 0,5 5 0,2 0 0,0 1 0,4 1 0,0 3 0,3 1-269,2 3 0,0 0 0,5-2 0,-2-3 0,-1-3 0,-2-3 0,1 0 0,0-3-607,-1-2 0,0-5 0,0-3 0,-2 0-2085,0-2 2623,-3-1 0,3-10 0,-5-1 0</inkml:trace>
  <inkml:trace contextRef="#ctx0" brushRef="#br0" timeOffset="22">7926 3506 7569,'5'-11'188,"-1"3"0,7 1 0,6-2 1,3 0-1,4 0 0,3 1 1,5 1 200,4 0 1,6-3 0,5 3-1,0-2 1,-2 0 0,-1 2 0,-1 1-1,-2 1-705,-7 0 1,-1 1 0,-8 4 315,-3 0 0,1 5 0,-5 2 0</inkml:trace>
  <inkml:trace contextRef="#ctx0" brushRef="#br0" timeOffset="23">9365 3609 7569,'0'-11'207,"0"-1"0,-1 2 0,-2 1 0,-1 4 1,2 4-1,1 6 0,1 4 0,0 3 1,0 4-1,0 3 0,0 2 10,0 2 1,1-4-1,1-1 1,4 0-1,-1-2 1,1 1-1,-1-3 1,1-2-1,-1 0-361,1-1 0,1-3 1,-2-2-1,2-1 1,1-4 215,3-3 1,-4-4 0,1-6 0,1-1-1,1-2 1,1-3 0,1-1 0,-1 0-17,1-1 0,-1 4 0,-1-1 0,-1 3 0,-3 1 1,-1 3-112,-2 0 1,2 6 0,0 4 0,0 7 0,0 4 0,-1 4-77,1 4 1,-4-1 0,5 1 0,-3 1 0,2 1 0,2-1 0,0-1-982,0 1 1,7-3 1111,-3-2 0,13 3 0,0 0 0</inkml:trace>
  <inkml:trace contextRef="#ctx0" brushRef="#br0" timeOffset="24">10679 3426 7569,'0'-16'224,"-4"-1"0,0-3 1,1 2-1,3 2 1,3 2-1,1 1 121,-2 2 0,-6 9 0,-3 6 0,-5 5 1,-2 2-1,-2 2 0,-2 1 0,-1 3 0,0-1-326,0 1 0,4-1 0,-3-2 1,2 1-1,2-1 0,1-1 0,3-2-233,2 1 0,2-1 1,3 1-1,-1-1 0,3 0 1,4 0-1,6-2 91,5-2 0,1-1 0,6 3 1,3-2-1,1-1 0,0-1 1,0 1-1,2 0 191,-2-1 0,0 3 0,-3-1 1,0 0-1,-3 1 0,-4 1-49,-2 1 0,-3 2 0,-1-1 0,-3 0 0,-1 2 1,-3 1-1,-5 3 0,-6-1-28,-5 0 0,0 4 1,-5-4-1,-1 1 1,-3 0-1,-2 0 1,-2-1-1,2-3-234,1-4 1,2 0 0,3-4 0,4 0 242,2 0 0,7-1 0,1-4 0</inkml:trace>
  <inkml:trace contextRef="#ctx0" brushRef="#br0" timeOffset="25">10918 3940 7569,'-6'-7'377,"2"-1"0,3-1 0,1-1 0,0-1 0,0-1 0,1 1 1,2-1-67,1 1 0,1-1 1,-3 1-1,2 0 1,-2-2-1,0-2 1,-2-3-1,0-1-304,0 0 0,0 0 1,0-5-1,0-2 1,0 0-1,0 0 1,0 1-1,0 0-12,0-2 0,0 1 0,0 6 1,0 2-1,0 2 0,0 2 82,0 1 0,1 8 1,3 6-1,3 10 1,4 6-75,0 5 1,4 2 0,2 1 0,1 3-1,2 2 1,0 1 0,0 2-179,-1 2 1,-1-2-1,3-3 1,-4-3-1,1-3 1,-1-3-1,-1-2-437,-2-3 0,-5-4 0,-1 0 0,0-1-1666,3 1 2278,-5-6 0,-1 4 0,-5-4 0</inkml:trace>
  <inkml:trace contextRef="#ctx0" brushRef="#br0" timeOffset="26">10896 3849 7569,'-7'-1'1870,"5"-2"-1508,4-1 0,2 0 0,6 3 0,5-1-311,6-2 1,0-4-1,10 3 1,0 0-1,4-1 1,1 1-1,1 0 1,-2 1-52,-4-1 0,-5 3 0,2-3 0</inkml:trace>
  <inkml:trace contextRef="#ctx0" brushRef="#br0" timeOffset="27">11318 3506 7569,'0'-11'74,"0"-1"1,1 1-1,2 0 1,2 0-1,0 2 1,1 2 0,-1-2-1,1 1 240,-4 5 1,-1 5 0,-1 13 0,0 4 0,2 4 0,0 3 0,2 2 0,0-1-1,1 3 1,1-2-284,1-1 0,3 0 1,-4-4-1,2 0 1,-2-2-1,0 0 1,-1-4-343,0 0 0,1-3 1,-4-5-1,2-2 204,-2 2 1,-2-5-1,-2-4 1,-3-6 0,0-4-1,-2-2 121,1 1 0,2-5 0,-3 0 0,-1-2 0,2-3 0,1-3 0,1-4 0,-1-2 10,-2-1 1,5-1-1,-2 0 1,3 3 0,-1 1-1,0 4 1,-2 4 189,2 5 0,0 2 0,2 4-203,0 5 0,4 2 1,2 10-1,3 4 1,4 2-1,0 1 0,-1 2 1,1 0-117,2 1 0,-1 0 1,4-4-1,0 1 1,-2-2-1,2-3 1,-1-4-1,0-1-13,1-2 0,-3-2 1,3-1-1,0 0 1,-2-1-1,1-2 1,-3-2 143,-1-1 0,-3-2 0,-1-3 0,-2-1 0,1 1 0,-1-2 0,0-1 115,-2-1 0,4 0 1,-3 4-1,0-1 1,-2 1-1,-1 1 1,-1 1-36,2 1 0,1 7 0,-2 1 1,1 7-1,-2 7 0,-1 5-93,-1 3 1,0 6 0,2 1 0,0 2-1,2-1 1,-2 0 0,0 1-325,-2-1 0,0-4 1,1 0-1,2-2 1,2-1-1,0-1 1,1-3 310,0-4 0,2 3 0,3 0 0</inkml:trace>
  <inkml:trace contextRef="#ctx0" brushRef="#br0" timeOffset="28">11992 3415 8008,'0'2'233,"0"6"0,0 5 0,1 4 0,2 5 0,1 5 0,-1 1 1,1 1-1,0 0-223,-2 3 0,4-1 0,-1 1 0,0-3 0,1-1 0,-1-4 0,1-2 0,0-4-807,-1-2 0,0-2 0,-3-5 797,2-1 0,5-6 0,-3 3 0</inkml:trace>
  <inkml:trace contextRef="#ctx0" brushRef="#br0" timeOffset="29">11866 3415 7569,'8'-10'90,"-2"1"1,1 2 0,0 1 0,5 0 0,2-2 0,1 1 0,1-1 232,3-1 1,3 3-1,1-1 1,1 2 0,1 3-1,2 0 1,-2 2-1,-1 2-271,-1 2 1,-1 2 0,-3 7 0,-4 1-1,-4 2 1,-3 2 0,-4 2 0,-4 2-260,-4 1 0,-2-2 0,-7-1 0,-3-2 0,-6-1 0,-3-3 1,-2-2-1,0 0-130,1-1 1,-5-3 0,5-2 0,1-1 0,4-2 336,2-2 0,5 4 0,-3 1 0</inkml:trace>
  <inkml:trace contextRef="#ctx0" brushRef="#br0" timeOffset="30">12449 3369 7569,'-7'-5'1278,"4"5"-879,1 6 0,2 10 0,0 3 0,0 2 0,0 2 1,0 1-1,0 2 0,0 2 0,0-1-423,0 1 0,0-1 0,0-3 0,0 1 0,2 2 0,1-3 0,4-3 1,2-5-185,2 1 1,-2-9 0,6 4-1,-1-3 1,1-2 0,3 0-1,1-2 1,0-3-239,1 0 1,2-2-1,1-2 1,0 0 0,-2-3 445,-2-2 0,3-5 0,-4-6 0</inkml:trace>
  <inkml:trace contextRef="#ctx0" brushRef="#br0" timeOffset="31">12814 3426 7569,'-5'-10'614,"-1"4"1,-1 7 0,2 8 0,2 6-337,-1 3 1,0 1 0,4 4 0,0 1 0,0 1 0,0 2 0,0 0 0,1-1-407,3 1 1,-1-4 0,5-6-1,4 0 1,3-3 0,2-1-1,0-3 1,0-3-327,-1-3 0,3-3 0,-2-1 0,-1 0 0,2 0 0,-1 0 1,-1 0-1437,-2 0 1890,-1-5 0,-2-1 0,1-5 0</inkml:trace>
  <inkml:trace contextRef="#ctx0" brushRef="#br0" timeOffset="32">12814 3632 7569,'-14'0'1329,"5"-1"-1108,7-3 1,9 1 0,12-4-1,3-1 1,1 0 0,1 1-1,1-2 1,2 0-734,-2 1 1,0-2 0,-3 4 0,0-2 511,-3 1 0,3-1 0,-5-3 0</inkml:trace>
  <inkml:trace contextRef="#ctx0" brushRef="#br0" timeOffset="33">12791 3369 7569,'0'-11'13,"7"-3"0,4 1 1,7 3-1,3 1 1,2 1-1,-1 2 0,-2 0 1,-1 1-1,2-2-126,0 1 0,2 3 0,1 0 0,1 1 1,2 2 112,-2 0 0,0 5 0,-3 2 0</inkml:trace>
  <inkml:trace contextRef="#ctx0" brushRef="#br0" timeOffset="34">13351 3289 7569,'0'-11'213,"-1"1"1,-3 2-1,-4 4 1,-2 3-1,-1 1 132,-1 0 0,-3 1 1,-1 3-1,-1 4 1,1 3-1,2 3 1,1 3-1,2 0-389,-1 4 0,6-4 1,2 2-1,3 2 1,1-1-1,2 0 1,5-1-1,4 0-264,2-1 1,4 2 0,2-3 0,2-1 0,-1 1 0,-2-3 0,0 0 0,-2 0 206,1 1 0,2 0 0,-4-3 1,-1-1-1,-3 1 0,-2-1 0,-3 0 208,0 1 0,-3-1 1,-4 1-1,-3-1 1,-5 2-1,-5 1 1,-6 1-13,-5-1 1,-4-1-1,-7-2 1,-1 0 0,-1 1-1,1-1 1,2 1 0,2-1-96,2 1 0,-2-1 0,4 0 0</inkml:trace>
  <inkml:trace contextRef="#ctx0" brushRef="#br0" timeOffset="35">14573 3540 7569,'0'-11'163,"0"-2"1,0-1 0,0-1 0,0 1 0,0 2 0,0 0 0,0 3 0,0 7 0,-1 11 0,-2 11 0,-1 9 150,2 4 1,-3 3-1,0 0 1,0 4 0,0-1-1,1 0 1,0-2 0,-1-1-1,0-2-382,0 0 1,-3-5 0,4-2 0,2-4-1,-1-4 1,1-4 0,-2-2-770,1-2 0,3-6 0,3-5 0,2-7 837,1-7 0,2-4 0,3-5 0</inkml:trace>
  <inkml:trace contextRef="#ctx0" brushRef="#br0" timeOffset="36">14550 3415 7569,'-1'-23'291,"-2"1"1,0 3 70,0 4 1,2 9-1,2 7 1,3 9-1,3 9 1,5 7-202,3 4 0,-2 7 1,3 2-1,1 2 1,2 2-1,2 1 1,2 2-1,0-3-394,0-5 1,0 3 0,0-9 0,-2-2 0,-2-2-1,-4-6 1,-2-5 0,-1-3-962,-1-2 0,-3 2 1194,-1-7 0,-4-2 0,2 0 0</inkml:trace>
  <inkml:trace contextRef="#ctx0" brushRef="#br0" timeOffset="37">14425 3826 8865,'22'0'43,"1"0"0,1-1 1,4-2-1,5-1 1,5 2-1,2-1 1,0 1-1,0-3 1,-1 0-209,-2 0 1,1-3 164,-4 4 0,3-5 0,-8 3 0</inkml:trace>
  <inkml:trace contextRef="#ctx0" brushRef="#br0" timeOffset="38">15053 3495 7795,'-12'0'250,"6"-1"0,2-1 0,3 2 0,1 5 0,0 5 54,0 6 0,0 1 0,0 6 0,1 1 0,2 2 0,0 0 0,1 1 0,0 0-515,0-1 1,4 0-1,-5-6 1,0-2-1,-1-2 1,1-2 0,1-1-2787,-2-2 2997,0-4 0,-8-2 0,0-5 0</inkml:trace>
  <inkml:trace contextRef="#ctx0" brushRef="#br0" timeOffset="39">14744 3449 7569,'5'-11'257,"3"-1"0,7 1 0,6-1 0,4 1 0,5 0 0,3-1 0,3 1 1,2 1-94,4 2 0,-2-2 1,0 3-1,-3 1 1,-4 2-1,-2 3 1,-3 1-165,-5 0 0,0 0 0,-5 0 0</inkml:trace>
  <inkml:trace contextRef="#ctx0" brushRef="#br0" timeOffset="40">16138 3461 7410,'0'-12'222,"1"2"0,0 4 1,0 7-1,-2 9 1,-1 8-1,-2 3 1,0 5 45,2 4 0,-4 1 1,3 5-1,0-3 1,2-2-1,1-1 0,0-2 1,0-4-1,0-5-1043,0-2 1,0-2 0,0-3 774,0-1 0,-5-10 0,-2-2 0</inkml:trace>
  <inkml:trace contextRef="#ctx0" brushRef="#br0" timeOffset="41">15784 3449 7569,'22'-10'216,"1"6"1,0-7 0,1 2 0,3 1 0,3 2-1,3 0 1,2 0 54,-1 1 1,0 0 0,0 3 0,1-2 0,-1 1 0,0 1 0,0-1 0,-1 0-326,-2 0 0,-1 2 1,-6-1-1,-3 0 1,-3-2-1,-4 2 1,-2 0-1140,0 2 1,-5-3 0,0-3 702,-2 0 1,0 2-1,-1-3 784,3-2 1,0 4 640,0 1 1,-4 4 0,-1 4-596,-4 3 0,0 9 1,-1 3-1,1 2 1,2 3-1,0 2 0,0 0 1,0 1-243,0 1 1,0-4 0,0 4-1,0-1 1,0-1 0,2 0 0,0-2-1,2-1-414,-2-1 0,4-3 0,-1-1 1,0-1-1,1-3 0,-1-2 1,1 0-468,1-1 0,-5-3 1,3-2 782,0-1 0,-3 4 0,3-3 0</inkml:trace>
  <inkml:trace contextRef="#ctx0" brushRef="#br0" timeOffset="42">16720 3415 7569,'-1'-7'0,"-3"4"253,3 1 1,-4 4 0,5 1-1,0 5 1,0 4 0,0 3-1,0 4 1,0 2 0,0 3-1,0 2-338,0 1 1,4 3-1,1-3 1,0-1-1,0 0 1,-1-2 0,-1-4-1,2-2-1006,2-4 0,-5-2 1091,2 0 0,2-1 0,1 1 0</inkml:trace>
  <inkml:trace contextRef="#ctx0" brushRef="#br0" timeOffset="43">16629 3426 10483,'11'8'101,"1"-2"1,0-1 0,2-1 0,3 0 0,1 1 0,2 0 0,1 0-339,2-2 1,-1-2-1,-2-1 1,-1 0 0,0 0-1,0-1 1,-1-3-1,-2-2-86,-2-1 0,3-3 1,-2 2-1,-1-2 0,-1-2 1,-3-2-1,-1-3 1,-2 1 419,2-1 1,-2-2 0,-1 4 0,-1 1 0,-2 4 306,-2 6 0,-5 10 0,-1 15 0,-1 4 0,-2 5 0,0 5 0,2 1 1,1 3-260,3-3 1,0 1 0,2-1 0,0-1 0,2-2 0,0-1 0,3-3-1,1-2-624,3-3 0,-2-5 1,0-1-1,2-3 1,0-4 478,-1-2 0,7-1 0,-2 3 0</inkml:trace>
  <inkml:trace contextRef="#ctx0" brushRef="#br0" timeOffset="44">17257 3403 8044,'-6'3'142,"2"3"0,3 7 1,1 2-1,-2 3 0,0 0 1,-2 2-1,1 3 0,2 2 1,1 3 27,0 1 1,1-3-1,3 0 1,3-1-1,0-3 1,2 0 0,2-2-1,3-2-275,0-2 1,3-4-1,-1-6 1,2-1-1,2-2 1,2-2-1,1-1 1,0 0-310,0 0 1,-4-1-1,0-3 1,0-2 413,-2-1 0,5-8 0,-4 2 0</inkml:trace>
  <inkml:trace contextRef="#ctx0" brushRef="#br0" timeOffset="45">17177 3666 8384,'18'0'158,"2"-1"1,-3-2 0,0-2 0,5 0 0,3-1 0,4-1 0,2-1 0,-1-3-326,2 0 0,-4 1 1,-3 1-1,-3 1 1,-4-1 166,-2-1 0,-1-1 0,-3-1 0</inkml:trace>
  <inkml:trace contextRef="#ctx0" brushRef="#br0" timeOffset="46">17211 3358 7569,'0'-8'109,"2"1"1,3-1 0,6 0-1,7 1 1,3-1 0,3 0-1,3 2-84,4 1 1,2-3 0,1 5 0,0 0 0,-1 2-26,-2 1 0,2-5 0,-4-2 0</inkml:trace>
  <inkml:trace contextRef="#ctx0" brushRef="#br0" timeOffset="47">17805 3312 7569,'-11'0'143,"-1"0"0,1 0 0,-1 0 0,0 0 0,-2 0 0,-3-1 0,0-2 0,-3-1 198,3 2 1,-1 4-1,4 4 1,0 0-1,3 3 1,3 1-1,3 1 1,2 1-314,2-1 0,2 2 1,3 1-1,4 1 1,3 0-1,4 0 0,5 1 1,2-2-193,5-2 0,-3 0 0,3-1 1,-3 1-1,-3-1 0,0 0 0,-2 1-12,1-1 0,-5 1 0,-2 0 0,-5 2 1,-3 2-1,-3-1 0,-2 1 124,-4 3 0,-4-1 0,-11 1 0,-8 1 0,-6 2 1,-5 1-1,-3-2 0,-1 0-197,0-2 1,6-4-1,-1 3 249,5-2 0,4 0 0,5-5 0</inkml:trace>
  <inkml:trace contextRef="#ctx0" brushRef="#br0" timeOffset="48">18787 3301 7569,'0'-8'162,"2"2"0,0 2 0,3 5 0,0 5 1,0 6-1,-2 3 0,-2 4 0,-1 4 0,1 4 1,2 3-1,2 2 0,0 0 104,0-2 0,3 0 0,-3 3 0,0-1 1,0-3-1,-2-1 0,-1-2 0,1-3 0,0-3 1,0-2-931,-2-2 1,-1-5 0,-1-4-1,-2-1 1,-2-1-1803,-1 0 2466,-2-1 0,-8-9 0,-2-1 0</inkml:trace>
  <inkml:trace contextRef="#ctx0" brushRef="#br0" timeOffset="49">18502 3232 7569,'5'-23'250,"1"7"1,7 4-1,2 6 1,4 2 0,4 0-1,2 1 1,3-1 0,2 0 1,5-1 0,7 2 0,4 0 0,1-1 0,-1 0 0,-1 0 0,-2 2-669,-2 0 0,-3 2 0,-7 0 417,0 0 0,-6 0 0,3 0 0</inkml:trace>
  <inkml:trace contextRef="#ctx0" brushRef="#br0" timeOffset="50">19278 3552 7569,'-6'-9'2153,"2"5"1,3 9-2002,1 11 1,1 4 0,2-1-1,2 2 1,0 2 0,1 0-1,-1 0-69,0 0-269,4 0 1,-6-1 0,3 0 0,1-3 0,-2-4 0,1-2 0,-1-2-1275,0 1 0,0-1 1460,-1 1 0,2-6 0,6-1 0</inkml:trace>
  <inkml:trace contextRef="#ctx0" brushRef="#br0" timeOffset="51">19553 3826 7569,'0'-8'432,"1"3"0,1 4 0,2 6 0,-1 4 0,-2 4 0,-1 2-242,0 4 0,0 0 0,0 3 0,0 2 0,-1 1 1,-2 2-1,-2-1 0,0 0 0,-1-2-747,-1-1 0,3-4 0,-3-2 0,-1 0 557,2-3 0,-4-1 0,3-2 0</inkml:trace>
  <inkml:trace contextRef="#ctx0" brushRef="#br0" timeOffset="52">19815 3826 7569,'-11'-5'301,"1"-3"0,3-1 1,6 1-1,5 1 0,2 2 746,3 3-1372,1 0 0,-2 2 1,-1 0 324,2 0 0,7 0 0,1 0 0</inkml:trace>
  <inkml:trace contextRef="#ctx0" brushRef="#br0" timeOffset="53">20089 3780 7569,'0'-11'930,"0"-1"1,0 1-637,0 0 1,2 4-295,1 3 0,4 3 0,4 1 0</inkml:trace>
  <inkml:trace contextRef="#ctx0" brushRef="#br0" timeOffset="54">20363 3746 7569,'-5'-11'673,"5"3"-1191,0 0 518,0 6 0,10 2 0,-3 6 0</inkml:trace>
  <inkml:trace contextRef="#ctx0" brushRef="#br0" timeOffset="55">20569 3723 7569,'0'-11'190,"1"1"0,3 2 0,4 5 0,1 7 0,-1 6 0,-1 6 0,-2 3 0,-1 4 0,-1 3 0,1 3 0,-1 3 1,-2 0-1,-2 1-85,-3 1 0,3-6 1,-4 5-1,1-3 1,-1-2-1,0 0 0,-2-2 1,1-3-1,-2-4-105,2-4 0,-9 3 0,2-1 0</inkml:trace>
  <inkml:trace contextRef="#ctx0" brushRef="#br0" timeOffset="56">21049 3164 7569,'-18'-12'198,"3"8"1,7 8-1,4 10 1,3 6-1,1 5 1,0 1-1,1 5 1,3 3-1,2 4 1,2 3 20,0-1 1,-1 3-1,5-5 1,-2-1 0,-1-3-1,-3-3 1,0-6 0,-1-3-522,1-3 1,-1-6-1,-3-1 1,2-3 0,-3-1 301,-3-2 0,-5-1 0,-4-5 0</inkml:trace>
  <inkml:trace contextRef="#ctx0" brushRef="#br0" timeOffset="57">20706 3221 7569,'11'-24'188,"1"-2"1,1 12-1,2 3 1,5 3-1,5 2 1,5 0-1,0-2 1,2 0-1,2 2 1,4 0 83,3-1 0,-1 5 0,4-2 0,-3 3 0,1 1 0,-1 0 0,-3 0 0,-4 0-1733,-3 0 1461,-3 5 0,0 1 0,1 5 0</inkml:trace>
  <inkml:trace contextRef="#ctx0" brushRef="#br0" timeOffset="58">21346 3757 7569,'0'-11'177,"0"0"0,1 0 1,1 3-1,3 0 1,2-1-1,2-1 1,1 0-1,0 1 1,-1 3 292,-1 0 1,-6 4 0,2 6-1,-4 3 1,-3 4 0,0 1 0,0 3-1,2 3-330,1 0 0,0 4 1,0-5-1,0 2 1,0-1-1,0 0 1,0-2-1,0 1-339,0-3 0,0-1 1,1-2 145,3 0 0,-3-6 0,4-5 0,-1-6 0,0-4 0,0-1 5,1-1 1,-3-3-1,6-2 1,1 0 0,1-4-1,1 1 1,1 0-50,-1 1 0,2 1 1,1-2-1,1 2 0,-1 1 1,-1 3-1,-1 3 1,2 3 78,1 5 1,1 1-1,-5 2 1,1 0 0,-2 3-1,-1 3 1,-2 7 146,2 3 1,-3 3 0,1 4 0,-1 0 0,-1 0-1,0 1 1,-2 1-408,-2 2 0,-1 0 0,0-4 0,0-1 0,0 1 0,0-1 278,0-3 0,0 2 0,0-3 0</inkml:trace>
  <inkml:trace contextRef="#ctx0" brushRef="#br0" timeOffset="59">1964 5379 7569,'0'-11'156,"-3"3"1,-1 3 0,1 4-1,2 6 1,1 5 0,0 5 0,0 6-1,0 3 1,0 4 0,0 1 0,0 3 72,0 1 0,0 1 1,1-1-1,3-1 0,2-2 1,2 0-1,0 1 1,-1-2-1,1-1-363,-1-3 1,-3-2-1,3-2 1,-1-4-1,-1 0 1,0-3 0,-1-2-831,1 0 0,-4-5 964,3 1 0,-13-5 0,-4 2 0</inkml:trace>
  <inkml:trace contextRef="#ctx0" brushRef="#br0" timeOffset="60">1953 5482 7808,'-11'-18'322,"0"6"1,3 5-1,2 2-22,5 3 1,0 2-1,9 3 1,2 6 0,2 4-1,5 3 1,-1 2-1,2 1-222,0-1 0,0 4 1,2-5-1,-1 2 0,0-1 1,-1-1-1,-3-3 1,-2-2-384,-2 0 0,1-5 1,-1 1-1,0 0 1,1-2 191,-1-2 1,1-4 0,-1-4 0,0-4 0,1-2 0,-1-1 0,-1-2 186,-2-2 1,5-3 0,-4-5 0,0 0 0,1 1 0,-1-1 0,-1 0 190,0 0 1,-4 1-1,2 3 1,-1 4-43,-2 2 1,-2 13 0,-1 8-1,0 9 1,0 4 0,0 3 0,0 3-1,0 2-109,0 0 1,0 4 0,1-4-1,2 1 1,2-4 0,0-2-1,1-1-277,1 0 0,-3-1 0,2-2 0,0-2 1,-1-2-1,0-2 0,-1-1-1429,1-2 1,-3-3 1591,1 0 0,-1-6 0,-2 3 0</inkml:trace>
  <inkml:trace contextRef="#ctx0" brushRef="#br0" timeOffset="61">2650 5345 7569,'-11'-3'386,"4"3"1,3 6 0,3 4 0,1 5-1,0 4 1,1 4-98,3 3 1,-3 7 0,4 5 0,0-1-1,2-1 1,-1-2 0,-1 0 0,-1-1 0,1-1-348,1-1 1,-3-6-1,2 2 1,-1-3 0,0-3-1,-2 0 1,-1-4-110,-1 0 0,2-2 0,0-4 359,2 1 1,5-6 0,-2-2 0,4-3 0,1-2 0,4-3-1,1-2-88,1 0 0,7-5 1,-3 4-1,0-2 0,-2 1 1,-1 4-1,-1 3-1432,-3 1 0,-2 0 1328,-2 0 0,-5 0 0,-1 0 0</inkml:trace>
  <inkml:trace contextRef="#ctx0" brushRef="#br0" timeOffset="62">3917 5436 7569,'-5'-6'161,"3"-3"0,-6 4 0,1 1 0,0 3 0,3 6 0,3 5 0,2 5 0,2 4 0,1 3 110,-2 1 0,3 1 0,-1 1 1,0 2-1,0-2 0,0-2 0,-1-2 1,1-4-1,0 1-282,-1 0 1,2-4 0,0 2 0,1 0 0,3-1 0,1-3 0,0-1 0,-1-4-121,-1 2 0,-1-4 0,6-1 1,1-3-1,1-1 0,0 0 0,1 0 1,-1 0-360,-1 0 0,2-4 1,0-1-1,-2-1 1,-2-3 489,0-1 0,-1-7 0,0 0 0</inkml:trace>
  <inkml:trace contextRef="#ctx0" brushRef="#br0" timeOffset="63">3895 5642 7569,'-7'-8'182,"5"2"0,4 1 0,6 1 0,3 0 1,3 0 121,1 2 1,10-3 0,-3 1 0,4 0 0,0 0 0,1 1 0,-2-1 0,0 0-737,-3 0 0,-3 0 0,-1 3 1,-1-1-1,-3-2 432,-2 1 0,0-3 0,-1 0 0</inkml:trace>
  <inkml:trace contextRef="#ctx0" brushRef="#br0" timeOffset="64">3929 5402 7569,'0'-11'34,"1"-1"1,3 1-1,3 1 1,5 1 0,3 1-1,3-1 1,1-1 0,0-1-40,1-1 1,3 1-1,2 1 1,2 1-1,0 2 1,-1 2-1,1 3 5,-2 1 0,5-4 0,-1-2 0</inkml:trace>
  <inkml:trace contextRef="#ctx0" brushRef="#br0" timeOffset="65">4683 5276 7569,'-12'-11'141,"5"5"1,0 1 0,1 1 0,-1 0 0,-3 1-1,-4 2 1,-5 1 0,-2 0 0,-2 1 0,-1 2 185,-3 1 1,2 5 0,-4-2 0,1 3 0,2 2 0,3-1 0,3 1 0,4-1-360,3 1 1,0-1 0,9 0 0,2 1 0,1-1 0,2 1 0,3-1 0,5 0-162,5 1 1,3-1 0,6 1 0,0-1-1,1 1 1,2-1 128,0 0 1,1 1 0,-4-1 0,-2-1 0,0-1 0,-4-1 0,0 1 0,-3 1 79,-2 1 0,-4 1 0,-2-1 1,-1 1-1,-2-1 0,-4 0 1,-6 2-1,-4 1 35,-2 1 0,-4 4 0,-4-2 1,-4-1-1,-4 1 0,-1-3 0,4-1-221,2-2 0,6-1 0,3-1 1,2-3-550,2-1 0,6-2 0,5-7 719,6-3 0,9-9 0,3-1 0</inkml:trace>
  <inkml:trace contextRef="#ctx0" brushRef="#br0" timeOffset="66">4922 5334 7569,'-7'-3'479,"0"4"1,2 7-1,3 6-216,1 4 0,1 1 0,0 5 1,0 1-1,0 3 0,1 0 0,1 0 1,3-3-415,2-1 0,-3-1 0,2-1 1,-1-2-1,-1-2 0,0-2-2467,-1-2 2618,1-1 0,-9-7 0,-1-1 0</inkml:trace>
  <inkml:trace contextRef="#ctx0" brushRef="#br0" timeOffset="67">4603 5356 8068,'14'0'303,"5"0"0,7-1 0,6-1 0,4-3 0,2-1 0,2 0-116,1 0 0,2 2 0,-5-2 1,0 1-1,-1 1 0,-2 0-187,-2 0 0,-6 0 0,1 4 0</inkml:trace>
  <inkml:trace contextRef="#ctx0" brushRef="#br0" timeOffset="68">5436 5299 7569,'-1'-10'216,"-3"3"1,-2 4 0,0 7-1,2 7 1,2 8 0,2 5-1,0 4 1,0 1 0,0 3-42,0 1 1,0 1 0,2-1 0,0-2 0,2-4 0,0-3 0,0-2 0,0 1 0,-2-1-639,-1-3 0,3-3 0,0-4 0,-2-1 0,0 1 463,-2-1 0,0 1 0,0-1 0</inkml:trace>
  <inkml:trace contextRef="#ctx0" brushRef="#br0" timeOffset="69">5665 5276 7569,'-7'2'333,"4"3"1,1 5 0,2 5 0,0 3 0,0 2 0,0 3-146,0 4 0,4-2 0,1 6 0,2-1 0,0 0 0,1 0 0,-2-2 0,0-3 0,0-2-583,-1-4 0,0-3 1,-3-4-1,2-1 76,-1 1 0,-2-7 1,-1-5-1,-1-7 0,-2-3 1,-2-3 208,-1-2 0,-2-3 1,-3-4-1,-1-1 1,1-1-1,-1-3 1,2-3 182,3-3 1,-4 2 0,5 1 0,-2-1 0,2 3 0,1 4 0,2 5 377,2 3 0,1 3 0,1 9 0,3 8 0,4 6-293,2 5 0,3-2 0,1 4 0,2-2 0,1 0 0,0-1-272,1-1 1,1-2 0,3 0 0,-2 0 0,-1-4 0,0-3 0,0-3 0,-1-1-49,-1 0 1,2-1 0,-4-3 0,-1-3-1,-2-4 1,0-1 0,-1-2 0,1-1 299,-1 1 1,-3-3 0,-2 1 0,-1-1 0,-2 1 0,-2 2 203,-1 1 1,0 8-1,0 6 1,1 9-300,3 8 0,-3 5 1,3 4-1,-3 3 0,1 2 1,0 0-1,2-2 1,0 0-472,1 0 1,-3-2-1,5-4 1,-1 1 427,0 2 0,2-1 0,3-3 0</inkml:trace>
  <inkml:trace contextRef="#ctx0" brushRef="#br0" timeOffset="70">6224 5745 7569,'0'-12'270,"0"1"1,0-1 0,0 1 0,0-2 0,0-1 0,0-2 248,0-2 1,0-1-1,0-4 1,0-1 0,0-1-1,0-2 1,0 2 0,0-1-59,0 0 1,0 0-312,0-4 1,0 1-194,0-2 0,0-1-44,0 6 1,5-1-130,3 4 0,-3 6-502,-1 1 365,2 4 41,1 5 0,4 2 70,0 5 1,1 7 250,-1 4 1,1 3-70,-1 9 0,2-2 93,2 10 0,-2 1-15,2 6 1,-2-3-20,-2 3 0,-3 2-428,-1-2 1,1 0 169,3-4 0,-3-4-322,0 1 1,-5-6 191,5 2 1,-5-8-248,0-4 1,2 2 635,-1-2 0,0 0 0,-4-3 0</inkml:trace>
  <inkml:trace contextRef="#ctx0" brushRef="#br0" timeOffset="71">6133 5642 7569,'-5'-4'255,"6"0"1,8 2 0,5 0 0,1 2-1,3 0-194,5 0 1,1-3 0,6-2 0,2 0-1,0-1 1,0 3 0,-3-1 0,-1 0-1262,-3 1 1200,-1-3 0,-1 5 0,0-4 0</inkml:trace>
  <inkml:trace contextRef="#ctx0" brushRef="#br0" timeOffset="72">6773 5299 7569,'-12'-5'656,"6"1"1,2 1 0,3 6-404,1 6 0,0 4 1,0 2-1,1 4 1,2 4-1,2 2 0,0 2 1,0-2-456,-3 0 1,3-3 0,-1 1 0,0-1 0,0-2 0,0-2 0,-2-2 0,-1-2 201,-1-1 0,0-2 0,0 1 0</inkml:trace>
  <inkml:trace contextRef="#ctx0" brushRef="#br0" timeOffset="73">6498 5334 7569,'6'-12'122,"1"6"1,10 1-1,4 1 1,6-1 0,1 0-1,1-2 1,0 1 0,3-2-72,1 2 1,4-3-1,-2 4 1,-3 0 0,-3 0-1,-2 2-51,1 2 0,-4 1 0,4 0 0</inkml:trace>
  <inkml:trace contextRef="#ctx0" brushRef="#br0" timeOffset="74">7161 5311 7569,'-12'0'511,"6"-3"1,2 3-1,3 5 1,1 4-113,0 3 0,0-1 0,0 2 0,0 2 1,0 5-1,0 4 0,0 3 0,0-2 0,1 1-479,3 0 0,-1-2 0,3 3 1,0-4-1,1-3 0,2-2-212,1-1 1,2-2-1,2-4 1,3-1-1,1-2 1,2-4-1,2-3 1,0-1-142,1 0 1,0-5-1,0-3 1,0-3 0,-2-3-1,-2-1 433,-3 1 0,1-9 0,1-1 0</inkml:trace>
  <inkml:trace contextRef="#ctx0" brushRef="#br0" timeOffset="75">7138 5459 7569,'-9'0'385,"5"0"0,9 0 1,8 0-178,6 0 0,8 0 0,3-1 0,3-2 0,0-2 0,-1-1 0,-2-2 0,0 1-698,-5-1 1,0 4 0,-8-3 489,1-2 0,-4-1 0,2-2 0</inkml:trace>
  <inkml:trace contextRef="#ctx0" brushRef="#br0" timeOffset="76">7138 5254 7569,'-6'-5'58,"1"-2"0,6-3 1,4 1-1,6 2 1,6-2-1,3-2 1,2 0-1,3 0-30,3-1 1,3 1-1,3-1 1,0 1-1,0 1-28,1 2 0,-1-2 0,0 4 0</inkml:trace>
  <inkml:trace contextRef="#ctx0" brushRef="#br0" timeOffset="77">8314 5151 7569,'0'-18'168,"0"3"0,0 2 1,0 4-1,0 5 0,0 10 1,0 6-1,0 9 1,0 4-1,0 7 0,0 3 145,0 3 0,0 2 0,0-4 0,0 1 0,0-3 1,0-3-1,0-3 0,2-3 0,1-1-534,5-1 0,-2-4 1,2-1-1,0-2 1,-1-3-1,0-3 1,-1-3-2774,0-2 2994,-3-2 0,2-3 0,-5 0 0</inkml:trace>
  <inkml:trace contextRef="#ctx0" brushRef="#br0" timeOffset="78">8269 5425 7569,'7'-4'218,"2"0"1,3 2-1,3 0 1,1 2-1,2-1 1,0-1-21,2-2 0,2-1 0,1 2 1,1-1-1,1 1 0,2-1 0,-2-1 1,-1 0-451,-1 0 0,-5 0 0,-3 2 252,-2-1 0,3-5 0,2 3 0</inkml:trace>
  <inkml:trace contextRef="#ctx0" brushRef="#br0" timeOffset="79">8314 5174 7569,'5'-12'-22,"4"2"1,7 2-1,6 3 1,8 2-1,4-2 1,3-1-1,1 1-36,-1 3 1,-1-3 0,1 1-1,1 1 58,-1 2 0,4 1 0,-1 0 0</inkml:trace>
  <inkml:trace contextRef="#ctx0" brushRef="#br0" timeOffset="80">8874 5276 7569,'-19'8'131,"1"0"0,3 1 0,4 1 0,3 1 1,2 1-1,-1-1 162,-2 0 0,4 2 0,1 1 0,3 3 0,1 0 1,0 2-1,1 0 0,3 0-241,4 2 0,2-4 1,3 1-1,1-1 0,2-2 1,2-1-1,4-1-193,3-3 0,-1-6 0,3-1 0,-2-1 0,0-2 0,2-2 0,-2-1 0,0-5 22,-3-2 1,1-2 0,-1 1 0,-2-2 0,-2-1 0,-3-3 0,-5-4 0,-3-3-2,-2 0 0,-5-5 0,0-2 0,-8-2 0,-6 0 0,-5 3 0,-4 2-3,-3 0 1,-7 9-1,-7 0 1,0 5-1,-2 4 1,1 2-1,6 4-76,7 3 1,2 6 198,11 3 0,-5 7 0,2 3 0</inkml:trace>
  <inkml:trace contextRef="#ctx0" brushRef="#br0" timeOffset="81">9411 5219 7569,'-4'-9'461,"0"6"1,2 6 0,0 8-230,2 4 1,0-1-1,0 6 1,0 3-1,2 2 1,0 1-1,3-2 1,0-1-323,0-1 1,3 1-1,-4 0 1,0-1-1,-1-2 1,1-2 0,-1-2-1,-1-3-1428,2-4 0,-3 1 1518,3-2 0,-8-3 0,-2 0 0</inkml:trace>
  <inkml:trace contextRef="#ctx0" brushRef="#br0" timeOffset="82">9354 5265 7569,'7'-30'5,"1"-1"0,2 1 0,4-1 0,4 3 0,1 3 0,0 5 325,1 2 1,2 3 0,1 4 0,-1 4 0,1 3 0,0 3 0,0 1-165,0 0 1,-4 6 0,-1 4 0,-3 5-1,-4 5 1,-3 4 0,-3 4 0,-4 3-262,-3 4 0,-6-4 0,-7 7 0,-4-2 1,-3-2-1,-2 0 0,-1-1 0,-1-2-191,5-5 0,-1-1 0,7-3 0,1 0 1,3-2-1,3-2 0,4-1 271,3-3 1,2-2 0,4-2 0,5-1 0,6-2 0,1-2 0,5-3-120,3-1 1,5-1 0,5-1 133,3-3 0,3-2 0,4-5 0</inkml:trace>
  <inkml:trace contextRef="#ctx0" brushRef="#br0" timeOffset="83">10804 4854 7569,'0'-15'102,"1"1"0,3 4 1,4 6-1,2 6 1,0 6-1,-1 2 1,-1 4-1,1 4 0,1 6 1,1 5 170,1 7 1,-1-1-1,2 7 1,1 0 0,1 0-1,-1 0 1,-2-1-1,0 0 1,-1-4-336,1-5 0,-2-1 1,-1-4-1,-2-2 0,2-2 1,0-2-1,0-4-465,-1 0 1,-5-3 0,4-5 0,-1-3 0,-1 0 0,2-1 526,-1 0 0,2-6 0,3-5 0</inkml:trace>
  <inkml:trace contextRef="#ctx0" brushRef="#br0" timeOffset="84">11033 5334 7569,'-22'0'164,"3"0"0,-8 1 1,2 3-1,0 3 0,-3 5 1,0 3 202,0 4 0,1 1 0,4 1 0,2-2 0,0 1 0,4 0 0,0 0 0,3 0-721,2 0 0,1-2 0,4-1 354,3 0 0,3 3 0,1-2 0</inkml:trace>
  <inkml:trace contextRef="#ctx0" brushRef="#br0" timeOffset="85">12277 4991 7569,'0'-12'172,"-1"2"0,-1 1 0,-2 4 0,1 5 0,2 9 0,1 9 0,0 7 0,-1 6 0,-2 2 0,-1 2 0,2 2 0,1 1 0,1-1-66,0-1 1,0-6 0,0-1 0,0-1 0,0-2 0,0-4 0,1-1 0,1-4 0,3 0 0,1-3-893,-1-1 0,2-6 0,-2 0 0,2-2 786,2-3 0,1-6 0,1-2 0</inkml:trace>
  <inkml:trace contextRef="#ctx0" brushRef="#br0" timeOffset="86">12666 4979 7569,'0'-16'178,"4"3"0,-1-2 1,0 2-1,-3 3 167,-4 3 1,0 2 0,-6 5 0,-4 1 0,-2 3 0,-5 5 0,-1 4 0,-4 7-321,-1 1 0,1 2 0,3 0 0,1-2 0,3 0 0,5-2 0,6 0 0,4 0-136,2 0 1,2-4 0,2 3 0,2-2 0,4-1 0,6 1 0,5-1 0,4-1 110,4-1 1,-2 1-1,6-2 1,0-2-1,2 1 1,0-1 80,-2 1 1,1 1 0,-6-1 0,-2-1 0,-2-1 0,-4-1 0,-2 0 0,-3 3 5,-4 0 0,-4 4 0,-5 1 0,-3-3 0,-4 1 0,-8 0 0,-7 3 0,-5-1-260,-3 1 0,-8 2 0,-4-4 0,-3-1 173,0-1 0,-6 3 0,-1 2 0</inkml:trace>
  <inkml:trace contextRef="#ctx0" brushRef="#br0" timeOffset="87">3389 10225 7569,'-5'-11'197,"0"-2"0,-2 2 1,3-1-1,3 2 1,1 7-1,0 8 1,1 8-1,1 6 0,2 5 1,-1 4-1,-2 3 119,-1 3 0,4-2 0,0-1 0,-2 1 0,1-1 0,-1-1 0,2 1 0,0-3 0,0 0-419,-1-5 0,1 4 0,-4-4 0,1-2 0,2 0 0,1-4 1,-2-3-1,1 0 1,1-3 1,-3 0-1,4 1 1,0-3-1,3-3 1,2-1-1,1-3 1,2 1 102,2-3 1,3 0 0,5-3-1,1 1 1,3-3 0,3-1-1,3-3 1,0-1-185,-3 2 1,2-2 0,-6 4 0,-4-3 0,-3 3 0,-2-1-766,-3 1 1,-3 2 947,-3-4 0,-8 0 0,-6-3 0</inkml:trace>
  <inkml:trace contextRef="#ctx0" brushRef="#br0" timeOffset="88">3424 10532 7569,'1'-6'119,"3"2"1,3 1-1,5 1 1,3-2-1,4 1 1,4 0-1,3 0 190,5-1 1,2-1 0,1 3 0,0-3 0,1 0 0,-2-3 0,-4 3 0,-5 0-1065,-4 3 0,-6-3 1,2 1 754,-4 1 0,-5-4 0,-2 1 0</inkml:trace>
  <inkml:trace contextRef="#ctx0" brushRef="#br0" timeOffset="89">3332 10249 7569,'0'-19'30,"7"0"0,5 5 0,10 4 0,7 0 0,4-1 0,1-1 0,2 0 167,2 1 0,3-1 0,4 1 0,1 2 0,0 3-197,-1 1 0,-4-5 0,-2 4 0</inkml:trace>
  <inkml:trace contextRef="#ctx0" brushRef="#br0" timeOffset="90">4372 9752 7569,'-6'-11'193,"5"3"1,-4 2 0,1 3 0,1 8 0,0 9-1,2 9 1,1 6 0,0 5 0,0 5 162,0 3 1,0 0 0,0 3 0,0-1 0,1 4 0,2 2 0,0 3 0,1 1-1,0-1-392,0-1 0,1 3 0,-3-2 0,3 0 0,1-2 0,0 0 0,-1-4 0,0-4-105,-2-4 0,2 3 1,0-5-1,0-3 1,0-5-1,-1-5 1,-1-5 321,1-3 0,0-3 1,-4-1 69,0 0 1,1-6 0,2-3 0,2-4-325,1-3 0,2-1 1,3 1-1,2-3 0,1 0 1,2-2-1,2 0 0,1 1-282,-1-1 0,2-1 0,-4 3 0,-2 1 0,-3 0 0,-2 2-1657,-2 0 2012,-4-5 0,-3 3 0,-6-6 0</inkml:trace>
  <inkml:trace contextRef="#ctx0" brushRef="#br0" timeOffset="91">4326 9859 7569,'0'-24'111,"1"2"0,3 2 0,4 4 0,3 5 1,3 2-1,2 0 0,2 0 0,4-1 0,3-1 1,6 2 78,2 2 0,1 4 0,-1-1-190,-3 3 0,-2 1 0,-5 0 0</inkml:trace>
  <inkml:trace contextRef="#ctx0" brushRef="#br0" timeOffset="92">5776 9646 7569,'0'-11'106,"0"2"0,0 2 1,-1-1-1,-3 2 1,-2 2-1,-2 9 0,2 5 1,1 5-1,2 4 1,2 4-1,1 2 189,0 2 0,1 0 0,2-2 0,1 2 1,-2-1-1,1-2 0,-1-5 0,2-2 0,0-3-373,1 0 0,-4-3 0,4 1-33,0-5 0,-2-7 0,3-7 0,-1-5 0,-1 0 1,0-4-1,1-3 0,0-4 58,0-1 1,4 0-1,-3 1 1,2 0-1,0-3 1,1 1-1,1 0 63,1 4 1,-1 4 0,-1 2-1,-3 2 1,1 2 0,-1 4 127,3 2 0,-3 10 0,2 4 0,0 3 0,-1 6 0,1 2 1,1 3-1,1 4-158,1 4 0,1-4 0,-2 3 0,-1 1 0,-2-3 0,1 1 0,0-2 20,-1-2 0,6-1 0,5-1 0</inkml:trace>
  <inkml:trace contextRef="#ctx0" brushRef="#br0" timeOffset="93">5331 10296 7569,'0'-12'281,"-1"2"0,-1 1 0,2 6 0,7 1 0,5 2 0,9 0-47,4 0 0,4 0 0,8-1 0,5-2 0,7-2 0,7-1 0,6-3 0,-28 6 0,0-1 0,2 0 0,0 0-230,1 0 1,1-1 0,-1 2 0,1-1-1,1 1 1,0 0 0,0-1 0,0 1 0,0 1-1,1-1 1,-3 1 0,0-1 0,-1 1-1,-1 0 1,29-3-203,-4 2 0,-8-1 0,-5 4 0,-7 0 0,-8 0 1,-5 0-1,-7 0-230,-2 0 0,-7 0 1,-6 0-1,-4 1 428,-6 3 0,-9-3 0,-3 5 0</inkml:trace>
  <inkml:trace contextRef="#ctx0" brushRef="#br0" timeOffset="94">5891 10414 7569,'-12'0'77,"4"-4"1,2 1 0,1 5 0,3 4-1,0 5 1,2 2 0,0 2 188,0 0 0,0 6 1,0-1-1,2 3 1,1 4-1,5 0 1,1 1-1,0 0-272,-2-1 0,0 0 0,2-7 0,-3-1 0,-1-2 0,-2-3 1,-2 0-1,0-4-2086,3-2 2092,-3 2 0,-1-14 0,-6 3 0</inkml:trace>
  <inkml:trace contextRef="#ctx0" brushRef="#br0" timeOffset="95">5639 10450 7110,'7'-6'138,"3"1"1,-1-4-1,5 3 1,5 1 0,1 0-1,0 1 1,-1-1 162,2-2 1,0 4 0,2-5-1,0 3 1,1 3 0,1-1 0,2 1-1,-2-2-931,-1 1 1,-1 2 629,0 1 0,0 5 0,0 1 0</inkml:trace>
  <inkml:trace contextRef="#ctx0" brushRef="#br0" timeOffset="96">6176 10650 7569,'-8'0'373,"2"1"0,1 3 0,2 5 236,2 1 0,1 1 1,0 2-1,0-2 1,1 2-592,3-2 1,-2-3 0,3-2-1,0 0 1,1-2 0,2 0-353,-1 0 0,-3-2 0,4-4 0,1-4 0,-1 0 0,1-4 0,-1 0 92,1-1 0,1 2 0,1 1 0,1 1 0,-2-1 0,-1 1 1,-2 2 278,2 2 0,-2 2 1,-1 2-1,-1 3 0,-1 4 1,0 3 156,0 0 0,-1 3 0,-1 0 0,0 2 0,3-2 0,0 1 0,2-1 0,-1 2-418,3-2 0,1-5 0,1 0 0,1-2 0,1 0 0,1-2 224,1 0 0,5-4 0,-2 5 0</inkml:trace>
  <inkml:trace contextRef="#ctx0" brushRef="#br0" timeOffset="97">7033 9848 7569,'-17'-29'146,"10"9"0,-1 0 1,7 7-1,4 4 1,5 0-1,2 0 1,2-1-1,-1-2 1,0 0-1,2 1 1,1 0-1,1 2 116,-1 1 1,3 6 0,-2-3 0,-1 4 0,-1 1-1,-3 1 1,-3 4-163,-3 2 0,-1 4 1,-1 2-1,2 3 0,-1 4 1,-2 2-1,-1 6 0,0 6 91,0 4 0,0 3 0,0 7 0,0 0 0,0 2 1,0 3-1,0 1-166,0 1 1,5-1 0,1 2-1,2-1 1,0-1 0,-1-5-1,1-4 1,-1-4-156,2-1 1,5-2-1,1-1 121,-1-4 1,-1 0 11,-1-5 1,-1-2-191,0-6 1,-3 0 26,0-4 1,-5 0 58,5-4 0,-5 0 32,0-1 30,-1 1 1,-7-1 14,-3-4 0,-3 3 1,-5-6-1,-3-2 22,-2 0 1,-6-2-24,0 0 1,-4 0-447,0 0 0,0 0 171,0 0 0,8-2 300,8-1 0,-3-4 0,0-5 0</inkml:trace>
  <inkml:trace contextRef="#ctx0" brushRef="#br0" timeOffset="98">7912 10201 7569,'-9'1'137,"5"2"1,9 2 0,8-3 0,5 1-1,1-1 1,1 2 87,4-1 0,-1-2 1,4-1-1,-3 0 1,0-1-1,1-2 1,2-1-1,-2 1 0,0-1-3079,-3-1 2854,1-4 0,0 3 0,0-6 0</inkml:trace>
  <inkml:trace contextRef="#ctx0" brushRef="#br0" timeOffset="99">7958 10391 7569,'0'7'8,"1"0"1,3-2 0,3-1 0,5 1 0,3-2 0,4 0 24,3-2 0,6-1 1,1 0-1,2-1 1,2-2-1,3-3 0,0 0 1,-1-3-34,-1-1 0,1-3 0,-1 2 0</inkml:trace>
  <inkml:trace contextRef="#ctx0" brushRef="#br0" timeOffset="100">8746 9953 7569,'-8'-14'217,"2"4"0,1 8 0,2 7 0,3 5 0,3 3 0,1 3 132,-2 3 1,-1 8-1,1 5 1,0 2 0,2 2-1,0 1 1,0-1-267,-1 0 1,2 6-1,-2-8 1,2 0-1,0-2 1,1-4-1,1-1 1,2-2-224,1-2 1,0-3 0,0-1 0,0-4 0,3-4-1,1-1 1,2-2 0,2-2-59,0-2 0,7-3 1,-2-1-1,3-1 1,0-3-1,2-2 1,0-2-549,0 1 1,-5-3 745,-4-6 0,-5 3 0,2-4 0</inkml:trace>
  <inkml:trace contextRef="#ctx0" brushRef="#br0" timeOffset="101">8723 10367 7569,'-6'-5'256,"3"-2"0,6-1 0,4 2 0,5-1 0,3 2-104,4-1 0,8-1 1,3 1-1,3 0 1,0-2-1,-1 0 1,-3 2-1,-1-1-968,-3 1 1,-6-1 815,-4-1 0,-2-7 0,-1 1 0</inkml:trace>
  <inkml:trace contextRef="#ctx0" brushRef="#br0" timeOffset="102">8723 10060 7569,'-6'-6'58,"0"0"0,8-6 0,2 0 1,3 2-1,5 1 0,4 1 136,7-2 0,1 1 0,8 1 0,2-1 0,3 1 0,0 1-194,-2-1 0,-6-1 0,-1-2 0</inkml:trace>
  <inkml:trace contextRef="#ctx0" brushRef="#br0" timeOffset="103">9557 9480 7569,'-5'-17'124,"3"7"0,-2 10 1,3 6-1,1 5 1,0 4-1,0 3 1,0 5-1,0 6 1,0 5-1,0 3 0,0 5 1,1 1-1,2 4 1,1 4 173,-2 3 0,1-4 0,-1 0 1,4-1-1,-1-1 0,1-1 1,-1 0-1,1-1 0,-1-1 0,2-3-382,-1-1 1,-3-2 0,2-5 0,-1-1-1,1-3 1,0-1 0,1-4 0,-1-2 44,0-4 0,0-4 1,-2 0-1,1-2 1,-1-2-1,1-3 97,0 1 0,0-5 0,-3 2 0,3-1-75,4-2 1,-2-2 0,1-1 0,4 0 0,1 0 0,5 0-1,-1-1-125,1-3 1,3 2 0,-1-5-1,3 1 1,-1 0 0,0-1-1,-4 2-426,0 0 1,-2-2 0,-3 1 567,-1-1 0,-5-5 0,-1-7 0</inkml:trace>
  <inkml:trace contextRef="#ctx0" brushRef="#br0" timeOffset="104">9488 9528 7569,'12'-30'59,"9"2"1,6 11 0,6 3 0,4 5 0,1-1 0,-2 0 0,-1 0 0,-5 2 0,-3 3-2,-3 4 0,-6 1-58,-3 0 0,-2 0 0,-2 0 0</inkml:trace>
  <inkml:trace contextRef="#ctx0" brushRef="#br0" timeOffset="105">11304 9316 7712,'-8'-12'186,"1"0"1,4 4-1,-2 2 1,1 2-1,1 5 1,0 6-1,2 4 1,2 4-1,2 1 1,2 3-1,1 3 1,2-2 12,-2 0 1,3 2-1,-4-4 1,1 1-1,2-4 1,-1-1 0,1-3-434,1 2 1,-3-7 0,2-2 0,1-4 29,1-4 1,-2-2 0,-2-8 0,0 0-1,1-3 1,1 0 0,3-2 0,-1 1 137,-3-3 0,4 0 1,-5 0-1,2 3 1,-2 0-1,0 6 0,-1 1 328,0 3 1,0 7 0,-2 1 0,1 6 0,0 6-179,1 4 1,-3 1-1,6 5 1,1 0-1,0 3 1,-1-1-1,0 0-682,1-1 0,5-2 598,1 7 0,0-3 0,-3-1 0</inkml:trace>
  <inkml:trace contextRef="#ctx0" brushRef="#br0" timeOffset="106">10025 9989 7484,'-5'-7'132,"4"1"0,-2 2 0,6-2 0,4-2 0,5 5 0,3 0 0,4 0 0,4 0 1,3 0-1,5 1 0,2-1 0,1-2 81,0 3 0,6-3 0,2 1 0,3 0 0,3 0 0,3 0 0,2 1 1,7-2-1,-27 3 0,1 0-172,3 1 1,1-1 0,1 0-1,1-1 1,0 1 0,1 1 0,1-1-1,0 0 1,1 0 0,1 0 0,1 0-1,1 0 1,-1-1 0,1 1 0,0 0-1,-1 1-51,1-1 0,0 0 0,-1-2 0,1 0 0,0 1 1,-1 1-1,2 0 0,-1-1 0,1-1 0,1 2 0,1 0 1,0 0-1,0 0 0,1 0 0,-1 0 0,0 0-47,-1 1 0,0 0 1,2 0-1,-1 1 1,-2-1-1,0 0 0,-1 0 1,-1 0-1,0-1 1,-1 0-1,0 1 0,0-1 1,-1 1-1,1 0 22,0 1 1,0 0 0,0-1 0,1-2 0,1 1 0,0 1 0,1-1 0,-1 1 0,-2 0 0,1 1 0,-1 0 0,-1 0 0,-1-1 0,0 1-14,-1-2 1,-1 0-1,-1 1 1,0-1 0,-5-1-1,-1 0 1,0-1-1,0 2 1,30-1 0,0 1-1,-4-1 1,-3-1 17,-6 2 1,-1-3-1,-7 1 1,1-1-1,-1 1 1,-5 1 0,-6 0-1,-4 2 38,-3 1 1,-1 0-1,-1 0 1,-2 0-1,-2 0 1,-2 0-1,-2 0 26,-1 0 0,-6 0-442,1 0 0,-11 0 0,-14 5 408,-1-4 0,-5 3 0,0 1 0,0 2 0,1 6 0</inkml:trace>
  <inkml:trace contextRef="#ctx0" brushRef="#br0" timeOffset="107">10379 10131 7410,'-6'-12'192,"-3"0"1,4 0 0,0 2-1,-1 8 1,4 9 0,2 7 0,4 4-1,3-1 1,4 2 79,0 3 1,2-1 0,2 3 0,3 0 0,1 0 0,0-3 0,1 1-1,2-2 1,0-1-373,1-1 1,-1 4 0,-2-7-1,-2 0 1,-2-2 0,-2-2-1,-1-2 1,-2-3-869,1-1 1,-5 3 0,0-2 967,-2 0 0,4-3 0,-3 2 0</inkml:trace>
  <inkml:trace contextRef="#ctx0" brushRef="#br0" timeOffset="108">10687 10166 7569,'-5'-12'198,"-1"1"1,-7 4-1,-1 4 1,-1 6-10,1 4 0,-4 10 0,-1 3 1,-2 1-1,-1 3 0,2 1 0,1 1 1,0 3-319,1 2 0,1-5 0,7 2 1,1-4-1,3-2 0,1 0 1,2-5-1600,2 1 1728,1-2 0,5-4 0,2-1 0</inkml:trace>
  <inkml:trace contextRef="#ctx0" brushRef="#br0" timeOffset="109">10801 10414 7988,'0'12'44,"0"0"0,0 0 0,2-1 0,0 2 0,2 2 0,-1 2 98,-2 1 1,0-1 0,2 0 0,1 2-1,-2-2 1,-1 0 0,1-3 0,0 0-496,2-3 0,0 2 1,-3-3-1,2-1 1,2-3 352,1 0 0,2-2 0,3-4 0</inkml:trace>
  <inkml:trace contextRef="#ctx0" brushRef="#br0" timeOffset="110">11121 10284 7569,'-5'-6'121,"4"1"0,-4 10 1,5 4-1,0 4 0,0 3 1,0 0-1,0-1 0,0 2 1,0 0-11,0 0 1,4 5 0,1-4-1,0 0 1,1-1 0,1-1 0,0-1-1591,-1 0 304,5-2 572,-10-1 603,4-5 0,-5 3 0,0-4 0</inkml:trace>
  <inkml:trace contextRef="#ctx0" brushRef="#br0" timeOffset="111">10973 10473 7569,'11'0'282,"2"0"0,2 0 0,5 0-707,6 0 1,-1-4 0,6-1 367,0-1 1,2 2-1,3-4-177,2 3 0,-2 2 0,2 1 234,-3-2 0,-6-2 0,-1-6 0</inkml:trace>
  <inkml:trace contextRef="#ctx0" brushRef="#br0" timeOffset="112">11749 10438 7569,'-6'-6'0,"-4"5"593,9-9-120,-4 9-662,5-5 180,0 6-503,5 0 512,1 0 0,11 6 0,0 0 0</inkml:trace>
  <inkml:trace contextRef="#ctx0" brushRef="#br0" timeOffset="113">12024 10450 7569,'6'-6'75,"-1"3"1,-5-4-234,0-2 0,4 3 0,1-2 0,1 3 0,3 3 158,1 0 0,2 2 0,-1 0 0</inkml:trace>
  <inkml:trace contextRef="#ctx0" brushRef="#br0" timeOffset="114">12332 10414 7468,'6'-5'146,"4"3"1,-3-3 0</inkml:trace>
  <inkml:trace contextRef="#ctx0" brushRef="#br0" timeOffset="115">12686 10154 7569,'-1'-18'202,"-3"2"0,3 3 1,-2 3-1,4 1 1,3 3-1,-1 4 0,-2 7 1,-1 7-1,0 2 1,0 3-1,0 3-65,0 4 0,0 0 0,0 4 1,0-3-1,0-3 0,1-1 1,2-1-1,2 0 0,0-2-829,0-2 0,3-4 0,-3 1 0,1-3 692,3-2 0,1 3 0,1-5 0</inkml:trace>
  <inkml:trace contextRef="#ctx0" brushRef="#br0" timeOffset="116">12480 10214 7569,'0'-13'147,"2"3"1,1 2-1,5 5 1,3 1 0,5 2-16,3 0 0,9 0 0,5 0 1,5 0-1,2-1 0,3-3 0,2 1 1,1 0-841,-1 2 0,-4 1 708,-3 0 0,-3 0 0,0 0 0</inkml:trace>
  <inkml:trace contextRef="#ctx0" brushRef="#br0" timeOffset="117">13326 10024 7569,'-12'-12'612,"6"1"1,2 4-272,8 3 0,2 3-222,6 1 0,-5 1 1,1 3-1,1 4 454,1 2 0,2 8-496,4 1 0,0 5 0,4 2 0,-2 2 0,0-2 0,-1 1-112,-1 0 0,-1-4-290,-3 1 1,2-2-66,-3-6 1,3 1-247,-6-2 1,2-2 227,1-2 1,-3 0-511,-1-7 918,-4 0 0,7 1 0,-4 1 0</inkml:trace>
  <inkml:trace contextRef="#ctx0" brushRef="#br0" timeOffset="118">13657 10001 7569,'-18'-5'367,"1"3"1,6-2-266,0 8 1,-1 7-1,-1 5 1,0 3 0,-4 4-1,-1 2 1,-1 4 0,1-1-1,3 2 1,3-1 0,0 0-1,1-3 1,1-1 0,1-1-595,1 0 1,6-3-1139,-2-1 1630,2 3 0,-3-5 0,-1 6 0</inkml:trace>
  <inkml:trace contextRef="#ctx0" brushRef="#br0" timeOffset="119">13725 10284 7569,'-6'1'30,"2"3"-17,3 5 0,1 1 215,0 1 604,0 2-648,0-2 184,0 1 1,1 0-138,3-1 0,-2 2-340,6-2 0,-5 1 1,2-1 35,0-4-264,-4-1 1,5-3 51,-2 1 1,-1 1-90,4-5 102,1 0 208,-2-6 1,3 3 0,-4-4 0,2-2-4,1-2 0,3 3 283,0 0 0,0 1-106,1-6 0,-1 6 590,1-1-401,-1 6 1,1-8 55,-1 6 1,0 1-74,1 7 0,-1-1 8,1 5 1,-5 4 43,1 3 0,-1 1-92,5-4 0,-1 4-218,1-1 1,-5 5 68,1-4 0,-2 1-620,2-1 0,1-3-144,-5 3 0,3-2 671,-3 2 0,0-3 0,-4 4 0</inkml:trace>
  <inkml:trace contextRef="#ctx0" brushRef="#br0" timeOffset="120">14570 9138 7569,'0'-11'72,"2"0"0,0 2 0,2 1 0,-1-1 0,-1-2 0,1 0 1,2 0-1,0 2 0,1 2 0,0 2 0,3 3 115,1 0 0,-2 2 1,0 0-1,1 0 1,1 0-1,1 0 1,1 0-1,-1 0 1,0 0-1,1 0-109,-1 0 1,1 0 0,-1 0-59,1 0 1,-6 2 0,-2 2 0,-3 3 0,0 3 53,3 3 1,-3-1 0,3 5 0,-1 2 0,-1 5 0,2 3 0,-1 6 0,-2 3-32,-1 5 0,4 3 0,-1 0 0,0 1 0,-1 3 0,1 0 1,1 3-1,0 3-30,1 0 1,-3 3-1,5-3 1,-1 1 0,0-1-1,2-1 1,0-4 48,-1 0-119,1-2 1,2-3 72,-2-1 1,2-5-76,-3 2 0,3-5 44,2-4 0,-5-2-3,1-5 1,-2-6 31,2-2 1,1-3-19,-5-1 1,1-2 188,-1-2-174,-3-2 92,4-6 0,-6 0 59,-3 0 1,-2 0-126,-6 0 1,-3 0 0,-2-1 0,0-3-72,-4 0 0,4-3-105,-2 3 1,1 0-312,-1 4 1,-2-4-55,6 1-321,-5-2 266,7 5-764,2 0 1323,11 6 0,11-5 0,7 4 0</inkml:trace>
  <inkml:trace contextRef="#ctx0" brushRef="#br0" timeOffset="121">9806 15793 7569,'-11'-11'122,"1"0"1,2-1 0,4 3 0,3 6 0,1 6 0,0 7 0,0 4 0,0 3 0,0 1 22,0 2 1,0 2-1,0 0 1,0 1 0,1 0-1,2 0 1,2 1 0,0 1-1,1 2-231,1-2 0,1 0 1,6-4-1,3-1 0,1-2 1,2-3-1,2-3 0,2-5 1,2-1-44,5-4 1,2-1 0,2-2 0,1-1 0,-1-4-1,-2 0 1,-1-3-180,-3-1 0,-5 2 0,-6 1 1,-1-2 307,-3-1 0,-2-2 0,0 1 0</inkml:trace>
  <inkml:trace contextRef="#ctx0" brushRef="#br0" timeOffset="122">9818 15965 7569,'-13'-5'107,"0"-2"1,13-3 0,5 1 0,4 2 0,4-1 0,1 2 76,1 2 0,5-1 0,-1 1 1,4 2-1,3-1 0,2 0 0,-1 0 1,0 0-363,-5 2 1,-1 1 0,-6 0 0,-1 0 177,-1 0 0,-1 0 0,-1 0 0</inkml:trace>
  <inkml:trace contextRef="#ctx0" brushRef="#br0" timeOffset="123">9795 15782 7569,'-12'-23'15,"6"5"1,2 3-1,5 3 1,6-1-1,4-1 1,3 0-1,1 2 146,1 4 0,5 0 0,2-2 0,6 1 0,4 3 0,1 1 0,-1 2-166,-2 2 1,1 1 0,-4 0 0,-2 0 0,0 1 0,-6 2 0,-1 0 0,-3 1-3,1 1 0,-2-3 1,-3 3-1,0-2 0,2 2 1,1 2-1,1 2 1,-1 1 64,0 1 0,0 2 0,-2 2 1,1 4-1,1 4 0,0 2 0,1 2 1,-1 0-28,-1 1 0,-1-4 0,-2 4 0,0-2 0,1 1 0,-1-2 0,1-1-58,-1-1 1,-3-5 0,-1-3-1,2-2 1,1-3 178,2-2 0,-5-3 0,0-6 0,-2-3 1,-1-4-1,-1-3 0,1-3-16,-1-1 1,-1-6-1,1 2 1,1-2 0,-2-2-1,-1 0 1,-1 0-584,0 0 1,0 0 0,0-1 0,0-1 446,0-2 0,-5-4 0,-1 1 0</inkml:trace>
  <inkml:trace contextRef="#ctx0" brushRef="#br0" timeOffset="124">10880 15702 7569,'-17'-11'50,"8"1"0,-1 1 0,4 1 0,3 2 0,2 3 0,0 7 0,-2 5 0,-2 4 0,-1 3 149,-3 7 0,3 0 1,-2 5-1,0 0 1,1 1-1,0 1 0,2-1 1,3 1-1,1-3 1,1 1-216,0-2 0,2 0 0,4-1 0,7-5 0,4-2 0,3-4 0,3-2-53,3 0 1,4-6-1,4-2 1,0-3-1,0-2 1,1-2-1,-1-2 1,0-1-389,0-3 0,-6 0 0,-5 0 457,-6 2 0,0-1 0,1-3 0</inkml:trace>
  <inkml:trace contextRef="#ctx0" brushRef="#br0" timeOffset="125">10766 15873 7569,'-12'-5'86,"6"-1"0,4-4 0,8 2 1,5 4-1,3 3 0,2 0 88,3-3 0,3 3 0,2-3 0,3 3 0,3 1 1,2 0-1,0 0 0,-2 0-504,2 0 1,-5 0-1,-3 0 1,-5 0 329,-3 0 0,4 0 0,-2 0 0</inkml:trace>
  <inkml:trace contextRef="#ctx0" brushRef="#br0" timeOffset="126">10857 15611 7569,'-5'-17'68,"4"5"1,-2-2 0,7 3-1,6 4 1,5-2 0,3 0-1,2 0 22,2 2 1,6 0 0,2-2 0,2 3-1,1 1 1,-1 2 0,-1 2 0,-1 1-159,-1 0 0,-5 0 0,1 0 1,-3 1-1,-4 2 0,-2 2 0,-2 0 1,-1 1 39,-2 1 0,1-3 0,-1 3 0,0 3 0,1 4 0,-2 4 0,-1 2 81,-2 3 1,0 3 0,2 8 0,-3 0 0,-1 2 0,-1 0 0,0 3 0,0-3-93,-2 0 1,1-3-1,-1-1 1,2-3-1,0-3 1,0-3-1,-1-4-135,0-2 0,-2-5 279,-1-8 1,-5-9 0,-1-11 0,-2-2-1,1-2 1,-1-2 0,0-2 28,1-3 0,3 2 0,-2-6 0,0 0 0,4-2 0,1-2 0,1 1 0,0 0-82,0 0 0,0 8 0,0 5 0,0 3 1,1 5-65,3 4 0,3 13 0,9 9 0,1 5 0,4 4 1,0 5-1,3 1 0,0 1-27,1 0 0,-1-3 1,1 2-1,2-2 0,-2 1 1,-1-3-1,-1-2-47,0-3 1,-4-7 0,-1 1 0,-1-5 0,0-3 0,-1-3 0,-2-2 0,-2-5 292,-5-6 0,4-2 0,-5-6 1,0-1-1,-2-2 0,-3-2 1,-1-1-172,0-2 1,-1-3 0,-1 3 0,-4 0 0,-1 1-1,-5 0 1,0 3-37,2 3 0,-7-4 0,4-5 0</inkml:trace>
  <inkml:trace contextRef="#ctx0" brushRef="#br0" timeOffset="127">12330 15576 7569,'-4'-11'41,"-1"0"0,0-1 0,0 1 0,3 2 1,0 5-1,2 9 0,0 7 0,0 5 1,0 4 243,0 3 1,0 6 0,0 1-1,0 2 1,2 0 0,1-2-1,4-1 1,0-1 0,1-1-397,1 0 0,1-3 0,0-5 1,-1-2-1,-3-1 0,1-3-792,-1-2 1,-2-4 0,2-3 902,-1-4 0,-11-8 0,-7-11 0</inkml:trace>
  <inkml:trace contextRef="#ctx0" brushRef="#br0" timeOffset="128">11988 15531 7569,'11'-12'-14,"5"6"0,5 2 0,4 3 0,6 1 0,3 0 0,3 0 138,1 0 0,4 0 0,-3 0 1,2 0-1,0 1 0,0 2 1,-3 1-1,-4-1-79,-3 2 1,-5-3 0,-5 2 0,-3-3 0,-2-1 161,-2 0 0,-6 1 0,-5 3 117,-1 3-299,-2 9 1,-4-2 0,0 5 0,2 0 0,0 0-1,2 0 1,0 1-60,0 2 1,4 1 0,1-1 0,3 1 0,3-1 0,3-2 0,0-2-48,-1-2 0,2 0 1,2-6-1,-1-1 1,1-3-1,-2-1 1,1-2-1,2-3 103,0-4 0,2-3 0,-5-5 1,-1-2-1,0-3 0,-1 0 0,0-4 32,-3 0 1,-5-2 0,1-1 0,-1-2 0,-2-2 0,-2 0-1,-2 1 1,-3 1-584,-4 2 1,1 6 0,-3 3 528,-3 2 0,-6 7 0,1 1 0</inkml:trace>
  <inkml:trace contextRef="#ctx0" brushRef="#br0" timeOffset="129">13152 15953 7569,'0'-17'101,"0"-4"0,2 6 0,2 0 0,3-3 0,2-4 0,-1-3 0,-3-2 0,-1 0 205,-1-4 1,2-2 0,-2-2-1,1-3 1,-2-4 0,0-2-1,-2 1 1,0 1-315,0-1 1,0 0-1,0 1 1,0 5 0,0 6-1,0 5 1,0 6-85,0 5 0,0 9 1,0 7-1,0 9 1,0 9-1,1 6 121,3 6 1,6 6 0,6 1 0,2-2 0,1 1 0,0 0 0,0 1 0,1 0-176,2 2 0,0-5 0,-2 2 0,-2-4 0,-1-4 0,0-1 0,-1-4-665,-2-4 0,-1 1 1,-1-6 810,-1-1 0,0-1 0,1-2 0</inkml:trace>
  <inkml:trace contextRef="#ctx0" brushRef="#br0" timeOffset="130">13107 15828 7569,'-7'-12'108,"2"5"1,7 0-1,3 2 1,5 1 0,5 1-1,3-2 1,2 0 8,2-1 1,2-2 0,2 1 0,5 0-1,3 0 1,3 1 0,0 1 0,-4-2-763,-5 1 0,0 4 0,-2-3 645,0-1 0,-2 0 0,-1-5 0</inkml:trace>
  <inkml:trace contextRef="#ctx0" brushRef="#br0" timeOffset="131">13689 15485 7569,'-11'-11'412,"4"3"0,2 2-61,0 1 0,4 6 1,-3 7-1,3 3 1,1 4-1,0 4 1,0 3-1,0 2-337,0 3 0,4-3 0,1 2 1,1 0-1,3-1 0,1 2 1,2-2-208,-1-1 1,1-5 0,-1-1 0,2-1 0,1-4 0,2-1 0,2-3 0,2-3-371,2-1 0,1-1 1,-2-4-1,-1-1 563,-1-3 0,1 3 0,2-4 0</inkml:trace>
  <inkml:trace contextRef="#ctx0" brushRef="#br0" timeOffset="132">14123 15474 7569,'-11'-12'1073,"3"7"-706,1 5 1,4 7-1,-1 6 1,3 4-1,1 2 1,0 4 0,0 2-1,0 1-381,0-2 1,0 0 0,1 1-1,3 1 1,4-4 0,1-3 0,-1-2-270,0-3 0,3-1 1,5-2-1,-1-1 0,0-2 1,0-3-1,1-1 1,-1 0 282,0-2 0,5-1 0,-2-1 0</inkml:trace>
  <inkml:trace contextRef="#ctx0" brushRef="#br0" timeOffset="133">14454 15382 7569,'-5'-10'90,"5"3"0,7 4 0,3 6 0,1 4 1,2 3-1,1 2 0,2-1 0,2 1 0,1-1 1,0 0-1,-1 1-49,-1-1 1,2-3 0,-3-2-1,2-1 1,1-2 0,0-2-1,-1-1 1,-1 0 0,0 0-278,-1 0 0,1-1 0,-3-3 1,1-4-1,-1-2 0,-3-1 1,-2-1-1,-2 1 181,-2 0 0,-1-1 0,-4 1 0,0-1 0,-2 2 0,-1 3 0,-5 3 311,-2 2 0,-2 4 1,1 3-1,-2 6 1,-1 7-1,-1 5 0,0 4 54,-2 3 1,5 3-1,-4 1 1,4 0-1,0 1 1,1-1-1,1 0-305,2 1 1,-1-5-1,5-1 1,2-2 0,1-4-1,1-4 1,0-3 0,1-2-6,3-1 0,7-2 0,7 1 0</inkml:trace>
  <inkml:trace contextRef="#ctx0" brushRef="#br0" timeOffset="134">15882 15108 7569,'-11'-5'96,"3"4"1,2-2-1,1 7 1,2 8-1,1 5 1,-1 6-1,-1 4 1,2 3-1,0 5 1,2 3 0,0 2-1,2 2 1,0 0-1,3 1 1,3 0-1,3 0 1,3-2 36,0-2 1,-1-1 0,0-5 0,-1-2-1,1-6 1,-3-3 0,0-4 0,-1-2-931,-1-2 0,-2-6 797,-2-5 0,2-1 0</inkml:trace>
  <inkml:trace contextRef="#ctx0" brushRef="#br0" timeOffset="135">15517 15257 7569,'6'-18'35,"5"3"1,1 6 0,6 2 0,4 1 0,4 0 0,2-2 0,0 1 258,0-1 0,-1 2 0,0-3 0,2 1 0,2-1 0,-2 0 0,0 0 0,-1 2-350,0-2 0,-1 3 0,-6-1 1,-1 2-1,-2 3 0,0 0 0,-2 2 56,1 0 0,-2 5 0,-3 2 0</inkml:trace>
  <inkml:trace contextRef="#ctx0" brushRef="#br0" timeOffset="136">16259 15497 7569,'-10'5'39,"2"2"0,4 5 0,3 2 1,1 1-1,0 0 0,0 2 0,0 0 196,0 1 1,0 4 0,0-3 0,1 2-1,2 2 1,1-1 0,0-3-277,1-4 0,-3 0 1,4-2-1,1-3 1,-1-1-1,3-3 18,1-2 1,-2-3-1,-2-2 1,1-3-1,-2-3 1,1-4-1,-1-1 37,0-3 1,4-2 0,-1-3-1,2 1 1,1-2 0,1 1-1,-1 1 1,0 4 112,1 2 1,-5 2 0,0-1 0,-1 2 0,-1 4 8,0 6 0,4 6 0,-2 8 0,0 3 0,1 0 0,1 2 0,1 0-163,1 0 0,1-1 0,-1 3 0,2-2 0,1 0 0,1 0 0,-1-2 27,-1 0 0,3 3 0,2-2 0</inkml:trace>
  <inkml:trace contextRef="#ctx0" brushRef="#br0" timeOffset="137">17858 15302 7569,'-12'-11'61,"1"0"0,1-1 0,1 1 1,1 1-1,-1 1 0,-1 1 1,-2 0-1,-2 2 0,-3 2 1,-2 3-1,-4 1 0,-2 3 1,0 4-1,-1 8 0,2 7 1,0 5 146,2 3 1,7 3 0,0 0 0,4-1 0,3-2 0,4 1 0,4-1 0,5 1-1,5-1-328,4-1 85,7-1 1,-4-6 0,7-2 0,2-2 0,2-3 0,0-4 0,1-3-39,0-3 0,0-1 0,3-4 1,-3 0-1,-1-1 0,-3-2 1,0-2-1,-4-1-530,-2-3 1,1 2 0,-4 0 602,-2-2 0,-2-1 0,0-2 0</inkml:trace>
  <inkml:trace contextRef="#ctx0" brushRef="#br0" timeOffset="138">18223 15188 7569,'-5'-11'133,"4"3"0,-4 2 1,0 1-1,-2 5 1,1 5-1,2 7 1,2 5-1,-1 3 1,-1 3-1,2 2 1,1 2-1,1-1 1,0-2 1,0-2 0,0 1 0,0 0 0,1 0 0,1-1 0,4-2 0,0-1 0,1 0 0,1 0-277,0 0 1,-4-5 0,3 1 0,2-3-1,1-3 1,3-3 0,1-1 38,1-3 0,5 0 0,-1-2 0,3 0 0,1-2 0,0 0 1,-1-3-1,1-1-150,0-3 1,-4-2 0,-1 0 0,0 0 0,-2-1 0,1 2 0,-3 1 0,-2 2 252,0-2 0,-6 2 0,-1 1 0,-1 0 0,0-1 31,-2-2 1,-5 4-1,-5 0 322,-2 0 0,0 5 0,2 0 0,3 7 0,1 3 1,0 1-1,2 1-234,1-1 0,4 2 0,2 1 1,2 1-1,2-1 0,2 0 1,3 0-1,3 1-250,0-1 0,2-5 0,3-3 0,-1 0 0,1 0 0,2-1 0,0-3 15,0-1 0,0-2 0,2-1 0,1-3 0,-2-2 0,-1-3 0,-1-3 162,0-2 0,-4-4 0,-2 3 0,-1-2 0,-5-2 1,-3-3-1,-3-3 0,-4-2 1,-3-1 0,-10 3 0,-8-4 0,-7 4 0,-7 4 0,-8 6 0,-5 4-263,-2 5 0,0 3 0,8 6 0,4 5 0,6 3 0,8 5 216,7 2 0,8 4 0,3-3 0</inkml:trace>
  <inkml:trace contextRef="#ctx0" brushRef="#br0" timeOffset="139">19343 15165 7569,'-12'-11'136,"2"3"0,1 2 1,2 1-1,-2 2 1,-2 2-1,0 1 1,1 1 1060,2 3-1192,-2-3 0,4 13 0,-6-1 0,1 4 0,1 2 0,1 0 0,3 0 0,-1 1-10,1 2 0,3 0 0,0 0 0,1-2 1,2-1-1,2 0 0,1 0-87,5 0 1,3-5 0,5 2 0,1-4 0,4 0 0,0-2 0,2-1 0,-1-3 63,-2-1 0,-2 3 0,2-3 0,-2 0 0,-2 1 0,-2-1 0,-2 2 106,-5-1 1,-2-2 0,-5 3 0,0 2 0,-1 1 0,-4 1 0,-6-2 0,-8-2 95,-7 2 1,1 1 0,-6 2 0,1-1 0,-1 0 0,2 1 0,1-2-603,3-2 1,6 0 0,5-2 0,4-1 427,2 0 0,11 4 0,-2-3 0</inkml:trace>
  <inkml:trace contextRef="#ctx0" brushRef="#br0" timeOffset="140">19571 15348 7569,'-11'-11'346,"3"4"0,0 3 0,-1 3 1,1 2-1,-1 3-17,1 4 1,4 3 0,-2 3-1,0 3 1,1 1 0,-1 2-1,4 0 1,1 0-391,1-1 1,1 1 0,3 1 0,3-1-1,3-2 1,3-1 0,1-3 0,3-2-347,0 0 1,2-5-1,4 0 1,0-2 0,1-3-1,2 0 1,0-2-238,0 0 1,-2 0-1,-1 0 644,-1 0 0,1-5 0,0-2 0</inkml:trace>
  <inkml:trace contextRef="#ctx0" brushRef="#br0" timeOffset="141">19423 15485 7569,'0'-14'50,"2"3"1,4 1 0,7 1 0,2 0 0,3 1 0,1-1 0,5-2 0,4-3 11,1-1 0,3-1 1,-4 5-1,0 0 1,-1-1-1,-6 1 1,-3-1-1,-4 1-480,-3 0 0,2 3 1,-9 0-1,-2-1 418,0-1 0,-13-1 0,-1-1 0</inkml:trace>
  <inkml:trace contextRef="#ctx0" brushRef="#br0" timeOffset="142">19480 15211 7569,'-5'-1'-49,"5"-2"1,7-2-1,7-1 1,5-3 252,3-1 0,4-3 0,1-1 0,0-1 0,-1 1 0,0 2 0,-3 4 0,-3 1-222,0 2 0,-2 1 0,0 4 18,-2 0 0,-1 0 0,-3 0 0</inkml:trace>
  <inkml:trace contextRef="#ctx0" brushRef="#br0" timeOffset="143">20667 15165 7569,'0'-17'142,"0"1"1,0 6 0,0 6 0,0 9 0,0 8-1,0 6 1,0 3 0,0 2 0,2 3 0,0 2-1,2 1 1,0 1 48,1 0 0,0-3 1,4-1-1,-2-3 1,1-1-1,0-2 1,-2-2-1,-1-3 1,-1-4-978,1 0 1,-2-2 0,2-2 785,-4-5 0,-9-12 0,-9-3 0</inkml:trace>
  <inkml:trace contextRef="#ctx0" brushRef="#br0" timeOffset="144">20382 15188 7569,'0'-18'55,"1"2"1,3 6-1,5 1 1,5 1-1,5 1 1,5 0 106,6 3 0,1-1 0,8 0 0,1 0 1,1 0-1,3 1 0,-1 1 0,-3-1-272,0 1 1,-7 2 0,-7 1-1,-3 0 1,-4 0 0,-4 0-60,-2 0 1,-7 1-1,-3 2 1,-4 2 0,-6 1-1,-2 4 1,-3 3 368,-1 2 1,-3 6-1,2-2 1,2 2 0,3 2-1,2 0 1,0 0-74,4 0 0,1-1 0,4 1 0,3 0 0,5 0 0,5-2 0,2 0 0,0-3-192,1-2 1,1-2-1,3-5 1,-2-3-1,-1-1 1,1-2-1,3-2 71,4-1 0,-4-5 0,1-3 0,-5-3 0,-1-3 0,-2-2 0,-1-2 0,-5-1 15,-5 1 1,-3-5 0,-4 2 0,-3-5 0,-7 0 0,-10-1 0,-7 0-190,-4 2 1,-6 6 0,-3 4 167,-3 2 0,0 7 0,-1 0 0</inkml:trace>
  <inkml:trace contextRef="#ctx0" brushRef="#br0" timeOffset="145">22004 14708 7569,'-7'-11'122,"3"0"0,3-1 0,1 1 1,0-1-1,0 4 0,1 4 1,2 8-1,1 6 0,-2 6 1,0 6-1,-2 4 0,0 4 150,0 1 1,3 2 0,1 0-1,0-1 1,1-2 0,1 1 0,2-1-1,0 0 1,1-4-773,1-4 1,0 1 0,-1-6-1,-3 1 500,-1-3 0,4 3 0,-3 0 0</inkml:trace>
  <inkml:trace contextRef="#ctx0" brushRef="#br0" timeOffset="146">21752 15245 7569,'2'-10'153,"1"3"1,6 3-1,5 1 1,7 1-1,3-2 1,4 0 158,1-1 1,6 0-1,7-4 1,3 1-1,0 1 1,1-1-1,0 2 1,-1-1-527,1 1 1,-5 2-1,-3-3 1,-4-2 0,-4 0-1,-3 0 1,-4 3 213,-4 1 0,3-4 0,-5 2 0</inkml:trace>
  <inkml:trace contextRef="#ctx0" brushRef="#br0" timeOffset="147">22004 15314 7569,'-7'-12'37,"2"5"0,6 0 0,3 2 0,4 4 0,2 4 0,1 4 0,1 3 0,-1 3 0,1 2 244,-1 4 0,4 3 1,2 2-1,1 3 0,1 2 1,0 0-1,-2-2 0,0-2-334,-3 2 0,-1-3 0,-2 1 0,0-3 0,1-3 0,-2 0 0,-1-1 0,-3-3-1961,-1-2 2014,-1-2 0,1 0 0,2 1 0</inkml:trace>
  <inkml:trace contextRef="#ctx0" brushRef="#br0" timeOffset="148">22175 15622 7569,'0'-11'318,"-5"4"1,-1 5-1,-2 4 1,-1 6 0,-2 2 85,-3 2 1,-3 3 0,2 1-1,-4 2 1,-3 2 0,1 2-1,0 0 1,2-2-476,-1-1 0,4-1 0,0 1 1,5-3-1,2-1 71,1 1 0,6-1 0,-3-4 0</inkml:trace>
  <inkml:trace contextRef="#ctx0" brushRef="#br0" timeOffset="149">22792 15108 7569,'-12'-11'60,"3"6"0,4 5 0,7 6 1,3 4-61,4 2 0,6 4 0,3 2 0</inkml:trace>
  <inkml:trace contextRef="#ctx0" brushRef="#br0" timeOffset="150">23157 14994 7569,'-6'-5'36,"-1"4"0,5-2 0,-2 6 1,0 6-1,0 5 0,1 5 0,0 2 1,2 3-1,1 2 0,0 0 1,0 0-1,0-2 0,1-1 0,2-1 1,2 0 1154,1-3-1215,-3 3 1,3-10 0,-3 4 0,2-5 0,0-2 134,0-2 1,-1-5 0,-4-2 0,0-7 0,0-4-1,0-3-45,0-1 0,0-6 0,0 2 0,0-2 0,0-2 1,1 0-1,3-1 0,5-3-88,4-3 1,5 2 0,5 1-1,0 3 1,0 3 0,0 2-1,-1 3 67,1 4 0,-1 2 1,-2 2-1,-1 4 1,0 3-1,-1 2 1,-1 3-1,-2 5 68,0 5 1,0 0 0,-5 4-1,-1-1 1,-2 2 0,-1 4-1,-1 4-363,0 2 0,3 1 0,-5 5 0,1-1 0,0 2 0,1 0 250,2 2 0,-5-5 0,3-5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90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14253 4797 7415,'0'-7'368,"0"2"251,0 5-484,0 5 0,0-2-7,0 5 0,0 0 29,0 8 1,-4 1-22,1 6 1,-5 0-143,4 0 121,-5 0 1,7 1-76,-6 3 1,4-2 86,-3 5 0,3 1-165,-4 3 1,5-3 86,-5-1 0,2 0-119,-2 5 0,-2-5 73,2 1 1,2-6-8,-2 2 0,6 1 2,-2-2 0,-1-3 0,1-4 1,-1-5-82,1 1 1,3-2 50,-3-2-86,3 1-19,1-6-110,0 4-318,0-8-72,0 3 248,0-5 1,0-5-496,0-3 884,0-2 0,-5-7 0,-2 0 0</inkml:trace>
  <inkml:trace contextRef="#ctx0" brushRef="#br0" timeOffset="1">14208 4842 7569,'-6'-11'792,"5"0"-659,-4 4 1,5 1 305,0 2 9,0 3 149,0-4-230,0 5-187,5 0 1,2 0 25,4 0 1,-3 1-60,-1 3 1,1 2 21,3 6 1,-2 0 22,3 4 0,-6-3-166,9 7 0,-5 0 82,5 6 0,-2 0-164,-1 4 0,3-2 48,0 6 0,4-2-160,-4 6 0,4-2 78,-3-2 1,3-2 2,-4 2 0,4-6-15,-4 6 0,4-7-16,-4 0 0,1-3 175,-5-2 1,0 0-60,1-3 1,-1 1 80,1-4 0,-2 0-87,-3-1 1,2-2 22,-5 2 11,5-2 1,-6-3-218,4-2 77,-4 2-270,2-9-233,-5 4 197,0-5-451,-5-5 1,2 3 870,-4-6 0,-6 0 0,-5-3 0</inkml:trace>
  <inkml:trace contextRef="#ctx0" brushRef="#br0" timeOffset="2">14128 4694 7569,'-7'0'-83,"-2"1"174,6 3 1,-3-3 61,3 3 1,0 1 282,-4-1 1,4 0-15,-2-4 592,5 0-804,0-5 0,1 0-27,3-3 1,-1-2-82,4 2 1,-3-2 92,4-1 0,-5-1-178,5 1 0,-4-2-32,3-2 0,-4 2-42,1-2 1,1 2-39,-1 2 0,3-4 64,-3-1 1,0 1-11,-4 4 1,4-1 77,-1 1 0,3 0-171,-3-1 105,-1 1 0,4-1 1,-2 1 1,-3 3 13,3 1 7,-3 4 144,4-2-126,-4 0 45,5 4-31,-6-4-239,0 5 240,5 5 0,-3 1-5,6 5 1,-4 1 118,3-1 1,1 2-85,3 2 0,1-1 25,-1 5 0,1-4-44,-1 4 0,0-3 35,1 3 0,-1-5-56,1 1 0,-1-2-76,0-2 0,1 0-122,-1 1-412,1-1-292,-1 1 1,-1-1 65,-2 1 820,-3-6 0,-5 4 0,0-4 0</inkml:trace>
  <inkml:trace contextRef="#ctx0" brushRef="#br0" timeOffset="3">15441 5059 7569,'-8'-1'-937,"1"-3"913,4 3 1,-2-5 510,5 2-58,0 3 221,0-4 356,0 5-862,5 0 6,-3 5-23,8-4 0,-4 4 58,5-5 1,5 1 7,-1 3 1,5-3 80,-1 3-39,-2-3-114,9-1 1,-7-1-22,8-3-39,-3 3 1,-2-8-184,-3 5 1,2-1 80,-2 2 0,-2 0-127,-2-5 1,-2 6 44,-2-2-1290,-4 3 553,-2 1-527,-5 0 1387,-5 0 0,-7 5 0,-6 1 0</inkml:trace>
  <inkml:trace contextRef="#ctx0" brushRef="#br0" timeOffset="4">15464 5196 7110,'0'7'-740,"5"-1"1242,3-2 0,-2-3-141,1 3 1,1-1-28,4 0 1,-1-1-87,0 1 0,1 0 94,-1 1 0,2-3 150,2 3-332,3-3 1,5-1-57,0 0 0,-1-1-121,1-3 1,0 2-103,0-6 1,-1 5-376,-3 0 1,2 1 493,-2 2 0,-2-5 0,-1-1 0</inkml:trace>
  <inkml:trace contextRef="#ctx0" brushRef="#br0" timeOffset="5">16754 4477 7569,'0'-6'655,"0"1"111,0 5 0,0 6-583,0 5 1,0 2-9,0 6 1,0-4 7,0 4 1,0 0-52,0 4 0,0 4-2,0-1 0,4-3-134,0-4 1,0 0 34,-4 4 0,4-4-88,-1 0 1,3-5-51,-3 1 0,-1-6 66,1-1 0,0-2-108,1 2 111,-3-3-31,4-5 261,-5 0 0,0-5-51,0-3 0,0-2-85,0-1 0,4-4-113,0-1 0,5-4 72,-2 1 1,3-3-163,2 0 0,-1-1 49,1 0 1,-1 0-54,0 0 1,5 2-32,-1 2 1,0 2 84,-3 6 0,-1 1 43,0 2 0,1-1-37,-1 5 0,-3 0 166,-1 4-139,1 0 1,0 4 126,-1 0 0,-3 5-57,4-1 1,-6 2 184,2 1 1,-1 4-54,0 1 0,-1 3-10,2-4 0,-3 5 37,-1-1 0,4-1-89,-1 1 1,2-4-235,-1 4 0,-2-5 90,1 1 0,2-2-421,-1-1 0,4-1 198,-4 0 0,1-3-538,-1 0 0,-3-5 829,3 5 0,-3-5 0,-1 2 0</inkml:trace>
  <inkml:trace contextRef="#ctx0" brushRef="#br0" timeOffset="6">16400 5151 7569,'-11'-7'-54,"5"-3"443,1 9-171,5-4 1,0 4 676,0-3-616,0 3 1,5-4-25,2 5 1,5 0 157,3 0-276,3 0 1,4 0-47,1 0 1,0-2 102,0-2 1,4 3-66,-1-3 1,6 3 65,-2 1 0,7-4-122,1 1 1,5-3-14,-1 3 0,7 1-176,0-1 0,4 0 193,-3-1 0,4 3-134,0-3 1,-4 2-13,0-2 1,-3 3 35,-1-3 1,-1 1-96,1-1 0,-2 2 47,-2-6 0,-2 6-4,-6-2 0,-4 3 58,1 1 0,-7-4-123,-1 0 1,-6 0-265,-5 4 301,-1 0 1,-3 0-790,0 0 723,-6 0 1,-6 0-1389,-7 0 1567,-13 0 0,0 5 0,-11 2 0</inkml:trace>
  <inkml:trace contextRef="#ctx0" brushRef="#br0" timeOffset="7">16823 5413 7436,'0'-6'-200,"0"1"1439,0 5 1,0 5-1036,0 3 1,0 3 23,0 4-91,0 3 1,0 5-18,0 0 0,0 1 63,0 3 1,0 2-193,0 5 0,0-3 71,0-1 1,0-1-124,0 2 1,0-3 41,0-6 1,1 0 52,3-3 0,-3 1-8,3-4 0,1-1 19,-1-4-202,5 1 0,-7-2-41,6-3-568,-5-2 314,2-5-182,-5 0 0,-2-5 246,-1-2 1,0-3 387,-5-2 0,1-4 0,-5-2 0</inkml:trace>
  <inkml:trace contextRef="#ctx0" brushRef="#br0" timeOffset="8">16469 5413 7569,'0'-11'413,"0"0"-67,0-1-37,5 6-112,1 1 1,7 1 103,2 0-21,3 0-143,5-1 1,1 4 137,3-3-35,2 3-80,5 1 1,2-4 32,2 0 0,-3 1 0,3 3 0,2 0-71,-2 0-599,-5 0 614,0 0 1,-9 0-328,2 0 185,-1 0 0,-4 0-468,-2 0 0,1 0 263,-4 0 1,-1 0-191,-4 0 1,-3-2-70,0-2 583,-6 3 1,3-4-1,-5 5 1</inkml:trace>
  <inkml:trace contextRef="#ctx0" brushRef="#br0" timeOffset="9">17131 5710 8601,'0'7'893,"0"3"-669,0-2 0,0-2 74,0 2 1,4-1-116,0 5 1,1-1-49,-1 0 1,-3 5 70,3-1 1,1 1-160,-1 0-24,0-4 1,-1 9-146,1-6 115,0 0 1,-4-7 135,0-1-214,0 1 0,5-2 44,-4 4 84,4-8 4,-5 3 340,0-5 1,0-5-407,0-3 1,0-2 18,0-2 1,2-3-95,1 0 1,5-5 159,7 1-331,-2-3 172,9-1 1,-8 0 10,5 1 1,-4 0-70,4 3 0,-5 1 139,1 3-33,-2 7 0,-6-3 44,1 7 0,-4 3 137,3-3 1,-4 4-48,1 4 0,-3 0-49,-1 7 0,1-1 52,3 9 0,-3 0-54,3 4 1,-3 4-62,-1-1 0,4 5-46,0-4 1,0 3-176,-4-3 0,1-5 190,3-3 0,-3-5 18,3 2 0,-1-4-216,0 0 120,-1-6-1110,8 4 1242,-9-8 0,9 3 0,-3-5 0</inkml:trace>
  <inkml:trace contextRef="#ctx0" brushRef="#br0" timeOffset="10">13796 6419 7940,'8'0'164,"0"0"0,-1 0-186,5 0 0,0 0-48,4 0 1,1 0 108,6 0 1,0 0-105,0 0 0,0 0 175,0 0 1,1 0-7,2 0 1,0-4 132,4 0-211,-4 0 0,5 4 0,-3 0 285,1 0-233,7-5-49,-1 4 1,10-4 35,-3 5 1,6 0-15,1 0 0,5-2-354,-5-1 0,6 1 328,-2-1 0,4 1-8,4 2 0,-1 0 120,4 0 1,0 0-124,1 0 0,-32 0 1,0 0 11,28 0 1,-27 2 0,1 0-197,-1 0 0,1 0 0,3 0 0,0 1 202,0-1 1,0 0 0,1-2 0,1 1 17,0 1 0,0 0 1,2-1-1,1-1 1,1 0 1,-1 0 0,0 0 0,1 0-3,-1 0 0,1 0 1,-1 0-1,-1 0 0,0 0 1,0 0 0,2 0 0,1 1-251,-3 1 1,0 0 0,-1-1 0,1-1 234,0 2 1,0 0 0,-3-1 0,-1 0-61,1-2 1,-1 2 52,0 1 0,0 1 0,1-3 0,0 1 0,0 1 0,0 0-87,-1-1 1,0-1 25,-2 0 1,-1 0 0,2 0-1,0 0 1,-3 0 0,0 0-52,1 0 1,-1 0-1,30 0-72,1 0 0,-9 0 164,1 0 1,-2 0 120,2 0-58,-5 0 1,-2-4-64,-4 0 0,-4 1 172,0 3 1,-5 0-129,1 0 0,-4 0 386,-3 0 1,-2 0-332,-3 0 0,-3 0 518,0 0 0,-1 0-748,-7 0 0,0 0 610,-4 0-322,1 0-69,-1-6 123,1 5-193,-6-4 37,-1 0 1,-4 2 106,3-4 0,-2 3-81,1-4-37,-1 1 0,-2-5 26,0 1 1,0 0-16,0-1 1,0 1-134,0-1 118,0 1 0,3-4 30,1-1-151,0-4 39,-4 2 1,0-1 9,0 0 0,0-4 52,0-3 0,0-2-1,0 1 1,4-1-11,0-2 1,-1-6 39,-3 6 0,0-9 0,0 3-35,0-3 0,4 1 11,0-4 0,0 1-96,-4-1 95,0-2-133,0 3 1,0-4 120,0-1 0,0 0-30,0 0 1,0 5-6,0-1 0,0-1-1,0-7 1,0 3 6,0-2 1,-1 2-8,-3 1 0,3-2 0,-3 2 1,1-2 14,-1 6 1,3-1-29,-3 1 0,2 1-7,-2 3 0,3 7 75,-3-4 0,1 4 8,0-4 0,1 2-50,-2 3 1,2 1 7,-2 2 0,3 3-216,-3-3 211,3 3 1,1 1 1,0 1-130,0-1 122,0 0 0,0 5-74,0 3 1,0-2 159,0 2 1,0 0-251,0 3 75,0 1-196,0 5-207,0 1-421,0 5 203,0 5 0,0 2 291,0 9 0,1-4 426,3 3 0,-3 3 0,4 0 0</inkml:trace>
  <inkml:trace contextRef="#ctx0" brushRef="#br0" timeOffset="11">13488 4157 7569,'11'0'-460,"1"0"0,-1 0 364,1 0 0,-5 0-98,1 0 395,0 0 13,-2 0 91,4 0-193,-9 0 268,4 0-263,0 0 0,-3 1 57,2 3 0,1 3-25,-2 4 1,3 0-24,-3 1 0,-1 1-32,1 2 0,2 1-6,-1 3 1,0 4-5,-4 0 0,4 0 15,0 4 1,3 2 27,-3 1-46,0 3 0,-3 3 21,3 2 1,-3-1 7,3 4 0,-1-3 22,0 4-173,-1 0 0,8 4 96,-3 0 0,2 1 1,-1 2 1,5-1-80,-6 6 0,6-2 59,-5 1 1,2-2-54,1-6 1,-1 1 62,-2 0 1,1 1-131,-5 2 1,1-2 76,-2 3 1,-1-2 25,2 1 1,-3 2 55,-1 2 0,0-2 103,0-5 1,-1-4-7,-3 0 1,1-1-79,-4 5 1,3-4 143,-4 0-165,1-5 0,-1 6 35,0-5 1,1 1-5,-5-1 1,5-2-102,-1 2-10,0-3 0,1-2 60,-1-2 1,6 1-70,-2-6 0,3-3-72,1-4 0,0-5 69,0 1 1,0-2 0,0-2-88,0 1 0,1-5-15,3 1 23,-3-5-767,4 2 290,0 0 28,-4-4 1,4 3-914,-5-8 1460,0-2 0,0-11 0,0-1 0</inkml:trace>
  <inkml:trace contextRef="#ctx0" brushRef="#br0" timeOffset="12">13705 4306 7569,'-8'-4'-180,"1"0"1,3-4 252,-4 5 1,5-6 48,-5 1 287,5-2 66,-7-1-356,9-1 136,-4 1 94,5 4-4,0 2-271,0 5 59,5 0-55,1 0 1,7 0-108,2 0 1,-1 0 67,5 0 0,4 0-126,4 0 1,4 0 67,0 0 0,6 0-94,1 0 0,0 0 71,-4 0 0,4 0 45,0 0 0,5 0-7,-1 0 1,1 0 58,-1 0 0,4-4 8,0 1 1,-1-1-231,5 4 0,-2-1 184,2-3 0,-2 3 195,5-3-177,0-3-223,4 6 1,-24-4 0,0 0 237,2 1 0,-1 0 0,3-1 0,0 0-39,1 0 0,0-1 1,-2-2-1,0 1 1,4-1 0,0 0 1,0 0-1,1 1-13,1 1 0,0 1 0,-1-1 0,-1-1-6,0-1 1,0 1 0,-1 1 0,0 0 2,2 1 1,1-1-1,-3 0 1,-2 0-6,0 2 0,-1 1 0,-3 0 1,0 1-47,-1 0 1,0 0 56,33 1 1,-32-1 0,-1 0-3,0 0 0,1 0-15,26-2 15,3 4 0,-4 0 74,-1 0-71,0 0 0,0 0 56,0 0 1,-4 0-162,1 0 0,-6 0 142,1 0 1,2-1 6,-1-3 0,3 3-171,-4-3-764,1 3 912,-4 1 1,-1 0-117,1 0-204,-6 0 340,0 0 1,-2 0 299,0 0 1,-5 0-293,-6 0 1,1 0 161,-2 0 1,1 0-163,-4 0 1,0 4 575,-1-1 1,1 3-688,0-3 1,0-1 486,0 1 0,-2-1-561,-2-2 58,8 0 0,-8 0-22,8 0 101,-3 0 1,-1 0 1,-1 0 1,0 0-9,-3 0 0,5 0 10,-5 0 0,5 0 95,-5 0 0,-1 0-55,1 0-16,0 0-8,-1 0 0,0 1 19,-3 3-22,-2-3 36,3 4 1,-3-5 6,2 0 0,-6 0 50,2 0 0,-2 0-64,3 0 13,-1 0-124,0 0 1,-3 0 139,0 0-255,-6 0 0,7 1-452,-5 3-309,0-3 614,-4 5 323,-5-1 0,-7 1 0,-6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918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2021 8234 7569,'0'-11'-800,"-1"5"1310,-3 2-70,3-2-81,-4 4 0,5-4 163,0 2-254,0 3-137,0-4 0,0 6-161,0 3 0,0 2 58,0 6 0,4 0-16,0 4 1,3 3-8,-3 7 1,0 2 37,-4 3 1,4 5-47,0-1 1,-1 5 37,-3-2 1,0 4-49,0-4 1,0 4 59,0-4 1,0-1-119,0-7 1,0 1 95,0-8 1,0 1-186,0-9 53,5 0 0,2-5-343,4-2-479,-4 2 647,3-8 1,-9 1-552,3-6 833,2-4 0,-5-9 0,4-2 0</inkml:trace>
  <inkml:trace contextRef="#ctx0" brushRef="#br0" timeOffset="1">2079 8212 7569,'-4'-12'-481,"0"1"521,0-1 770,4 6-375,0 1-197,0 5 0,5 5-99,3 3 1,6 3 67,1 4 0,4 3-111,-4 5 0,6 1-43,-2 3 0,-2-2 18,2 5 0,-1 0 5,1 0 0,3 3-135,-3-2 1,2 0 74,2 0 0,-1 0-112,-3-4 1,2 4 84,-2-5 1,2-3-13,-2-4 1,2-1-77,-2 1 98,-2 2 0,3-8-22,-5 2 1,1-3 0,-5-5 1,1 2 114,-1-5 0,-3 0-23,-1-4 444,-4 0-331,2 0 1,-5-5 29,0-3 0,-1-3 52,-3-4 0,1 1-82,-4-5 0,-1 0 30,-3-4 0,-1-5-59,1-3 1,-1-2-182,1-1 1,-1-4 57,1 0 0,3-4-130,1 4 0,4 1 25,-1 7 1,3-2-212,1 5 0,0 5 53,0 2 0,0 5-44,0-4 1,0 9-319,0-1 1,1 2 211,3-3 0,-1 5-358,4-1 0,-3 6 740,4-2 0,-1 2 0,5 2 0</inkml:trace>
  <inkml:trace contextRef="#ctx0" brushRef="#br0" timeOffset="2">2935 8189 7569,'-4'-12'1,"1"1"760,-6 5-443,7 0 1,-4 6-62,2 0 0,-2 2-62,-6 2 0,1 3-205,0 8 0,-6 3 64,-2 5 1,-1 5-92,1 2 0,-2 3 96,6 2 1,0 3-109,4 0 1,0 2 46,4-5 0,2 5-75,5-5 1,1 0-47,3-4 0,2 0 95,6-4 0,3 0-55,0-5 1,5-4 73,-1-3 0,4-2-129,4-2 1,-2-4 104,6-3 1,-5-4 43,5-4 0,-6-3-9,2-4 1,1-5 86,-2-3 0,1-2 83,-4 2 1,-2-4-49,-1 1 0,0-3 21,-5-5 1,-4-1-80,-3-3 0,-5 0 6,0 0 0,-3-1 4,-3 1 0,-5-4-240,-7 0 1,-8 4-130,-8 3 0,-3 7-164,-4 1 0,1 6-789,-5 5 1133,6 6 1,-9 1-1,5 5 1</inkml:trace>
  <inkml:trace contextRef="#ctx0" brushRef="#br0" timeOffset="3">3620 8200 7569,'-7'-1'-64,"-1"-3"53,6 3 1,-5-8 284,3 5-105,3 0 0,-4 3 45,5-3 40,0 3 73,0-4 6,0 5-258,0 5 0,0 1 57,0 6 0,1 8 32,3 3 1,-3 4-1,3-1 1,-2 3-143,-2 6 1,1-1-8,3 0 0,-3-1-70,3-2 1,1 0 21,-1-4 0,3 0 77,-3-5 1,1-2-248,-1-1 29,-3-5-31,4 2 1,-3-6-458,1-2-170,-1-3 400,3-5 1,-10-4 431,-3 0 0,-2-10 0,-2 2 0</inkml:trace>
  <inkml:trace contextRef="#ctx0" brushRef="#br0" timeOffset="4">3232 8200 7569,'-5'-18'-290,"4"7"1,-3 2 765,8 5 1,2-3-104,6 3 1,0-1-137,3 1 0,3 3-42,5-3 0,6-2-48,5-2 0,6-2 48,6-2 0,3 1-103,1 0 1,7-1-221,-4 1 1,0 3 64,-7 0 0,-7 2-215,-5-1 0,-2-2 58,-9 5-1090,2 0 769,-12 4 541,-1 5 0,-12 1 0,-7 6 0</inkml:trace>
  <inkml:trace contextRef="#ctx0" brushRef="#br0" timeOffset="5">4842 8109 7569,'-11'-5'-585,"5"2"331,2-4 480,3 4-45,1-2 1,0 4 187,0-3 1,-2 3-176,-1-3 0,1 4-66,-2 4 0,3 2 100,1 5 0,-4 5-63,1-1 0,-1 5-114,4-1 1,0 7 10,0 0 1,0 2-71,0-1 0,4-2 61,-1 6 1,6-5-128,-1 5 1,2-5 9,1 5 0,1-6 91,-1 2 1,1-3-147,-1-1 1,6-4 86,2 0 0,-2-9-10,2 1 1,4-5 35,4 1 0,0-4-2,-5 0 1,1-3 33,0-3 0,4-4 71,-1-4 0,1-6-12,-4-2 0,-4-2-58,0-2 1,-5 0 112,1 0 0,-3-3-93,-5-1 0,2-3-53,-5 3 0,0-4 19,-4 5 0,-5-6-81,-3 2 0,-1-3 32,2-2 1,-4 6-124,4 3 1,2 1-132,1 3 1,3 4-101,1 3-168,0 2 161,0 7 397,0 0 0,10 6 0,2 0 0</inkml:trace>
  <inkml:trace contextRef="#ctx0" brushRef="#br0" timeOffset="6">5516 8006 7569,'-5'-11'305,"-2"-1"-715,2 6 118,-1 1 594,6 5 1,0 9 56,0 2 1,0 9-173,0 3 0,2 5-19,2 6 0,-3 6-85,3 2 1,1-2-77,-2 2 1,5 0-13,-4 4 1,4-6-100,-5-2 1,2-6 112,-1-1 1,-3-7-133,3-2 0,1 0-127,-1-7 1,0 0 56,-4-3 0,0-4-726,0-1 296,0-4 623,0 2 0,0-15 0,0-3 0</inkml:trace>
  <inkml:trace contextRef="#ctx0" brushRef="#br0" timeOffset="7">5505 8109 7569,'0'-7'641,"0"2"0,1 5-616,3 0 0,-2 3 128,6 5 1,1 0-83,6 11 0,-2 0 81,2 4-77,3 5 0,-4-2 76,5 4 0,0 1-128,4 3 0,0-1-115,-1-3 0,3 2 23,1-5 0,-6-5-51,3-2 1,-2-3 117,1 2 0,-2-6 61,-1-5 1,-5-5-6,1 5 1,-3-5 239,0 0-156,-1-1 13,1-7 1,-2-3 95,-3-7 1,-1 1-31,-6-5 1,0-2-46,0-5 1,-6 0-26,-1-4 0,-3-1-105,-2-3 1,1 0 88,-1 0 1,1-4-171,0 0 0,4-1-157,3 5 1,-1 1-197,2 3 1,-1 3-349,4 8 325,0 3-357,0 4 0,1 6 772,3 2 0,2 3 0,6 1 0</inkml:trace>
  <inkml:trace contextRef="#ctx0" brushRef="#br0" timeOffset="8">6247 8029 7569,'-10'-15'0,"2"-1"0,2 5-332,2 3 16,3 6 621,-4-8 9,5 8 87,0-8 334,0 9-273,0-4-352,0 20 1,4 0 75,0 16 0,1 1-50,-2 6 1,0-2-72,5 6 1,-5-1 6,5 1 1,-4 1-130,3-5 1,-3 0-36,4-4 0,-6-1 0,2-2 1,1-7-130,-1-5 0,1-5-64,-1 1-146,-3-2 0,4-6-183,-5 1-40,5-5 654,-3-3 0,3-7 0,-5-4 0</inkml:trace>
  <inkml:trace contextRef="#ctx0" brushRef="#br0" timeOffset="9">6110 7972 7569,'0'-18'-142,"0"2"0,7 4 346,4 1 1,2-1 335,6 1 1,0 1-186,4 2-195,4 3 1,-1 1-255,4 0 1,-3 1 76,3 3 1,-3 0-43,3 0 0,-3 3 45,4 1 1,-7 9-67,-1-2 1,-2 3 52,-6-2 0,-1 3-116,-6 0 0,-3 4 13,-5-4 0,-1 6 109,-3-2 0,-7 1 5,-9-1 1,-6 3-8,-5-3 1,0-3 95,0-1 0,-4 2-56,4-2 1,-3-1 178,7-6 0,6 1 100,5-6 176,4 1-335,5-4 0,5 0-229,10 0 1,4 4 97,11 0 1,5 0 25,2-4 0,3 0-123,2 0 1,-2 3 24,-3 1 1,3 4-41,-2-4 0,-3 5 53,-2-2 1,-2 3-50,-1 2 0,-1 3 34,-3 0 1,0 2 4,-8-2 1,3-1-27,-6 5 1,-3-4 42,-1 4 0,-3-1-30,-1 1 1,-5 1 29,-3-5 0,-8 6-67,-7-2 0,-5-3 47,-6 0 0,-2 0 166,-2-1 1,3-3 36,-4-5 0,1 0 63,4 0 0,0-2-204,11-5 1,-1 0-258,9 0 83,5-5 0,4-1 75,6-6 0,2 1-822,2 0 925,7-6 0,7 4 0,5-3 0</inkml:trace>
  <inkml:trace contextRef="#ctx0" brushRef="#br0" timeOffset="10">6910 7903 7569,'-5'-6'105,"-2"-4"25,1 8 0,1-1 245,5 6 0,0 9-207,0 7-97,0 3 1,4 4 64,-1 1 0,2 8 102,-1 0 0,-2 5-221,1-2 1,2 5 60,-1-1 1,0-1-80,-4 1 1,4-7 51,0 0 1,-1-2-312,-3-7 0,2 0 39,2-7 1,-3-2-103,3-1 0,-3-7 323,-1 2 0,0 3 0,0 4 0</inkml:trace>
  <inkml:trace contextRef="#ctx0" brushRef="#br0" timeOffset="11">7287 8497 7569,'-12'0'-798,"6"0"1660,1 0 149,5 0-824,0-5 1,0 3 202,0-6-154,0 0 1,0-7-42,0 0 0,0 0-27,0 3 0,1-1 15,3-2 1,-3 1-113,3-5 0,-3 0 9,-1-4 0,4 1-78,0-1 1,0 0 7,-4 0 1,0-5 84,0-2 1,0 0-157,0 0 1,0 0 57,0-5 0,0 2-85,0 3 0,0-2 88,0 5 1,0 6-71,0 6 1,0 2-22,0 2 55,0 4-96,0-3-84,0 9 0,3 6 181,1 10 0,5 2 50,-1 2 1,2 0-57,1 4 0,6 1 126,2 2 0,-2 0-12,3 4 1,-3-3 93,2 3 1,-1-3-115,-3 3 1,-2-3-14,2 3 1,-2-4-94,-2 0 1,0-1 94,-4-3 1,3-3-259,-2 0 1,-2-5 60,2 2 1,-4-4-201,3 0 1,-4-1-14,1 1 0,-2-5-618,2 1-236,-3-1 1222,4 0 0,-10 3 0,-1-4 0</inkml:trace>
  <inkml:trace contextRef="#ctx0" brushRef="#br0" timeOffset="12">7195 8349 7569,'-5'-12'0,"4"5"557,-3-1-357,3 0 1,2 2 80,3 2 0,2 3-135,6 1 0,3 0-186,0 0 1,9-1 85,-1-3 0,4 3-245,-1-3 0,3 1 88,6-1 0,3 3-395,0-3 506,0-2 0,1 0 0,2-6 0</inkml:trace>
  <inkml:trace contextRef="#ctx0" brushRef="#br0" timeOffset="13">8029 7892 7569,'-18'-17'114,"3"5"-57,7-4 0,3 8 452,5 0 1,-1 4-152,-3-4 0,2 6-258,-6-2 1,4 2 206,-3-2-264,-1 3 1,-5-5 73,-2 6 1,2 2-119,-2 2 0,1 3 48,-1 8 0,2-1 47,-2 5 1,2-3-141,2 3 0,3-4 18,1 4 1,4-4-90,-1 4 1,3-5 44,1 1 0,5-2-9,3-2 1,6 1 41,1-1 0,5 1 29,-1-1 0,7 1-6,0-1 0,5 0-1,-5 1 1,5-1-115,-5 1 0,1-1 114,-4 0 0,0 2-85,0 2 0,-6-2 74,-1 2 0,0 2-22,-1-2 1,-3 2 1,-5-2 0,-3-1 63,4 5 0,-6-5-7,2 1 0,-5 1 116,-7 0 0,-1 3-46,-10-4 1,-1 0-37,-7-3 0,-2 3 141,-5 0 0,-5 0-31,-3-3 0,-1-2-22,1-3 1,-1 2-26,5-5 0,5 0-613,6-4 1,8 0-23,4 0 0,7-1 530,4-3 0,8-2 0,2-6 0</inkml:trace>
  <inkml:trace contextRef="#ctx0" brushRef="#br0" timeOffset="14">8383 7926 7569,'0'-11'-447,"0"-1"-56,0 1 0,0-1 1388,0 1-56,0 5-39,5-5-230,-4 5 96,4 0-432,-5-4 1,4 10-166,0 0 0,1 6 65,-1 9 1,-2 3 18,6 5 0,-4 5-51,3 2 1,-4 4-137,1 5 1,-2-4-116,2 3 0,-3-2 88,3-2 1,-3 0-143,-1 0 0,0-1 78,0-2 1,4-4-118,0-8 199,0 2 1,-4-8 116,0 2-27,0-7 207,5-3-110,-4 0 0,9-4-63,-2 3 1,2-3-3,2-1 0,3 0-15,0 0 1,5-1-101,-1-3 1,3 2 39,1-6 1,1 4-20,3-3 0,-3 4-25,2-1 1,-5-1-97,-2 1 1,-4 0-239,4 4 0,-5 0 153,1 0 0,-6 0-1015,-1 0 629,-6 0 617,3 0 0,-5 6 0,0 0 0</inkml:trace>
  <inkml:trace contextRef="#ctx0" brushRef="#br0" timeOffset="15">8349 8200 7569,'6'-11'197,"-1"-1"0,0 1-168,3-1 1,3 5 11,4-1 0,3 6 47,5-2 0,1 3 166,3 1 1,2-2-237,5-1 1,-1 1-7,-2-1 0,0 1-183,-4 2 107,0 0 0,-6 0-446,-2 0 1,-2 0 101,-6 0 408,1 0 0,-1 5 0,0 2 0</inkml:trace>
  <inkml:trace contextRef="#ctx0" brushRef="#br0" timeOffset="16">8383 7823 7569,'5'-16'-280,"1"3"-122,6-2 0,8 2 451,3 2 0,2 3-37,-2 1 1,4 3 435,-1-4 0,6 6-181,-1-2 0,0-1-57,0 1 1,2 0-212,-3 4 0,-2-4-117,-1 0 1,-3 1 13,-1 3 0,0 0-156,-1 0 1,1 0 65,0 0 1,-1 0 22,-3 0 1,1 0-113,-5 0 1,0 0 84,-3 0 0,-1 0 198,1 0 25,-6 5 1,0 0 16,-2 2 0,-2 4 36,1-4 0,-1 5 270,-2 3 0,0-1 49,0 5 0,0 0-166,0 4 1,0 5 10,0 2 1,0 3-39,0 1 1,0 1-100,0-1 0,0 0-29,0 0 0,1-1-86,3-2 0,-3 1 16,3-6 0,1 0-83,-1-7 1,3 1-62,-3-5 1,4 0 58,-5-3 0,1-5-511,-4 1 238,5-5 53,-3 2 1,1-7 298,-6-1 0,-9-9 0,-6-6 0</inkml:trace>
  <inkml:trace contextRef="#ctx0" brushRef="#br0" timeOffset="17">9011 7743 7569,'11'-24'0,"1"3"455,-1 9-216,6 1 0,-3 3 25,5 1 0,-4 4-35,4-1 1,-4 3-75,4 1 0,4 4 12,4 0 0,3 8-24,-3 0-86,5 7 0,-3-5-113,5 5 1,-5 4 88,-2 3 1,-3 3-112,-1 2 0,-5-1 27,-3 8 0,-4-1-40,-3 1 0,-3-1 30,-5 5 0,-1-5 38,-3 1 1,-2-4-30,-6-3 1,-4 2 5,-3-3 1,-3-2 14,-1-1 1,-3-3 19,-1-2 1,-5 0 17,2-3 0,-3-2-18,-2-6 1,5-1-114,0-2 0,5-3-185,3-5-258,-1 0 359,10 0 1,2-5-117,7-3 0,3 2 324,1-2 0,10-4 0,2-6 0</inkml:trace>
  <inkml:trace contextRef="#ctx0" brushRef="#br0" timeOffset="18">9879 7595 7497,'0'-12'-215,"0"1"384,0 0 1,0-1 797,0 1-429,5 4-350,-4-3 1,6 9-39,-3-3 0,-3 5-14,3 7 0,1 1-32,-1 10-37,-1 0 0,-1 5-86,1 3 0,-1-2 103,1 6 0,3-1-239,-3 4 0,1 1 89,-4-1 0,1-4-115,3 1 1,-3-2 60,3 1 1,-1-2-449,1-5 1,-3 0 45,3 0 1,-3 0 521,-1 0 0,5-1 0,1 1 0</inkml:trace>
  <inkml:trace contextRef="#ctx0" brushRef="#br0" timeOffset="19">9993 8429 7569,'2'10'973,"1"-3"-158,-1 4-427,3-10 1,-5 9 82,0-2-1101,0-3 436,0 5 194,0-9 0,5 9 0,1-3 0</inkml:trace>
  <inkml:trace contextRef="#ctx0" brushRef="#br1" timeOffset="20">6908 12022 7569,'-5'-6'-422,"3"-5"478,-1 4 1,-3 1 333,3-2-321,-1 5 1,0-3 165,0 2 66,0 3-79,4-4-106,0 5 3,6 5 1,-4-3-41,6 6 0,-1 4 30,5 3 1,-2 5-18,-3-1 1,4 3-7,-4 0 0,7 5 43,1 0 0,4 3-69,-3-3 0,3 5-2,-4-2 0,5-1-71,-1 2 1,2-2 98,-2 1 1,1 2-146,-5-5 1,4 4 77,-4 0 0,4-3 1,-3-2 0,-1 2 8,-4-1 1,1 0-35,-1-4 1,1-6 38,-1-1 1,0 0-8,1-1 1,-2 0-27,-2-3 0,2-1 29,-3 1 0,0-5-94,0 1 116,-4-5-409,7 7 117,-9-9-131,4 4-240,-5-5-277,0 0 451,-5 0 438,-1 0 0,-5-5 0,-1-1 0</inkml:trace>
  <inkml:trace contextRef="#ctx0" brushRef="#br1" timeOffset="21">7182 12479 7569,'-7'-5'-118,"-3"3"6,9-3 178,-4 5 1,4 0 95,-3 0 120,3 5-133,-10 2 1,9 5 53,-6 4 0,1-2-73,-5 5 1,1 1-25,-1 7 0,-4-2 10,-3 5 0,-3-3-104,0 4 0,-1-2 72,0 1 0,4-2-95,0-5 0,5 0 8,-1 0 1,3-6-86,5-1 77,-4-4 1,10 0 72,-3-1-262,3-4 170,1-2 0,1-5-333,3 0 230,2 0 0,6 0-381,-1 0 1,-3 0 513,0 0 0,-1 0 0,5 0 0</inkml:trace>
  <inkml:trace contextRef="#ctx0" brushRef="#br1" timeOffset="22">7983 12277 7475,'0'-6'347,"5"1"-18,-3 5-212,8 0 0,-4 0 34,5 0 1,1 0-35,-1 0 1,5-1-113,-1-3 0,5 3 110,-1-3 1,3 3-112,0 1 0,-2-2 17,-1-1 1,-2 1-82,2-2 0,3 2 1,-3-2 0,-3 2 69,0-6-141,1 5 0,-4-2 91,2 5 0,-6 0-271,-1 0-52,-6 0-355,3 0 372,-5 0 1,-5 2-237,-2 1 582,-3-1 0,-7 13 0,-1-2 0</inkml:trace>
  <inkml:trace contextRef="#ctx0" brushRef="#br1" timeOffset="23">8052 12414 7398,'11'0'386,"1"0"247,-1 0-366,0 0 1,6 0-1,2 0 1,2-3-21,2-1 0,4-4-161,0 4 0,1-4 97,-2 0 1,-3 3-258,0 1 1,-2-1 87,-5 1-379,-1 0-369,-4 4 734,-4 0 0,-7 0 0,-7 0 0</inkml:trace>
  <inkml:trace contextRef="#ctx0" brushRef="#br1" timeOffset="24">11535 11592 7569,'-6'0'-496,"1"0"1,3 0 863,-1 0 28,1 0-164,-3 0 1,5-1 5,0-3 213,0 3-218,0-4-74,0 5 12,5 5 1,-3-3-10,1 6 1,-1 0-128,-2 3 0,0 2 108,0 2 0,0-2-164,0 2 1,3 1 80,1 0 1,0-1-67,-4-4 0,0 1 86,0-1-219,5 0 158,-4 1 1,4-4-170,-5-1 307,0-4-119,0 2 192,0-5-160,0-5 0,0-2-88,0-4 0,2-1 70,2 1 0,-3 0-90,3-1 0,2-3-8,2 0 1,6-4-99,1 4 1,1-5 96,0 5 0,-3-4-141,7 4 0,-7 0 124,3 3 0,-4 1 10,0-1 1,-5 6 135,1 2 0,-4 3-79,3 1 1,-4 1 85,1 3 1,1 2 3,-1 6 1,-1 3 99,-3 0 1,4 6-32,0-2 0,0 2-95,-4 2 0,4 0-78,0 0 1,1-4 81,-2 0 0,0-5-277,5 1 1,-5 2 75,5-2 0,-5 0-94,0-4 0,2 1-56,-1-1 280,0 1 0,-9 4 0,-1 2 0</inkml:trace>
  <inkml:trace contextRef="#ctx0" brushRef="#br1" timeOffset="25">9080 12357 6651,'0'-6'-250,"0"0"1375,0 2-701,0 3-57,0-4-304,0 5 49,5 0 1,-3 0-59,6 0 0,-1 0 60,5 0 0,-1 0-5,1 0 1,-1-2-39,1-2 1,0 3-116,3-3 0,-2 3 99,2 1 1,-2 0-76,-2 0 0,1 0-24,-1 0 0,5 0 51,-1 0 0,1 0-54,0 0 0,-3 0 47,6 0 1,-3 0-53,3 0 1,-1 0 51,1 0 1,3 0-5,1 0 1,0 0-7,4 0 1,-2 0 2,2 0 1,-2 0-1,6 0 0,-2 0 7,1 0 0,2 0-2,-5 0 0,-1 0 1,-3 0 1,-4 0-1,0 0 1,0 0-1,4 0 1,0 4 0,0 0 0,0 0 1,-1-4 0,6 0-1,3 0 0,2 0 1,1 0-1,5 0 0,2 0 0,0 0 0,-3 0 0,-2-2 29,3-2 0,-8 3 3,4-3 0,-4 2 1,4-2 0,-5 3 5,0-3 1,1 3-21,3 1 0,8 0 0,0 0 1,0-4-6,-8 0 1,2-1 8,2 1 1,2 2-46,6-6 0,-3 4 29,3-3 1,-6 3-8,10-4 1,-2 2-157,5-2 1,-2-1 177,-5 6 1,-4-3-10,0 3 1,-4 1-54,4-1 1,-4 0 89,3-1 1,1 3-33,4-3 0,2 3-31,-2 1 0,2-1 15,-6-3 1,2 1-7,2-4 1,1 3 23,3-4 0,-2 4 0,5-3 0,-3 3 5,3-4 0,-5 2-14,2-2 0,-3 0 8,-2 4 1,-3 0-8,0 4 1,-1-1 2,0-3 1,4 3-14,-3-3 0,-2 3-6,2 1 0,-4 0-16,4 0 0,-5 0-9,1 0 1,3 0 19,1 0 0,2 0 7,2 0 0,2-4-1,-2 0 0,2-1-6,-6 1 1,2 3 28,2-3 1,-2-1-25,-2 1 1,-1 0 3,-3 4 0,1-4 40,3 1 0,-3-1 9,-4 4 1,3 0-18,0 0 1,0 0 2,-4 0 1,2-4-35,2 0 0,-2 0 17,6 4 1,-1 0-44,1 0 0,1-3 32,-5-1 1,0 0-28,-4 4 1,-3 0 16,-1 0 0,-4-1-2,0-3 1,-2 3 39,-1-3 0,0 3 4,0 1 1,0 0 252,0 0 0,1 0-273,2 0 0,-2 0 83,3 0 1,-3 3-97,-1 1 1,0 0 0,0-4 0,-2 0-2,-2 0 0,-1 0-7,-3 0 1,-2 0 73,2 0 0,-2 0 93,-2 0 1,5-4-14,-1 0 0,4 1-65,-4 3 1,4-2-54,-4-1 0,4 1 48,-3-2 1,3 3-91,-4 1 0,4-1 16,-4-3 0,4 3 17,-4-3 0,6 3-6,-2 1 0,-2 0-79,3 0 0,-7 0 11,3 0 1,-4 0 73,0 0-313,-6 0 102,-1 0-80,-5 0 1,-10 0-96,-5 0 362,-11 0 0,-8 0 0,-6 0 0</inkml:trace>
  <inkml:trace contextRef="#ctx0" brushRef="#br1" timeOffset="26">9388 12826 7404,'0'-7'79,"0"2"300,0 0 40,0 4-98,0-4 318,0 5 1,-4 1-457,0 3 1,1 2-13,3 6 1,0 0-45,0 4 1,0 0-5,0 3 1,0 3-13,0-3 1,0 6-137,0 2 1,0-1-13,0-3 0,0 4 84,0 0 1,3-1-93,1-3 0,0 0 71,-4 0 0,1-2-76,3-2 0,-3 2 36,3-6 0,1 4 23,-1-4 8,5 0 0,-8-3 19,3-1-20,-3-5 27,4 5 8,-3-10-2,3 4 219,-5-5 275,0 0-536,5-5 1,-3 4-290,6-3 216,-1-3 1,6 6-58,2-3 1,-2-1 93,2 2 0,2-3 0,-2 3 1,5 1 54,-1-1 1,-1 1-60,1 2 1,-4-3 66,4-1 0,-3 0-55,3 4 1,-5 0-89,1 0 1,-2 0-136,-2 0-71,0 0 1,-3 0-207,0 0 148,-6 0-616,3 0 260,-5 0-214,-5 0 943,-1 0 0,-6 0 0,1 0 0</inkml:trace>
  <inkml:trace contextRef="#ctx0" brushRef="#br1" timeOffset="27">9331 13134 7569,'5'-11'0,"-4"3"0,3 0 0,2 5 393,2-5-174,2 5 1,-2-2 295,-1 5-276,1 0 1,3-3-50,1-1 0,0 0-7,4 4 1,1-1 14,6-3 0,0 3-3,0-3 0,-1 2-157,-3 2 0,2-1-59,-2-3 0,-2 3-92,-2-3 0,-2 3-747,-2 1 490,0 0-748,1 0 492,-6 0-11,4 0 637,-8 0 0,-2-5 0,-7-1 0</inkml:trace>
  <inkml:trace contextRef="#ctx0" brushRef="#br1" timeOffset="28">9354 12826 7569,'0'-12'225,"0"1"1,0 3 57,0 1-145,5 4 0,5-6 89,5 5 0,5-3 99,-1 3 1,7-1-218,1 1 1,3 3 73,-3-3 1,3 1-184,-3 0 1,-1 1 77,-3-1 0,-4 1-127,0 2-626,-5 0 675,3 5 0,-6 2 0,1 4 0</inkml:trace>
  <inkml:trace contextRef="#ctx0" brushRef="#br1" timeOffset="29">10028 12654 7569,'-7'-6'-862,"2"0"968,5 2 724,0 3-235,0-5-123,0 6 103,0-5-380,0 4 0,-1-4 150,-3 5-150,3 0 0,-4 1-118,5 3 0,-2 2 67,-1 6 0,1-1-64,-1 1 0,1 3 54,2 0 1,0 9-96,0-1 1,0 3-50,0-4 0,0 2 81,0 3 1,0 1-68,0 3 1,0 0 60,0-4 1,0 3-129,0-3 0,0 1-13,0-1 1,0-3-20,0 2 1,0-2 79,0-1 0,0 0-89,0 0 1,0-4 148,0 0 0,2-4-52,1 4 0,0-5 33,4 1 1,-3-2-26,4-1 0,-6-1 17,2 0-4,-2 1 1,1-1 5,1 1 0,0-5-8,-4 1 1,0-4-3,0 3 0,0-3-15,0 4-2,-5-6 0,4 5-16,-3-4 32,-3-1-22,6 3 16,-4-5-57,5 0 58,0-5-10,0 3-20,0-3 23,0 5 1,5-5 0,-2 4 31,4-3 0,-3 3 3,4 1 1,-1-1-10,5-3 0,-1 3 6,1-3 1,-1 3-20,0 1 0,1 0 4,-1 0 1,2-2-26,2-2 0,-2 3 25,2-3 0,-2 3-19,-2 1-94,1-5-246,-1 4-277,1-4 426,-6 5 1,-1-2-1294,-5-1 715,0 1 774,-5-3 0,-1 5 0,-6 0 0</inkml:trace>
  <inkml:trace contextRef="#ctx0" brushRef="#br1" timeOffset="30">10039 12643 7569,'-5'-12'-101,"4"5"-71,-3-1 625,3 6-311,1-8 1,0 7 501,0-5-349,0 6 1,1-3-202,3 5 0,2-1 52,5-3 1,1 2-56,-1-1 0,1 1 16,-1 2 1,0 0-103,1 0 0,-1 0-347,1 0 0,-5 0 210,1 0 0,0 0-282,3 0 0,-3 0 414,-1 0 0,1 5 0,3 2 0</inkml:trace>
  <inkml:trace contextRef="#ctx0" brushRef="#br1" timeOffset="31">10427 12746 7569,'0'-12'172,"0"5"143,0-1 1,0 4 175,0-3-124,0 4 536,-5-2-206,4 0-151,-4 4-351,5-4 0,0 10-169,0 2 1,1 5 66,3 3 0,-2 1-2,6 3 1,0 7 19,3-3 1,2 7-140,2 1 1,-2-3-232,2-2 0,-1 2 168,1-1 1,-1-1-138,5-3 1,-5-1 80,1-3 1,-2-3 74,-2-4 1,1-2 13,-1-3-20,1 4-20,-1-5 0,-3 2-257,-1-1-380,-4-4 263,2 2-99,-5-5 0,-1 0-268,-3 0 189,3 0 650,-10 0 0,5-5 0,-5-2 0</inkml:trace>
  <inkml:trace contextRef="#ctx0" brushRef="#br1" timeOffset="32">10724 12746 7569,'0'-12'10,"0"-4"91,0 3 120,0-3 0,-1 9 415,-3 3-330,3-2 1,-5 5-82,2-3 0,1 8-147,-4 3 0,-1 5 63,-3 3 0,-1 4-120,1 8 1,-2 2-20,-2 5 0,1 4-133,-5 0 1,0 2 102,-4-2 0,4-7-90,0 4 0,4-7-123,-4 2 0,5-6 107,-2-1 0,4-1 62,0-7 1,5 0 17,-1-3 1,5-5-94,0 1 1,1-4-191,2 3-320,0-4 348,0 7 1,0-8-528,0 6 836,0-5 0,5 2 0,2-5 0</inkml:trace>
  <inkml:trace contextRef="#ctx0" brushRef="#br1" timeOffset="33">10804 13065 7569,'6'-5'876,"0"4"-900,-6-4 0,0 10 261,0 3 0,0 3 185,0 4 1,0-1-244,0 5-42,0 0 1,-4 4-5,0 0 1,0 0-127,4 0 1,0 0-192,0-1 1,0 1 145,0 0 1,0-5-343,0-3 242,0 3 0,0-5-304,0 2 0,4-6 27,0-2 415,0-4 0,-4 2 0,0-5 0</inkml:trace>
  <inkml:trace contextRef="#ctx0" brushRef="#br1" timeOffset="34">11215 12826 7569,'-11'-5'221,"5"3"-151,0-3 165,6 5 276,0 0-328,0 5 1,0 2 8,0 4 1,0 6-54,0 2 0,0 2 0,0 2 0,0 0 19,0 0 0,2-4-128,2 0 0,-3-1-129,3 1 1,-3 1 101,-1-5 1,0 2-440,0-2 320,0-3 1,4 5-335,-1-6 1,1-3-2,-4 0 1,0-5-615,0 5 1065,5-5 0,-3 2 0,3-5 0</inkml:trace>
  <inkml:trace contextRef="#ctx0" brushRef="#br1" timeOffset="35">11055 13054 7653,'12'-6'242,"-1"1"-18,1 5 1,4-4 207,3 0 1,3 0-260,1 4 0,-1 0 22,1 0 0,1 0-233,3 0 0,-3 0 83,3 0 0,-2-4-372,2 1 1,-3-1 107,3 4 219,2 0 0,0-5 0,5-2 0</inkml:trace>
  <inkml:trace contextRef="#ctx0" brushRef="#br1" timeOffset="36">12049 13020 7345,'0'0'0</inkml:trace>
  <inkml:trace contextRef="#ctx0" brushRef="#br1" timeOffset="37">12380 12986 7569,'7'0'-52,"-2"0"121,0 0 338,-4 0-41,4 0-559,-5 0-486,5 0 386,-4 0 293,10 0 0,-10 0 0,4 0 0</inkml:trace>
  <inkml:trace contextRef="#ctx0" brushRef="#br1" timeOffset="38">12814 12986 8008,'0'-7'2065,"0"2"-3135,0 5 1070,5 0 0,-3 0 0,3 0 0</inkml:trace>
  <inkml:trace contextRef="#ctx0" brushRef="#br1" timeOffset="39">13271 12586 7569,'6'-8'-303,"-2"1"128,-3 4 492,-1-2 595,0 0-430,0 4-292,0-4 0,-1 5-21,-3 0-7,3 5 0,-4 1 47,5 5 1,0 2-24,0 2 0,0 3-34,0 5 0,0 0-34,0 0 1,0-1-164,0 1 1,0-4 48,0 0 1,4-3-84,0 3 1,-1-5 37,-3 1 0,0-3-240,0 0 0,4-1-218,0 1-145,0-1 377,-4 1 267,0-6 0,5 4 0,1-4 0</inkml:trace>
  <inkml:trace contextRef="#ctx0" brushRef="#br1" timeOffset="40">13123 12837 7569,'0'-11'420,"0"4"1,5-2-355,2 6 0,3-1 78,2 4 0,-1 0 151,1 0 1,4 0-113,3 0 1,3-4-144,1 0 0,3-1-74,1 1 1,1 2-199,-2-6 1,2 6-55,3-2 0,1 1-855,-6-1 1141,6 3 0,-3-4 0,5 5 0</inkml:trace>
  <inkml:trace contextRef="#ctx0" brushRef="#br1" timeOffset="41">13831 12437 7569,'0'-17'387,"0"1"138,0 9-466,0 2 653,0 5 0,1 5-517,3 2 0,2 3 56,6 2 1,3 4-69,0 3 1,1 3-98,0 1 1,-4 0 43,4 0 0,-4 3-121,0 1 1,-1 1-75,1-2 0,-1-1 82,0 1 1,-3 2-121,0-1 0,-1-2 46,5-6 1,-1 3-25,1-3 1,-5-3-30,1-1 0,-1-2-41,5-1 1,-1-2 13,1-3-224,-1 3 78,0-3-275,-4-1-576,3-1 759,-9-5 1,3 0-622,-8 0 996,-2 0 0,-6 0 0,1 0 0</inkml:trace>
  <inkml:trace contextRef="#ctx0" brushRef="#br1" timeOffset="42">14116 12494 7569,'-5'-11'-222,"4"0"1,-4 3 755,5 0-276,0 6 94,0-3 17,0 5-87,-5 5 0,-2 6-84,-4 8 1,0 3-129,-1 1 0,1 5 108,-1 2 0,-3 1-247,0 3 1,-4-2-102,4 6 1,-6-4-122,2-4 1,1 2 122,-1-5 1,2-1-39,-2-3 0,2-4-54,6 0 1,1-5-100,2 1 0,3-2 359,5-1 0,0-1 0,0 0 0</inkml:trace>
  <inkml:trace contextRef="#ctx0" brushRef="#br1" timeOffset="43">14230 12803 7569,'0'-12'1290,"0"6"-963,0-4-347,0 9 109,0 6 1,0-2 50,0 9 0,0 1-50,0 2 0,0 0 51,0-4 0,0 1-131,0-1 0,0 1 66,0-1-156,0 1 119,0-1-7,0-5 24,0-1-163,0-5 53,5 0 102,-3 0-106,8 0 1,-4-3 68,6-1 0,-2-5-70,-3 1 0,4-2 52,-4-1 0,3-1-5,2 1 0,-1-1 61,1 1 1,-1 0-51,0-1 1,-3 5 90,0-1-74,-1 5 203,5-7-119,-1 9 0,-1 1-19,-2 8 1,-3 3-22,-5 4 0,0 3 9,0 5 0,0-2-96,0-2 1,0 7 73,0-3 1,-1-2-323,-3-2 0,3-1 128,-3 1 0,3-2-247,1-6-198,0 0-290,0 1 434,5-6 448,-4-1 0,9-5 0,-4 0 0</inkml:trace>
  <inkml:trace contextRef="#ctx0" brushRef="#br1" timeOffset="44">14596 12300 7569,'0'-11'-1473,"0"3"1467,0 1 97,0 4 238,5-7 1,-3 7-57,6-4 1,-4 4 188,4-1-288,-1-2 1,5 1-10,-1-3 1,0 2-107,1 2 0,-1 3 86,1-3 1,-1 2-108,0-2 0,1 3 57,-1-3 0,1-1-111,-1 1 0,1-1 22,-1 1 1,0 1 25,1-4 0,-1 4 21,1-1 0,-5-1 64,1 2-94,0-1 1,-1 4 85,1 0-15,-6 0 19,3 0-85,-5 0 96,0 5 1,0-3-52,0 6 0,0 0 5,0 3 1,0 2-19,0 2 0,0 1 10,0 4 0,0 2 52,0 1 1,0 0-49,0 4 0,0 2-12,0 1 0,-3 3-8,-1 2 1,0-5-13,4 0 1,0 1 30,0 3 1,0-3 0,0-1 0,1-3-11,3 3 1,-3-3-1,3 3 0,-3-3-94,-1 3 1,0-4 85,0 0 0,0 2-175,0-1 1,0 0 8,0-4 0,0-2-14,0-2 0,0 1 113,0-4 0,0 3-14,0-4 0,0 0 108,0-3 1,0-1-129,0 0 69,0 1-23,0-1 0,0-3-52,0-1 81,0-4-43,0 2 766,0-5-413,0-5-203,-5 4-69,4-4-60,-4 5 1,5-2-18,0-1-3,-5 1 0,2-3-3,-4 5 1,3 0 65,-4 0 0,5 0-10,-5 0-16,0 0 0,-3 0-6,-1 0 1,5 0 4,-1 0 1,1 0-23,-5 0 0,1 0 0,-1 0 0,5 0-91,-1 0 1,0 2 120,-3 1-336,0-1 1,-1 3-64,1-5-248,-1 0-420,1 5 217,5-4 0,-3 5 173,5-2 646,0-3 0,4 10 0,0-5 0</inkml:trace>
  <inkml:trace contextRef="#ctx0" brushRef="#br0" timeOffset="45">16023 9137 7569,'-6'-5'0,"-4"0"33,2-3 159,3-2-16,0 9 1,1-6 221,1 3-342,-1 3 205,4-4-55,0 5 1,5 0-113,2 0 0,7 0 60,2 0 0,4 5-111,-1 3 0,6 2 80,2 1 0,0 6-107,-4 2 1,-4 6 8,0 2 1,-4 5-71,4-2 1,-5 7 94,1 1 0,-2 5-11,-2-1 0,1 4-307,-1 3 0,-5-1 256,-2 6 0,-3 1-39,-1 10 0,0-32 0,0 0-143,1 5 1,-2 0-1,-1 0 1,-1-1 245,0 1 0,-1 0 1,1-2-1,-1-2-60,0-1 0,1-1 0,0 31 2,1-30 1,0-1 0,2 1 0,-1 0-22,1 28 0,0-4-240,0-4 1,4 1 245,0 3 1,3-5 27,-3-3 0,5-3-215,-1-4 0,-2 1 135,2-5 1,-2-1 227,2-7 1,-2-2-140,-2-5 0,-3-5 509,3-3 0,1-2-188,-1-2-10,0 1 1,-3-2-206,3-3 187,-3 3-226,9-8 37,-4 3-43,6-5 1,-1-5-57,1-3 0,-2-2-81,-3-1 1,4-1 57,-4 1 0,0-1-80,0 1 1,-4-1 65,0 1 32,4 5 274,-6-5-181,4 10-143,-10-4 0,-1 10 13,-6 3 1,1 2-1,-1 1 1,5-2 19,-1 3 0,4-3-12,-3 6 1,3-1 117,-4 1 1,5 3-104,-5 5 1,4-1 108,-3 1 1,0 4-57,0 0 1,-2 8 101,5-1 1,-4 3-108,4-3 1,-3 5-33,3-1 1,0 5 5,4-1 0,0 1-17,0-1 1,0 2 29,0-2 0,2 2-2,1 2 1,-1 0 70,1-1 0,-1 5-277,-2-1 1,0 2 363,0-1 1,0-2-67,0 5 1,0 0-30,0 5 1,0-6-50,0-3 1,0-2-77,0-1 0,0 3-24,0 1 1,0-2-11,0-6 1,3 1-2,1-5 0,4-4 47,-4-3 1,3-6-12,-3 2 1,4-7-5,-4-1 1,-1-4-3,-3 4 1,0-5 280,0 2-319,0-4 1,-5 0 150,-2-1 1,-3-5-104,-2-2 1,1 1-48,-1-1 0,0 0 42,-4-4 1,4 0-71,-4 0 1,0-4-11,1 0 0,-4-3-126,3 3 0,0-4-1,1 4 0,2-3-136,-2 3 1,3-1-547,5 1 209,2 3 707,5-9 0,5 3 0,1-4 0</inkml:trace>
  <inkml:trace contextRef="#ctx0" brushRef="#br0" timeOffset="46">17325 10827 7569,'0'-11'3,"0"4"1,0 1 82,0 2 110,0 3 324,0-4 133,0 5-470,0 5 1,0 1 16,0 6 1,2 4 5,2 3 1,-3 4-156,3 4 0,-3-2 10,-1 5 1,4 0-59,-1 0 1,3-2-24,-3-5 0,-1 0 43,1 0 1,3-1-73,-3 1 0,6-4 24,-1 0 1,-3-5-47,-1 1 1,-2-3 117,2-5-523,-3 4 34,4-10 225,-5 4 1,0-6 81,0-3 1,-3 1-138,-1-4 1,-4-5 197,4-3 1,-3-1-43,3 0 1,-4-1 137,5-6 0,-1 1-76,4 3 0,-2-2 91,-1 2 1,1-2-3,-1 2 1,1-1 147,2 5 0,0-1 152,0 5 1,0 0-129,0-1 1,0 5 496,0-1-191,0 5 56,0-7-7,0 9-423,0-4 0,2 5 23,1 0 1,0 0-82,5 0 1,-1 5 55,5 3 0,3 3 23,0 4 0,0-1-52,-3 5 0,0-4 27,4 5 0,-4-3-157,3 2 0,-2 2 95,-1-6 0,-1 4-131,0-4 0,1 2 45,-1-2 1,1-2 28,-1 2 0,-3-6-22,-1-2 0,0-3-141,0 4 8,3-6 152,-8 3 493,8-5-336,-9 0 0,4-5-170,-5-2 0,0-7 35,0-2 1,-1-3 7,-3 4 0,2-5-97,-6 1 1,4-3 78,-3-1 1,3-1-175,-4-2 1,6 2 45,-2-3 0,3 3-203,1 1 0,0 1 84,0 3 0,0-1-199,0 5 0,0 3-408,0 5 311,-6-1 1,5 1-430,-3-1 231,3 5 716,1-2 0,5 10 0,2 2 0</inkml:trace>
  <inkml:trace contextRef="#ctx0" brushRef="#br0" timeOffset="47">17896 10907 7569,'0'-11'-89,"0"-1"0,0 1 268,0 4 0,0 1 307,0 2 1,-1 3 65,-3-3-82,3 3-396,-4 1 78,5 0 0,-4 1-154,0 3 0,-3 0 102,3 7 0,-1-1-122,1 9 1,-1-3-28,-3 3 0,0 0-38,4 3 1,0-3 68,4 1 1,0-1-82,0 3 0,0-3 83,0 0 1,1-5-64,3 2 0,4-4 27,7 0 0,-2-2 46,2-2 1,1-3-7,0-5 1,4 0-6,-1 0 0,1-2 26,-1-1 1,2-4 13,-6-4 0,4-1 8,-4 1 0,-4-4 83,-3-1 0,-4 0-99,3 1 1,-4 1-80,1-5 0,-4 0 83,-4-4 0,-4 0-124,-7 0 0,-1 2 72,-3 2 0,-3-2-260,3 6 1,-3 1-75,0 6 0,-1 3-69,0 5 0,-1 2-396,-3 1 832,8 4 0,-8 9 0,10 2 0</inkml:trace>
  <inkml:trace contextRef="#ctx0" brushRef="#br0" timeOffset="48">18353 10861 7569,'-5'-18'1245,"4"2"-906,-4 10-307,5 1 0,0 6 28,0 3 5,0 2 0,0 7 40,0 2 1,0 3 89,0 5 0,0 1-148,0 2 1,1 0 91,3 4 1,-3-5-170,3 2 1,1-3-17,-1-1 0,1-4-53,-1 0 1,-3-5 75,3 1 0,-2-3 15,2-5 1,-2 0-362,1-3 95,-1-3-282,-2 4 1,-2-5 230,-1 0 0,0 0 325,-5 0 0,-4 0 0,-6 0 0</inkml:trace>
  <inkml:trace contextRef="#ctx0" brushRef="#br0" timeOffset="49">18079 10827 7569,'0'-11'0,"0"-1"657,0 1-360,5-1 0,5 5-32,6-1 0,4 4-100,-1-3 1,4 4 65,4-1 0,2-1 72,5 1 1,4-3-55,0 3-112,0 0 1,-9 0-68,-2 1 1,-3-2 67,-1 1 0,-4 2-583,0-1 1,-9 1 65,2 2 379,-9 0 0,8 5 0,-5 2 0</inkml:trace>
  <inkml:trace contextRef="#ctx0" brushRef="#br0" timeOffset="50">19039 10804 7569,'0'-11'-4,"0"-1"374,0 6-95,0-4 173,0 9 186,0-5-337,0 6 1,0 6-192,0 1 1,0 7 88,0 1 0,1 6-178,3-2 0,-2 6 30,6 2 0,-4-1-6,3-3 0,-4 0-25,1 0 1,1 0-89,-2 0 0,3-4-46,-3 0 0,-1-5 111,1 1 1,-1-2-91,-2-2 120,5 0 139,-4 1-129,4-6 122,-5-1 171,0-5 0,5 0-256,3 0 0,2 0-117,1 0 0,2-4 72,2 1 0,-1-5-147,5 4 0,-3-3 38,3 3 1,-4-1 35,4 1 0,-4 3 14,4-3 0,-5 1-57,1-1-154,3 3 0,-5-4-124,2 5-152,-7 0 1,-3-1-157,-5-3 7,0 3 0,-2-4-16,-1 5 686,-4-5 0,-4-2 0,-1-4 0</inkml:trace>
  <inkml:trace contextRef="#ctx0" brushRef="#br0" timeOffset="51">19061 10998 7569,'8'-4'0,"0"1"0,-1-2-177,5 1 199,-1 3 0,2-8 150,2 5 0,-1-4 219,5 4 1,0-3-259,4 3-28,0-5 0,-4 7-161,0-6 1,-5 5 57,1 0 1,-2 1-517,-2 2 1,-5-1 513,-2-3 0,3 3 0,-1-4 0</inkml:trace>
  <inkml:trace contextRef="#ctx0" brushRef="#br0" timeOffset="52">19084 10736 7569,'5'-12'-174,"2"5"-44,4-1 0,2 4 221,2-3 0,-1 3 151,5-4 1,-4 6 71,4-2-105,-5-3 0,4 6-184,-3-3 1,2 3-403,2 1 465,-3 0 0,1-5 0,1-1 0</inkml:trace>
  <inkml:trace contextRef="#ctx0" brushRef="#br0" timeOffset="53">19610 10701 7569,'-11'-1'183,"4"-3"-14,2 3 1,5-4 0,-4 6 80,0 3 0,-5 2-144,2 6 0,0 0 9,0 4 0,3 1-58,-4 6 41,6 0 0,-3 0-23,5 0 0,0 2-128,0-2 0,1 6-23,3-6 0,2-1 91,6-3 0,0-5-106,3 1 1,3-6 17,5-2 0,0-4 193,0 1 0,0-7-41,-1-1 0,1-8-23,0 0 0,0-3 8,0 0 1,-5 2 17,-3-2 0,-3-3-85,0-1 0,-5 1 68,1-1 0,-5 2-187,0-3 1,-3-5 98,-3 2 1,-4-1-192,-4 5 0,-1-2-132,1 2 0,-2-2-112,-2 2 0,1 3 149,-5 4 1,5 1-79,-1-1 1,1 6 386,-1 2 0,-3 3 0,-5 1 0</inkml:trace>
  <inkml:trace contextRef="#ctx0" brushRef="#br0" timeOffset="54">19598 11010 7569,'7'5'110,"3"1"0,-4 4 195,5-2 0,1 2-160,-1-2 1,5-2-39,-1 2 0,4-5-148,-4 5 17,5-5 0,-6 2 62,5-5 0,-3 0-119,3 0 0,-5 0-54,1 0 0,-3 0 36,0 0 1,-1 0-384,1 0 0,-1-4 482,1 0 0,-1-5 0,0 3 0</inkml:trace>
  <inkml:trace contextRef="#ctx0" brushRef="#br0" timeOffset="55">20032 10758 7569,'0'-17'-9,"0"0"154,0 6 0,0 3 245,0 1-22,0 4 215,5-7-129,-3 9-405,3-4 1,-5 10 100,0 2 1,0 5 16,0 3 0,1 3-57,3 4 1,-3-3-104,3 1 1,-3-1-151,-1 3 1,4 1 80,0 0 0,3 0-75,-3 0 0,5-2 53,-1-2 1,0 2-13,0-6 1,2-1 51,-2-7 1,2 2 4,1-5 1,1 0-15,-1-4 0,4 0-6,1 0 0,0-4-3,-1 0 1,-2-5 2,2 2 1,-1-7 27,2-1 1,-8-4 117,4 3 0,-7-4 347,3 1 1,-6-4-172,2-3 1,-3 1-216,-1-1 0,0-2-55,0 1 1,0-3-118,0 3 0,-4 2-583,1 6 280,-1-3-60,4 9 0,-2-2 151,-1 8 0,1 3-715,-1 8 1051,1 2 0,-3 10 0,-1 2 0</inkml:trace>
  <inkml:trace contextRef="#ctx0" brushRef="#br0" timeOffset="56">20432 10987 6745,'0'6'703,"0"-1"1279,0-5-1782,0-5 1,0 3 4,0-6 0,0 0-8,0-3 1,1-2-42,3-2 1,-3 2 26,3-2 1,1-1-145,-1 0 0,4-4 86,-5 1 0,1 1-184,-4-1 0,4 0-21,0-4 1,1 2-4,-1 2 1,-2-3 69,6 3 0,-4-2-57,3-2 0,-3 4 35,4 0 0,-6 9 43,2-2 77,-3 3 0,1 3-59,1 2-73,-1 3 0,3 2 63,-5 3 0,0 2-2,0 6 1,0 4 4,0 3 0,1 3-2,3 1 0,1 0 50,2-1 0,4 1-58,-4 0 0,3 0 76,2 0 1,-1 0-60,1-1 0,-1 1 10,1 0 0,-5-4 33,1 0 1,-2-5-2,2 1 0,1 2-236,-6-2 159,6 0 1,-7-3-170,1-1 1,2-3-66,-1-1-68,0-4 124,-4 2-970,5-5-93,-4 0-161,-6 0 1411,-7 0 0,-11 0 0,0 0 0</inkml:trace>
  <inkml:trace contextRef="#ctx0" brushRef="#br0" timeOffset="57">20352 10907 7569,'5'-6'-30,"6"-5"0,3 10 128,5-3-88,-5 3 0,8 1 30,-3 0 0,3 0 16,0 0 1,0 0-249,-3 0 0,3-4 69,-3 0 0,-3 1 123,-1 3 0,3-5 0,0-2 0</inkml:trace>
  <inkml:trace contextRef="#ctx0" brushRef="#br0" timeOffset="58">20832 10610 7569,'0'-11'190,"0"-1"273,0 6 123,0-4 0,0 10-117,0 0-301,5 5 0,-4 7 32,3 4 0,-3-1-24,-1 8 1,0-3 7,0 7 0,4 2 23,0 1 0,-1-1-193,-3 2 1,2-2 66,2 2 1,-3-3-133,3-6 1,-3 0 41,-1-3 0,4-3-90,0-4 1,-1-1 1,-3 1 1,2-2 81,1-3 1,-1 0-14,1-3 0,0-3 51,1 3 77,-3-3 1,9-1-76,-2 0 0,2-1 108,1-3 0,1-1-98,-1-3 1,6-2 107,2 2 1,-1 0-132,1 0 1,-2-2-13,2 2 0,2 2 15,-6-2 1,1 2-5,0-2 1,-7 3-686,2 5 286,-2 0-1442,-3 0 1830,-1 0 0,-15 0 0,-3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977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2558 15738 7569,'-1'-8'-336,"-3"1"1,-2-1 654,-6-3 1,5 3-120,-1 0 1,2 5 5,-2-5 0,-2 6 13,2-2 0,-2-1-43,-1 1 1,-2 0-10,-2 4 1,2 0 18,-2 0 0,-1 1 4,0 3 0,-4 2-80,1 6 0,1 4 19,-1 3 0,0 3-76,-4 1 1,-1 1 6,-2 3 0,1 2-139,-1 5 0,3 0 36,4 1 0,2-1 67,6 0 1,5 0-75,2 1 0,3-1 46,1 0 1,6 0-113,5 1 1,3-6 32,9-3 0,-3 1-62,7-4 1,2 2 94,2-6 1,0-2 22,0-2 1,2-6 29,-3-1 0,3-6-39,2 2 1,-1-3 171,0-1 1,2-5-89,2-2 0,-3-5 55,3-3 1,-2 2-73,-2-2 0,-5-2 10,-2 2 1,-3-4-17,-1 4 0,-1-5-3,-3 1 0,-3 1-68,-5-1 1,0 4 56,-4-4 0,0 5 2,-4-2 0,-1 4 31,1 0 0,-1 1 24,-2-1 1,-2 6-40,-1 2 1,0-1 50,-4 1-6,4 1 14,-7 3-81,9 0 1,-6 0 64,3 0-136,3 5 0,-4 1 48,5 5 0,0 1-82,0-1 0,0 1 89,0-1 1,0 2-8,0 2 1,0-2-6,0 2 0,1-2-2,3-2 0,2 0 23,6 1 0,-1-2-8,1-2 0,3 2-30,0-3 0,6-2 4,-2-1 1,7-2-9,5-2 0,0 0-4,0 0 1,2-6-6,-3-1 0,6-3 33,-2-2 1,2-3-4,-10 0 1,1-2 55,-4 2 0,0 1-62,-1-5 0,-4 0 149,-3-4 1,-6 0-64,-1 1 1,-6-5-35,2 0 1,-8-3-18,-3 3 1,-5-3 4,-3 3 0,-8 2 1,-7 6 1,-4 3-7,-4 9 0,-7 2-94,-4 5 0,-5 1-142,5 3 0,-3 7 106,6 8 1,4 4 101,12 4 1,2 2-415,5 5 0,9 4-125,3 0 0,8-1 559,3-6 0,0-7 0,6-5 0,3 1 0,4 2 0</inkml:trace>
  <inkml:trace contextRef="#ctx0" brushRef="#br0" timeOffset="1">3586 15727 6885,'1'-7'621,"3"3"-267,-3 3-169,5 1 0,-5 0 13,3 0 0,-3 1-11,3 3 1,-3 3 15,-1 4 1,0 2 123,0 2 0,0-1-111,0 5 1,0 4-34,0 3 1,0 6-101,0-1 1,0 3-31,0 4 0,0-3-109,0 3 0,0 2 117,0-2 0,0-1-70,0-7 1,0 2-29,0-5 0,0-5-66,0-3 1,4-5-29,0 2 0,3-4 46,-3 0-418,5-6 55,-8 4-368,4-9 445,-5 5 0,-1-12-117,-3-1 1,2-3 178,-6-2 0,2 1 18,-2-1 1,-2 1 290,2 0 0,2-2 0,-2-2 0,6-3 0,-3-5 0</inkml:trace>
  <inkml:trace contextRef="#ctx0" brushRef="#br0" timeOffset="2">3598 16126 7569,'6'-11'0,"-1"-1"-11,-5 1 1,4 0 49,0-1 0,1 5 432,-2-1-288,-1 5 1,4-2 25,-2 5 0,-2 0-24,6 0 1,0 2-1,3 1 0,2 4-26,2 4 0,-1 4-24,5 1 1,0 0-62,4-1 1,-4-1 91,0 5 1,0-5-240,4 2 0,0-4 60,0 0 0,-2-1-37,-2 0 1,-1-4 57,-3-3 1,-2 1 35,2-1 0,-2-1 138,-2-3 3,1 0 27,-1-5 0,0 0-76,1-2 0,-6-5 74,-2 1 0,1-2-83,-1-6 0,0 0 94,-4-4 1,0-1-141,0-3 1,0-2-95,0-5 1,-4 0 25,0-1 0,0 1-182,4 0 0,0-3-30,0 3 1,0-2-187,0 10 0,2-1 76,1 4 1,-1 5-239,1 3 8,-1 2 0,-2 6-635,0-1 1174,0 6 0,0 7 0,0 7 0</inkml:trace>
  <inkml:trace contextRef="#ctx0" brushRef="#br0" timeOffset="3">4523 15727 7569,'7'-7'-595,"1"3"0,-6 2 438,2-2 320,3 3 1,-5-8 94,6 5 0,-6-1 50,2 1-22,-3 3 1,1-4 122,1 5-26,-1 0 1,-7 4-309,-11-1 1,0 10 44,-3-1 0,4 3-16,-4 0 1,0-1-121,-4 5 0,0-4 22,0 4 1,0-3-75,0 3 0,2-5-7,2 1 1,-2-3 84,6 0 0,4-1 9,3 1 0,6-5 10,-2 1 1,4 0-40,4 3 1,3 0-2,8 1 0,1-5-34,7 1 0,-2-4 70,10 3 0,-1 0-100,4 0 1,1 0 34,-1-3 1,-4-2-56,1 6 0,-7-4 78,-1 3 1,-2 1 6,-6 3 0,-1 2 33,-6 2 1,-3-1 5,-5 5 1,0-4 6,0 4 1,-6 0-35,-6 4 0,-4-1 42,-7-3 1,-4 2-28,1-2 1,-10-1-23,2 1 1,-3-5-8,3 1 0,0-2-5,-1-1 1,2-2-34,3-3 1,2-2-12,5-5 0,5 0-91,3 0 127,8 0 0,3-1-426,8-3 0,7-2 187,8-5 1,6-2 263,2-2 0,10-3 0,-2-5 0</inkml:trace>
  <inkml:trace contextRef="#ctx0" brushRef="#br0" timeOffset="4">4922 15784 7569,'0'-18'0,"-3"1"313,-1 6 607,0 5-694,4 1-195,0 5 1,1 5 133,3 2 0,-3 5 6,3 3 0,-1 3-117,0 4 0,-1 6 52,2 3 0,-3 2-130,-1 1 1,0 3 4,0-3 1,0 2-35,0-10 1,4 5 52,-1-5 1,3-3-141,-3-4 0,-1-5 55,1 2 1,2-4-110,-1 0 0,1-5-226,-1 1-333,-3-6-523,4 3 1276,-5-5 0,6 0 0,0 0 0</inkml:trace>
  <inkml:trace contextRef="#ctx0" brushRef="#br0" timeOffset="5">5413 15738 7569,'0'-18'61,"0"2"119,0 4 0,2 2 27,2 3 69,-3-4 62,4 10 47,-5-4-246,0 5 0,-5 0-90,-3 0 1,-2 1-65,-1 3 0,-6 2 53,-2 6 1,-2-1-90,-2 1 1,0 3 8,0 0 0,0 2-21,0-2 0,4-2 108,0 2 1,9-3-3,-1 0 0,7-1-69,0 1 0,3-1 66,1 1 1,5-1-92,3 0 1,3 1 83,4-1 0,3-3-86,5-1 1,0 1 28,-1 4 0,3-1-99,1 0 0,-2 1 83,3-1 0,-7 1-11,-1-1 0,-1 2 40,1 2 1,1-2-18,-4 2 1,-2 1 49,-7 0 0,3 0-46,-2-1 1,-3-2 76,-1 2 0,-3 2-31,-1-2 0,-6 1 6,-6 0 0,0-4-20,-7 4 1,-4-2-1,-4 1 0,-5-6-4,2 2 0,1-2 0,-2 2 0,7-4-183,1-3 1,2 1-73,6-2-165,-1 1 0,10-5 3,2-3 413,3-2 0,11-6 0,3 1 0</inkml:trace>
  <inkml:trace contextRef="#ctx0" brushRef="#br0" timeOffset="6">5836 15829 7569,'-11'-6'548,"4"-4"0,2 9-385,5-5 0,0 8-177,0 2 0,0 3 218,0 8 0,0 3-13,0 5 0,0 0-99,0 0 1,4 5 54,0 2 1,0 2-86,-4-2 0,1 2 51,3-5 0,-2-1-87,6-3 0,-4-5 24,3-3 1,-4-2-121,1-2 1,1-3-600,-1-1 362,-1-4-838,-3 2 540,5-5-117,-3 0 722,3 0 0,0-5 0,1-1 0</inkml:trace>
  <inkml:trace contextRef="#ctx0" brushRef="#br0" timeOffset="7">5528 15886 7569,'0'-11'0,"1"0"154,3-1 0,-2 1 283,6-1 0,1 5-83,6-1-216,-2 6 0,4-4 17,-1 6 0,1-3-23,6-1 0,5-4-101,3 4 1,2-1 83,1 2 0,-1 1-301,-3-2 0,3 3 160,-2 1 0,-2 0-629,1 0 0,-3 0 80,4 0 575,-1 0 0,4 0 0,1 0 0</inkml:trace>
  <inkml:trace contextRef="#ctx0" brushRef="#br0" timeOffset="8">6293 15784 7569,'-12'-18'0,"6"1"0,2 6 649,3 0-87,1-1 58,-5 6-83,4-4-107,-4 8-72,5-3-197,0 5 0,0 9-23,0 3 1,0 7 77,0 0 1,0 7-22,0 5 0,0 2-197,0 1 1,0 0 39,0 1 1,0-1-131,0 0 1,0 0-18,0 1 0,3-2 7,1-3 1,4-2 68,-4-5 1,5-2-114,-2-2 1,0-3 99,0-9 1,-3 2 6,4-5-12,-6 5 61,3-8 5,0 4-6,2-5 1,4-1 7,0-3 0,1 3-43,-1-3 0,4-1-1,1 1 1,0-3-47,-1 3 1,-1 0 62,5 4 0,-3-4-185,3 0 0,-2 0 43,3 4 0,1 0-149,-2 0 1,-1 0-69,1 0 0,-5 0-69,1 0 0,-2 0-34,-2 0 472,-4 0 0,3 0 0,-4 0 0</inkml:trace>
  <inkml:trace contextRef="#ctx0" brushRef="#br0" timeOffset="9">6224 16069 7569,'5'-11'278,"3"3"138,7 1 1,3 4-355,5-1 0,4-1 25,-1 1 1,-2 0-40,-1 4 1,-3-3 112,7-1 1,-5 0-141,1 4 0,-4-1-130,3-3 1,0 3-264,-7-3 0,4 3 189,-4 1 183,-4 0 0,-1-5 0,-4-2 0</inkml:trace>
  <inkml:trace contextRef="#ctx0" brushRef="#br0" timeOffset="10">6259 15818 7569,'0'-18'0,"9"-2"113,2 5 0,9-1 261,3 5 1,1 0-187,7-1 0,-1 2-34,4 2 1,1-1-143,-1 6 1,0-5 36,0 4 1,1 0-105,-1 4 1,-4 0 72,1 0 1,-8 0-88,3 0 0,-8 0 4,5 0 1,-8 0 40,0 0 0,2 0-7,-2 0 1,0 0 8,-3 0 1,-1 0 167,1 0 0,-5 0-29,1 0 69,-1 0 1,1 4 12,0 0 0,-6 6-2,2 2 0,-3 0-98,-1 7 1,0 0 22,0 4 0,-1 5-25,-3 3 1,2 2 8,-6 1 0,4 0-102,-3 0 1,3-2 48,-4 2 0,6-7-102,-2 3 0,-1-4 26,1-3 1,0-2 27,4-2 0,0 2 51,0-6 0,0-4 8,0-3 0,0-4 213,0 3-193,0-4 309,0 2 0,0-6-133,0-3 1,0 0-25,0-7 1,0 2-133,0-7 0,0 0-97,0 1 1,0-6 72,0 2 0,0 2-164,0-2 1,0 0 78,0-4 0,0 0-79,0 0 1,4 1-238,0 3 1,3-1 135,-3 5 1,1-3 17,-1 7 1,-1-2 109,4 9 1,-3 0-2,4 4 0,-5 0 27,5 0 1,0 2 9,3 1 0,4 8 21,1 4 1,3 4-30,-4-4 1,5 5 42,-1-1 1,3 7-39,1 1 0,-1-1 34,1-3 0,4-1 15,0-3 0,4 2 12,0-2 0,1-2 39,-2-2 1,2-2 138,-6-2 0,5-3 53,-5-1 1,0-4 99,-7 1-155,2-3 1,-8-1-90,2 0 0,-7-1 298,-4-3 0,-3-6-140,-1-6 0,-1-8-93,-3 1 0,-2-3-184,-6-1 0,1-2-277,-1-5 0,-3-1-134,0 1 0,1 1 249,6 3 0,-1-3-410,6 2 0,-6 0 235,1 0 0,3-1-55,1 6 1,-1-3 63,1 6 1,1-1 86,3 8 1,0 1-251,0 4 243,0-1 1,1 6-198,3 2 1,-2 3 90,6 1 0,-6 5-180,2 3 0,1 7-14,-1 4 543,5 2 0,-8 2 0,4 0 0</inkml:trace>
  <inkml:trace contextRef="#ctx0" brushRef="#br0" timeOffset="11">7766 15784 7569,'0'-23'188,"0"5"44,0 3 0,5 6-145,3 1 51,2 6 0,-2-7 353,-1 5-268,-4 0 0,6 6-32,-6 1 0,1 5 15,-4 7 1,4 3-81,0 5 1,0 3 56,-4 1 1,0 5-133,0-2 0,0-1-13,0 2 1,0-4-37,0 3 0,0-5-25,0 2 1,4-8-128,-1-4 0,5 2-32,-4-2 0,3 0-181,-3-3 0,1-5-889,-1 1 536,-3-6-578,4 4 1294,-5-6 0,0-6 0,0 0 0</inkml:trace>
  <inkml:trace contextRef="#ctx0" brushRef="#br0" timeOffset="12">7561 15795 7569,'0'-11'0,"5"-2"191,2-2 1,12 2 340,4-2 1,9 2-204,2 2 1,0-1-98,4 1 0,-2 1-88,-2 2 0,-1-1 39,-2 5 1,0-3-348,-4 3 1,-2-4-100,-5 5 0,1-1-268,-2 4 1,-2-4 272,-2 0 1,-2 0-417,-2 4 674,0 0 0,1 5 0,-1 2 0</inkml:trace>
  <inkml:trace contextRef="#ctx0" brushRef="#br0" timeOffset="13">8292 15727 7569,'1'-7'-284,"3"3"120,-3-2 181,4 5 72,-5-4-156,0 5 1,5 5 0,1 1-1</inkml:trace>
  <inkml:trace contextRef="#ctx0" brushRef="#br0" timeOffset="14">8360 16149 7569,'6'0'-243,"-1"0"1225,-5 5-547,0 2 1,0 0 512,0 1-494,0-6-408,0 8 0,0-7-96,0 5-221,0-6 271,0 3 0,-5 0 0,-1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99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1736 4580 7569,'-6'-5'25,"-3"-2"1,5-4 202,1 0 0,1 3 1,-2 2-1,-4 0 1,0 5-1,-1 4 0,2 6 1,1 3-51,0 4 0,2 5 0,-3 1 1,2 4-1,2 2 0,-1 1 1,0 1-1,1 1 0,2 2-197,1 2 1,0-1-1,0 0 1,0 0-1,0 1 1,0-1-1,1 1 1,2 2-245,1 1 0,1-1 0,-3-5 1,2-3-1,-1-1 0,-2-3 0,-1-1 1,0-2-17,0-3 1,-1 1 0,-2-4 0,-2-2 0,0-2 0,-1 0 0,-1-1-644,-2 0 922,-1 1 0,-6-6 0,-2-1 0</inkml:trace>
  <inkml:trace contextRef="#ctx0" brushRef="#br0" timeOffset="1">1302 5231 7737,'0'-8'214,"1"2"0,4-1 0,7 1 0,7-3 0,6-1 0,7-1 104,5-1 1,5 0 0,6-2 0,3-2-1,-2 2 1,-1 3 0,-5 2 0,-3 3-506,-7 1 1,-4 0-1,-8 2 1,-1-1-1,-5 2 1,-4 2 186,-3 4 0,2 2 0,-4 5 0</inkml:trace>
  <inkml:trace contextRef="#ctx0" brushRef="#br0" timeOffset="2">2630 4487 7389,'0'-11'167,"0"-1"0,-1 2 0,-2 1 0,-2 3 1,-1 2-1,-3 5 0,-1 7 0,-2 6 38,1 5 1,-4 4-1,-2 4 1,1 4-1,-2 4 1,1 7 0,1 4-1,2 3 1,1 1-193,2 0 1,1 4 0,1-3 0,2 2-1,2 3 1,3-2 0,1 2 0,1-5-70,0-4 0,5 3 1,2-8-1,3 0 1,2-2-1,-1-5 0,1-3 1,-1-3 99,0-1 0,1-6 0,-1-3 0,1-2 0,-1-1 0,1-1 24,-1-1 0,0-2 0,1-3 0,-1-2 0,1 1 0,-1 0-257,1-1 1,-2-2 0,-1 1-1264,-2-1 1452,-4-1 0,2-4 0,-5 0 0</inkml:trace>
  <inkml:trace contextRef="#ctx0" brushRef="#br0" timeOffset="3">2904 4938 7569,'-6'-8'130,"2"0"0,3-1 0,2-1 0,3-1 0,3-1 0,3 1 1,2 1-1,-1 1 0,1 4 51,-1 0 0,2 3 0,1-5 0,2 2 0,2 3 1,1 0-1,0 2 0,-1 0 0,-2 0 0,-2 0-234,-1 0 0,-2 5 0,0 4 0,-3 4 0,-1 4 0,-2 1 1,-3 3-74,0 0 1,-4 4-1,-1 1 1,-5 0-1,-2 2 1,-2-1-1,1 0 1,-2 2 20,-2-1 0,2-1 0,-2-5 0,4-1 0,2-3 0,1-2 1,1-2 158,0-1 1,1-1 0,3 0-1,0-1 31,0 0 0,3 0 0,4-4 0,4-3 1,2-3-1,1-1 0,1 0-181,-1 0 1,0 0 0,1 0-1,-1 0 1,1 0 0,-1 0 0,2 0-430,2 0 0,-2 0 0,3 0 525,1 0 0,-5-5 0,5-1 0</inkml:trace>
  <inkml:trace contextRef="#ctx0" brushRef="#br0" timeOffset="4">3429 5366 7569,'-6'0'4302,"1"0"-6017,5-6 1715,0 5 0,5-4 0,1 5 0</inkml:trace>
  <inkml:trace contextRef="#ctx0" brushRef="#br0" timeOffset="5">3795 4950 7569,'0'-12'35,"0"-4"1,0 1-1,0 1 1,0 0-1,0 0 1,0-2-1,0 2 1,-1 1 0,-2 2 187,-1 0 0,-3 3 0,2 0 1,-2 1-1,-2 0 0,-2 3 1,-3 2-1,-1 2-195,1 0 0,-4 0 0,0 2 0,-1 2 0,1 4 1,1 3-1,0 3 0,1 3-125,2 1 0,1-3 1,3 4-1,2-2 1,4 0-1,3-1 1,1-2-1,1 1-69,3 0 1,3-3 0,4 1 0,2-6 0,1-2 0,1-2 0,0-2 204,2-1 0,-1 0 0,3-1 0,-2-2 1,-2-2-1,0-1 0,-1-3 153,-1-1 1,-2 0 0,-1 1-1,-1 1 1,-2-2 0,-1 1-53,0 2 1,-3 3 0,1 8-145,-3 3 1,-1 6 0,0 2 0,0 4 0,0 3 0,0 0 0,0 2 54,0-1 0,-1 0 0,-2 1 0,-1-1 0,2 0 0,0-1 0,2 2-291,0-1 0,0 0 0,0-2 1,-1 1-1,-1-3 0,-2 0 1,1 0-1,2 0 240,1-3 0,0-1 0,0-3 0</inkml:trace>
  <inkml:trace contextRef="#ctx0" brushRef="#br0" timeOffset="6">3955 5435 7569,'0'7'1057,"0"2"-798,0 0 0,0 1 0,0 1 0,0 1 0,0 0 0,0 2 0,0 3 1,0-3-401,0-2 1,-4 0 0,0-1-1,2 1 1,0-1 0,1 0 0,-1 2 140,-2-2 0,-5 6 0,2 0 0</inkml:trace>
  <inkml:trace contextRef="#ctx0" brushRef="#br0" timeOffset="7">4183 4834 7569,'0'-8'77,"0"1"1,0-2 0,0-1-1,0-2 1,1 2 0,3 0 0,3 2-1,0 1 1,1-1 0,1 2-1,0 0 1,1 0 91,1 1 0,-4-2 0,8 3 0,0 0 0,-1 0 0,-3 1 0,-1 0 0,-1 3-230,-1 4 0,1-2 0,-4 6 0,0 1 0,0 1 0,-2 1 0,-2 2 0,-1 1-14,0 2 1,0 1 0,0-3-1,0 1 1,-1-1 0,-2 0 0,-2-3-1,0 0 244,0 1 1,-4-1 0,3 1 0,-2-2 306,0-3 1,6 5-491,-2-5 0,4-2 0,4 0 0,3-1 0,4 0 0,0-1 0,2-1 0,2 1-80,4 0 0,-1 5 1,0-3-1,-2 1 1,-1 3-1,1 1 1,-1 3-1,-3-2 6,-3 1 0,0-1 0,-5 2 0,-1 1 1,-2 2-1,-1 2 0,0-2 111,0-2 1,-5 3 0,-3-1 0,-3 2 0,-3-2 0,-1-2 0,-1-1 75,0-2 0,2 1 1,-4 0-1,0-2 1,2-1-1,-1-1 1,3-1-1,2 0-444,0-3 1,5 1 0,2-2 344,3 0 0,10-7 0,10-2 0</inkml:trace>
  <inkml:trace contextRef="#ctx0" brushRef="#br0" timeOffset="8">4731 5342 8743,'-6'0'822,"1"0"-570,5 0-892,-5 0 1,5 2 639,0 1 0,5-1 0,6 3 0</inkml:trace>
  <inkml:trace contextRef="#ctx0" brushRef="#br0" timeOffset="9">4868 4869 7569,'-5'-11'137,"3"-6"0,-5 2 0,2 1 0,3 0 0,2 2 0,2-1 1,3 2-1,2 1 0,2-1 0,1 0-15,1 0 1,1-1-1,-1 2 1,1 1-1,0 2 1,2 0-1,1 2 1,-1 0-137,-1 3 0,-2-1 0,1 1 0,-1-2 0,1 3 0,-1 2 0,-1 4-50,-2 1 0,-2 1 1,-3 1-1,1 1 1,-1 1-1,1 3 1,0 2 17,-1-1 0,-2-1 1,-1-2-1,0 2 0,0-1 1,0 2-1,-1 2 0,-2-3 152,-1 0 0,-5 0 0,3-2 0,-2 0 0,2 1 161,1-1 1,-3-3 0,5 0 0,0 0-241,2 3 1,6 0 0,2-2 0,4-3-1,0 0 1,2-1 0,1 2-58,1-1 0,1-2 0,-2 3 0,3 2 1,-1 0-1,2 1 0,-1-2-1,-1 1 1,-1 1-1,-3 1 1,-1 1-1,-1-1 1,-1 0-1,-2 3 1,-2 0-29,-3 1 1,-6 2 0,-3-2 0,-5 3 0,-3 2 0,-4-2 0,-3-2 0,0-1 73,-1 2 1,-1-3-1,-2 1 1,0-4-1,0-2 1,2-3-1,1 1-243,0-1 1,6-3 0,1 0-1,4-1 228,0-2 0,1 0 0,0 0 0</inkml:trace>
  <inkml:trace contextRef="#ctx0" brushRef="#br0" timeOffset="10">5531 4418 7569,'-1'-12'301,"-2"1"1,-1-1-1,2 1 1,0 0-1,2-1 1,0 2 0,0 8-1,0 10 49,0 9 1,0 8 0,0 4-1,0 5 1,2 7 0,0 6-1,2 3 1,0 2 0,0 1-323,-1-1 0,6 3 0,-2 3 1,-1-1-1,-1 1 0,-1-1 0,0-4 1,0-4-223,1-6 1,-4 0 0,3-9-1,-3-3 1,-1-6 0,1-2-1,2-2 1,1-1 14,-2-4 1,-1-4 0,-1 0 0,0-1-38,0 1-946,0-6 1162,0-1 0,0-5 0</inkml:trace>
  <inkml:trace contextRef="#ctx0" brushRef="#br0" timeOffset="11">5885 5736 7569,'-6'0'-46,"0"0"176,6 0 0,0-5 0,0-3 0,0-2 0,0-3 0,0 2 0,2-1 0,0 1 0,3 0 0,2-2 22,2-2 0,-3-3 0,0-2 0,1 1 1,-1-1-1,3-3 0,0 0 0,0-1 0,-2-1-182,2-3 1,-3 0-1,2 3 1,0-4 0,-2 1-1,-1-1 1,-1 0 0,0 0 49,-2-1 0,0 4 0,-1-1 0,1 5 0,2 2 1,-1 4-1,-2 4 89,-1 0 0,0 5-152,0-1 1,1 5 0,2 1 0,1 4 0,-1 6 0,1 2 0,0 2-18,-1-1 0,2 4 1,-2 1-1,1 0 1,0-1-1,1 0 19,1-1 1,2-1 0,3-2 0,1-3 0,-1-5 0,1-1 103,-1-2 0,1 0 0,-1-2 0,0 0 0,1-3 0,-1-2 0,1-2 0,-1-2 14,1 0 0,-2-2 1,-1-1-1,-2-1 1,1 1-1,-1-1 1,0 1-1,-1-1-78,0 1 0,-3 5 0,1 2 0,-2-1-43,2 1 0,-3 3 0,3 8 0,-3 4 0,-1 2 0,0 2 1,2 0 26,2 4 0,-3 1 0,3 7 0,-3-1 0,-1 0 0,0 0 0,0 1 0,0-3-238,0-2 1,0 2-1,1-5 1,2-2-1,0-2 1,0 0-1,-2-1-615,-1 1 1,2-5 869,1 2 0,-1-7 0,3 4 0</inkml:trace>
  <inkml:trace contextRef="#ctx0" brushRef="#br0" timeOffset="12">6479 4522 7569,'-12'-18'224,"5"1"1,0 6 0,2-1 0,3 1 406,1-1 1,1 7 0,0 5 0,1 7-501,3 3 1,2 6 0,5 2 0,1 1 0,0 2 0,2 2 0,3 4-1,-1 2-105,1-1 0,3 2 1,-2 0-1,1 2 1,0 4-1,0 0 1,-1 0-1,-2-1-114,1-1 0,-4 3 1,2 1-1,-3 4 0,-1 3 1,-3 2-1,-1-3 0,-2 0 37,-3-2 0,0-5 0,-2 2 1,0-3-1,0-2 0,-2-4-1,-1-3 1,-2-2-1,-4-2 1,1-2-1,-1 1 1,-1-5-1,-1 0-330,-1-3 1,1-3 0,-1-3 381,1-4 0,0-3 0,-1-1 0</inkml:trace>
  <inkml:trace contextRef="#ctx0" brushRef="#br0" timeOffset="13">8611 5014 7569,'2'-8'74,"1"2"0,5 1 0,2 2 0,3 2 0,1 0 0,2-2 0,3-1 0,4 0 0,3 1 0,0-2 0,1 0 0,0-2 28,-2 1 1,3 2 0,-2-2 0,0-1 0,-2 2 0,-1-1 0,-2 1 0,-2 0 0,-3 1-621,-4-1 0,4 4 0,-1-3 518,-1 3 0,-7 1 0,-2 0 0</inkml:trace>
  <inkml:trace contextRef="#ctx0" brushRef="#br0" timeOffset="14">8748 5128 7569,'-6'5'153,"0"-4"1,4 3 0,2-3 145,5-1 0,4 0 1,3 0-1,-1 0 1,2 0-1,2 0 1,4 0-1,1 0-147,0 0 1,1 0 0,-3-1-1,1-1 1,0-2 0,0 0-1,-1 0 1,-2 0-518,1 2 0,-5-3 365,4 1 0,-4-5 0,0 3 0</inkml:trace>
  <inkml:trace contextRef="#ctx0" brushRef="#br0" timeOffset="15">10028 4249 7569,'0'-8'388,"0"0"1,0-1-1,0-1 1,0 1-171,0 6 1,0 8 0,0 11 0,1 2 0,1 4 0,2 2 0,0 4-1,0-1 1,1 3-271,1-1 1,-3-3-1,2 4 1,-1-2 0,1-3-1,0-1 1,0-2 0,-3-2-233,0-1 1,-1-4 0,1 3-1,2-2 1,-1-2 0,-2-1-1,-1-1 284,0-1 0,5 0 0,1 1 0</inkml:trace>
  <inkml:trace contextRef="#ctx0" brushRef="#br0" timeOffset="16">9491 5037 7569,'-4'-8'-63,"0"0"0,3 1 1,3 0-1,6 4 1,2 1-1,2 1 1,-1-1-1,0-2 295,1 1 0,4 1 0,3-1 0,3-1 0,2 0 0,4-1 0,5-1 0,6-2 0,6 1-191,5-2 1,10 3 0,-28 2 0,1 0 0,1 0 0,0-1 0,3 0 0,0 0 0,2-1 0,1 1 0,1-1 0,1 0 0,1 0 0,1 1-37,0-1 1,1 0 0,-3 1-1,-1 0 1,0 1 0,-1-1-1,-2 1 1,-1 1 0,-1-2-1,-2 1 1,30-5 0,-5 0-1,-4 3-52,-6 1 1,0-1 0,-11 4-1,-2-2 1,0 0 0,-3 1-1,-3-1 72,-3 1 1,-4 1-1,-3-1 1,-2-1-1,-2 2 1,-2 1-1,-2-1-395,-5-2 0,4 3 370,-4-3 0,-12 3 0,-3 1 0</inkml:trace>
  <inkml:trace contextRef="#ctx0" brushRef="#br0" timeOffset="17">9559 5505 7569,'-5'-6'166,"3"-5"0,-5 4 0,3-2 0,4 3 0,4 6 0,3 7 1,2 6-1,-1 3 0,1 3-25,-1 5 0,0-1 0,3 4 0,0-2 1,1 1-1,-1 0 0,1 0 0,-1-2 0,-1-1-127,-2 0 1,2-2 0,-2-2-1,2-2 1,0-2 0,-1 0 298,-2-1 1,-3-3-176,4-3 1,-6-8 0,2-9 0,-3-3 0,1-5 0,0-2 0,2-5-212,-1-5 1,-1-2 0,1-2 0,2-4 0,0-2 0,0-4-1,-1 0-131,1 1 1,-4-1 0,4 5 0,-1 2 0,0 3 0,-2 5-1,1 3 1,-1 3 207,2 1 1,1 4 0,-1 2 0,2 2 0,2 2 0,1 1 0,4 1 0,4 3 14,5 0 1,2-1-1,4 2 1,5 0 0,6-2-1,6 2 1,5 0-87,5 3 0,0-3 1,2 0-1,4-2 0,2-2 1,0 0-1,-2 1-52,-5 0 1,-4 4 0,-9-2 0,-5 1 0,-7 1 0,-7 0 0,-5 0-243,-4 2 0,-3 2-857,-5 4 1218,-7 2 0,-6 5 0,-5 1 0</inkml:trace>
  <inkml:trace contextRef="#ctx0" brushRef="#br0" timeOffset="18">9833 5482 7569,'0'-8'113,"2"2"1,0 0 0,3 1 0,0-2 0,2 2 0,-1 0 0,2 1 0,-1 1 0,1-1 0,1 1 0,2 2 0,3 1 0,1 0 0,-1 0 0,-1 0 31,-2 0 0,1 5 0,-1 3 0,-1 2 0,-2 1 0,-4 1 1,-3-1-1,-1 2-278,0 2 1,-1 3 0,-3 5-1,-4-1 1,-2 1 0,-2 0-1,-2 0 41,-2 0 0,1-2 1,4 0-1,1-4 1,1 0-1,2-3 1,2-1 83,3-2 0,0 0 1,4 0-1,2-4 1,3-3 100,3-3 1,6-1 0,0-1 0,2-2 0,2-2 0,3 0 0,2-1 0,1 1-226,-5 0 1,1 0-1,-6 2 1,1-1-1,-1 2 1,-2 1-1,-1 1 1,-3-2-1552,-2-2 1683,2 3 0,-4-9 0,6 4 0</inkml:trace>
  <inkml:trace contextRef="#ctx0" brushRef="#br0" timeOffset="19">10267 5436 7569,'-5'-11'218,"4"3"0,-3 1 0,3 0 6,1 5 1,0 11 0,0 11-1,0 0 1,0 2 0,0-1-1,0 2-188,0 0 0,0 0 0,1 0 0,2-2 0,1 0 1,-2-4-1,-1 0 0,-1-3-299,0-1 1,0-2-1,0 0 1,2 0-1,0-3-1907,2 0 2170,0-5 0,-4 2 0,0-5 0</inkml:trace>
  <inkml:trace contextRef="#ctx0" brushRef="#br0" timeOffset="20">10347 5471 7569,'-6'1'136,"2"3"0,3 3 0,1 5 0,0 2 1,0 2-2,0 2 0,0 1 1,0 4-1,0 0 1,0-1-1,0 1 1,0-1-1,0-2 1,0-2-407,0-2 0,-4 0 0,0-5 1,2 1-1,-1-2-1700,-1-3 1971,3-2 0,-9 0 0,4 2 0</inkml:trace>
  <inkml:trace contextRef="#ctx0" brushRef="#br0" timeOffset="21">10142 5379 7569,'-7'-11'132,"5"-1"1,6 2 0,6 1 0,4 2 0,1-1 0,1 1 8,4-1 1,1 4 0,3-2 0,2 1 0,0 2 0,1 2 0,-2 1-142,-2 0 0,2 0 0,-7 0 0</inkml:trace>
  <inkml:trace contextRef="#ctx0" brushRef="#br0" timeOffset="22">10530 5505 7569,'-11'0'307,"-1"1"1,1 3-1,-1 4 1,1 2-156,0 1 1,-1 6 0,2 0 0,1 2-1,1 0 1,1 2 0,0 0 0,4 1 0,1-2-187,2-1 0,0-4 1,0 3-1,2-1 0,1-5-35,5-3 1,2-4 0,2-5 0,-1 0 0,2-1-1,1-1 1,1-4 0,-1 0-34,-1-3 1,-3-1-1,-1-1 1,-3-1-1,0 0 1,-1-2-1,0-2 1,-2 1-165,-2-1 1,-1 2 0,0-4 0,0 0 0,0 2 0,0-1 0,0 3 131,0 2 0,-1 1 0,-3 3 606,-3 0 0,3 4 0,4-2-319,6 1 0,4 1 0,0 3 0,-1-2 1,-1-1-1,1 2 0,1 0 0,1 1-336,1-3 0,-1 3 0,1-3 0,-1 2 183,1-2 0,-1-2 0,0-6 0</inkml:trace>
  <inkml:trace contextRef="#ctx0" brushRef="#br0" timeOffset="23">10667 5345 7569,'-6'-11'142,"3"-1"1,6 1 0,4-1-1,4 2 1,-1 1 0,-1 2 0,-2-1 73,2 2 0,2-3 1,2 4-1,0 0 1,-3 0-1,0 2 0,0 2-272,2 1 1,-6 5 0,-2 2-1,-4 5 1,-3 2 0,-2 2-1,-1 2-84,-3 2 1,-1 2 0,-2 1 0,2 0 0,1-2 0,3 0 0,1-2 0,2 0 72,2-2 1,1 0 0,0-6 0,1-1 0,3-2-1,4-4 1,3-3 109,5-1 1,-4 0-1,5 0 1,-2-1-1,0-3 1,-1-2 0,-1-1-44,-2 4 0,1-4 0,-1 1 0</inkml:trace>
  <inkml:trace contextRef="#ctx0" brushRef="#br0" timeOffset="24">11775 4774 7569,'0'-11'158,"0"3"0,0 0 0,0 2 0,1 3 0,3 7 0,4 5 0,2 3 0,2-2 39,4-3 1,1 2 0,6-4 0,0 0 0,0 0 0,1-2 0,1-2 0,3-2 0,0-3-165,0-4 0,0-2 0,-2-1 0,-1 0 0,-2-1 0,-4 1 1,-3-1-1,-2 1-118,-1-1 1,-5 0 0,-2-2 0,-1-1 0,-3 1 0,0 1 0,-4 1 0,-1 1-95,-5 0 1,-2-1 0,-3 1 0,-1 1 0,-2 1 0,-3 2-1,-4 2 109,-2 3 1,-7 6 0,1 3-1,-3 5 1,-3 2 0,0 3-1,3 4 177,2 3 1,7 2 0,0 1 0,4 5 0,6 3 0,2 3 0,3 0 0,3 1-87,3-1 1,4 0 0,5-4 0,5 0-1,7-1 1,3-4 0,5-5 0,3-4 132,4-4 0,-2-6 0,2-6 0,1-3 1,-2-1-1,-2 0 0,-4-1-28,-1-3 0,-1-1 0,-1-4 0,-3 2 0,-4-1 0,-4 0 0,-2 2-2189,-1 1 2063,-6 1 0,-2 4 0,-6 0 0</inkml:trace>
  <inkml:trace contextRef="#ctx0" brushRef="#br0" timeOffset="25">12506 4454 7569,'-10'-1'262,"3"-2"1,7 0 0,7 0 0,3 2 0,3 1 0,0 0 0,4 0 29,1 0 0,1 0 0,5 0 1,0 0-1,0-2 0,-2 0 1,-2-2-1,-2 2 0,-3 0-1949,-2 2 1657,-2-5 0,-15 4 0,-3-4 0</inkml:trace>
  <inkml:trace contextRef="#ctx0" brushRef="#br0" timeOffset="26">13351 3906 7569,'6'-5'74,"-1"2"0,-3-4 1,0-2 30,2-1 0,-1 5 0,-7 5 0,-4 7 0,-2 6 0,-1 3 1,-1 2-1,1 2 0,-1 3-45,1 4 0,-1 0 0,1 6 1,0 2-1,-1 1 0,2-1 0,1-2 1,3 0-96,1 1 0,1-6 1,4 5-1,0-2 1,0-3-1,0 0 0,0-4 1,0-3-23,0-2 1,5-5 0,3 2 0,2-4 0,1 0 0,2-1 0,1-1 0,1-1-50,-1-1 1,-1-6-1,-2 2 1,1-3-855,-1-1 960,0 0 0,1 0 0,-1 0 0</inkml:trace>
  <inkml:trace contextRef="#ctx0" brushRef="#br0" timeOffset="27">13442 4191 7569,'0'-17'23,"4"-4"0,1 6 1,3 1-1,3 2 0,3 0 1,0 2-1,0 1 0,0 3 1,1-1 193,-1 1 0,3 3 1,-2 0-1,-1 1 0,-1 2 1,-2 2-1,-1 1 1,-2 5-255,-4 2 1,-2 2 0,1 0 0,1 2-1,-2 3 1,-2-1 0,-4 2-93,-3 0 1,0 1 0,0 4 0,-2 0-1,-1-2 1,-3-1 0,-1-1 32,-1 2 1,1-5 0,5 1 0,1-1 0,1 2 191,0 0 0,4-2 0,6-6 0,5-2 1,2-4-1,2-3 85,-1-1 1,0 0 0,2-1-1,1-2 1,1 0 0,-1 0 0,-1 0-306,-2 0 1,1 1-1,-1-3 1,1 1 123,-1 1 0,0-6 0,1 2 0</inkml:trace>
  <inkml:trace contextRef="#ctx0" brushRef="#br0" timeOffset="28">13911 4431 8362,'0'-6'239,"0"1"0,0 5 0</inkml:trace>
  <inkml:trace contextRef="#ctx0" brushRef="#br0" timeOffset="29">14162 4123 7569,'0'-18'85,"0"-2"0,0 5 0,0 1 1,0 0-1,0 0 0,0-1 1,0 1-1,-1 2 0,-3 3 0,-4 3 1,-2 1 0,-5 2 0,0 7 1,1 4-1,1 2 0,2 1 0,-1 1 1,1-1-204,-1 1 0,2 3 0,1 0 1,3 0-1,1 0 0,2 1 1,2-1 27,1 1 1,1-3-1,3 2 1,4-3 0,2-5-1,1-2 1,1-1 0,-1 0 143,1-1 1,0-2 0,2-2 0,1-2 0,-1-2-1,-1-1 153,-2-3 0,1 0 0,-2 0 0,-1 1-47,-1 0 0,-6 1 0,2 2 0,-3 4-135,-1 6 1,0 8-1,0 3 1,0 2 0,0 2-1,-1 2 1,-2 1-1,0-1 38,0 1 1,2-4 0,1 0 0,0 0 0,0-1 0,0-1-1,0-2-273,0 0 1,0 0 0,0-3-1701,0-1 1909,0-5 0,0 0 0,0-6 0</inkml:trace>
  <inkml:trace contextRef="#ctx0" brushRef="#br0" timeOffset="30">14310 4260 7931,'-6'-5'257,"3"-1"0,6-1 0,5 3 0,2 3 0,2 1-91,4 0 0,-2 0 1,3 0-1,0 0 1,-3 0-1,-1 0 1,-2 0-1770,0 0 1603,1 0 0,-1 0 0,1 0 0</inkml:trace>
  <inkml:trace contextRef="#ctx0" brushRef="#br0" timeOffset="31">14596 4648 6869,'5'-7'331,"3"-1"0,2-1 0,0-1 0,-1-1 0,-3-1 0,0 1 202,1-1 1,-3 1-369,3 0 1,-4-5-162,1 1 1,1-4 1,-2 4 0,1-6-50,-4 2 1,0-2 52,0-2 1,1-1-76,3-3 1,-2 3-1,1-2 1,-1 1 14,-2 3 1,0 0 109,0 3 0,3-1-40,1 4 0,0 1 17,-4 4 0,0 3 40,0 1 9,0 4-110,0-2-180,0 5 117,5 0 1,-4 5-159,3 3 221,3 2 1,-2 1 0,4 1 0,-2-1 0,2 0 0,1 0-113,2-4 174,-6-2 0,4-1 1,-2 0-1,2-2 61,1 0 1,-1-4-44,-2-1 0,2 0 1,-3-5-1,0 0 25,1-3 0,-6 4 9,2-1-57,2 6 14,-4-8-309,3 8 223,-5-3 0,0 6-21,0 3 1,0 3 36,0 4 18,0 0 48,0 6 1,0-3-99,0 5 0,1-4 12,3 4 1,-3-5 0,3 3-1,-3-2-157,-1 0 0,0 0-803,0-3 517,0-1 487,0 1 0,0-1 0,0 0 0</inkml:trace>
  <inkml:trace contextRef="#ctx0" brushRef="#br0" timeOffset="32">14961 3906 7569,'-6'0'960,"-4"-5"-1276,9-1 514,1-1 0,2 2 506,6 5 0,-1 0-574,5 0 1,-1 0 16,1 0 1,0 5-103,4 3 1,-3 3 83,7 4 0,-7-1-141,3 5 1,0 0 0,-2 4-67,-4 0 29,2 0 0,-7 1-5,2 3 1,2-2-1,-5 4 1,0 0 3,1 1 1,-4-5 0,3 3-1,-3-1 1,-1-1 0,-1-2-1,-1-2 1,-4-3-254,0 1 1,2-3 0,-2-2 0,0-4 0,1-2-1,-2-1 303,1 1 0,-2-4 0,-3 0 0</inkml:trace>
  <inkml:trace contextRef="#ctx0" brushRef="#br0" timeOffset="33">15201 3860 7569,'0'-11'0,"0"-1"216,0 1 0,5 0 1,2-1-1,0 1 1,1-1 72,1 1 1,1-1-1,1 2 1,1 3-1,-1 2 1,1 1-1,-1 0-312,0 1 1,-4 3 0,-2 3 0,-1 2 0,-1 1 0,0 3 0,-2 1-1,-2 3-117,-3 2 0,2-1 0,-6 4 0,-1-1 0,-1-2 0,0 0 0,1 0 73,1-1 0,6-1 0,-2-2 1,3 1-1,1-1 96,0 1 0,5-2 0,2-3 1,4-3-1,0-3 0,0-1 1,1 0-223,-1 0 0,1-1 0,-1-1 0,-1-3 193,-2-2 0,2 5 0,-4-3 0</inkml:trace>
  <inkml:trace contextRef="#ctx0" brushRef="#br0" timeOffset="34">15624 3757 7569,'0'-11'0,"0"3"269,0 1 0,0 3 1,0-1-1,0 5 1,0 8-1,0 6 0,0 5-81,0 5 1,-5 0 0,-2 6-1,0 2 1,-1 1 0,-1 2-1,-1 2 1,-1 3-190,-1 0 0,-3 2 0,-2 4 0,1-1 0,-1 0 0,2-2 0,0-2 1,0-3-1,1-4-142,1-2 1,3-7 0,1 2-1,3-4 1,-1-4 0,2-4-1,0-2 231,3-2 1,-3-3-1,1-1-615,1 2 1,1-4 526,-2-1 0,3 2 0,-4 1 0</inkml:trace>
  <inkml:trace contextRef="#ctx0" brushRef="#br0" timeOffset="35">15635 4203 7569,'0'-8'78,"0"1"1,1-1 0,2 0-1,2 2 1,0 0 0,1-1 0,1 0-1,0-1 1,1 2 0,1-1-1,2 2 1,3-1 0,2 0 0,-1-2 164,0 2 1,0 1 0,-3 5 0,-1 0 0,0 0 0,0 1-1,-4 4-369,-3 6 1,-3 2 0,-1 6 0,-1 1 0,-3 2 0,-3 1-1,-4 0 1,0 0 14,0-1 0,-1 1 1,1 0-1,-1 0 1,0-1-1,-2-2 1,0-2-1,2-1 46,3 1 0,3-4 1,-3 1-1,3-2 1,1-2 428,2 1 0,3-2-260,4-2 1,2-3-1,6-5 1,-1 0 0,1 0-1,-1 0 1,2 0-230,2 0 0,-2 0 1,2 0-1,-1 0 1,0 0-1,1 0 1,0 0-1,1 0-882,-1 0 1,5 0 1006,-1 0 0,3-5 0,1-2 0</inkml:trace>
  <inkml:trace contextRef="#ctx0" brushRef="#br0" timeOffset="36">16172 4340 7569,'-1'-11'134,"-2"-1"1,-2 2 0,-1 1 0,-3 3 34,-1 1 1,-3 1-1,-1 5 1,-2 3 0,-1 5-1,-1 3 1,1 5-1,-3-1-122,3 1 0,0 3 1,6-1-1,1 2 1,2-1-1,4-2 1,3-1-1,1 0-106,0-1 0,0 0 0,1-6 0,2-1 0,2-3 0,1-1 0,3-2 0,1-2 94,2-1 1,0 0 0,2 0-1,2-1 1,-1-3 0,0-4-22,0-2 1,0-1 0,-3 1-1,-2-1 1,-1 1 0,-3-2 0,1-1-1,-2-1-105,0-1 1,-1 1 0,-4-4-1,1 0 1,1 2 0,2-1-1,-1 3 1,-2 2-50,-1 0 0,-4 4 1,-1 2 392,-1 1 0,2 1 1,-2 6-155,0 1 0,8-1 0,5 3 1,4-2-1,0 1 0,0-1 0,2-2 1,1-1-167,1 0 1,0 0 0,-3 0 0,-1 0 0,1-1 0,-1-2-991,1-1 1,-5-1 1056,1 2 0,-6 1 0,3-3 0</inkml:trace>
  <inkml:trace contextRef="#ctx0" brushRef="#br0" timeOffset="37">16298 4112 7569,'0'-12'14,"0"1"1,0-1 0,0 1 0,1-1 0,3 1 0,2 0 226,0-1 1,8 5 0,-2 0 0,0 1 0,2 1 0,0 0 0,3 2 0,-1 2-203,1 1 1,-2 0-1,-4 0 1,0 1 0,-4 3-125,-3 4 1,-3 2 0,-1 1 0,-1 1 0,-1 0 0,-4 2 0,0 1 0,-3-1 28,-1-1 1,2 2 0,2 1 0,1-2-1,2-2 1,2 0 55,1-1 0,0-3 0,1-1 0,3 1 0,4-2 25,2-2 1,1-3 0,2-1-1,1 0 1,3 0 0,-1 0 0,1 0-1,-2 0-461,1 0 1,-7 0 435,3 0 0,-3-5 0,2-1 0</inkml:trace>
  <inkml:trace contextRef="#ctx0" brushRef="#br0" timeOffset="38">16789 4774 7569,'-14'-5'1019,"1"-1"0,4-2 0,3 0 0,5 1-1261,3 0 0,1 2 0,4 5 242,2 0 0,-4 0 0,0 0 0</inkml:trace>
  <inkml:trace contextRef="#ctx0" brushRef="#br0" timeOffset="39">17520 4054 7569,'0'-11'229,"-4"3"0,0 1 0,1-2 0,2-1 0,1-2 0,1 1 6,3-1 0,-1 12 1,3 7-1,-1 7 1,-2 5-1,-1 4 0,1 2 1,1 2-1,-1 1-252,3 2 0,-4-1 0,4 0 0,1 1 0,-1-2 0,3-1 0,0-1 0,0-2-265,-2-1 1,0-2 0,0 0-1,-3-4 1,-3 0 281,-1-3 0,0 4 0,0-1 0</inkml:trace>
  <inkml:trace contextRef="#ctx0" brushRef="#br0" timeOffset="40">17177 4763 7569,'-6'-8'1097,"2"0"-743,3-1 0,6 4 0,4 2 0,3 1 0,5 2 0,2 0 0,5 0 1,6 0-225,7 0 1,1-1 0,8-3 0,5-2 0,3-1 0,3 2 0,2 2-116,2-1 1,-28 0 0,1 0-1,2 1 1,0 1 0,0 0-1,-1-1 1,0 0 0,-1 1-1,-1 0 1,0 0 0,-1 0-1,0 0-61,1 1 1,0-1-1,0-2 1,0 0 0,0 2-1,-1 0 1,29-2-1,-4 0 1,-4 1 0,-3 0-1,-4 2-74,-4 1 0,-7 0 0,-6 0 0,-1 0 0,-2 0 0,-2 0 1,-2 0-1,0 0-277,-3 0 0,-2 0 0,-6 0 0,0 0-1514,1 0 1911,-6 0 0,-6 0 0,-6 0 0</inkml:trace>
  <inkml:trace contextRef="#ctx0" brushRef="#br0" timeOffset="41">17154 5242 7374,'0'-6'421,"5"1"0,-4 5 0,6 1-67,-3 3 1,-2 3-133,6 9 1,-4-2-50,3 5 1,-3 0 13,4 4 1,-2-1-119,2 1 1,2 4 73,-3 0 1,2-1-97,-1-3 0,2 0 1,-2 0 1,-2 0-61,2-1 0,-2-3 1,2 0 1,0-5 92,-4 2 0,4-4-73,-4 0 0,1-2 59,-1-2 1,-3-2 3,3-2 99,-3-3-223,-1 4 0,0-14 1,0-2-136,0-2 1,-1-5 161,-3-1 1,3-2-134,-3-2 1,2-5 42,2-3 1,0-5 0,0-4 0,0 1-141,0 0 1,6-5 78,1 3 1,3-3 118,2 3 1,-1 2 81,1 9 0,-1 0 8,0 7 0,1-1 185,-1 8 1,1 1-59,-1 4 1,6-1-54,2 1 0,7-1 87,5 1 1,3 3-3,4 1 0,5-1-58,10-3 0,-2 3-365,10 1 0,-5 4 203,5-1 1,1-1-97,-1 1 1,0 1 47,-4 3 0,-2 0-14,-6 0 0,-1-4 23,-10 0 0,0 0 62,-3 4 0,-5 0-29,1 0 1,-10 0 107,2 0 0,-4 0-108,0 0 0,-2 0-27,-6 0 0,0 0-264,1 0-199,-1 5-842,1-4 709,-6 5 657,-1-1 0,-15-4 0,-3 4 0</inkml:trace>
  <inkml:trace contextRef="#ctx0" brushRef="#br0" timeOffset="42">17542 5231 7569,'-5'-12'156,"4"5"1,-3-1 0,4-1-1,4 0 1,4 0 0,2 3 0,1 1-1,2 2 1,2 2 728,4 1 0,-1 0-722,1 0 1,-1 0-1,1 0 1,1 1-139,-5 3 0,1-1 0,-6 4 0,-3 2-85,-3 1 0,-3 3 26,-1 2 1,-1-1-105,-3 5 1,-2-3 54,-5 3 1,-2-4-45,-2 4 1,2-1 7,-2 1 1,-2 1-40,2-5 1,0 4 97,3-3 1,2-1 22,3-4 1,-2 1 37,5-1 1,0-3-89,4-1 264,0-4-168,0 7 0,1-9 72,3 3 1,3-3 0,4-1 0,2 0 0,1 0 0,2 0 0,1-1 0,0-2 53,1 0 1,-4-2-438,1 1 1,-2 3 144,-2-3 1,1 2-525,-1 2 0,-3 0 274,0 0 1,-5-3 406,5-1 0,-6-5 0,4 3 0</inkml:trace>
  <inkml:trace contextRef="#ctx0" brushRef="#br0" timeOffset="43">17908 5254 7569,'-8'-11'1246,"1"4"0,4 7-1124,-1 7 0,3 5 0,1 3 0,1 3 1,2 1-1,1-1 0,-2-1-172,-1 1 1,-1 0-1,0 2 1,0-2-1,0 0 1,0 0-414,0 2 1,0-7 0,0-2-1,0-1-1989,0 0 2452,0-3 0,6-2 0,0-5 0</inkml:trace>
  <inkml:trace contextRef="#ctx0" brushRef="#br0" timeOffset="44">18079 5288 7569,'-5'-6'275,"-2"2"0,-2 4 0,1 4-20,4 3 0,-1 5 1,1 2-1,2 1 0,1 0 1,1 0-1,0 0 1,0-1-244,0-1 0,0 2 0,0 1 0,0-3 0,0 0 0,0-1 0,0-1-953,0 0 1,0-3 940,0 0 0,0-6 0,0 3 0</inkml:trace>
  <inkml:trace contextRef="#ctx0" brushRef="#br0" timeOffset="45">17851 5185 7569,'0'-11'84,"4"3"1,1 0 0,2 1 0,6-1 0,3 2 0,4 0 0,-1 0-4,1 1 1,3-2 0,2 3 0,2 0-1,-2 0 1,-1 1 0,-1 0 0,0 3-1982,0 4 1900,-5-3 0,3 14 0,-3-2 0</inkml:trace>
  <inkml:trace contextRef="#ctx0" brushRef="#br0" timeOffset="46">18319 5276 7833,'-11'0'292,"-1"0"1,1 2-1,-2 2 1,-1 3 0,-1 3-65,1 2 0,1 0 0,2 2 0,-1 2 1,2-1-1,3 0 0,2 0 0,1 0-265,0 2 1,0-4 0,4 2 0,0-2-1,1-2-56,3 0 1,-1-4-1,4-3 1,2-3-1,1-1 1,2 0 23,-1 0 0,1-5 0,-1-3 1,1-1-1,-2 0 0,-1 2 0,-3-2 1,-1-1-89,-2-2 0,2-3 0,-2-1 0,0-1 0,-2 1 0,-1 0 0,0 1 0,0 0-27,0 1 0,0 5 0,-1 1 1407,-3 0-1062,3 3 0,1-1 0,9 6 0,3 0 1,4 0-1,-2 0 0,-2 0-307,0 0 0,0 0 0,2 0 0,2 0 1,-2 0-1,-2 0 0,-2-1-2089,-2-3 2235,2 3 0,-3-9 0,4 4 0</inkml:trace>
  <inkml:trace contextRef="#ctx0" brushRef="#br0" timeOffset="47">18468 5162 7569,'-6'-11'169,"5"3"1,-3 1 0,3-2 0,2 0 0,3 1 126,4 4 0,2-1 0,1 2 1,1-1-1,-1 0 0,2 0 0,1 2 1,1 0-228,-1 2 0,-1 0 0,-2 0 0,1 0 0,-2 2 0,-3 1-231,-3 5 1,-3-2-1,-1 2 1,0 1-1,0 2 1,-1 3-1,-3 1-8,-3-1 0,-7 3 0,-1-2 0,1 0 0,2 1 0,3-1 0,3-1 0,1-2 178,2 0 1,2-1-1,1 1 1,1-2 0,3-3 153,4-3 1,-2-2 0,2-2 0,1 0-1,1 0 1,1 0 153,1 0-316,-1 0 0,0 0 0,1 0 0</inkml:trace>
  <inkml:trace contextRef="#ctx0" brushRef="#br0" timeOffset="48">19198 4603 7569,'-5'-7'280,"5"2"1,-1 6-1,5 3 1,2 4-1,3 1 1,3 0 0,2-3-85,1-1 1,5-1 0,-1-4 0,3 0 0,1 0 0,-1 0 0,2-1 0,2-3 0,1-4 0,-3-2-237,-4-1 1,0 0 0,-5 3 0,-1 0 0,-2-1 0,-5-1 0,-3-1 0,-2-1-175,-2 1 0,0-1 1,0 1-1,0-1 1,-2 1-1,-2 0 0,-4 0 100,-6 4 0,0-3 0,-5 3 0,-3 1 0,-3 2 0,-6 4 0,-2 4 219,-1 4 1,1 2 0,1 2 0,3 4 0,1 3 0,3 2 0,2 3 0,4 3 33,4 3 1,6 1 0,2 1-1,2 1 1,4-2 0,4 1 0,4-3-153,3-2 0,7 1 0,2-3 0,2-2 1,2-4-1,1-4 0,2-3-5,0-3 0,5-7 0,-4 2 0,-2-3 0,-1-2 0,-1-2 0,0-2 0,0 0-682,-1 0 0,0-2 0,-3 2 700,-4-2 0,3-6 0,0-4 0</inkml:trace>
  <inkml:trace contextRef="#ctx0" brushRef="#br0" timeOffset="49">19655 4271 7569,'0'-7'177,"2"-1"1,1 1-1,5 0 1,2 2-1,2 1 1,0 1-1,3-1 1,5 0 0,1 0-1,1 2 18,-3 0 1,1-2-1,-5 1 1,-1 0-1,-1 2-195,-2 1 0,1 0 0,-1 0 0</inkml:trace>
  <inkml:trace contextRef="#ctx0" brushRef="#br0" timeOffset="50">20341 3837 7569,'0'-11'163,"0"0"1,0-1 0,-2 2 0,-2 2 0,-3 5 156,-3 1 0,-2 7 0,1 4 1,-1 4-1,1 3 0,0 2 0,-1 3-303,1 0 0,-1 2 1,1 1-1,0 3 1,0 3-1,2 3 1,3 1-1,1 1-20,3-1 1,0 0 0,4-1 0,1-1-1,6-2 1,4 1 0,3-2 0,2-2 5,2-3 0,-2-3 1,1 0-1,0-4 0,-1 0 1,-3-3-1,-1-1-308,1-2 1,-6-3-1,3-2 1,-3 0 304,-3 1 0,4-5 0,-3 3 0</inkml:trace>
  <inkml:trace contextRef="#ctx0" brushRef="#br0" timeOffset="51">20466 3952 7569,'0'-12'102,"0"1"0,1 1 1,2 1-1,2 2 0,1 1 1,3 1-1,1-1 1,2 1-1,-1-2 0,1 2 1,-1 0-1,2 1 1,1 0-1,1 1 257,-1 0 1,-1 2 0,-2 1-1,1 0 1,-2 1-408,-3 3 0,-2 2 0,-6 6 1,-3 0-1,-3 4 0,-3 1 0,-3 2 1,-1 0-1,-1 0-30,1-1 0,-3 3 0,2-6 1,1-1-1,1-2 0,2 0 91,-1-1 0,6-3 0,1-2 119,0-1 0,5-1 0,0-4 0,6 0 0,4 0 0,3 0-57,2 0 0,-2 0 1,2 0-1,-2 0 0,-2 1 1,1 2-1,-1 2 0,1 0-96,-1 0 0,-3 4 1,-2-1-1,0 2 1,-1 1-1,1 1-42,-4-1 1,3 0 0,-1 1 0,-2-1 0,-2 1-1,-2-1 1,-3 1 0,-1-1-23,-3 0 1,-5 1 0,-2-2 0,1-1-1,0-2 1,0 1 0,0-2 0,-1 0-235,1-1 1,0-4 0,3 3 0,1-3 0,0-1-1740,-1 0 2058,6 0 0,-4 5 0,3 1 0</inkml:trace>
  <inkml:trace contextRef="#ctx0" brushRef="#br0" timeOffset="52">20672 4351 8077,'0'-7'89,"0"-1"0,-5 1 0,-2-5 0</inkml:trace>
  <inkml:trace contextRef="#ctx0" brushRef="#br0" timeOffset="53">20832 3906 7569,'-4'-14'17,"0"3"0,2 0 0,2 1 1,3 0-1,5 1 0,2 3 1,1 1 92,1 2 1,4-2 0,2 1 0,1 1 0,-1-1 0,-2 0 0,-2 1 0,-1 2 0,-1 1-125,-1 0 1,-3 1 0,-2 3 0,-1 4 0,-2 2 0,-2 1 0,-1 1 19,0-1 1,0 1 0,0-1 0,-1 1 0,-2-1 0,-1 0 0,0 1 18,-1-1 1,4 1 0,-3-1 0,2 0 0,-1 1 27,-1-1 1,1-3-1,4-2 1,1 1-1,3-2 1,1 1 16,-1 0 0,3-2 0,0 3 1,1-1-1,0-1 0,-2 1 0,2 1 1,1 0-40,2 0 0,-1 3 0,1-3 0,-1 4 1,-1 0-1,-1 0 0,-2 2-79,-2 2 1,-2-2 0,-3 3 0,-1 0 0,-3-1 0,-3 0 0,-5 0-30,-3 1 1,1-1 0,-5-4-1,-1 1 1,-2-1 0,1-1 0,0-1-1,4-3-318,0 0 0,6 1 0,3-3 395,-1-1 0,4-2 0,0-1 0</inkml:trace>
  <inkml:trace contextRef="#ctx0" brushRef="#br0" timeOffset="54">21231 4066 7569,'-6'-8'424,"2"1"0,4-1 0,4 0-232,4 1 0,3 4 0,3-1 1,3 3-1,-1 1 0,2 0 0,0 0 1,1 0-1,0 0-192,0 0 0,-5 5 0,2 2 0</inkml:trace>
  <inkml:trace contextRef="#ctx0" brushRef="#br0" timeOffset="55">21414 4546 7569,'1'-12'83,"3"1"1,4-1 0,1 1 0,0-1 0,-3 1 0,0 0 0,1-2 58,1-2 0,-2 1 0,-1-4 0,-2 0 0,1 2 0,-1-2 0,-1 0 0,1-2-148,1-2 1,-1-1 0,-1 1 0,0-3 0,3 0-1,0-2 1,2 2 0,-2 1 67,0 1 0,-1 2 0,-3 1 0,2 4 0,0 1 1,0 0 657,-2 1-708,4 6 0,2 3 1,4 5-1,0 1 1,1 3-107,-1 4 1,-1-2 0,-1 0 0,-1-1 0,1-1 0,1 0 66,1 0 1,1 0 0,-1-4 0,1 0 26,-1 0 1,-3 0-1,-2-2 1,0 0-1,-1-3 1,2 0-1,-2-2-78,0 1 1,-1 2 76,-4-4 1,0 11 0,0 1 0,-2 6 0,0 4 0,-3 2 139,-1 2 0,3-3-117,-1 4 1,2-3-1,-1 1 1,-1 0 0,2-2-1,0 0-171,2 1 0,0-1 0,0-4 0,0 1 0,0-1 0,0 1-1105,0-1 1254,0 0 0,-5 1 0,-1-1 0</inkml:trace>
  <inkml:trace contextRef="#ctx0" brushRef="#br0" timeOffset="56">21860 3723 7569,'0'-11'136,"0"-4"1,0-1-1,1 4 1,1 1-1,3 5 244,2 1 0,-3-3 0,3 6 0,2 3 0,0 6 0,0 3 0,-2 2-249,2 4 0,1-2 0,2 5 0,-1 2 0,1 5 0,-1 3 0,1 1 0,-2 1-76,-3 0 0,2 2 0,-5 3 0,-1 1 1,-2 1-1,-1 0 0,-1 0-201,-3 0 0,-3-4 0,-4-5 0,1-1 0,1-2 0,1-3 0,1-3-537,0-1 0,-1-9 0,2 0 1,1-2 682,0-2 0,-4-3 0,3 2 0</inkml:trace>
  <inkml:trace contextRef="#ctx0" brushRef="#br0" timeOffset="57">21997 3723 7569,'-5'-23'0,"3"2"0,-2 2 0,4 4 0,4 2 0,4 1 0,1 1 0,0 0 0,0-1 0,3 1 0,1 3 0,6 2 0,0-1 0,0 2 0,-1 0 0,0 3 0,-2 0 0,1 2 281,-4 0 0,-1 2 1,-3 2-1,-3 3 0,-1 3 1,-2 2-1,-2-1-359,-1 1 0,-1-4 1,-3 1-1,-4 3 0,-2-1 1,-1 3-1,-1-1 0,1 0 38,-1-2 1,1 0-1,1 1 1,1-1-1,1 1 1,1-1-1,0 0 116,4 1 1,1-5-1,4 0 1,0-1-1,3-1 1,3 0-1,3-2-39,3-2 0,3-1 0,-2 0 1,3 0-1,1 0 0,-1 0 1,-1 0-769,1 0 0,-4 0 731,1 0 0,-2 0 0,-2 0 0</inkml:trace>
  <inkml:trace contextRef="#ctx0" brushRef="#br0" timeOffset="58">22579 3700 7569,'6'-11'137,"-1"3"1,-5 1 0,0-2-1,-1 1 1,-1 6 0,-3 9 0,-2 11-1,-3 7 1,-3 6 0,-2 3 63,1 4 1,-2 3 0,0 5 0,1 0 0,0 1 0,0 0 0,0-1 0,-1 1-1,1 0 1,1-1-298,1-3 0,3-8 0,1 1 1,2-6-1,-1-2 0,1-2 1,-1-4-3,-1-3 1,4 2 0,0-7 0,1-3-1,0-2 1,1-1-1017,-3-2 1,6-1 1113,0-5 0,6-10 0,5-3 0</inkml:trace>
  <inkml:trace contextRef="#ctx0" brushRef="#br0" timeOffset="59">22625 3917 7569,'6'-5'63,"3"-1"0,-4-5 0,1 0 0,3 2 0,1 3 0,2 0 0,-1-1 214,1-1 0,3 1 0,0 1 0,-1 1 0,-1 2 1,-2 2-1,-1 2 0,-1 3-215,-1 4 0,-6 3 0,2 4 0,-3 3 0,-2 1 0,-3 0 0,-3 1 0,-3 3-199,-2 4 0,-4-3 0,-2 4 0,-1-1 0,0-1 0,0 0-16,1-2 1,-2-1 0,5-2 0,1-2 0,2-2 0,3-2-1,3 0 214,1-1 0,1-1 0,4-2 0,1-1 0,3-2 99,4-4 0,2-3 0,1-1 0,2 0 0,1 0 0,2 0 0,1 0-254,-1 0 1,3 0 0,-2 0 0,-1 0 0,1 0 0,-3-1 0,-1-2-1095,-2-1 0,0-1 1188,1 2 0,4-4 0,2-4 0</inkml:trace>
  <inkml:trace contextRef="#ctx0" brushRef="#br0" timeOffset="60">23047 4191 7569,'0'-11'217,"0"0"0,0-1 0,0 1 0,0-1 82,0 1 0,-1 5 0,-3 2 0,-3 3 1,-4 2-1,0 3 0,0 4-202,-1 6 1,1 0 0,1 4 0,1 0 0,1-2 0,1 2 0,0-1-1,3 0-244,3 1 0,1-4 0,0 1 1,1-2-1,3-1 0,4-2 44,2-3 0,1-2 0,1-5 0,-1 0 0,1 0 59,-1 0 0,-1-1 1,-1-3-1,-3-3 1,1-3-1,-2-2 1,0-1-119,-3-2 0,0 2 0,-2-3 0,0-1 0,0-2 0,0-1 0,0 0 0,0 2 10,0 2 0,-5 0 0,-3 5 1,-1 0-1,0 0 0,2 4 514,-2 3 1,2-1 0,2 1-198,4 2 0,5 0 1,11 2-1,4 2 1,3 0-1,1 2 0,-1-2 1,1 0-147,0-2 1,0 0 0,-1 0-1,-2 0 1,-2 0 0,-2 0-1,-1-2-512,2-1 1,-8 1 0,2-1 492,-1 1 0,0-3 0,2-1 0</inkml:trace>
  <inkml:trace contextRef="#ctx0" brushRef="#br0" timeOffset="61">23241 3780 7569,'6'-6'105,"-4"-4"1,6 3-1,1 1 1,1 1-1,1 1 1,1-1-1,0 0 1,2 0-1,3 1 127,0-1 0,-1 4 1,1-3-1,0 3 1,-3 1-1,-1 0 0,-2 0-206,0 0 1,0 1 0,-3 3 0,-1 3 0,-2 4 0,-3 0-145,0 0 0,-7 1 1,-2-1-1,0 1 1,-1-1-1,-1 1 1,-1-1 17,-1 0 1,4-3 0,2-2 0,1 1 223,1-1 1,0 0 0,7 2 0,3-4-1,5-2 1,2 1 0,1 1 52,-1-2 0,3 0 0,-1-2 0,2 1 0,1 1 0,-1 2 0,-3-1 0,-2-2-912,-2-1 735,-5 0 0,-11 5 0,-7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5.05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1633 7332 7569,'-7'-5'67,"-1"-2"0,5 0 116,0 0 1,0 4 0,1 0 0,-1 6-1,3 6 1,4 5 0,1 6 0,0 6 0,-1 5-1,0 5 1,-1 3 0,0 2 0,-1 2-194,2 1 0,-2-2 1,3 0-1,-2 0 0,1 0 1,-1-2-1,-2 0 1,-1-3-1,0-3 0,0-2 1,0-3-1,0-1 1,0-3-1,0-2-312,0-4 1,0-3 0,1-5 0,2-5-297,1-6 1,1-5 617,-1-7 0,2-4 0,5-2 0</inkml:trace>
  <inkml:trace contextRef="#ctx0" brushRef="#br0" timeOffset="1">1633 7561 7569,'-11'-5'429,"-1"-1"1,2-2 0,1 1-43,2 2 1,4 3 0,-1 5 0,4 5 0,3 2 0,2 2-345,1-1 1,3 0 0,5 1 0,1-1 0,1-1 0,0-1 0,3-2-201,3-2 0,-3-1 0,-1-4 0,-1 0 1,0 0-1,-1 0 0,-1-2 0,1-2 28,-1-3 0,4 1 0,-4-3 0,0-3 0,1-2 1,-1-1-1,-1 0 0,-3 0 184,-3 1 0,2-3 0,-4 2 0,1 1 1,-2 3-1,-1 2 83,-1 1 1,1 7 0,-3 1 0,2 7-1,1 9 1,-2 6 0,0 8 0,-2 4-17,0 4 0,0-1 0,1 3 0,1 1 0,2-2 1,0 2-1,1-2 0,1 1-395,1-4 0,3-4 1,-2-3-1,2-1 1,1-4-1,1-3 1,-1-6-776,0-2 0,1-6 1048,-1 1 0,6-6 0,1 3 0</inkml:trace>
  <inkml:trace contextRef="#ctx0" brushRef="#br0" timeOffset="2">2307 8029 7569,'-11'0'231,"4"-1"0,3-3 1,2-4-1,-1-2 0,0-1 138,0-1 0,3 1 0,3-2 0,2-2 1,1-4-1,3-3 0,1-2-346,1-3 0,-3 0 1,-2-6-1,-1 0 1,-1-3-1,0-1 0,0-1 1,-2 0-1,0 0-203,-2-1 1,0-1-1,0 0 1,0 4-1,0 7 1,0 4 96,0 3 1,4 7 0,-1 2 0,0 8 159,-2 9 0,4 10 0,3 6 0,2 4 0,1 5 0,1 3 1,-1 5-1,1 2-64,-1 4 1,4 2 0,1 1-1,-1-1 1,1 0 0,2-3 0,1-4-1,-1-3-61,-2-1 0,0-6 1,-5-4-1,0-5 0,1-2 1,-2-3-1,-1-3-759,-2-3 1,-3 1 806,4-5 0,-6 5 0,3-3 0</inkml:trace>
  <inkml:trace contextRef="#ctx0" brushRef="#br0" timeOffset="3">2307 7915 7569,'-16'0'225,"8"-2"0,2 0 1,7-2-1,6 0 0,4 0 1,1 1-1,4-1-64,3-1 1,7 0 0,5-4 0,2 1-1,1-1 1,1-1 0,2-1-162,1-1 0,5 1 0,-2-1 0</inkml:trace>
  <inkml:trace contextRef="#ctx0" brushRef="#br0" timeOffset="4">2992 7321 7569,'-1'-7'119,"-2"2"0,-2 2 0,-1-3 0,-3 1 0,0 2 1,2 4-1,3 6 0,4 7 0,4 5 0,5 4 227,5 4 1,-1-2-1,5 6 1,1 1-1,0 1 1,3 1-1,-3 0 1,0-1 0,-3-1-375,1-2 1,3-4-1,-2 0 1,0-2-1,-2-1 1,-1-1 0,1-3-1,-2-4-585,-2-2 1,0-2 0,-1 1-1844,1-1 2456,-6-5 0,-1-6 0,-5-6 0</inkml:trace>
  <inkml:trace contextRef="#ctx0" brushRef="#br0" timeOffset="5">3255 7321 7569,'0'-18'356,"0"2"0,0 4-60,0 1 1,0 6 0,-1 5 0,-3 8 0,-4 9-1,-3 8 1,-4 7 0,-4 7-163,-3 5 0,-1 3 1,-1 1-1,-1 1 0,-2-1 1,0-1-1,1-1 0,-1-2-423,2-2 0,1-2 1,2-7-1,3-3 0,5-4 1,5-6-1,5-5-2574,3-2 2863,1-7 0,10-1 0,3-5 0</inkml:trace>
  <inkml:trace contextRef="#ctx0" brushRef="#br0" timeOffset="6">3598 7287 7569,'-12'-12'451,"1"2"0,1 5 0,1 9 0,2 10-207,2 6 1,1 8-1,4 2 1,0 5 0,2 3-1,0 2 1,3 2 0,0 0-357,1 1 1,1-5 0,-2-2 0,0-6 0,0-2 0,-1-3 0,0-2-260,0-4 1,3-1 0,-3-4 0,-1 1 0,-1-2 370,2-4 0,-3 1 0,4-4 0</inkml:trace>
  <inkml:trace contextRef="#ctx0" brushRef="#br0" timeOffset="7">3860 7344 7569,'-5'-7'323,"3"-2"0,-5 8 0,3 5 0,4 7 201,3 6 0,1 7-341,-4 6 1,4 3-155,-1 2 0,3-1 66,-3 0 1,0 0-313,4 1 0,-4-5 74,1 1 1,-3-6-124,-1 2 0,4-7 155,0-1 1,0-5-3,-4 1 90,0-7-85,0-3 273,0-5 0,0-5-194,0-3 0,0-7 19,0-4 1,0-3-93,0 0 0,3-3 111,1-1 1,0-3-11,-4-6 1,4 1 83,0 0 1,-1-4-104,-3 0 1,0 1 215,0 6 1,0 3-70,0 6 0,-1 5 160,-3 6 0,2 1-80,-6 6 1,4 0-78,-3 4 0,3 9-52,-4 2 0,6 8 44,-2 0 0,3 3-102,1 1 1,1 0 67,3-1 1,2-3-236,6 0 1,0-5 48,3 2 0,3-5-220,5-3 1,0-3 113,0-5 1,0 0-6,-1 0 1,0-5 242,-3-3 1,3-3-92,-3-5 1,1 2 175,-1-5 0,1 4-49,-5-4 1,1 4-21,-5-4 1,1 5-1,-2-3 1,-1 3 187,-2 3 0,-4-3 126,1 7-197,-3 1-130,-1 1 0,0 16-71,0 4 0,0 6 268,0 6 1,-5 2-66,-3 5 1,2 2-146,-2 2 0,6-2 51,-2 2 0,1-2-169,-1 2 0,3-2-286,-3 2 0,3-6-404,1-2 1,0-4-293,0 0 1,0-5 1075,0-2 0,5-5 0,2 2 0</inkml:trace>
  <inkml:trace contextRef="#ctx0" brushRef="#br0" timeOffset="8">4568 7287 8442,'0'16'102,"0"3"0,0 4 1,0 4-1,0 3 1,0 3-1,2 1 1,0 1-1,3 0 1,0 2-1,0 1 0,-1-1 1,0-3-1,0-2 1,-2-3-1,0-2 1,-2-5-622,0-1 0,0-7 322,0 1 0,0-2-994,0-2 489,0 0 702,0-4 0,-5 3 0,-2-4 0</inkml:trace>
  <inkml:trace contextRef="#ctx0" brushRef="#br0" timeOffset="9">4774 7378 7569,'0'-12'64,"-4"1"1,0 0 0,2-1 0,2 2 0,2 1 0,3 3 0,0-1 228,1 1 1,2 4 0,1-3-1,5 1 1,5-1 0,4 0 0,3-1-1,1 4-252,3 1 0,-5-3 1,2 0-1,-3 2 0,-1 0 1,-2 4-1,-2 0 0,-4 3-177,-2 1 1,-7 7 0,-2 6-1,-2 4 1,-2 4 0,-2-2 45,-2 6 1,-7 3 60,-8 4 1,-3 4-37,0-4 1,-1 4 0,0-4 0,0-1-197,0-2 52,0-1 167,6-4 0,0-3 76,6-4 1,1-5 77,2-3 217,-2 3-266,9-5 1,1-1 91,7-4 0,5-5 99,3 0 1,4-5-57,7-2 1,1-5-199,7 2 0,-1-7 113,9-2 0,-6 1-664,-2 4 0,-5 3 95,-6 0 456,0 6 0,0-8 0,0 3 0</inkml:trace>
  <inkml:trace contextRef="#ctx0" brushRef="#br0" timeOffset="10">5391 7275 7569,'-2'-10'129,"0"1"1,-2 1 0,1 0 439,2-3 1,1 6-1,0 5 1,0 8-429,0 6 0,4 9 0,1 7 0,1 3 0,2 1 0,0 2 0,-2 1 0,0 2-182,1 2 1,-3-4 0,2 1 0,0-3-1,-1-1 1,2-1 0,-2-2 0,0-5-77,-3-1 0,0-3 1,-2 0-1,0-3 0,0-4 1,0-2-1,0-2-1882,0 1 1999,0-6 0,0-1 0,0-5 0</inkml:trace>
  <inkml:trace contextRef="#ctx0" brushRef="#br0" timeOffset="11">5665 7309 7569,'-10'2'168,"2"1"0,4 6 105,3 5 0,1 4 1,0 6-1,0 3 1,0 3-1,0 3 1,0 3-1,0 1 0,1-1-302,3-3 1,-1 2-1,3-6 1,0 0-1,-1-2 1,0-5-1,-1-2 1,0-5-685,0-3 0,1-1 1,-3-5 25,2-6 0,0-5 0,-4-7 687,0 1 0,0-5 0,0-2 0</inkml:trace>
  <inkml:trace contextRef="#ctx0" brushRef="#br0" timeOffset="12">5653 7504 7569,'-6'-30'89,"-3"6"0,5 6 0,0 2 270,-1 2 1,5 8 0,-1 6 0,5 7 0,4 7 0,3 5 0,3 3-1,1 1-229,2 0 1,-3-1-1,5 2 1,1 1 0,2-1-1,0-3 1,0 1-1,-2-2-284,-1-1 0,0-2 1,4-6-1,-1-1 1,-2-2-1,-2-4-461,-2-3 603,0-1 99,0 0 1,-7-1-130,2-3 0,-3 0 133,0-7 0,0 2-17,-4-6-8,0-3 71,-4 0 1,0-5-34,0 0 1,0-5-37,0-2 1,-5 1 0,-3-3-107,-2-4 1,3 3 0,0-2-1,1 4 1,1 4 0,0 1 0,2 3-538,2 4 1,1 3-1,1 6 1,3 2 574,4 4 0,2 8 0,1 2 0</inkml:trace>
  <inkml:trace contextRef="#ctx0" brushRef="#br0" timeOffset="13">6556 7184 7569,'0'-12'-47,"0"1"47,0-1 0,0 5 376,0-1 1,0 1-69,0-5 1,0 5 718,0-1-687,0 5 0,-2-5-66,-1 4 1,-1 0-195,-8 4 1,2 2 0,-9 5 0,-1 6 0,-2 3 0,-1 4 0,-1 3 0,-1 4 0,-2 3 0,2 5 0,1 1 0,1 4-101,0 0 0,5 1 0,3 2 0,2-1 1,3 0-1,3-2 0,3-2 0,3-3-183,1-5 0,5-2 0,2-5 0,5-2 0,2-1 0,2-5 0,2-4 79,2-3 1,2-3 0,2-5-1,1 0 1,2-1 0,0-3-1,-1-4 133,1-2 1,1-1 0,-3-2 0,2-1 0,-3-3 0,-3 1-1,-4-1 1,-3 2 19,-4-1 1,-5 2 0,1-4 0,-2 2 0,-6 3 0,-8 3 0,-8 3 0,-5 2-262,-4 3 0,-2 0 0,-4 4 1,3 2-1,3 2 0,3 1 232,1 1 0,5-5 0,2 2 0</inkml:trace>
  <inkml:trace contextRef="#ctx0" brushRef="#br0" timeOffset="14">7835 6807 7569,'0'-12'124,"-4"1"0,0 0 0,0 0 0,0 3 0,-1 1 0,-1 2 0,-3 3 0,-1 0 1,-1 2-1,-1 3 0,1 3 0,-1 8 0,2 6 224,3 8 0,-4 7 0,5 5 0,-2 7 1,2 4-1,1 4 0,3 0 0,0 2 1,2-1-312,0-2 1,0 4-1,2-3 1,0-2-1,3-1 1,1-4-1,3-2 1,0-4-326,-1-4 0,1-4 0,-4-4 0,0-4 1,0-6-1,-3-3-96,0-1 1,-2-3-1,-2 1 1,-1-5 0,-5-4-1,-2-1 1,-1-1-258,-1 0 0,-1-2 1,-2-1 640,-4 0 0,-2-5 0,-2-1 0</inkml:trace>
  <inkml:trace contextRef="#ctx0" brushRef="#br0" timeOffset="15">7264 7618 7569,'-7'-23'-3,"2"1"0,7 3 1,3 4-1,5 2 1,5 2-1,4 1 1,5 1 383,5 1 0,6 6 0,4-3 1,5 1-1,6 0 0,2 0 1,2 0-1,1 1-262,-2 0 0,-3-2 0,-8 1 0,-4 2 0,-4 0-119,-4 2 0,3 0 0,-3 0 0</inkml:trace>
  <inkml:trace contextRef="#ctx0" brushRef="#br0" timeOffset="16">9125 7104 7569,'-5'-23'133,"4"5"1,-4 4-1,1 4 1,0 6-1,3 6 1,2 9 0,4 8-1,0 10 1,2 5-1,-2 6 1,1 0 88,0 4 1,-2-1 0,3 0-1,-2-3 1,-3 1 0,1-2-1,-1-1 1,2-3 0,-1-5-477,-2-2 0,-1-1 0,0-6 0,0-2 0,1-3 0,2-4 1,2-2-904,1-2 1,2-3 1156,3-5 0,6-10 0,0-3 0</inkml:trace>
  <inkml:trace contextRef="#ctx0" brushRef="#br0" timeOffset="17">9662 7012 7569,'-6'-7'590,"1"0"1,0 2-381,-3 3 0,-3 2 0,-3 4 0,-3 5 0,1 3 0,-3 5 0,-2 0 0,-3 4 0,0 0-238,0 2 1,1-1 0,0-2 0,2-1 0,2 0-1,3-1 1,5-3-45,3-2 0,3-2 0,5 1 0,2-1 0,1 1 0,5-2 0,3-1 0,5-3 70,3-1 0,2 3 1,2-5-1,0 1 1,0 0-1,0 1 1,-1 0-1,0 1 6,-3 1 0,-1-3 0,-4 3 0,1 2 0,-2 1 0,-3 3 0,-4 1 22,-1 1 0,-1 5 0,-4 0 0,-1 1 1,-3 2-1,-4 0 0,-3 0-107,-4-1 0,1-3 0,-5-1 0,0 0 0,1-3 1,1-1-1,2-4 0,0-1-1744,1-2 1825,6-2 0,-2 0 0,4 1 0</inkml:trace>
  <inkml:trace contextRef="#ctx0" brushRef="#br0" timeOffset="18">10621 6910 7569,'-10'-5'969,"3"-3"-711,3-2 0,-3 3 1,0 5-1,-3 6 0,-3 6 1,-2 5-1,-3 2 0,-1 0-200,0 1 1,1 1 0,-1 3 0,4-2 0,2-2 0,2 0 0,1-2-104,2 1 0,3 2 1,5-4-1,0-1 0,1-2 1,3 0-1,5-1 0,4 1-12,2-1 1,5-3-1,-1-1 1,4 1-1,2 0 1,2-1-1,-3 1 1,-2-1 50,-3 1 1,-1-4-1,1 3 1,-3 1-1,-2 0 1,-1-1 0,-4 2-7,-3 1 1,-2 2 0,-4-1 0,-1 1 0,-5-1 0,-5 2-1,-8 1 1,-5 1-10,-3-1 1,-5 2-1,2 1 1,-3-1-1,-1 1 1,0-2-1,1 0-255,2 1 1,3-2 0,5-6 0,2 0 275,2 1 0,2 1 0,6 1 0</inkml:trace>
  <inkml:trace contextRef="#ctx0" brushRef="#br0" timeOffset="19">10998 7686 7569,'-6'-1'178,"2"-3"1,3-3-1,2-4 1,2 0 0,2-2-1,1-1 1,2-2 0,-1-2-1,1-2 1,0-2 0,-1-2-1,0-3 1,-1-3-112,0-3 0,-2-1 0,2-2 1,-1-1-1,-2-2 0,-2-2 1,-1-2-1,0-1 0,-1-2 0,-2 1-111,0-1 0,-5 4 1,4 1-1,2 3 1,0 5-1,1 5 0,-1 6 319,-2 2 0,0 4-209,4 5 0,5 9 0,3 6 0,2 6 0,3 7 0,0 6 0,4 6-75,1 4 1,1 7 0,4 5 0,-1 4 0,0 3 0,-2 2 0,-2-4 0,-1-3-316,-3-4 0,-6-3 0,0-1 0,1-6 0,0-5 1,0-6-351,-2-6 1,0-3-299,0-2 972,3 1 0,-8-1 0,3 1 0</inkml:trace>
  <inkml:trace contextRef="#ctx0" brushRef="#br0" timeOffset="20">11010 7492 7569,'-17'-8'881,"7"2"0,10 1 1,9 3-704,5 0 1,6 1 0,1-2 0,4-2 0,4-1 0,2-3-1,-1-1-949,2-1 814,1 4-2194,-4-3 2151,-1 4 0,-5-6 0,-1 1 0</inkml:trace>
  <inkml:trace contextRef="#ctx0" brushRef="#br0" timeOffset="21">11558 7458 7569,'-10'-12'298,"2"1"0,4 0 0,3-1 0,1 1 0,0-1 0,0 1 71,0-1 0,0 1 1,0-2-1,0-1 1,0-2-1,0-1 0,0 0 1,0-1-302,0-2 1,0-2-1,-1-2 1,-2-2-1,-2-1 1,0-3-1,-1-1 1,1-1-199,0 1 1,-3 0 0,3 4-1,0 2 1,0 2 0,2 4 0,1 4-129,-2 2 1,3 8 0,-2 4 236,6 3 1,-1 7 0,6 0-1,-1 4 1,1 2 0,0-1 0,2-2-74,4 0 0,-2-1 0,5 1 1,-2-2-1,2-1 0,-1-3 1,2-1-1,-2-2-2,1-2 1,3-1-1,-2 0 1,1 0-1,0-1 1,0-3-1,-1-4 1,-2-2 133,1-1 0,-4-1 0,3 1 0,-1-1 1,0 1-1,-1 0 0,-2-1 239,-5 1 1,2-1 0,-4 2-1,0 1-189,1 2 0,-3 7 0,-3 2 0,0 10 0,0 5 0,0 8 0,0 4-56,0 4 0,0-2 0,0 2 0,0 2 1,0-2-1,0-2 0,0 0 0,0-1-522,0 1 0,4-6 1,1 2-1,0-4 1,2-4-1,-1-4 490,3-2 0,1-2 0,1 0 0</inkml:trace>
  <inkml:trace contextRef="#ctx0" brushRef="#br0" timeOffset="22">12220 6910 7569,'-5'-23'477,"0"5"0,-2 3 0,3 5 0,1 6-24,-1 8 1,3 6 0,-4 5 0,1 5 0,-1 4 0,0 4 0,-1 2 0,-1 1-403,-1 2 0,2 2 1,1-1-1,2 0 0,-1-1 1,1-1-1,2-3 1,1-1-349,0-3 0,1-1 0,3-2 1,4-3-1,2-4 0,2-3 1,4-5-1,1-3-19,1-3 0,4-1 1,-3 0-1,2-1 1,2-2-1,0-2 1,0-1-86,0-3 0,-4-1 0,0-3 0,0-1 401,-1-1 0,3-5 0,-3 2 0</inkml:trace>
  <inkml:trace contextRef="#ctx0" brushRef="#br0" timeOffset="23">12129 7149 7569,'-6'-5'208,"1"-1"1,5-5-1,1 0 1,3 3 0,3 1-1,3 1 1,4 0 3,5-3 1,2 2 0,9 0 0,1-2 0,-2-1 0,-3-2 0,-1 2 0,-3 1-894,1 2 1,-5 3-1,-3-4 681,-2-1 0,-2 4 0,1 0 0</inkml:trace>
  <inkml:trace contextRef="#ctx0" brushRef="#br0" timeOffset="24">12186 6773 8357,'13'-6'253,"2"-1"1,5-5 0,4-1 0,4-3 0,0 1 0,1 0-237,1 0 1,-4-1-1,3 5 1,-1 1-1,-2 1 1,-2 3-18,-1 0 0,0-7 0,-1 0 0</inkml:trace>
  <inkml:trace contextRef="#ctx0" brushRef="#br0" timeOffset="25">13568 6738 7569,'-11'-11'115,"-1"1"0,2 1 0,1 3 0,3-1 0,-1 2 0,1 3 0,-2 7 1,1 9-1,-1 7 0,1 7 0,-1 5 0,2 5 165,1 3 0,-4 1 0,2 3 1,0 1-1,0-2 0,2-2 0,3-4 1,-1-2-1,1-3-674,-2-3 0,0-3 0,4-7 1,-1-2-6,-3-1 1,3-9 0,-3-9 0,3-8 0,2-6 0,1-3-125,2-2 0,4-3 0,-4-2 523,-2-2 0,5-10 0,-1 2 0</inkml:trace>
  <inkml:trace contextRef="#ctx0" brushRef="#br0" timeOffset="26">13454 6715 7569,'0'-22'311,"0"0"1,0 3-28,0 4 0,1 12 0,3 8 1,3 8-1,4 6 0,0 4 0,2 4 1,1 4-146,1 6 1,1-1 0,0 3 0,3 0-1,2 2 1,1 1 0,-2-2 0,-2 0-316,-2-3 1,0-7 0,-5-3 0,0-3 0,0-3 0,-3-2 0,-1-2-1062,-2-1 0,-1-3 1237,-4 2 0,-5-2 0,-2-2 0</inkml:trace>
  <inkml:trace contextRef="#ctx0" brushRef="#br0" timeOffset="27">13305 7218 7569,'5'-6'164,"3"1"1,6 3 0,2 0 0,2-3 0,4 0-1,3-2 1,7 2 0,3-1-37,3-1 1,6 0-1,-2-5 1,2 0 0,2-2-1,-2-1 1,-1 1-129,-1 1 0,0 2 0,4-1 0</inkml:trace>
  <inkml:trace contextRef="#ctx0" brushRef="#br0" timeOffset="28">14276 6670 7569,'-29'-5'256,"-2"2"0,7-3 0,4 1 0,1 2 0,2 2 1,0 2-1,-1 3 0,-2 2 0,-1 2-85,2 0 0,-1 0 1,5 6-1,1 3 1,1-1-1,3 2 0,2-1 1,5 0-244,1 1 1,4 1-1,3 3 1,5-2 0,6-2-1,6 0 1,6-2 0,4 1-165,2-3 0,1-6 0,1 0 0,1 1 0,-3 0 0,0 0 0,-3-3 155,-2-1 1,-4 4 0,-6-1 0,-4 2 0,-3 1 0,-5 1 0,-3-1 0,-4 2 72,-4 2 1,-4 2 0,-10 3 0,-8-1-1,-4 1 1,-6 2 0,0 1 0,-4-1-82,-2 1 1,2-1-1,-1-3 1,2-4-1,2-2 1,3-2 88,3 1 0,3-1 0,6 0 0</inkml:trace>
  <inkml:trace contextRef="#ctx0" brushRef="#br0" timeOffset="29">15498 6681 7569,'-11'0'143,"-1"0"1,2-1 0,1-2 0,3 1 0,1 4 0,2 9 0,2 8-1,1 6 1,0 5 97,0 3 1,0 7 0,0 2-1,0 2 1,0 2 0,0-2-1,0-2 1,0-4 0,1-4-127,3-3 0,-3-5 1,3-5-1,-3-3 0,-1-2 1,0-2-149,0-1 0,-1-8 0,-1-5-24,-2-7 1,-4-8-1,4-4 1,1-2 0,-1-4-1,-1-1 1,0-3-25,0-1 0,1-4 1,4 1-1,0-5 1,0-1-1,0-2 1,0 1-1,0-4 70,0 0 0,1 3 0,2 3 1,2 4-1,0 4 0,1 4 1,-1 6 125,0 5 1,4 3 0,-1 6 0,1 6-76,-2 6 0,3 9 0,-2 5 1,2 2-1,2 5 0,-1 2 1,2 2-1,1-2-27,1-1 0,8 2 1,-3-3-1,0-2 0,2-2 1,-1-4-1,2-5 1,0-4-12,0-2 0,-4-6 0,-1 2 0,0-3 0,-2-2 0,1-1 0,-4-3 24,0-2 0,-1 0 1,-2-5-1,-1 0 0,-3-2 1,0-2-1,-1 1-15,0-1 1,3 2 0,-4-4 0,-2 1 0,0 3 0,-2 2-52,0 0 0,0 9 1,-2 6-1,0 11 0,-3 8 1,-2 6-1,-1 5-116,-3 4 1,4 4 0,0-3 0,2-1 0,3 0 0,1 0 0,1 1-330,0-1 0,5-6 0,2-1 1,3-2-1,2-3 0,1-1 485,2-1 0,3 0 0,4 0 0</inkml:trace>
  <inkml:trace contextRef="#ctx0" brushRef="#br0" timeOffset="30">16172 7218 7569,'0'-18'108,"0"-2"0,0 3 1,0 0-1,0-5 1,0-2-1,0-3 1,0 1-1,0-2 272,0-3 1,1 2-1,3-3 1,2-2-1,2-3 1,0 1 0,0-1-1,1 0-236,-1-1 1,1 0 0,-4 5-1,0 2 1,1 5 0,-1 3-248,1 4 1,-1 5 0,-3 11 0,2 12 0,0 12 98,1 8 0,-3 4 0,6 2 1,1 3-1,1 4 0,3 4 1,1 1-1,2 0-147,2-3 0,1-2 0,3 1 0,-2-3 0,-1-4 0,1-4 0,2-3-404,1-3 1,-4-7 0,-2-4 0,0-2-1,-3-2 555,-1 0 0,-2 1 0,0-1 0</inkml:trace>
  <inkml:trace contextRef="#ctx0" brushRef="#br0" timeOffset="31">16149 7138 7569,'-11'-5'295,"3"0"0,2-4 0,2 3 0,5 1 0,7 1 1,4 0-1,5 0-205,1 2 1,6-3 0,6-1 0,5 1 0,1-1 0,4 0 0,-1-2 0,0 0-768,-2 1 1,-3 1-1,-3-3 677,-4 1 0,-3 0 0,-1-3 0</inkml:trace>
  <inkml:trace contextRef="#ctx0" brushRef="#br0" timeOffset="32">16663 6670 7569,'-5'-18'80,"-1"2"0,-5 4 1,4 1-1,2 1 313,0 2 1,5 4-1,0 8 1,6 5 0,5 5-1,5 6 1,4 5-1,4 6-367,3 2 0,3 1 1,-3 0-1,-2 2 1,-1 1-1,-2 0 1,-2-3-1,-2-2-437,-2-1 1,0-3 0,-5-1 0,2-3 0,0-2 0,-1-3 0,-2-3 0,1-2 410,-1-3 0,1 3 0,1-7 0</inkml:trace>
  <inkml:trace contextRef="#ctx0" brushRef="#br0" timeOffset="33">17017 6590 7569,'-6'-36'408,"1"5"1,3 14-1,0 11 1,-3 12-121,-2 11 1,-1 14 0,-8 9 0,-3 5 0,-2 5 0,-3-1 0,-2 2 0,0 1-216,0 0 0,2-1 0,3-7 0,0-1 0,2-2 1,-1-2-1,-2-2 484,-1-1-557,6-7 0,-10-1 0,3-5 0</inkml:trace>
  <inkml:trace contextRef="#ctx0" brushRef="#br0" timeOffset="34">17257 6636 7569,'-1'-8'116,"-2"0"0,1 3 0,3 6 0,4 11 0,3 8 0,-1 7 0,1 3 0,-1 5 37,1 3 0,-5-2 1,0 5-1,-1-2 0,-2-2 1,0-1-1,0-3 1,-2-3-1,0-3-533,-2-3 1,0-2 0,4-2 0,0-2 0,0-2-1,1-3 380,3-4 0,3 1 0,4-4 0</inkml:trace>
  <inkml:trace contextRef="#ctx0" brushRef="#br0" timeOffset="35">17542 6601 7569,'0'-11'104,"-3"3"0,-1 3 0,1 5 1,2 9-1,1 8 0,0 5 1,0 6-1,0 7 22,0 5 0,0 1 0,1 1 1,2 1-1,2 0 0,1-1 1,2-4-1,-2-3 0,-1-2-358,0-2 1,-3-1 0,3-6-1,-1-3 1,-1-4 0,0-3-1430,-2-1 1661,-1-7 0,0-14 0,0-11 0,0-6 0,0 3 0</inkml:trace>
  <inkml:trace contextRef="#ctx0" brushRef="#br0" timeOffset="36">17600 6761 7569,'-12'-18'-37,"1"3"0,-2 6 0,-1 3 0,-1 0 0,1-1 2660,1-2-2490,2 4 0,4 1 1,5 8-1,4 3 0,7 0 1,5 1-1,5 1 0,3 0-189,1-2 0,0 2 0,-1-5 1,1-2-1,0 0 0,-1-2 1,-2 0-1,-1 0-62,1 0 0,-3-4 0,-2-1 0,-2-1 0,-2-2 0,1-1 0,-1-1 122,0-3 1,0-1 0,-3 2-1,0-2 1,0-3 0,-1 1 0,0-2 103,-2 0 1,0 4 0,-3-1-1,2 2 1,-1 2 1,-2-1 0,-1 12 0,0 9 0,-1 12 0,-2 8 0,-1 5 0,0 4 0,1 3-39,-1-1 1,0 3-1,4-3 1,0-1-1,0 0 1,0-3-1,0-3-351,0-3 1,1-4 0,2 0 0,1-1 0,-1-4 0,1-2 0,1-4-1001,2-2 1,-3-2 1279,3 1 0,1-1 0,3 1 0</inkml:trace>
  <inkml:trace contextRef="#ctx0" brushRef="#br0" timeOffset="37">18159 6567 7569,'0'-5'143,"0"6"1,0 9-1,0 9 1,1 5 0,2 4 100,1 2 0,1 0 0,-1 6 1,2 0-1,2 2 0,-2-1 0,0 0 1,1 0-381,2 1 1,-3-4-1,0-5 1,1-1-1,-2-4 1,1-2-1,-1-4-772,0-2 0,3-4 908,-4-5 0,4-4 0,-1 2 0</inkml:trace>
  <inkml:trace contextRef="#ctx0" brushRef="#br0" timeOffset="38">18353 6578 7569,'0'-11'30,"0"3"1,2 2-1,1 0 1,5 1-1,3 0 1,5 1-1,3 0 228,2 0 0,7-1 0,1 3 1,2-2-1,-1 1 0,1 1 1,-2-1-1,-2-1-217,-3 2 0,-3 0 1,-2 4-1,-3 2 1,-5 3-1,-3 5 1,-5 3-106,-1 4 0,-7 7 0,-4 5 0,-7 3 0,-5 4 0,-5 3 0,0 1 0,-1 0 61,1 1 1,3-4-1,5 0 1,0 0 0,2-1-1,-1-2 1,3-1-54,2-5 0,5-3 135,3-8 1,3-3-15,1-4 0,0-1 24,0 1 1,6-6 27,6-2 0,2-3-25,9-1 0,-3-4-52,7 0 0,1-5-337,-2 2 1,5-3 153,-5-2 1,1 1-1285,-4-1 1427,-5 1 0,3-5 0,-3-2 0</inkml:trace>
  <inkml:trace contextRef="#ctx0" brushRef="#br0" timeOffset="39">19061 6533 6682,'7'-8'421,"-3"3"1,-3 5-1,-1 9 1,0 9 0,0 7-1,0 6 1,0 2 0,1 1-1,2 0 1,0 0-264,0 1 0,2-1 0,-1 0 0,-2-1 0,0-1 0,-2-3 0,0-1 0,0-1 0,0-2-903,0-2 0,0 1 0,0-9 0,0-1 0,0-1 745,0-2 0,-5 1 0,-2-1 0</inkml:trace>
  <inkml:trace contextRef="#ctx0" brushRef="#br0" timeOffset="40">19358 6567 7569,'-6'-11'182,"1"2"0,5 5 0,0 9 0,0 8 0,0 6 0,0 4 0,0 3 0,0 5-18,0 2 1,4 1 0,0 0 0,-2 2-1,1 0 1,-1 1 0,2-2 0,-1-4-427,-2 1 0,-1-4 0,0-3 0,0-4 0,0-6 0,0-2 1,0-2-1617,0 0 1878,0-4 0,0-2 0,0-5 0</inkml:trace>
  <inkml:trace contextRef="#ctx0" brushRef="#br0" timeOffset="41">19358 6681 7569,'0'-11'-54,"2"1"0,1 3 1,5 7 233,2 7 1,3 8 0,1 4 0,2 2-1,1 2 1,1 0 0,-2 0 0,1 0-148,-3 0 1,2 0-1,-1-1 1,-1 0-1,0-3 1,0-4-1,1-2 1,-1-3-75,-1-2 0,-2 1 0,2-6 0,1 0 1,1-2-1,-1-1 0,-1 0 164,-2 0 0,1-5 1,-1-3-1,-1-2 1,-2-1-1,-4-2 1,-2-2 62,2-4 1,-3-3 0,3 0 0,-2-1 0,-4-1 0,0-3 0,-2-4 0,1-2-170,2-1 1,1-1 0,0-2-1,0-1 1,0 1 0,0 1-1,0 3 1,0 4-684,0 6 0,0 6 1,0 5-1,1 2 666,3 2 0,3 3 0,4 5 0</inkml:trace>
  <inkml:trace contextRef="#ctx0" brushRef="#br0" timeOffset="42">20306 6544 7569,'-6'-16'136,"-3"3"0,5-2 0,0 2 0,-1 2 0,-1-1 0,-2 2 1,1 2-1,-2 5 0,-2 1 0,-5 2 0,-3 3 0,-2 5 0,-2 7 1,0 5-1,-1 4 133,-3 3 0,2-2 0,-4 6 0,1 0 0,2 4 0,4 1 0,1 3 0,3-1 0,3 0 1,5 0-474,5-1 1,4-2 0,2-1 0,4-1 0,8-2 0,8-6 0,7-3-1,4-6 107,2-3 0,-2 0 1,6-10-1,-2 0 1,-2-2-1,-1-1 1,-1 0 154,-2 0 0,-5-4 0,1-1 0,-6-1 0,-5-3 0,-2-1 0,-3-1-141,-2-1 1,-3-4 0,-5-2 0,-1-1 0,-5 1 0,-5 0-1,-7 2 1,-3-1-1322,-2 3 1404,5 7 0,-9-3 0,3 3 0</inkml:trace>
  <inkml:trace contextRef="#ctx0" brushRef="#br0" timeOffset="43">21311 6007 7569,'0'-17'212,"-3"0"0,-1 6 1,1-1-1,2 1 0,1 2 1,0 6-1,0 11 1,0 11-1,0 12 0,0 9 1,0 8 129,0 4 1,0-3-1,0 3 1,0 0-1,1 2 1,2 1 0,2 1-1,0-2 1,0 1-419,-3-2 0,0-5 0,-2 1 0,0-6 0,1-5 0,2-4 0,0-4 0,0-3-372,-2-3 1,-1-2 0,0-3 0,0-4-584,0-2 1,0-8 1030,0-5 0,5-10 0,2-8 0</inkml:trace>
  <inkml:trace contextRef="#ctx0" brushRef="#br0" timeOffset="44">21426 6613 7569,'0'-18'397,"-2"1"0,0 6-192,-2 0 0,1 9 0,6 7 1,1 8-1,0 6 0,-1 3 0,1 2 1,0 1 81,1 2 0,-2-1 0,3-3 1,0 0-1,-1 0 0,2-1 1,-2-3-139,0-4 0,0 0 1,-3-2-1,2-3-95,-1 0 0,-2-6 1,0-4-1,2-6 1,1-5-205,-2 0 0,3-4 0,0-2 1,2-1-1,2-2 0,1-1 0,2-2 1,2 0-80,2 0 0,4 0 0,-2 0 0,1 1 0,-2-1 0,1 2 0,-1 5 180,-1 4 1,-1 5-1,-3-1 1,-1 6-1,-1 4 1,-1 6-1,-1 3 190,1 4 0,-3 7 0,1 5 0,-2-1 1,-2 2-1,1 3 0,0 2 0,-1 0-86,-2-3 0,3 3 0,-1-4 0,1 1 0,0-4 0,0-2 0,0-2 0,-1-3-973,1-4 0,1-2 918,-1-2 0,8-4 0,5-2 0</inkml:trace>
  <inkml:trace contextRef="#ctx0" brushRef="#br0" timeOffset="45">22396 6053 7569,'-5'-34'294,"4"2"1,-3 5-1,3 8 1,0 7-1,-2 5 1,-2 9-1,0 9 40,0 11 1,-3 14-1,3 13 1,0 4 0,0 5-1,2 2 1,2 1 0,1 2-1,0 2-291,0-32 0,0 0 0,0 2 0,0 0 0,0 28 0,0 1 0,0-5 0,0-4 0,0-6-248,0-2 0,0-6 0,0-3 0,0-4 0,0-5 0,0-4 0,0-6 0,0-3-616,0-2 1,0-1 0,-1-3-1,-3-2 821,-3-5 0,-4-1 0,0-2 0</inkml:trace>
  <inkml:trace contextRef="#ctx0" brushRef="#br0" timeOffset="46">22088 6773 7569,'8'-2'250,"-1"-2"1,3-2 0,4 0-1,5 1 1,4 1 0,4-1-183,3-1 0,3-1 0,3-2 0,1 3 0,2 1 0,-1 2-68,-2 2 0,0-4 0,-6-1 0</inkml:trace>
  <inkml:trace contextRef="#ctx0" brushRef="#br0" timeOffset="47">22807 6978 7569,'0'-7'1614,"0"-1"-1614,0 5 0,6-2 0,0 5 0</inkml:trace>
  <inkml:trace contextRef="#ctx0" brushRef="#br0" timeOffset="48">1884 9399 7569,'-3'-12'0,"-1"-4"0,0 4 215,-1-5 1,4 6-21,-3-1 0,3 1 217,1 0 0,0 3-99,0 0 1,-2 6 372,-1-2-568,1 3 1,-3 3-1,5 6 1,0 8-1,0 9 1,0 6-1,1 7 1,3 7 0,4 4-1,1 2 1,0 1-1,-2-1 1,2 1-1,1 0 1,2 1 0,-1 0-62,1 1 1,-5-10-1,0 2 1,-2-2 0,-3-1-1,1-2 1,-1-6-1,2-4-229,-1-3 1,-2-1-1,-1-6 1,0-1 0,0-2-1,0-1-759,0-3 1,0-4 52,0-6 1,0-2 0,0-10 877,0 0 0,0-8 0,0-1 0</inkml:trace>
  <inkml:trace contextRef="#ctx0" brushRef="#br0" timeOffset="49">2227 9925 7569,'-5'-12'650,"4"7"1,-3 7 0,3 8-242,1 7 0,-4 5 1,0 1-1,1 1 0,2 1 1,1 2-1,1-2 0,2-1-298,1-1 0,5-1 0,-2-3 0,3-4 0,2-2 0,-1-2 0,1-1 0,-1-2-179,1-4 1,-5 1 0,1-1 0,1-2 0,0-2 0,-1-2 0,0-3-136,1-2 1,-3-2-1,2-5 1,1-2-1,1-1 1,1 0 72,1-1 0,-2-1 0,-1-4 0,-3 1 1,1 2-1,-2 2 0,1 2 0,-1 2 183,0 1 0,0 7 0,-2 5 123,1 7 0,-1 2 0,-1 8 1,0 1-1,3 2 0,2 2 1,0 1-154,0-3 1,3 2-1,-3-2 1,3 2 0,2-1-1,-2-2 1,-1-2-670,-1-2 0,-2-1 0,3-2 0,-3 1 646,-1-1 0,-1 1 0,-4-1 0</inkml:trace>
  <inkml:trace contextRef="#ctx0" brushRef="#br0" timeOffset="50">3209 9297 7569,'-11'-18'156,"3"-4"1,2 4 0,1-1 0,2 2 0,2 0 0,1 3 0,0 0-1,0 0 1,0-1 0,0 1 0,0 5 107,0 9 0,0 9 0,0 18 1,0 6-1,0 6 0,0 9 1,0 8-1,1 9 0,0-30 1,1 0-1,0 0 0,1-1-207,0 0 1,0-2 0,1 3 0,0-1 0,2 0 0,1-1 0,-1 3 0,0-1 0,1 0 0,-1 0 0,-1-1 0,0-1 0,5 30 0,-1-5-314,-1-6 0,2-4 1,-4-3-1,2-5 1,-2-6-1,-1-6 0,-1-4-363,1-1 0,-4-5 1,3-3-1,-3-2 0,-1-2-212,0 1 0,-1-2 831,-3-2 0,-2-3 0,-5-5 0</inkml:trace>
  <inkml:trace contextRef="#ctx0" brushRef="#br0" timeOffset="51">2992 10107 10016,'17'0'248,"2"2"0,7 0 0,6 2 0,6-3 0,7-2 0,3-4 0,1-1 0,0-3-173,-4-1 0,0-2 0,-10 2-75,-1 2 0,3-2 0,-8 4 0</inkml:trace>
  <inkml:trace contextRef="#ctx0" brushRef="#br0" timeOffset="52">3963 9811 7569,'-8'-4'210,"2"-1"0,1-2 0,4 0 0,3 0 0,7 4 0,4 1 0,2 2 0,0 0 0,2 0 0,3 0 0,5 0-4,6 0 0,-2 0 0,2-1 1,-1-3-1,0-2 0,0-2 0,-1 1 1,-2-1-624,-3 2 0,0-3 1,-9 5-1,-2 0 1,-3 0 416,-3 1 0,-4-1 0,2 4 0</inkml:trace>
  <inkml:trace contextRef="#ctx0" brushRef="#br0" timeOffset="53">4032 9982 7569,'11'0'147,"0"0"1,3 0 0,4 0 0,8-1 0,4-3 0,4-3 0,-1 0 243,-1-1 1,2 1 0,6-6 0,-1-1 0,0-1-1,-2 1 1,-3 2 0,-2 3-1493,-2 2 852,-9 4 249,0-2 0,-9 5 0,-1 0 0</inkml:trace>
  <inkml:trace contextRef="#ctx0" brushRef="#br0" timeOffset="54">16492 9262 7569,'-12'-11'0,"2"-1"191,3 1 1,1 3 0,6 1 0,-1-1 0,-1 3 0,-2 6 0,0 10 0,0 6 0,0 5 0,1 2 84,-2 3 0,3 2 0,-2 5 0,3 0 0,1 1 0,0-2 1,0-2-1,0-1 0,0-1-311,0 0 0,4-4 0,1 2 1,0-3-1,2-2 0,-2-2 1,1-2-1,-1-2 0,0-2-1629,-2-1 0,-2-6 1664,-1 1 0,0-5 0,0 2 0</inkml:trace>
  <inkml:trace contextRef="#ctx0" brushRef="#br0" timeOffset="55">16172 9628 7569,'0'-12'110,"5"6"1,4 1 0,5 0 0,4-1-1,1-2 1,-2 2 0,1-1 0,1 2-1,5-1 131,6-1 0,3 5 0,1-3 0,0 1 0,0 0 0,1 2 0,-2-1 0,-2 1 1,0-2-1427,0 1 1,-1 2 1184,0 1 0,-5 0 0,3 0 0</inkml:trace>
  <inkml:trace contextRef="#ctx0" brushRef="#br0" timeOffset="56">17463 9262 7569,'-4'-15'244,"0"0"0,1 1 0,2 1 0,0 3 94,-3 2 0,-2 3 1,-7 5-1,-1 2 1,-2 1-1,-4 6 0,-4 7 1,-5 6-1,-4 8-136,-1 3 1,-2 2-1,0 3 1,-2 4-1,2 4 1,4 2 0,6 0-139,2-3 1,6 3 0,4-5 0,5 0 0,5 0 0,4-2 0,5-4-58,7-6 1,5-3-1,10-6 1,2-3-1,3-4 1,1-3-1,2-5 1,2-3-216,3-3 1,-5-5-1,3-2 1,-4-2-1,-2-2 1,-3 1-1,-2-1 1,-5 1-2516,-6 2 2723,-3-3 0,-2 8 0,1-3 0</inkml:trace>
  <inkml:trace contextRef="#ctx0" brushRef="#br0" timeOffset="57">5231 9742 7569,'-7'0'-112,"2"0"1,5-1 267,0-3 1,2 3 0,1-4 0,5 1 0,2 0 0,2 1 0,-1 2 0,2 1 0,1 0 0,1 0-1,0 0 1,2 0 0,2 0 0,2 0 0,2 0 96,0 0 0,4-5 0,-1-1 1,1-2-1,0 1 0,-1-2 1,-2 0-1,-2 0-415,-3 1 1,-9 4 0,0-3 0,-5-1-1,-6 2 1,-5 2-1937,-5 3 2098,-5 6 0,-7 1 0,-6 6 0</inkml:trace>
  <inkml:trace contextRef="#ctx0" brushRef="#br0" timeOffset="58">6350 8646 7569,'0'-8'120,"0"0"1,0-1 0,-1 1 0,-3 1 0,-2 7 0,-2 7 89,0 3 0,1 1 0,-5 2 0,2 2 1,1 4-1,2 4 0,-2 4 0,0 2-175,1 0 1,-1 5 0,4-1 0,0 4-1,0 0 1,3 0 0,0-1 0,2 3-76,0-3 1,0 0 0,0-2 0,2-1-1,1-2 1,5-5 0,3-2 0,3-2-73,2-3 0,-1 1 0,-4-5 0,1-1 0,-1-1 0,1-3 0,-1-1 0,0-3-374,1 0 1,-5 1 0,1-3 485,1-1 0,1 3 0,2 0 0</inkml:trace>
  <inkml:trace contextRef="#ctx0" brushRef="#br0" timeOffset="59">6556 8863 7569,'-2'-14'39,"0"2"1,-2 2 0,1 0 0,2-2 0,1 1 0,0 0 0,1 0 0,2 3 0,2 0 0,1-1 0,3 0 0,1 2 173,2 3 0,-1 3 1,1 1-1,0 0 1,2 0-1,2 0 1,-2 1-1,-2 3 0,0 3-169,-1 3 0,-3 3 0,-2 1 0,0 3 1,-1 0-1,1 2 0,-4 0-60,-1 0 0,-2 0 0,-1 4 0,-4 1 0,0 2 0,-4 0 0,-3 0 1,-2-2-68,1-1 1,-2 0 0,0-1 0,2 0-1,2-3 1,0-4 0,2-2 66,2-2 0,3 1 1,7-2-1,1-2 71,5-5 1,2-1 0,2-2 0,0 0 0,2 0 0,3 0 0,1-2 0,1 0-213,-2-2 1,4-4 0,-5 5 0,1-1 0,-1 0-1,-2-1 1,-1 0-2006,-2 0 2162,-4 1 0,3-1 0,-4-1 0</inkml:trace>
  <inkml:trace contextRef="#ctx0" brushRef="#br0" timeOffset="60">7035 9239 7681,'0'-7'604,"0"-1"1,0-1-73,0-1 0,2 4-532,1 2 0,4-2 0,4-1 0</inkml:trace>
  <inkml:trace contextRef="#ctx0" brushRef="#br0" timeOffset="61">7355 8794 7569,'-4'-22'-1,"0"2"1,2 2 0,1 1 0,1 0 0,0-1 0,0 2 0,0-1 232,0 3 1,-2 3-1,-1 2 1,-5 3-1,-2 1 1,-3 3-1,-1 5-179,-1 5 1,-5 3 0,2 4 0,-1 4 0,1 3-1,0 1 1,2 1 0,1 1-91,4 2 0,1-1 1,6-4-1,2-2 1,1-1-1,2 0 0,3-1-85,3-3 1,3-3-1,2-5 1,1-3 0,1-2-1,2-2 1,1 0-1,-1-2 106,-2-2 0,2-2 0,0-5 0,-2-1 0,-2 1 0,0-1 0,-1 0 0,-1-2 159,-2-1 0,1-1 0,-5 5 1,-2-1-1,1 2 0,-1 1-17,2 2 0,0 3 0,-4-1 1,0 4-1,-1 7-52,-3 7 1,3 4 0,-5 8 0,3 1 0,-1 5-1,0 3 1,0 1 0,0 2-87,2 0 0,1-5 0,1 3 0,0-3 0,0-1 0,0-1 1,0-1-1,1-1-459,3-3 1,-2-5 0,5-5 0,-2-3 0,-2 0 470,3-1 0,0 1 0,5-1 0</inkml:trace>
  <inkml:trace contextRef="#ctx0" brushRef="#br0" timeOffset="62">7606 9000 7569,'-5'-5'331,"5"-2"1,7 1 0,3 2-1,1 3-115,1 1 1,0 0 0,2 0 0,1 0 0,1 0 0,-1 0-1,1 0 1,1 0 0,1 0-217,-1 0 0,-3 0 0,3 0 0</inkml:trace>
  <inkml:trace contextRef="#ctx0" brushRef="#br0" timeOffset="63">7915 9491 7569,'-5'-12'132,"0"1"1,-3-1 0,5 1 0,5 0 0,1-1-1,1 0 1,0-2 0,1-3 0,1 1 0,3-2 0,2 0 5,0-2 1,-3-2 0,-1-1 0,2 0 0,0-1 0,0-1 0,-3-3 0,-1-1 0,-2-3-232,-2-1 0,3-1 1,0 0-1,-2-1 1,-1 2-1,-1 2 1,0 1-1,-1 3 239,-3 1 0,3 7 0,-3 4 1,2 2 257,-2 2 0,3 6 1,-2 5-426,6 6 0,3 5 0,5 3 0,1 2 0,-1-2 0,1 0 0,0 0 0,2 1-149,2-1 1,-1-3-1,-4-2 1,1-3-1,-1-1 1,0-1-1,1 0 1,-1 0 47,1-2 0,-1-2 0,1-2 0,-2-3 1,-1-2 247,-2-1 0,0-3 0,1 1 0,-1 1-74,-2 2 0,0 4 1,-2 1-1,0 4 1,0 6-1,-1 3 1,1 5-1,1 3-54,-2 2 0,0 6 0,-2-1 1,0 0-1,0-2 0,0-1 1,1 0-1,1-1-300,2 1 1,0-1 0,-4-3-1,1-4 1,2-2 0,1-2 301,-2 1 0,4-6 0,1-1 0</inkml:trace>
  <inkml:trace contextRef="#ctx0" brushRef="#br0" timeOffset="64">8360 8531 7569,'-4'-17'417,"0"1"1,3 5 0,4 3 0,4 6 0,3 4-64,2 6 0,1 3 0,2 5 0,3 4 1,1 4-1,0 4 0,1 2 0,0 5 1,-1 3-407,-3 2 1,-1 1 0,-3 2-1,-1-2 1,-3-2 0,-1-1-1,-2-1 1,-1-2-334,0-2 1,-1-2 0,-3-1 0,0-3 0,-1-4 0,-3-3 0,-2-2-719,0-2 0,-5 0 1103,4-5 0,-8 6 0,-3 0 0</inkml:trace>
  <inkml:trace contextRef="#ctx0" brushRef="#br0" timeOffset="65">8646 8440 7569,'0'-23'94,"1"4"0,3 1 0,5 2 1,2 2-1,2 1 0,-3 2 0,0 1 1,0 1 269,2 1 0,-1 2 0,0-2 0,1 4 0,-1 3 0,1 1 0,-1 0 0,0 1-439,1 3 1,-1 3-1,-1 4 1,-2 2 0,-3 2-1,-1 4 1,0 2 0,-3 2-83,-3 0 0,-1-1 1,-5-2-1,-1-1 0,1 0 1,-1-1-1,2-2 1,1-2 90,0-2 0,3 2 1,-1-7-1,4 2 119,4-1 0,2-3 0,7-5 0,2 0 0,3 0 0,1 0 0,-1 0-565,-2 0 327,5-5 1,-5 4 184,3-3 0,3 8 0,-4 2 0</inkml:trace>
  <inkml:trace contextRef="#ctx0" brushRef="#br0" timeOffset="66">6281 9731 7560,'-5'-4'126,"5"0"1,7 1 0,4 2 0,4 0-1,4-2 1,3 0 0,3 0 0,5 2-1,4 2 1,4 2 0,5 2 17,7 1 0,4-3 0,4 2 1,5-2-1,-29-1 0,0 0 0,3 0 1,1-1-1,2 0 0,0-1 1,2 0-1,1-1 0,2-1 0,0 0-154,2-2 1,0 0 0,3-1 0,0 0 0,0 0 0,-1 0 0,1 0 0,1 1 0,-2 1-1,0 0 1,-1 0 0,-2-1 0,0 2 0,-2-1 0,0 1 0,-1-1-71,0 2 0,-1 0 0,-2 0 0,-2 0 0,-1 1 0,-1 0 0,-2 0 0,0 0 0,30 0 0,-7 0 0,-6 0 0,-6-1 205,-3-3 0,-1 3 0,-6-3 1,1 3-1,-4 1 0,-2-1 1,-2-2-25,0-1 0,-1-3 0,-6 3 1,-2 0-1,-2 0 0,-2 1-486,0 0 0,0 2 0,-6 1 0,-5 0 385,-8 0 0,-5 0 0,-2 0 0</inkml:trace>
  <inkml:trace contextRef="#ctx0" brushRef="#br0" timeOffset="67">6955 10073 7160,'0'-7'144,"0"-1"1,2-1-1,0-1 1,3 0-1,2 2 1,1 3-1,4 1 1,2-1 0,1 0-1,-1 0 1,0 3-1,0 0 140,1 2 1,0 2-1,-3 1 1,-2 6-1,-2 5 1,-5 5-1,-1 3 1,-2 1-309,0-1 0,-7 6 1,-3 2-1,-4 0 1,-1 0-1,0 1 0,-2-1-77,-1 1 0,4-6 1,-2 3-1,1-1 1,0-2-1,1-2 1,2-4-1,3-2 2,2-3 124,4-2 0,-2 0 0,6-2 0,3-1 0,4-3 0,3-1 39,4-2 1,3-2-1,6-1 1,2 0-1,2-1 1,1-2-1,1-1 1,1 0-186,-1-1 0,-5 3 0,3-5 0,-2 2 0,-2 2 0,-4-1 0,-2 0 0,-4 0-942,-1-1 0,-2 4 1063,0-3 0,1-2 0,-1-1 0</inkml:trace>
  <inkml:trace contextRef="#ctx0" brushRef="#br0" timeOffset="68">7641 10290 7569,'-6'-18'173,"4"3"0,-4 6 1,-1 3-1,1 1 1,-4 2-1,-3 2 1,-3 2-1,-2 3 87,-2 4 1,2 6-1,0 2 1,1 2 0,4 2-1,0 2 1,3 1-1,2 0-277,4-1 1,3 1 0,1-1 0,1-3 0,2-3-1,3 0 1,3-2 0,4-3-160,-1-2 0,1-5 0,-1 2 0,-1-1 1,0-2-16,1-2 1,3-6 143,0-3 1,2-2 60,-2-1 0,-4-1 0,2 0 1,-4-2-1,-1-3 0,-1 1-44,1-1 1,-6-3-1,2 1 1,-3-3 0,-1-1-1,0 0 1,-1 1 0,-1-1-240,-2 0 0,-9 5 173,2 3 0,-5 4 174,1 3 0,3 3 139,-4 5 268,4 0-301,0 0 1,6 1-90,2 3 1,4 1 65,4 3 0,7 0-71,8-4 1,3 0-86,1-4 1,5 0 85,2 0 1,-1 0-393,2 0 1,-2-1-6,1-3 1,0 1-134,-4-4 1,-5 3-289,1-4 0,-5 2 37,2-2 690,-5-2 0,2 4 0,-4-5 0</inkml:trace>
  <inkml:trace contextRef="#ctx0" brushRef="#br0" timeOffset="69">8006 9982 7569,'0'-12'106,"0"1"0,1 1 1,3 1-1,4 3 249,2 1 0,1-3 0,1 4 0,-1 2 0,1 0 0,-1 2 0,0 2-280,1 1 0,-1 0 1,1 5-1,-2 0 0,-3 3 1,-3 0-1,-3 2 1,-1 1-149,0 1 1,0 5-1,-1-1 1,-3 4-1,-4 2 1,-5 2-1,-2-2 1,2-2 33,4-4 0,3 2 0,3-6 0,-1-1 1,3-3-1,4-3 0,4-4 49,3-3 0,3-1 0,2 0 0,4-1 0,3-2 0,1-2 0,1-1-467,3-3 196,-8 4 1,6-4 260,-10 5 0,5-5 0,-2 3 0</inkml:trace>
  <inkml:trace contextRef="#ctx0" brushRef="#br0" timeOffset="70">9502 9616 7757,'10'-6'132,"-1"0"1,10 3 0,2-2 0,0-1 0,2-2 0,0 0 0,0 1 0,-1-1 0,1 2 0,-1 1 0,-2 1 0,-2 0 0,0 2 0,-2 0 0,1 2 0,-3 0 0,-2 0-94,0 0 0,-1 0 0,-1 2 1,-2 1-1,-5 4-39,-6-1 0,-8 9 0,-7-2 0</inkml:trace>
  <inkml:trace contextRef="#ctx0" brushRef="#br0" timeOffset="71">10758 8474 7569,'-5'-17'75,"-1"1"0,-2 5 0,2 2 1,0 3-1,1-1 0,-2 2 1,1 0-1,-3 3 0,-1 0 1,0 4-1,1 1 0,1 5 1,-1 3-1,-1 5 1674,-1 3-1673,-1 7 1,5 4 0,-1 4 0,-1 1 0,-1 2 0,-1 2 0,1 1 0,2-1 0,4-2-116,3-2-1,1 4 1,0-1 0,0-2 0,1 0 0,3-3 0,5-1 0,4-3-118,2-1 0,4-2 1,-3-4-1,2-3 0,2-4 1,1-2-1,-1-2 1,-2 0-317,-2-4 0,-1-1 0,-3-3 473,-1 1 0,6 0 0,1-4 0</inkml:trace>
  <inkml:trace contextRef="#ctx0" brushRef="#br0" timeOffset="72">10793 8714 7569,'6'-11'104,"-1"-1"1,-5 1-1,3 1 1,3 0 0,5-1-1,3-1 1,3-1 0,1 0-1,2 2 1,2-1 32,2 1 1,2 3 0,0 1 0,0-1 0,0 2 0,-3 2 0,-3 3 0,-2 1-153,-2 0 1,-6 5 0,-5 4 0,-1 3 0,-1 5 0,-3-1-1,-5 2 1,-4 0-25,-4 2 0,-5 2 1,2-1-1,-2 0 1,-1-4-1,0 0 1,1-3-1,2-1 88,2-2 0,1-1 1,2-1 50,-1-1 0,7-6 0,5 2 0,8-3 0,4 1-42,4 1 1,3-1 0,-3 1 0,2 0 0,1 0 0,0 2-1,-1 1-27,-2 3 1,5 1 0,-4 1-1,1 1 1,-3-1 0,-1 2-1,-1 1 1,0 1-68,-3-1 1,-3 3-1,1-2 1,-4 0-1,-3 0 1,-2 2-1,-3-1 1,-4 1-236,-2-3 0,-2-2 0,-2 0 1,-3-1-1,1-1 0,-2-1 1,1-2-1070,1-2 1340,1-1 0,3 1 0,1 1 0</inkml:trace>
  <inkml:trace contextRef="#ctx0" brushRef="#br0" timeOffset="73">11238 8634 7569,'0'-11'24,"1"-1"1,2 1 0,2-1 0,1 1 0,3 0 0,1-1 0,2 1 257,-1-1 0,2 0 0,2-2 0,4 0 0,3 2 0,-1 3 0,0 2 0,-2 1-221,1 2 1,0 2 0,-1 2 0,-2 0 0,-2 2-1,0 2 1,-2 3 0,-3 3-107,-2 2 0,-6 0 0,2 2 0,-3 2 0,-1-2 0,0-2 0,-1 0 0,-1-1 64,-2 0 0,-6 1 0,-1-1 0,-3 1 0,0-1 0,2-1 1,0-1 74,1-1 0,1-4 0,1 2 1,1 0-1,-1-1 0,1 2-19,0-1 1,-1-2 0,5 4-1,2 0 1,0 3-81,2 0 1,2 0 0,3 0-1,5-3 1,4 0 0,1 0-1,2-2 1,0-1-72,1 0 1,2-4 0,-4 3-1,-2-3 1,-2-1 0,0 0 1,-1 0 0,-1 2 1,-2 2-1,-4 3 186,-3 3 0,-5 3 1,-1 1-1,-1 1 1,-2 0-1,1 1 0,0-1 1,1-1 89,0-1 1,3-2 0,-2 0 0,1 1 0,-1-1-151,-1 1 0,2-2 0,-4-3 0,1-2 1,-1-1-1,0 1-166,0 2 1,-3-5-1,0 3 1,0-1-1,-1 0 1,1 0-512,-1 1 0,1-4 0,-1 3 625,1-3 0,0-1 0,-1 0 0</inkml:trace>
  <inkml:trace contextRef="#ctx0" brushRef="#br0" timeOffset="74">11318 9205 9273,'6'1'63,"-2"3"0,-3-2 0,-1 3 0</inkml:trace>
  <inkml:trace contextRef="#ctx0" brushRef="#br0" timeOffset="75">11843 8863 7569,'-5'-12'66,"0"5"0,-2-1 1,4 0-1,6 2 1,4 1-1,3 1 1,3 0-1,2 2 1,3 0-1,1 2 1,1 0-1,3 0-148,3 0 1,0 0 81,-3 0 0,0-5 0,0-1 0</inkml:trace>
  <inkml:trace contextRef="#ctx0" brushRef="#br0" timeOffset="76">12266 9308 7569,'0'-11'75,"0"3"0,1 0 0,3-1 0,2-1 1,2-1-1,-2-1 0,1 0 0,-1-3 1,3-4-1,0-3 0,0-1 0,-3-1 0,0-1 1,-1-3-1,1-1 0,-4-3 0,-1-1 169,-1-1 0,4-1 0,0 1 0,-1 0 0,-2-1 0,-1 0 0,0-1 0,-1 1 0,-2 3-243,-1 3 1,0 4 0,4 6-1,0 3 46,0 4 1,-3 7 0,-1 5 0,1 6 0,2 5-1,2 5 1,2 1 0,2 2-62,1 0 0,3-3 1,5 1-1,1 1 1,0-1-1,1-2 1,0-4-132,2-2 1,-3-5 0,3 2 0,0-1-1,-2-2 1,1-2 0,-3-1 118,-2 0 0,0-1 0,-1-2 1,1-2-1,-1-1 0,0-3 1,1 0-1,-2 0 79,-2 2 1,1 3-1,-4-2 1,0-1 101,0 1-150,-1 3 1,-1 0 0,1 8 0,-1 5 0,-2 5 0,-1 3 0,0 3 0,0 3 5,0 3 1,4 4 0,0-4-1,-2 1 1,-1 2 0,-1-3 0,0 0-303,0-5 0,4 1 1,0-6-1,0 2 0,0-1 1,1-3-1,0-3 291,0-3 0,4-7 0,-3 3 0</inkml:trace>
  <inkml:trace contextRef="#ctx0" brushRef="#br0" timeOffset="77">12928 8394 7569,'-16'-17'291,"6"3"0,9 5 1,7 5-1,4 3 0,1 1 1,2 1 122,2 3 1,3 7 0,5 7 0,0 2 0,1 3 0,1 4 0,2 3 0,-2 3-348,-1 3 1,-1 0-1,-1-1 1,-3 0-1,-4 2 1,-2 1 0,-3-2-1,-1-3-521,-2-3 0,-4-1 0,1 2 0,-3-5 0,-1-1 1,-1-3-1,-3 0-1121,-4-3 0,2-3 1575,-2-4 0,1-1 0,-5 1 0</inkml:trace>
  <inkml:trace contextRef="#ctx0" brushRef="#br0" timeOffset="78">13340 8326 7569,'0'-18'181,"0"-2"1,2 6 0,4 2 0,7 3 0,2 2 0,2-1 0,-3 2 0,-1 1 0,-1 2 66,3 2 1,2 1-1,3 0 1,-1 0 0,0 0-1,-1 1 1,-1 3 0,-3 4-376,-3 2 0,2 6 0,-8 3 0,0 3 0,0 1 0,-3 0 0,-2-1 30,-3 1 1,-4 0 0,-5 0 0,-2 0 0,-2 0 0,2-2 0,3-2 0,2-2 106,1-1 0,6-3 0,-2 2 0,4-3 0,4-3 0,4-3-114,2-1 1,2-1-1,4-4 1,1 0-1,2 0 1,0 0 0,2 0 103,0 0 0,-3-5 0,-1-2 0</inkml:trace>
  <inkml:trace contextRef="#ctx0" brushRef="#br0" timeOffset="79">10507 9514 6939,'5'6'95,"-2"-1"0,4-5 0,2 0 0,1 0 0,2 0 1,1 0-1,2 0 0,5 0 0,7 0 0,7 0 1,8 0-1,6 0 0,5 0 0,6 0 0,3 0 0,-29 0 1,1-1-1,1 0 0,0-1 62,2 1 1,1-2 0,0 0-1,1-1 1,2 2 0,0 0 0,0 0-1,1 0 1,2 0 0,1 0 0,1 0-1,-1 1 1,2-1 0,-1 1-1,-1 0 1,0-1 0,0 1 0,0 0-178,1-1 1,-2 0 0,-2 0 0,0 0 0,-1 2 0,1 0 0,-1 0 0,0 0 0,-1 0-1,0 0 1,0 0 0,-1 0 0,-2 0 0,1-1 0,-1 0 0,-1 0-1,0-1 0,-1 0 0,0 0 0,-1 0 0,31 2 0,-3 0 0,-3-1 0,0-2 0,-3-1 0,-3 0 25,-5-1 0,2 4 0,-10-4 1,2 1-1,-1 0 0,-2 2 0,-3 1 100,-5 1 1,1 0-1,-5 0 1,-2 0-1,-1 0 1,-1 0-1,0 0 393,0 0-586,-1 0 0,-3 0 0,-1-2 0,-1 0 0,-3-2 0,-2 1 1,0 2-798,-1 1 0,-6 1 885,-5 3 0,-5 3 0,-6 4 0</inkml:trace>
  <inkml:trace contextRef="#ctx0" brushRef="#br0" timeOffset="80">11398 9879 7569,'-5'-11'66,"-3"-1"1,-4 1 0,-1 1 0,3 1 0,1 1 0,1 1 0,2-1-1,0 0 1,1-1 0,-1-1 0,4-1 0,1-1 0,2 2 0,3 3 0,3 2 216,3 0 0,3 3 0,2-3 0,3 1 0,1 1 1,0 0-1,0 3 0,0 4 0,-1 3 0,-1 4-242,-3 0 0,-2 5 0,0 4 0,-2 1 0,-3 2 1,-3 1-1,-3 1 0,-2 3-98,-3 2 1,-2-1 0,-7 2 0,-1-1 0,-2-1 0,-2-1 0,-1 1 0,0-2-66,0-3 1,4 1 0,-3-6 0,2 3-1,3-1 1,3-2 0,3-3 125,2-4 1,1 0 0,6-1 0,2-1 0,3-1 0,5-3 1,3-1 1,3-1 0,4-4 0,1 0 0,0 0 0,0 0-1,0 0 1,0 0-342,-1 0 1,0 0 0,-2 0 0,-2 0 0,0-1-1,-2-2 1,2 0 0,-1 0 334,-1 2 0,-1-4 0,-3-2 0</inkml:trace>
  <inkml:trace contextRef="#ctx0" brushRef="#br0" timeOffset="81">12095 10062 7569,'-5'-15'155,"-3"-1"1,-1 2-1,0 3 1,3 2-1,0 3 1,-2-1-1,-3 2 129,-3 0 1,-5 1 0,2 6 0,-1 1 0,-2 6-1,-2 4 1,1 4 0,2 2-172,4 5 1,2-1-1,1 3 1,2 0-1,3-1 1,3 2 0,3-2-1,2-1-282,3-1 0,6-5 1,5-2-1,0-2-106,2-2 1,-1 0 11,3-8 41,3 0 188,-4-4 0,3 0-17,-2 0 1,2-5-30,-6-3 0,0-3 45,-4-4 0,0 1 17,-4-5 1,2 3 10,-5-3 0,0 2-55,-4-3 0,0-1 27,0 2 0,0-3-22,0-1 0,-4 1 15,0-1 1,-5 1 41,2 3 1,-5 3-89,-3 4 290,2 1 0,-3 1-35,4 2 0,6 2 0,3 3 1,7-1-1,8 2 0,5-1 272,5-1-333,1 3-216,5-4 0,-4 1 61,3 1 0,-2-3-37,2 3 1,-5 1-31,1-1 1,-1-2-74,-7 1 0,0 0 0,-3 4 1,-1 0-1017,1 0-126,-6 0 1331,-1 0 0,-5 0 0,0 0 0</inkml:trace>
  <inkml:trace contextRef="#ctx0" brushRef="#br0" timeOffset="82">12437 9685 7569,'7'-12'66,"-2"1"0,1 0 1,4-1-1,5 1 1,2 1-1,-1 1 0,-2 1 1323,-1-1-1284,4-1 0,-1 4 0,4 1 0,-2 1 0,-1 0 0,-3 3-64,-2 3 0,-2 6 0,-2 6 0,-4 1 0,-3 0 1,-1 1-1,-1 0 0,-3 2 0,-4 2-102,-2 2 1,-1 1 0,-2-1 0,-1 1 0,0 0 0,3 0 0,3 0 0,3-2 74,3-2 0,0 2 0,2-6 0,2-2 0,1-3 0,6-4 0,5-1-39,5-2 0,3-2 0,1-1 0,0 0 0,-1 0 1,1-1-1,-1-2 0,-3-1 25,-4 2 0,-2-5 0,-2 1 0</inkml:trace>
  <inkml:trace contextRef="#ctx0" brushRef="#br0" timeOffset="83">3084 11238 7569,'0'-7'66,"0"-1"0,1-1 1,1-1-1,2 1 1,-1 5-1,-2 8 1260,-1 5-1242,0 2 1,-1 6-1,-2 3 1,-2 4 0,-1 4-1,-3 1 1,-1 4-1,0 3 1,1 2 14,1-1 0,2 2 0,-2-1 0,4 0 1,3 0-1,1 0 0,0-1 0,1-1-145,3-2 0,3 0 1,4 0-1,0-1 1,1-2-1,-1-4 1,2-3-1,1-2-55,1 1 1,2-5 0,-3-3 0,1-2 0,0-2 0,0 1 0,0-2 0,-1-1-369,-1-1 0,-1-6 0,-1 2-1035,0-3 1504,-4-1 0,-2 0 0,-5 0 0</inkml:trace>
  <inkml:trace contextRef="#ctx0" brushRef="#br0" timeOffset="84">3472 11352 7569,'0'-11'117,"0"-1"159,0 1-181,0 0 491,0 4-162,0-3-127,0 9-203,5 6 1,-4 9-1,4 13 1,-1 3-1,0 4 1,-1 4-1,-2 3 1,-1 1 0,0 0-1,0 0 1,1-1-1,2 0 1,0-2-152,0-2 0,2-3 1,0-2-1,0-4 1,2-2-1,-2-6 0,1-2-295,0-4 0,-2-2 1,2 0-1,1-2 0,-2-1-1908,0-2 2260,-1-4 0,-4 2 0,0-5 0</inkml:trace>
  <inkml:trace contextRef="#ctx0" brushRef="#br0" timeOffset="85">3700 11684 7569,'0'-8'2,"0"0"0,0-1 0,0-1 0,2 0 77,1 3 246,-1 1 0,3 8 1,-4 2-1,2 3 1,2 5-1,0 2-159,0 1 1,0 5 0,-1-1 0,2 1 0,2-1 0,-1-2 0,1-2-272,-2 0 1,4 1-1,-2-5 1,2-1-1,2-2-11,-1-4 0,-3-3 0,-1-1 0,1-1 0,-1-2 0,1-2 1,0-1-1,-1-3 155,1-1 0,0-3 0,2-1 0,-1-1 1,-2 1-1,1 1 45,-2 2 0,3-1 1,-4 2-116,1 2 44,-3 8 0,2 8 1,-5 6-1,0 3 1,1 0-1,2 4 0,1-1-133,-2-1 1,3 1 0,0-3 0,0-1 0,2 1 0,-2-3 0,1-2 0,1 0 119,1-1 0,3-4 0,0-2 0</inkml:trace>
  <inkml:trace contextRef="#ctx0" brushRef="#br0" timeOffset="86">4420 11284 7569,'-12'-12'158,"1"2"0,1 4 0,2 6 0,4 8 0,3 7 0,1 8 134,0 6 0,0 4 0,1 2 0,2 2 0,2 2 0,0 2 0,1 2 1,0 2-261,-1 0 1,2-3 0,-2-1-1,2-2 1,0-2 0,0-3-1,-4-3 1,0-5-623,1-2 1,-3-6 0,3-3 0,-3-2 0,-1-2 589,0 1 0,-5-6 0,-1-1 0</inkml:trace>
  <inkml:trace contextRef="#ctx0" brushRef="#br0" timeOffset="87">4249 11809 7569,'1'-7'52,"3"0"0,5 1 1,3 1-1,5-2 1,0 2-1,4-1 1,0 1 20,2 0 1,4-3 0,1 3 0,0 0 0,1-1 0,-1-1 0,0 0-1,-2-1-1492,2 1 1419,-9-1 0,8-3 0,-9-1 0</inkml:trace>
  <inkml:trace contextRef="#ctx0" brushRef="#br0" timeOffset="88">4671 11147 7569,'-11'-5'457,"4"1"0,5 0 1,4 10-21,6 11 0,7 3 0,4 11 0,3 2 0,1 2 0,0 5 19,-1 0 1,0-2-262,-3 4 0,1-4-279,-5 4 0,-3-5 0,-6 2 0,-1-1 0,-2 0 1,-2 0-459,-1 2 0,-1-5 0,-3 5 0,-5-2 542,-5 0 0,-4 5 0,-4-3 0</inkml:trace>
  <inkml:trace contextRef="#ctx0" brushRef="#br0" timeOffset="89">5311 11113 7641,'-2'-7'165,"-1"5"1,-4 4 0,0 7 0,0 5 0,1 6 0,0 7 0,-2 6 0,0 5 0,2 3-1,1 2 1,2 1 0,1 2-11,-2 0 0,3-2 0,-3-1 0,3-1 0,1 1 0,1 2 0,2-1 1,2-1-1,1-4-589,3-3 0,1 0 0,1-9 0,2 0 0,1-2 0,1-4 1,1-3-1,-1-5 434,0 0 0,0-1 0,-3-1 0</inkml:trace>
  <inkml:trace contextRef="#ctx0" brushRef="#br0" timeOffset="90">5516 12220 7569,'0'-7'79,"0"-1"1,0-1 0,0-1 964,0-1-909,0-1 1,0 1 0,0-2 0,0-2 0,0-3 0,0-2 0,0-2 0,0-2-152,0 0 0,0-1 0,2-2 1,0-2-1,2-3 0,0-1 1,0-2-93,-1-1 1,2 0-1,-2 2 1,1 0-1,-2 1 1,0 3-1,-2 3 1,0 3 17,0 1 1,0 5 241,0 3 1,0 9 0,0 6 0,0 6-1,0 5 1,0 3 0,0 3 0,1-1-111,3 1 0,2-1 0,5-2 0,1 1 0,-1-1 0,1-1 0,-1-3-116,0-2 0,1 1 0,1-5 1,1-2-1,1-1 0,-1-2 0,-2-3 79,0-3 0,-2-3 1,-1-2-1,-1 1 1,0-1-1,3 1 1,0-1 35,0 1 0,-3 0 0,0-1 0,-1 1 0,1-1 0,-1 1 0,0 6 0,0 5 0,-3 7 1,-3 7-1,-1 7 0,0 3-18,0 2 1,0 6-1,0-1 1,0 0-1,0 1 1,0-3-1,0-1-538,0-2 1,4-4 0,1-1 0,2-4 514,2 0 0,1-2 0,1-3 0</inkml:trace>
  <inkml:trace contextRef="#ctx0" brushRef="#br0" timeOffset="91">5893 11204 7569,'0'-6'462,"10"2"62,6 8 1,0 3-55,3 8 0,-5 4 278,1 8 1,2-2-293,-2 6 0,5 4-153,-1 7 0,-2 7-402,-2 0 0,-2 2 240,-2-2 0,-3-1-790,-1 6 0,-4-6 221,1 1 0,-3-3-76,-1-4 1,-1 2 95,-3-2 408,3-2 0,-15-1 0,4-5 0</inkml:trace>
  <inkml:trace contextRef="#ctx0" brushRef="#br0" timeOffset="92">2113 12609 7569,'-6'-5'92,"-3"2"1,6-3-1,4 1 1,7 1 0,6 0-1,6 0 1,6 2 0,4 0-1,4 2 1,3 0 0,4 0-1,3 0 1,7 0 96,3 0 1,9-5-1,-31 2 1,2 0 0,1-1-1,1 0 1,2 1-1,1-1 1,2-1 0,1 1-1,2-1 1,0 0-1,3-1 1,0 0 0,3 1-1,-1-1-174,2 0 1,0 0 0,-2 1-1,0-1 1,-1 1 0,0 0-1,0 1 1,-1 0 0,1 2-1,-1 0 1,0 1 0,-1 0-1,-1 0 1,-1-1 0,-2 0 0,0 1-42,-1-1 1,-1 1-1,-4 0 1,-1 1-1,-1 0 1,-1 1-1,0 0 1,-1 1-1,30 3 1,0 0-1,-2 1 1,-1-1-2,2 0 0,-2 0 1,2-2-1,-4 1 1,-3-2-1,0-1 35,0-1 0,-2 0 1,0 0-1,-1 0 1,-3 0-1,-1 0 1,-1 0-1,-2 0 88,-2 0 1,3 0 0,-5 0-1,1 0 1,-3 0 0,-3 0 0,0 0-1,-2 0-33,-3 0 1,2 2 0,-6 2-1,0 2 1,-2 1 0,-2 1-85,-3 1 0,1 1 0,-5 2 0,-1-1 0,-1-1 0,-1-1 0,1-1 0,0-1-135,-3 0 1,-1-1 0,2-4 0,1 2-308,-1-1 0,-6-2 1,-5-2-1,-7-2-2182,-7-1 2645,1-4 0,-14 1 0,3-4 0</inkml:trace>
  <inkml:trace contextRef="#ctx0" brushRef="#br0" timeOffset="93">4032 13682 7569,'6'-1'166,"-2"-3"1,-2-3 0,1-4 0,1 0 0,-1 0 190,2-1 1,-2 1 0,5-2 0,-1-2 0,1-4 0,-2-2 0,1 1 0,-2 0-182,0-4 0,-1 0 0,-3-7 0,1 1 0,2-2 1,-1-1-1,-2-3 0,-1 1-196,0-1 1,4 3 0,0 3 0,-2 5 0,-1 4 0,-1 6 0,0 2-134,0 2 0,-1 6 0,-1 5 0,-2 6 136,1 4 0,2 3 0,2 2 0,2 3 0,2 0 0,1-2 0,3-1-35,1 1 0,2-1 0,0-5 0,4-1 0,1-3 0,2-1 1,0-2-1,0-2 51,-1-1 1,4-5 0,-3-2-1,1-4 1,0-1 0,-1-2-1,0-2 87,-1 3 0,3-4 0,-5 2 0,1 0 0,-1-1 0,-2 2 1,-1 3-38,-2 2 0,1 3 0,-1-2 0,-1 6 0,-2 4 0,-5 7-46,-1 5 0,-2 4 1,0 6-1,0 2 1,-2 5-1,0 2 1,-2 1-287,2 0 0,0-3 0,1-2 0,-1 0 0,-2-1 0,1 0 283,2-2 0,-9-7 0,-3-3 0</inkml:trace>
  <inkml:trace contextRef="#ctx0" brushRef="#br0" timeOffset="94">6693 12460 7569,'0'-7'115,"1"0"1,3 2 0,3 1 0,3 1 0,2-1 0,1 1 0,2 1 0,4-1 0,2-1 1706,2 2-1777,0-5 0,4 5 0,1-4 0,1-1 0,1 1 0,1-2 0,-1 1 0,1-1-371,-2-1 1,-1 3-1,-5-1 1,-2 2-1,-2 2 1,-4-1 325,-2 0 0,-1 0 0,-1 4 0</inkml:trace>
  <inkml:trace contextRef="#ctx0" brushRef="#br0" timeOffset="95">6875 12677 7569,'8'0'84,"0"-1"1,0-2-1,4-2 1,3 0-1,5-1 1,6 0-1,6-5 150,4-3 0,1 2 0,4-4 0,-1 3 1,0-1-1,-1-2 0,-2 4 0,-3 1-234,-3 4 0,-4-1 0,-4-3 0</inkml:trace>
  <inkml:trace contextRef="#ctx0" brushRef="#br0" timeOffset="96">8086 11615 7569,'-5'-6'94,"0"-1"0,-4 5 0,3-3 0,1 1 0,2 3 1,2 6-1,1 4 0,0 3 0,0 4 124,0 3 0,0 2 1,0 1-1,0-2 0,0-1 1,0 0-1,0 0 0,1 0 1,2 0-404,0-1 0,5 0 0,-3-4 0,0 1 0,0-1 0,-2-1-1572,-2-2 1757,-1 0 0,0 1 0,0-1 0</inkml:trace>
  <inkml:trace contextRef="#ctx0" brushRef="#br0" timeOffset="97">7789 12163 7569,'-8'0'786,"3"0"-523,4 0 0,4 0 0,9 0 0,4 0 0,3 0 0,3-1 0,5-2 1,5 0-143,5 0 1,4-3 0,9-1 0,2 0 0,1-1 0,1-1 0,-1 0-300,-1 2-37,9-3 0,-13 3 1,5-3-1,-6 1 0,-5 3 1,-4 0-1,-5 0-877,-6 1 1,-2 2 1091,-10 3 0,1 0 0,-5 0 0</inkml:trace>
  <inkml:trace contextRef="#ctx0" brushRef="#br0" timeOffset="98">8154 12597 7569,'0'-6'-254,"0"-4"1,0 7 421,0-4 1,-5 4 82,-2-1 1,-3 3 209,-2 1 0,1 1-205,-1 3 0,-4 2-156,-3 6 0,-3 3 0,1 2 0,0 0 0,2 4 1,0 1-1,2 4 0,1 0-20,4 0 1,0-5-1,2 0 1,2 0 0,5-2-1,1 0 1,2-2 0,0-1-156,0-2 1,2-1 0,1-2 0,5 0 0,2-4 0,3-3 34,2-3 0,-1-1 1,5-1-1,1-3 1,2-3-1,0-4 0,-2-1-30,-1-3 1,0 1 0,3-5 0,-3-2 0,-3 0 0,-1-2 0,-1 0 0,-2 0-97,-3 0 0,-7-3 0,2-1 1,-3 3-1,-1 2 0,-1 5 1,-3 0-1,-2 3 592,-1 1 1,-3 6-242,3-1 1,4 6 0,6-2 0,8 3 0,6 1-1,2 0 1,1 0-204,3 0 0,-5 0 0,7 0 0,0 0 0,-1 0 0,0-2 1,-2 0-583,-3-2 0,1-1 0,-3 2 600,1-1 0,-4-4 0,2 1 0</inkml:trace>
  <inkml:trace contextRef="#ctx0" brushRef="#br0" timeOffset="99">8520 12369 7569,'0'-18'279,"0"5"-84,0 6 0,1 0-74,3 0 0,-1-3 0,4 3 0,2 0 0,2-1 0,3 0 1,3 1-1,1-1 0,2 1 0,2 0 0,0 3 0,0 2-30,-3-2 1,1 3-1,-4-3 1,-4 4-1,-3 4 1,-4 3-1,-1 4 1,0 0-178,-2 0 1,-2 2 0,-3 1 0,-6 3-1,-4 0 1,-2 2 0,0 0 0,-1-1 27,1-1 0,1-2 0,5-4 0,3 1 0,1-1 0,2 1 42,2-1 0,2-5 0,3-2 0,4-3 0,2-1-77,1 0 0,2 0 0,2 0 0,3-1 0,1-1 0,-1-3 0,0-1 0,-2 1 93,1 3 0,3-4 0,-2-1 0</inkml:trace>
  <inkml:trace contextRef="#ctx0" brushRef="#br0" timeOffset="100">9479 11558 7569,'0'-8'185,"0"1"0,0-2 0,0 1 1,0 4-1,0 9 88,0 8 1,-5 1 0,-2 6 0,-4 5-1,0 4 1,0 4 0,-1 2 0,0 3-1,-2 5-139,-2 6 0,-3-1 0,3 5 0,-1 2 0,0 1 0,0 2 0,1 2-135,2 1 0,2-6 0,5-5 0,3-3 1,2-3-1,2-2 0,2-5 0,2-5-56,3-6 1,3-2-1,2-2 1,-2-2-1,0-2 1,-1-1-1,1-4 34,-1 0 0,2-1 0,3-2 0,-2-1 0,-1-3 1,-2 0-1,1-1 0,0 0-75,2-2 1,-5 0 0,1-1-1,1 2 1,1-2-405,1 0 0,-3-2 1,-2-2 501,0-1 0,-8-4 0,-4-4 0</inkml:trace>
  <inkml:trace contextRef="#ctx0" brushRef="#br0" timeOffset="101">9799 12106 7569,'0'-7'42,"0"-1"0,0-1 0,0-1 0,0-2 0,1 1 0,2 0 1,2-1-1,1 1 0,2-1 0,0 2 0,0 1 0,4 2 1,2-2 210,0-1 1,0 2 0,0 2 0,1-1 0,-1 2-146,-1 0 0,2 1 1,0 4-1,-1 2-114,-1 1 0,-2 4 1,-1 5-1,-1 4 0,-3 3 1,0 2-1,-4 2 0,-2 0-44,-4 0 0,-2 4 0,-5 0 0,-1 1 0,1 0 0,-1-2 0,1-1 0,-2 0-35,-2 2 1,2-2 0,-1-4 0,4-2 0,4 0 0,1-1 0,1-3 75,-1-3 0,4 0 0,-2-2 1,6-1-1,4-3 0,3-1 1,2-2 93,-1-2 0,4-1 0,2-1 0,1-2 1,1 0-1,0-1 0,0 0-278,1 0 1,-2-1 0,0 3 0,-2-2 0,-2 0 0,-1 0 0,-2 0 192,1 2 0,4 0 0,2 2 0</inkml:trace>
  <inkml:trace contextRef="#ctx0" brushRef="#br0" timeOffset="102">10519 12449 7569,'0'-12'346,"1"2"1,1 1 0,2 2 0,-1-2-228,-2-1 1,-2 2 0,-3 2-1,-4 1-2788,-2 2 2669,4 2 0,1 1 0,5 0 0</inkml:trace>
  <inkml:trace contextRef="#ctx0" brushRef="#br0" timeOffset="103">10850 11878 7569,'-5'-18'-75,"-2"-2"1,-3 4 0,3 2 0,2 2 0,-1 0 0,-1 2-1,-3 1 1,-3 3 379,-2 1 1,1 2 0,-5 7-1,-1 4 1,-1 3 0,1 4 0,2 4-1,2 3-248,2 1 1,2 0 0,5 0-1,3-1 1,3 1 0,1-1 0,0-2-184,0-1 0,5-5 0,4 1 0,3-2 1,5-3-1,-1-1 0,2-3 0,-2-1 22,1-2 0,2-2 0,-3-1 0,1-1 0,1-3 0,-2-3 0,1-4 1,-2 1 178,1 3 0,-3-5 1,2 1-1,-2-4 1,-3-1-1,-1 5 271,-1 1 0,-6 3 0,3 1-186,0 1 0,-3 6 0,1 8 0,-1 5 0,-2 5 0,0 4 0,-2 4 0,0 2-10,-2 0 1,-1 4-1,3-3 1,-2 2 0,1 0-1,1-3 1,-1-1-291,-1-3 1,1 0 0,3-4 0,0-1 0,0-2 0,0-1 0,0-3-2096,0-2 2235,0-5 0,-6 3 0,0-4 0</inkml:trace>
  <inkml:trace contextRef="#ctx0" brushRef="#br0" timeOffset="104">11307 12220 7569,'-2'-6'189,"1"2"1,1 2 0,5-1-1,4-1 1,2 2 0,2-1 0,2 1 29,4-2 0,3-5 0,1 3 0,0-2 1,-2 2-1,0-1 0,-4 2 0,1 0 1,-1 3-1669,-1 0 1,-1 2 1448,-3 0 0,-1 5 0,1 2 0</inkml:trace>
  <inkml:trace contextRef="#ctx0" brushRef="#br0" timeOffset="105">11638 12746 7569,'-10'-2'3079,"2"-1"-3011,8-4 0,3-5 0,4-2 0,2-3 0,0-1 0,0-2 1,-1-2-65,0 0 0,-1-2 0,0-3 1,1-4-1,0-2 0,-1-2 1,1-3-1,-1-4-213,1-2 1,-4-2 0,2 0 0,1 2-1,-2 2 1,1 4 0,-1 5 0,1 5 136,1 5 0,-5 4 0,2 0 1,-1 5 205,0 5 1,0 4-1,5 5 1,0 1-1,3 2 213,0 1-329,0 5 1,1-3-1,-2 5 1,-1 2 0,-1 1-1,-1 1 1,1 0-42,-1 2 0,-3-4 0,4 2 1,1-4-1,0-2 0,-1-3 0,0 0 29,1-4 1,1-1 0,1-1 0,1-1 0,-1-3-1,1-3 28,-1-3 1,-3-2-1,-1 1 1,1-1-1,0 0 1,-2-2-1,0-2-76,1 2 0,-4 2 48,5 0 1,-5 15 0,0 7 0,-1 8 0,-2 6-1,0 1 1,0 3 0,0 3 13,0 2 1,0-3 0,0-1-1,0 0 1,0-1 0,0-1-1271,0-5 841,5 0 0,-3-5 0,5 2 409,-2-4 0,4-2 0,-3-2 0</inkml:trace>
  <inkml:trace contextRef="#ctx0" brushRef="#br0" timeOffset="106">12209 11626 7569,'-12'-5'72,"1"-2"1,10 2 0,6 2 0,6 6 281,5 4 0,4 5-239,-1 3 1,4 3 869,3 5 1,4 4-363,4 4 1,-1 3-271,-3 4 1,-2 0-110,-5 8 1,-1-3-165,-3 7 1,-4-3-126,-8-2 0,0-3 78,-3 0 0,-3-5-131,3 1 0,-4-6 135,-4-2 1,-2-3-1070,-6 3 1,1-4 36,-1 0 0,-4-5-1249,-3-2 2244,-8-5 0,3 1 0,-5-5 0,-3 1 0,-3 3 0</inkml:trace>
  <inkml:trace contextRef="#ctx0" brushRef="#br0" timeOffset="107">9902 11638 7569,'6'-8'27,"-2"1"1,-4-1-1,-4 2 1,-3 2-1,-4 5 1,-1 7-1,-3 7 1,-6 8-1,-3 7 1,-4 8-1,0 7 1,-1 4 0,1 6 137,14-26 1,0 1-1,1 0 1,0 0 0,1 2-1,1 1 1,0-1 0,1 1-1,2-2 1,1 1 0,0 29-1,4-4 1,4-4-186,3-3 0,8-8 1,8-4-1,4-4 1,4-4-1,1-4 0,3-6 1,1-5-494,1-2 242,-5-2 1,3-4 270,-5-3 0,4 2 0,-1 0 0</inkml:trace>
  <inkml:trace contextRef="#ctx0" brushRef="#br0" timeOffset="108">13077 11821 7569,'0'-18'116,"0"3"1,0 2 0,0 1 0,0 4 0,0 5-1,0 11 1,0 8 76,0 6 1,0 6 0,0 1-1,0 1 1,0 1 0,0-1-1,0-1 1,0-1 0,-1-1 0,-2-2-313,-1-3 0,0 0 0,4-7 0,0-1 0,0-2 1,0 0-1,-1-2 0,-1-1-1615,-2-2 1734,0-4 0,-1 2 0,-1-5 0</inkml:trace>
  <inkml:trace contextRef="#ctx0" brushRef="#br0" timeOffset="109">12871 12083 7569,'7'-5'87,"-1"3"0,-2-5 0,3 1 0,4 1 0,0-1 0,2 0 1,2 0-1,3 1 30,-1 0 1,5-4 0,-2 3 0,4-2 0,3 2 0,0-1 0,-1 2 0,2-1-118,1 0 0,-3-2 0,2-3 0</inkml:trace>
  <inkml:trace contextRef="#ctx0" brushRef="#br0" timeOffset="110">13728 11512 7569,'-12'-11'128,"1"4"0,0 5 0,-1 6 1,1 7-1,-1 8 0,1 7 1533,0 4-1590,-6 3 0,4 5 0,-2 1 0,2 2 0,3 2 0,1 0 0,3 0 0,1-2-111,2-2 0,2 3 1,1-4-1,0-1 0,0-3 1,1-2-1,3-3-706,4-1 649,2-1 0,3-4 1,1-2-1,1-2 1,0-3-1,0-4 1,2-2-136,1-2 1,-3 1 0,3-5 0,-2-2 231,-2 0 0,4-2 0,0 0 0</inkml:trace>
  <inkml:trace contextRef="#ctx0" brushRef="#br0" timeOffset="111">13933 11786 7569,'0'-29'99,"0"6"0,0 7 0,0 3 0,2-1 0,2-1 0,3 1 0,3 1 0,2 3 0,0 1 82,4 2 0,-4-1 0,5-2 0,-2 2 0,0 4 1,-1 3-1,-1 1 0,-2 0 0,1 0-138,-1 0 1,-3 1 0,-1 3 0,1 4 0,0 2 0,-2 1 0,-1 1 0,-2-1-104,-2 1 0,-1-1 0,-1 2 0,-3 1 0,-4 1 0,-2-1 0,0-1 0,1-3 68,1-3 0,1 4 0,-5-5 0,1 2 92,0-1 1,3-1 0,2 3-85,0-1 1,8 0-1,5 3 1,4-1 0,0-1-25,0-1 1,1-1 0,-1 5-1,2-1 1,1 1 0,1-1-1,-1 0 1,-1 1-28,-2-1 0,1 4 0,-1 1 1,0-1-1,0 0 0,-4 0 1,-3 1-16,-3 0 1,-1-3-1,0 3 1,-1 0-1,-3-1 1,-5 0 0,-3 0-49,-4 0 93,-4 1 1,6-9 0,-5 1 0,-1 1-1,-2 1 1,1 0 0,0-1-384,2-1 0,5-6 0,-1 2-596,2-3 0,8-6 984,5-3 0,5-2 0,7-1 0</inkml:trace>
  <inkml:trace contextRef="#ctx0" brushRef="#br0" timeOffset="112">14367 12209 7569,'-6'0'1515,"1"0"-2733,5 0 1218,5 0 0,1-5 0,6-2 0</inkml:trace>
  <inkml:trace contextRef="#ctx0" brushRef="#br0" timeOffset="113">14619 11684 7569,'-2'-16'0,"0"1"64,-2 1 1,0 1 137,4 2 1,4 0-36,0-1 1,4 5 0,-5-1-17,0-1 0,2 3 0,0-1 0,0 1 0,1 1 0,1-1 1,2 1 25,1-1 1,-3 3 0,1 3-214,1 0 0,0 1 1,-2 3-1,-2 2 0,-1 2 1,1-1-1,0 2 4,1 1 0,-3 2 0,-1 0 0,0 2 0,2 2 0,-2-2 0,0-2 76,-2 0 0,0-1 0,0 1 0,0-1 71,0 0 0,0-3 1,1-2-1,2 1-105,0-1 1,6 2-1,-1 3 1,2 0-1,1 1 1,1-1-32,-1 1 1,2-3 0,1 0 0,2 2-1,1-1 1,1 2 0,-2-4-27,1 3 0,-2-1 1,-2 1-1,-1 2 0,1 1 1,-3 1-1,-1-1 0,-1-1-14,-1-2 0,-4 2 0,1 1 0,-3 1 0,-2 0 0,-2 2 0,-3 0 0,-3 1 55,-4-3 1,-5 2 0,2-2-1,-2-1 1,-3 0 0,-4 0-1,-1 1 28,0-1 1,-2-2 0,3-3-1,2-2 1,4 1 0,3-1-1,2 0-1722,1-2 1700,2 4 0,-1-8 0,1 4 0</inkml:trace>
  <inkml:trace contextRef="#ctx0" brushRef="#br0" timeOffset="114">15281 11866 7569,'-11'-11'182,"3"5"1,2 0-1,1 1 1,3-1-1,6 0 1,6 1 0,7 1-1,3 0 1,4 0-1,2-1-114,2-3 0,-3 2 1,5 0-1,1-1 0,-2 2 1,-2-1-1,-4 1 1,-4 0-1,-3 2-68,1 2 0,-5 1 0,5 0 0</inkml:trace>
  <inkml:trace contextRef="#ctx0" brushRef="#br0" timeOffset="115">15555 12472 7569,'-5'-2'296,"4"-1"0,5-5-6,2-2 1,0-2 0,3 0 0,-1-2 0,-1-3-1,1 1 1,-2-2 0,1 0-189,-1-2 0,-2-2 0,2-2 0,1-1 0,-2-3 0,1-1 0,0-3 0,2-1-259,-2-1 1,5-2-1,-4-1 1,3-2-1,2-2 1,-1-2-1,-1 0 13,-2 1 1,2 7 0,-4 6 0,1 2 0,-3 5 0,-3 6 0,-1 3 0,0 2 415,0-1 1,1 6-1,3 3-174,3 6 1,0 3-1,-1 6 1,1-1 0,-1 1-1,3 0 1,0 2 0,0 1-123,-2-1 0,1-1 0,3-2 0,1 1 0,-1-2 0,0-1 0,1-3-20,-1-1 0,-3-1 0,-1-4 0,2 0 0,2-1 0,0-3 0,-1-4 0,-1-2 67,-1-1 0,-1-2 1,5-1-1,-1-1 1,0 0-1,1 0 1,-2-1 54,-2 2 1,-2 2 0,-3 0-1,0 3 21,0 6 1,-2 5 0,-1 13 0,0 6 0,-1 4 0,-2 5 0,0 3-17,0 2 1,2-4 0,1 2-1,0 2 1,0-2 0,1-2-1,2 0 1,0-2-386,0-2 1,2-3 0,-1-3 0,-2-2 0,1-3 0,-1-4-2594,2 0 2895,0-6 0,1-1 0,1-5 0</inkml:trace>
  <inkml:trace contextRef="#ctx0" brushRef="#br0" timeOffset="116">16195 11432 7569,'-5'-29'187,"3"6"0,-1 8 0,3 2 0,3 3 0,5 1 1,2 3-1,2 1 0,0 2 1221,4 2 0,1 6-1033,6 3 1,1 8-57,3 7 1,-2 5-137,6 6 1,-6 6-1247,2 2 1292,-3 2-91,-6 2 0,-2 3-180,-4 1 1,-5 3-1,0-4 1,-2 0-1,-3-2 1,-1-2-1,-1 0 1,0-5 0,0-4-1,0-6 1,0-2-1,0-2-680,0-2 0,-3-5 1,-2-2-1,-1 0 1,0-4-1,1-3 1,-1-4 721,-1-1 0,2-1 0,-4-1 0,1 2 0,2 2 0,4 1 0</inkml:trace>
  <inkml:trace contextRef="#ctx0" brushRef="#br0" timeOffset="117">16595 11227 7569,'-18'-23'139,"1"6"210,6 6 54,4 0-211,2 9 1396,5-3-1152,0 5 0,2 9 0,3 5 469,6 6-709,1 1 1,10 12 0,1-2-1,5 5 1,3 3 0,-2 1-1,0 0 1,-1 1 4,0 2 0,-3 1 0,-6 2 1,-3 0-1,-4-1 0,-2 1 1,-2 0-1,-4-2-311,-3-2 1,-1 0 0,0-7-1,0-2 1,-1-1 0,-2-1 0,-2-2-1,0-3-314,0-4 1,-3 1-1,3-4 1,0 1-1,-1-1 1,1-2-1,-2-2 192,1 0 1,-1 0-1,-5-4 1,1-3-1,-1 0 1,1 0-1,-2-2 1,-1-2 231,-1-3 0,-5 4 0,2 2 0</inkml:trace>
  <inkml:trace contextRef="#ctx0" brushRef="#br0" timeOffset="118">2307 14916 7569,'-11'-7'75,"4"-3"1,3 3-1,4-2 1,4 0-1,4 2 1,3 2-1,3 2 1,3-1 0,1 0-1,2 1 1,1 1-1,3-1 1,2 0-1,1 0 47,-2 2 1,3-3 0,0-1 0,0 0 0,1-2 0,-1 2 0,-2-1-1,-4 1 1,-6 0-181,-3 2 1,-1 2-1,-2 2 1,-4 4-1,-6 7 1,-8 6 39,-5 3 0,-5 3 0,-5 3 0,0 3 1,0 3-1,0 2 0,2-1-43,2 0 0,-2 0 0,8 1 0,1-2 0,3-2 0,2 0 0,-1-1 0,2-2 58,1-5 0,-3-1 1,4-7-1,2-1 0,0-2 102,2 0 1,2-6 0,1-2-1,5-3 1,3-1 0,3-1-1,3-1-78,1-2 1,-1-5 0,5 2-1,0 0 1,2-1 0,0 1-1,0-1-1135,-1 0 667,-5 6 1,3-4 446,-2 2 0,-2-3 0,-1-4 0</inkml:trace>
  <inkml:trace contextRef="#ctx0" brushRef="#br0" timeOffset="119">3049 15018 7569,'-10'-7'208,"3"-1"1,3-1-1,3-1 95,1-1 0,0 9 0,0 6 0,0 5 0,0 4 0,0 2 0,1 3 0,1 1-262,2 0 1,5 0-1,-1 4 1,2 0-1,1-1 1,-1 1-1,1 0-104,0 0-32,-2-5 1,7 0 0,-4-4-1,0 1 1,4-1 0,1-3 0,2-3-1,0-4-65,2-3 0,0-1 1,2 0-1,0 0 1,0 0-1,1-1 1,1-3-83,2-4 0,0 2 1,-6-2-1,-2-1 0,-3 0 1,-4 1-1,-2 0 0,-2-1 242,-4-1 0,-8-2 0,-2 1 0</inkml:trace>
  <inkml:trace contextRef="#ctx0" brushRef="#br0" timeOffset="120">3129 15144 7569,'-11'-6'169,"5"-4"0,3 2 1,7-2-1,7 0 47,7 2 0,1-1 0,3 4 1,3-1-1,3-2 0,2 1 1,1-1-360,-1-1 1,-1 3-1,2-1 1,-4 1 0,-5 1-1,-3-1 143,-3-1 0,-4 0 0,0-5 0</inkml:trace>
  <inkml:trace contextRef="#ctx0" brushRef="#br0" timeOffset="121">3095 14870 7569,'0'-8'-22,"1"1"0,3-1 0,4 1 0,2 0 1,1 1-1,2-1 0,2-1 122,4-3 1,8 0 0,3 0-1,2-1 1,0 2 0,-2 1-1,2 2 1,0-2 0,-2-2-197,-3 0 1,-1 5 0,0 1 0,-3 1 0,0 0 0,-4 1 0,-2 2 0,-3 1-425,-1 0 0,-2 1 520,1 3 0,-1-2 0,1 3 0</inkml:trace>
  <inkml:trace contextRef="#ctx0" brushRef="#br0" timeOffset="122">3780 14744 7600,'-17'-6'21,"0"1"0,7 6 1,2 4-1,4 5 1,3 6-1,1 3 1,1 4 194,3 2 0,-1 7 0,4-1 0,2 5 0,0 2 0,0-1 0,-1-2 1,-1-2-263,0-2 0,2 2 1,-6-5-1,1-2 0,0-4 1,0-4-1,-2-4 0,0-2-1065,-2 0 0,0-7 1111,0-5 0,-6-5 0,0-7 0</inkml:trace>
  <inkml:trace contextRef="#ctx0" brushRef="#br0" timeOffset="123">3757 14904 7569,'0'-23'77,"2"1"0,2-1 0,3 0 0,3 1 0,2 2 0,-1 2 0,2 3 0,1 4 73,1 2 0,5 6 0,-1-1 0,2 3 0,-1 1 1,-1 1-1,1 4 0,1 7-192,-2 6 0,-3 3 1,-4 2-1,-2 0 1,-3 0-1,-3 0 1,-3-1-1,-2 1-79,-3 0 0,-2 4 1,-7-1-1,-1 0 1,-2-3-1,-1-3 1,1-2 113,2-2 1,1 3-1,2-4 1,1-1-1,1-1 1,2-2-1,2 1 1,3-1-48,1 1 0,6-6 0,2-1 0,3-1 0,3 0 0,2-2 0,4 0-16,3-2 1,-1-4 0,0-1-1,-2-2 1,0 0 0,0-1-1,-1 1 1,-2-2 64,-2-2 0,-1 0 0,-2 1 0,1 1 0,-1 1 0,-1 0 0,-1-3 239,-1 0 1,-6 3-1,3 2 1,-1 2-111,0 5 0,0 1 1,-4 7-1,0 2 0,0 3 1,0 1-1,0 0-111,0 1 0,1-1 0,3-4 0,3 1 0,5-1 0,2-1 0,2-1 1,2-2-47,2-2 1,3-2-1,3-3 1,0-1 0,1-1-1,0-3 1,0-2 19,3-2 1,-4-5 0,2-1 0,-1 0 0,-3 0 0,0-1-1,-2 1 1,-3 0 116,-3 0 0,-1-6 0,-3 2 0,-2-2 0,-2-2 1,-5 0-1,-3 0-2,-3 0 0,-5 4 1,-7 2-1,-7 0 1,-6 3-1,-9 3 1,-7 3-1,-11 7-117,-7 7 0,27 0 0,-1 2 0,1 4 0,0 2 0,2-1 0,2 2 0,-24 14 0,12 2 1,13 4-1167,7 3 1181,14-3 0,-1 10 0,10-5 0</inkml:trace>
  <inkml:trace contextRef="#ctx0" brushRef="#br0" timeOffset="124">5950 14653 7569,'0'-11'107,"0"2"0,0 6 1,2 11-1,0 8 1,3 6-1,0 1 1,0 1-1,-1 1-31,1 2 1,0 3-1,4-2 1,-3 0-1,1 0 1,-2-3 0,1-1-1,1-2 1,1-2-1,1-2-91,-1-1 0,1-2 1,-4-5-1,0-1 1,1-3 36,1-1 1,-3-2 0,2-7 0,-1-4 0,-1-2 0,0-1-81,-1-1 1,5 1 0,-3 0-1,1-2 1,3-1 0,0-3-1,0 1 1,-1-2-41,1 0 1,1 4-1,1 1 137,1 4 1,-5 10-1,1 9 1,1 5 0,1 2-1,1 1 1,1-2-66,-1 1 1,6 2 0,2-4-1,2 0 1,1 0 0,-2-1 0,-1-2-1,1-5-14,2-2 1,1-1 0,-2-4 0,0 0 0,-4-1 0,1-3 0,-1-4 198,-1-2 1,-2-2-1,-5-2 1,-3-3 0,1-1-1,-2-2 1,0-2-1,-3 0 8,0-1 1,-2-4-1,0-1 1,0-1 0,0-3-1,0 1 1,0-1-436,0 1 1,0 5 0,0-3 0,0 2 0,0 5 0,0 6-818,0 3 0,5 7 1085,2 2 0,9 13 0,1 4 0</inkml:trace>
  <inkml:trace contextRef="#ctx0" brushRef="#br0" timeOffset="125">6818 14550 7569,'-11'-6'83,"1"1"0,2 2 1,4 3-1,3 5 0,1 4 1,0 3-1,0 0 82,0 4 1,1 1-1,2 7 1,2 2-1,0 2 1,1 1-1,-1 3 1,0 1-1,-2 1-184,-2 0 1,3-3 0,0-2 0,-2-1 0,0-3 0,-2-2 0,1-3 0,1-2-225,2-2 1,0 0 0,-4-5 0,0 1 0,1-2 0,2-1 0,2-2-1126,1 2 1368,-3-4 0,7 5 0,-4-3 0</inkml:trace>
  <inkml:trace contextRef="#ctx0" brushRef="#br0" timeOffset="126">7149 14527 7569,'-22'-11'145,"9"6"1,5 5 0,7 6 0,4 6 0,2 3 0,0 5 59,0 6 1,2 3 0,-1 6 0,-1 2-1,1 2 1,-1 1 0,0-1 0,-2-2 0,-2-3-342,-1-3 0,4-4 1,1-5-1,0-2 1,1-2-1,-1-1 1,2-3-879,-1-2 0,-4 0 1014,2-1 0,-2 6 0,-2 0 0</inkml:trace>
  <inkml:trace contextRef="#ctx0" brushRef="#br0" timeOffset="127">6830 14984 7569,'-23'-11'173,"6"-1"0,7 1 1,9 1-1,7 1 1,4 1-1,3 1 1,4-1-71,5 0 1,6 5-1,8-4 1,3 1-1,6 1 1,3 0-1,0 1 1,-1 0-602,-1 0 0,-2 1 0,-2 1 498,-4-2 0,-2 3 0,-2-4 0</inkml:trace>
  <inkml:trace contextRef="#ctx0" brushRef="#br0" timeOffset="128">7572 14619 7569,'-28'-23'293,"5"5"1,2 3-1,7 2-83,5 2 0,3 9 0,-2 6 1,3 6-1,1 6 0,-1 4 1,0 4-1,-1 4-175,-1 1 0,1 2 0,-2 3 0,4 0 1,3 0-1,1-1 0,0-1 0,1-3-194,3-1 0,3-1 0,5-4 1,2-2-1,3-2 0,2-3 1,4-5 5,2-3 0,3-3 0,-3-5 0,3 0 1,0 0-1,1 0 0,-1 0 0,0 0-251,-3 0 0,0-4 0,-4 0 0,-3 0 404,-7-1 0,1-1 0,-6-6 0</inkml:trace>
  <inkml:trace contextRef="#ctx0" brushRef="#br0" timeOffset="129">7435 14881 7569,'-23'0'43,"10"-1"1,7-1 0,7-2 0,8 1 0,5 2 0,5 1 0,4 0 23,4 0 1,2-4 0,5-1 0,0 0 0,2-1 0,1 1 0,1-2 0,-3 2-294,-3 0 1,-4-3 0,-5 3 225,0-1 0,-6-2 0,0-3 0</inkml:trace>
  <inkml:trace contextRef="#ctx0" brushRef="#br0" timeOffset="130">7481 14630 7569,'-12'-16'-19,"6"-1"0,2-2 0,4 3 0,4 0 0,4 1 0,3 1 0,4 1 1,4 2 163,3 0 0,1-1 0,1 1 0,1 1 1,3 2-1,0 4 0,1 3-170,0 1 1,-3 0 0,0 0 0,-2 1 0,-1 2 0,-1 2 0,-3 0 0,-4 0-14,-2-2 1,-2 2 0,1-2 0,-1 0 0,1 0 0,-1-1 76,0 2 0,1 0 1,-1-3-1,1 1 1,-2 4-1,-1 1 1,-3 6 53,-1 5 0,-1 4 1,-3 5-1,2 4 0,0 2 1,0 1-1,-2 0 0,-1 0-9,0 1 0,-1-2 1,-2-3-1,-2-3 0,0-3 1,-1-1-1,1-2-154,0-2 0,1-2 0,4-6 0,-1-1 82,-3-2 1,3-8-1,-3-8 1,3-2-1,1-1 1,0-2-38,0-2 0,0 1 0,0-5 0,1 0 0,1 0 1,3 0-1,1-3 0,0-2-60,0-3 1,-2-4 0,2 1-1,-1 1 1,-1 3 0,0 2-1,0 2 157,-2 3 0,0 6 0,-4 8 0,0 4 1,-2 7-1,2 7 1,2 5 0,2 5 0,3-1 0,3 1 0,3 0-1,4 0-92,3 0 1,1 0-1,4-1 1,0 0-1,0-3 1,0-4-1,1-2 1,1-3-89,2-2 1,-2-3 0,-5-5 0,-1 0-1,2 0 1,-1-1 0,0-3 197,-1-4 0,-5-6 1,0-2-1,-4-2 1,-2-2-1,0-2 0,-2-2 1,-2-3 125,-3-3 0,-1-2 0,0 0 0,0 2 0,0-2 0,0 0 0,0 1-327,0 0 1,-4 5-1,1-4 1,0 3-1,2 2 1,1 5-597,0 5 1,0 5-1,0 6 707,0 8 0,10 10 0,3 3 0</inkml:trace>
  <inkml:trace contextRef="#ctx0" brushRef="#br0" timeOffset="131">9571 15235 7569,'-8'0'63,"2"-1"0,1-3 1,2-3-1,2-3 1,1-2-1,0 1 1,0-2-1,0-2 1,0-4-1,0-3 1,1-1 58,3 1 1,-2-5 0,6-2-1,1-3 1,1-5 0,2-2 0,-1-6-1,0-3 1,1-5-241,-1-3 0,-3-5 0,-1 2 0,1 3 0,0 6 0,-2 8 0,-1 9 0,-2 8 209,-2 5 1,-1 6 17,0-2 1,0 10-1,1 6 1,3 6-1,2 5 1,2 1-1,1 2-146,4 1 0,-2 2 0,5-3 0,0 1 0,0-1 0,1-1 0,0-2-50,1 1 1,1-6 0,4-2 0,0-3 0,-2-2 0,0-3 0,-2-4 0,1-2 41,2-1 0,-3-2 0,-2-1 0,0-1 0,-3 0 0,-1-1 0,-3 1 91,-3 1 1,2-2 0,-4 1 0,0 1 21,1 1 1,-3 9 0,-3 8 0,0 10-1,-1 6 1,-1 3 0,-2 1-35,1 3 1,2-2 0,1 6 0,0 0 0,0 1 0,0 0-1,0-3 1,0-1-803,0-3 1,5-1 767,3-1 0,2 5 0,1 1 0</inkml:trace>
  <inkml:trace contextRef="#ctx0" brushRef="#br0" timeOffset="132">10496 14379 7569,'-17'-5'52,"11"0"1,2-3 0,9 4-1,7 3 1,2 0 0,1-2-1,0-1 92,2 2 1,0 1-1,6 1 1,0 0 0,1 0-1,1 0 1,3-2-1,0 0-378,0-2 1,-5 0 0,-5 4 0,0 0 0,-2 0 233,1 0 0,-7 0 0,-5 0 0</inkml:trace>
  <inkml:trace contextRef="#ctx0" brushRef="#br0" timeOffset="133">10496 14619 7569,'-13'-5'-6,"0"3"0,15-3 0,7 1 0,6 1 1,4-1-1,1 0 104,4 0 0,2-3 0,7 2 1,2-1-1,1 1 0,-2 2-98,-4-2 0,3 3 0,-3-3 0</inkml:trace>
  <inkml:trace contextRef="#ctx0" brushRef="#br0" timeOffset="134">11352 13808 7569,'0'-15'27,"2"1"0,1 2 1,5 3-1,2 2 0,2 0 1,-1 2-1,0 1 0,2-1 1,1 0-1,3 0 0,0 1 1,4 1-1,0-1 0,2 1 118,0 2 1,0 1-1,-2 0 1,0 0-1,-4 1 1,0 4-1,-4 6 1,-5 4-1,-4 1-235,-2 1 0,-4 3 0,-2 0 0,-4 4 1,-6 3-1,-5 0 0,-4-1 0,-3 2 19,0 2 0,-2-4 0,2 5 0,0-1 0,2-1 0,3-1 0,6-1 0,2-1 91,2 0 0,5-7 0,2-4 0,3-2 0,1-2 0,1-1 0,3-2 105,3-4 1,3-3 0,3-1 0,2 0 0,4 0-1,3-1 1,2-2-99,3-1 0,-3-3 1,4 2-1,-2 0 1,0 0-1,-3 1 1,-4 0-1,-3 0-755,-2 2 1,-1 0 727,-2 2 0,-4-5 0,-2-1 0</inkml:trace>
  <inkml:trace contextRef="#ctx0" brushRef="#br0" timeOffset="135">11878 14230 7569,'0'-11'114,"1"3"0,3 2 0,3 0 0,4 1-392,0 0 278,-5 1 0,-1 9 0,-5 1 0</inkml:trace>
  <inkml:trace contextRef="#ctx0" brushRef="#br0" timeOffset="136">12289 13716 7569,'-6'-22'-99,"-3"4"0,5 3 0,0 3 0,-1 5 120,-3 3 1,-3 8-1,-3 3 1,-1 3-1,-1 2 1,1 0 0,0 2-1,1 2 10,1-2 1,6 0-1,0 0 1,2 1-1,3-1 1,1-2-1,1 0 1,0-1-70,0 1 1,6-1-1,4-1 1,4-2-1,1-4 1,2-3 0,2-2 3,2-3 1,2 1-1,0-4 1,0-2-1,0-1 1,0-2-1,-1 0 106,1-4 1,-1 4-1,-2-5 1,-2 2 0,-3 0-1,-3 2 1,-5 3 88,-2 2 1,-1 7-1,-5 1 1,-3 8-1,-4 7 1,-2 6-23,-1 5 0,-1 5 0,2 0 0,1 2 0,3 1 0,1 0 1,2 1-1,2-2-109,1-3 1,0 2 0,0-4 0,0 0 0,0 0-1,0-3 1,0-2-350,0-4 1,0 1-1,1-5 1,2-1 318,1-1 0,-1-1 0,-3-1 0</inkml:trace>
  <inkml:trace contextRef="#ctx0" brushRef="#br0" timeOffset="137">12974 13705 7569,'-5'-18'36,"2"3"1,-3 9 0,1 6 0,3 7 0,-1 7 0,0 5 0,-2 4 0,0 3-1,-1 1 1,0 1 0,-2 2 0,2-1 208,2 2 1,-1-3 0,1-1 0,1-3 0,2-1 0,1-1-1,0-3 1,0-3-414,0 1 1,4-5 0,1 3 0,1-2 0,2-1 167,-2-1 0,4-5 0,-3-1 0</inkml:trace>
  <inkml:trace contextRef="#ctx0" brushRef="#br0" timeOffset="138">12723 14025 7569,'-12'-12'42,"6"5"1,2-1-1,4 1 1,3-1 0,2 2-1,1-1 1,4 2 0,4-1 14,5-1 1,3 5 0,2-3 0,1 1 0,3 0 0,2 2 0,1 0 0,1 2-58,-2 0 0,3-5 0,-3-1 0</inkml:trace>
  <inkml:trace contextRef="#ctx0" brushRef="#br0" timeOffset="139">13237 13694 7569,'-5'-23'0,"3"5"0,-1 3 1,1 2-1,4 3 1,1 1-1,5 1 1,2 1-1,2 0 97,-1 4 0,2-2 0,1 1 0,2 1 0,1 2 1,0 1-1,0 0 0,-1 0-116,-2 0 1,3 0 0,-2 0-1,-1 1 1,-1 2 0,-2 2 0,1 1-2,-1 3 1,-1-3-1,-1 2 1,-3 1 0,-1 1-1,-2 2 1,-2-1 48,-1 0 1,-1 5 0,-3-1 0,-2 0-1,-2 0 1,2 0 0,0 1 108,-1 0 1,1-3-1,-3 2 1,3-2-1,1-2-101,2 1 0,2-1 0,2-1 0,3-1-96,3-1 1,7-2 0,2 3 0,-1-1 0,0 0 0,2 3 0,0 0 26,4 0 0,-4 2 0,1 1 1,-1 3-1,-3 0 0,-3 2 1,-2 0-1,-3 0-4,-1 2 0,-1-1 1,-4 2-1,-2-2 0,-5 2 1,-4-3-1,-3-2 0,-3-3 39,-2-1 0,-7-2 0,-5 0 0,0-4 1,-1-2-1,3-1 0,1 0-138,2-2 0,4 0 1,2-2 134,5 0 0,8 0 0,2 0 0</inkml:trace>
  <inkml:trace contextRef="#ctx0" brushRef="#br0" timeOffset="140">13796 14196 7569,'-14'-6'-358,"6"2"358,5 3 0,0 6 0,9 1 0</inkml:trace>
  <inkml:trace contextRef="#ctx0" brushRef="#br0" timeOffset="141">14002 13671 7569,'-6'-23'-31,"1"5"1,5 3-1,0 2 1,1 2 0,3 1-1,3 1 1,2 1 0,1 1-1,0 0 1,4 2 0,2 1 107,0 1 0,3-3 0,-4 4 0,1-2 0,-1 2 0,0 0 0,-1 2 0,-1 0-85,-2 0 1,-3 2-1,-2 1 1,-1 5-1,-2 2 1,-2 2-1,-2-1 1,-2 0 44,-1 1 1,-5 1 0,3 0-1,-1 3 1,0-2 0,1-2-1,1 0 34,0-1 0,1 1 1,4-1-71,0 0 1,6-4-1,4-3 1,6-3 0,0 0-1,2 2 1,0 0-15,2 0 0,2-2 1,0 1-1,1 0 1,-1 3-1,-2 2 1,-2 1-1,-2 3 25,-2 0 0,-1 0 0,-3 2 1,-1 1-1,-3 3 0,-1 0 1,-2 2 69,-2-1 1,-6 2 0,-2-4 0,-5-1-1,-3 0 1,-4 0 0,-4-1-71,-4-1 1,-2-3-1,-6-1 1,-2-1-1,-2 1 1,-1 1-1,1 0 1,2-1-13,2-2 0,-5 1 0,0 3 0</inkml:trace>
  <inkml:trace contextRef="#ctx0" brushRef="#br0" timeOffset="142">11250 14642 6751,'12'-2'90,"2"0"1,3-2-1,2 1 1,5 1-1,5-1 1,4-2-1,4 0 1,3-1 0,7-1-1,5 0 1,6-1-1,4 1 1,-30 3-1,2 0 1,2 0-1,0 0 1,2 1 0,0-1-1,4 0 1,0 0-40,2 1 0,1 0 0,-2-2 1,1 1-1,5 1 0,0 1 0,2-1 1,0 1-1,0-1 0,2-1 0,0 1 1,1 0-1,2-1 0,0 0 0,2 1 1,1-1-120,2 0 1,0 0 0,1 2 0,0 0 0,2-1-1,0-1 1,-21 1 0,0 0 0,1 0 0,-1 0-1,1 0 1,-1 0 0,21-1 0,-1-1 0,0 1-1,-1 1 1,-2-1 0,0 0-3,0 1 0,-2 0 0,-5-2 0,-2 1 0,-3 1 0,-1 2 0,-4 0 0,-2-1 0,-3 1 0,-1 0 0,-3 0 0,-2-1 0,28-1 0,-10-1 199,-5-1 1,-3 2 0,-7-3-1,-3 1 1,-3 1 0,-5 0 0,-3-1 180,-6-1 0,-6 2 1,-3-4-521,-1-1 0,-7 4 0,-9 1 1,-4 4 209,-3 4 0,-1-2 0,-3 3 0</inkml:trace>
  <inkml:trace contextRef="#ctx0" brushRef="#br0" timeOffset="143">12723 14859 7569,'0'-12'88,"0"1"0,1 1 0,4 1 0,5 1 0,4-1 0,2-1 0,-1 0 1,1 2-1,2 3 0,2 1 0,2 1 0,1 0 0,0 2 0,-2 2 0,-1 3 1,-2 3-1,-1 4 56,-3 0 1,-5 4-1,-3 0 1,-1 1-1,-2-1 1,-2 1-1,-2 2 1,-5 2-1,-5 2-242,-7 1 0,-5 4 0,-2-1 0,-3 0 1,0-2-1,0-1 0,3-1 0,2 0-62,4-3 0,3 1 0,4-4 0,2-3 0,2 0 0,6-3 272,4-2 0,5-3 1,5-5-1,4 0 1,3 0-1,3 0 1,5-1-23,4-3 0,2 1 0,0-3 0,-2 1 0,0 2 0,-1 2 0,-1 1 0,-2 0-871,-3 0 0,-5 0 781,0 0 0,-5 5 0,3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6T04:51:24.65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8246 11147 7473,'-6'0'358,"0"-2"-2,6-1 11,0 1-164,0-3 1070,0 5-1131,0 5 10,0 2 1,0 4-88,0 1 1,0 0 74,0 4 0,-3-3-104,-1 7 1,0-1 102,4 3 1,0 1-203,0 0 0,0 1-14,0 3 1,0-2-14,0 6 1,0-5-5,0 5 1,0-6 84,0 2 0,0 1-43,0-2 1,0 1 52,0-4 0,1 0-63,3 0 0,-3-2 57,3-2 0,-3 1-44,-1-4 1,0 3-18,0-4 1,0 0 43,0-3 1,0-1-54,0 0 27,0 1 88,0-1-65,0 1 1,0-5 176,0 1-103,0-6 122,0 4 1267,0-6-1478,6 0 0,-4-4 129,6 0 0,-6-1-153,2 1 1,2 3 36,2-3 0,-2 1 29,2 0 0,0 1-79,3-1 0,0 1 79,1 2 0,-1-1-81,1-3 1,3 3 72,0-3 0,2 3-35,-2 1 0,-1 0 29,5 0 0,-4-4-60,4 0 0,-5 0 49,1 4 0,2-1-4,-2-3 1,0 3 13,-3-3 1,-1 3-14,0 1 1,1 0 53,-1 0 1,1-4-48,-1 0 0,-3 1 47,-1 3 0,-3 0-28,4 0 0,-4 0-79,3 0 0,-3-2-271,4-1-464,-6 1-200,3-3 1014,-5 5 0,0 0 0,0 0 0</inkml:trace>
  <inkml:trace contextRef="#ctx0" brushRef="#br0" timeOffset="1">8257 11478 7569,'-11'0'246,"-1"0"317,6 0 153,1 0 564,5 0-1097,5 0 1,1 0-6,6 0 1,-1-4 4,1 0 1,0 1-82,4 3 1,-2-4 44,5 0 1,0-1-40,3 1 1,-2 3-109,-1-3 1,0-1 107,3 1 0,0 0-140,-3 4 0,1-4 40,-4 1 0,3-1-25,-4 4 0,0-1 78,-4-3 1,1 3-164,-1-3 0,-3 2-13,0 2 1,-2-1-359,2-3-137,-3 3 1,-4-4-103,3 5 275,-3 0 0,-11 0 0,-9 0 1</inkml:trace>
  <inkml:trace contextRef="#ctx0" brushRef="#br0" timeOffset="2">8223 11124 7569,'-11'0'61,"3"0"93,0 0-4,6 0 234,-3 0 14,5-5-63,0 4 0,1-6-32,3 3 1,-2 3-27,6-3 1,0-1-95,3 1 1,0-1-43,1 2 1,3 0 133,0-5-299,6 6 161,-4-3 1,2 1 27,0 0 1,0-1 9,4 1 4,0 3-208,0-9 0,0 9 70,0-3 1,0-1-153,-1 1 1,1-4 54,0 5 0,-1-5-168,-3 4 110,-3 0-62,1-1-67,-5 4 125,5-4 1,-10 5-336,1 0-386,-5 0-149,7 0 480,-9 0 508,4 0 0,-10 5 0,-1 1 0</inkml:trace>
  <inkml:trace contextRef="#ctx0" brushRef="#br0" timeOffset="3">9068 10975 7569,'-4'-7'103,"1"-1"172,-1 6 105,4-3-81,0 0 3,0 3 1,-2-3 82,-1 5-142,1 0-48,-3 0 0,4 1-8,-3 3 1,3 3 7,-3 4 0,3 0 28,1 1 1,0 4-76,0 3 0,0 3-73,0 1 1,0 0-9,0 0 1,0 4-123,0 4 0,1 2-125,3 1 0,-1 2 130,4 2 1,-3-1-215,4 4 0,-5 0 116,5 1 1,-5 2-41,0-2 1,2-1 82,-1 1 0,0-6 29,-4 3 0,0-5 176,0-4 1,0-2-61,0-5 1,0 0 84,0 0 0,0-6-25,0-1 0,0-4 164,0 0-75,0-1 111,0 1-53,0-1-48,0-5-51,0-1 329,0-5-462,5 0 1,-2 0-61,4 0 0,1 0 29,3 0 0,-3-3 34,-1-1 0,1 0-80,4 4 1,-1 0 62,0 0 0,1 0-83,-1 0 0,2 0 73,2 0 0,-2-4-105,2 0 0,-2 1 47,-2 3 1,1 0-12,-1 0 1,0 0-87,1 0 0,-5-4 72,1 0 1,-4 0-149,3 4 0,-4-1-122,1-3-1171,-3 3 701,-1-4 832,0 0 0,-5-2 0,-1-4 0</inkml:trace>
  <inkml:trace contextRef="#ctx0" brushRef="#br0" timeOffset="4">9011 10930 7569,'0'-7'13,"0"-3"77,0 9 185,0-4 4,5 5 0,-2-1 307,4-3-285,1 3 1,7-4-83,0 5 0,2 0-112,-2 0 0,-1-4 58,5 0 1,0 0 2,4 4 0,-1-1 27,-3-3 0,2 3-118,-2-3 0,-1 1-151,1 0 0,-5 1 96,1-1-257,3-4 1,-5 6 40,2-3-658,-2 3 0,-6 1 852,1 0 0,-6 0 0,3 0 0</inkml:trace>
  <inkml:trace contextRef="#ctx0" brushRef="#br0" timeOffset="5">9662 11181 7569,'-6'-5'0,"1"2"-6,5-4 191,-5 4 195,3-7-28,-3 4 1,1-2 142,1 1 188,-1 4-215,4-7-46,0 9-267,-5-4-67,3 5 1,-3 5 42,5 2 1,-3 5-106,-1 3 0,0 3-90,4 4 0,0 3 63,0 1 1,0 3-110,0 6 0,1-1 44,3 0 1,-1 0-33,4 1 0,-4-5-28,1 1 0,1-2-40,-2 1 0,5-2 78,-4-5 0,0-1 57,-4-3 1,0 1 52,0-5 0,0 4-67,0-4 0,0 1-9,0-5 0,0-3 22,0-1 0,0-3-403,0 4-13,0-6-40,0 3-820,0-5 949,0-5 0,1-5 110,3-5 0,-3-4 249,3 4 0,2-11 0,0 7 0,6-9 0</inkml:trace>
  <inkml:trace contextRef="#ctx0" brushRef="#br0" timeOffset="6">9673 11250 7569,'-11'-12'0,"5"-1"300,2-2-114,-2 3 1,4-5 439,-2 6-338,3 4 0,0-2 3,-3 6 0,3-3 375,-3 3 31,3 1-410,1-3 0,1 5-274,3 0 0,-2 5 125,6 3 0,0 2-47,3 2 1,2 0 57,2 4 0,-2-3-129,2 7 1,1-3-66,0 2 0,-1 2-102,-4-6 1,1 0 83,-1-4 0,1 1 68,-1-1 1,-1 1-68,-2-1 0,2-3 28,-3-1 1,0-4-66,0 1 99,-4 2-41,7-5 1,-7 4 60,4-5 1,-3 0 3,4 0 0,-4-5-13,3-2 1,-1-3-8,2-2 1,2-1 0,-2-2 0,-2 1 4,2-5 1,-2 0-24,2-4 0,1 1 23,-6-1 0,6 1 25,-1 3 1,-3-2 26,-1 1 1,1 4 115,-1 1 1,0-2-44,-4 2 0,3 4-37,1 3 151,0 5-72,-4-2-221,5 5 0,-2 5 75,4 3 1,-3 7-80,4 4 0,-5 7 95,5 0 1,-5 6 27,0-1 0,0 5-148,1 2 0,-3 0 63,3-3 0,-2 3-85,2 0 1,-3-4 118,3-3 0,1-5-170,-1 5 0,0-7 81,-4-1 1,4-2 9,0-6 0,-1 5 62,-3-5 0,4 0 9,0-4-77,0 1 1,-4-1 41,0 1 0,0-5-525,0 1 162,0-6-293,0 9 178,0-10-1135,0 4 1633,0-5 0,0 5 0,0 1 0</inkml:trace>
  <inkml:trace contextRef="#ctx0" brushRef="#br0" timeOffset="7">10245 10896 7569,'0'-7'330,"0"-3"1,1 7-148,3-4 1,-2 4 19,6 0 1,-1-3-9,5 3 0,0-5-101,4 4 0,-2-1 57,5 1 1,-4 3-89,4-3 0,-1 3-67,1 1 1,2-1 34,-2-3 0,-2 3-24,-2-3 1,2 3 57,-2 1 1,0 0-85,-4 0 41,1 0 0,-1 0 94,1 0 1,-5 0 58,1 0-2,-6 0-139,9 0 0,-10 1 49,3 3 0,-3-2-32,-1 6 0,0-1 26,0 5 1,0 4-9,0 3 0,0 3-9,0 1 0,4 1-51,0 3 0,-1 2 91,-3 5-172,0 0 46,5 6 1,-2-4-55,5 6 0,-6-4 73,2 4 0,1-5-4,-1 1 0,3 1 18,-3-1 0,5 1 109,-1-5 1,-2-4-71,2 1 0,-1-2 69,5 1 1,-5-2-46,1-5 1,-4-1-19,3-3 0,-3 1-24,4-5 0,-6 0 8,2-3 1,-1-1-110,1 1 91,-3-1-92,4 1 101,-5-6 74,0-1 380,0-5-248,-5 0 1,2 0 8,-4 0 1,2-1-61,-7-3 0,3 1-63,-6-4 1,-1 4-120,0-1-105,-4 3 189,2 1 0,-10 0-294,-2 0 1,-3 0 35,-1 0 0,1 0-62,2 0 1,1 0-164,7 0 0,-1 0-194,9 0-743,-1 0 492,10 0-68,1 0 0,6 0 912,3 0 0,7 0 0,7 0 0</inkml:trace>
  <inkml:trace contextRef="#ctx0" brushRef="#br0" timeOffset="8">11067 11341 7885,'7'-1'557,"1"-3"1,-4 3-363,3-3 0,1 2 93,4 2 1,-1 0-75,0 0 1,5-3-44,-1-1 0,5 0-12,-1 4 1,-1-4-13,1 0 1,-4-3-119,4 3 0,-5-4 29,1 5 0,2-5-524,-2 4 0,0-1 288,-3 1 0,-1 3-236,1-3 0,-5-1-54,1 1-1270,-6 1 1738,3 3 0,-10 5 0,-1 1 0</inkml:trace>
  <inkml:trace contextRef="#ctx0" brushRef="#br0" timeOffset="9">11124 11501 8003,'8'0'545,"-1"0"0,1 0-133,3 0 0,4 0 358,1 0-480,-1 0 1,0 0 11,0 0 0,4 0-74,-3 0 1,3-1-448,-4-3 1,4 1 224,-4-4 0,4 4-1738,-4-1 1732,6 3 0,-9-4 0,5-1 0</inkml:trace>
  <inkml:trace contextRef="#ctx0" brushRef="#br0" timeOffset="10">11832 10873 7569,'0'-8'-92,"0"0"218,0 6 300,0-3 425,0 5 1,0 5-741,0 3 0,0 2-10,0 1 1,0 6 82,0 2 0,0 3-154,0 5 1,4 1 60,0 2 0,-1 5-107,-3-1 1,2-2-72,2 6 1,-3-5-66,3 5 1,1-3-19,-2 0 0,3-2 81,-3-3 0,-1 2-30,1-6 1,3 1 49,-3-4 0,1-1 42,-4-3 1,4-2-37,0-1 1,0-4 93,-4 3 0,1-6-45,3-1 338,-3-5 43,4 2 50,-5-5 678,0 0-966,5 0 1,-4-2-153,3-1 0,-1 1 78,0-2 1,0-1-118,5 2 0,-1-3-9,5 3 1,-1 0-30,0-4 1,5 4 4,-1-1 1,4-1 93,-4 1 0,6 0-42,-2 4 0,-3-3 36,-1-1 0,2 0 2,-2 4 1,4-4-4,-4 0 0,0 1 79,-3 3-80,-1 0 1,1 0 1,-1 0 1,-3 0-393,-1 0 133,-4 0-893,7 0 485,-9 0 134,4-5 1,-6 3 539,-3-1 0,-2-4 0,-5 1 0</inkml:trace>
  <inkml:trace contextRef="#ctx0" brushRef="#br0" timeOffset="11">11901 11261 7569,'-6'-6'0,"5"-1"228,-3 3 48,3 3 198,1-4 1261,0 5-1409,5 0 0,3 0-87,7 0 0,-1 0-144,5 0 1,0 0 81,4 0 1,-3-1-172,3-3 1,-3 3 70,7-3 1,-3 1-183,-1 0 0,-4 0 10,0-5 1,-5 6-72,1-2 1,-2-1-744,-2 1 390,1 0-943,-6-1 708,-1 4 754,-5-4 0,-5 0 0,-1-1 0</inkml:trace>
  <inkml:trace contextRef="#ctx0" brushRef="#br0" timeOffset="12">11786 10861 7569,'7'-5'0,"3"0"0,-3-3 0,5-2 369,3 3-170,3 2 1,5-4 379,0 5-316,-1-5 0,1 7 31,0-6 1,1 5-112,3 0 1,-7 1-98,3 2 0,-3 0 88,3 0 0,-4 0-404,0 0 0,-4 0 174,4 0 1,-5 0-1385,2 0 1440,-4 0 0,0 5 0,-1 2 0</inkml:trace>
  <inkml:trace contextRef="#ctx0" brushRef="#br0" timeOffset="13">12437 10199 10169,'0'11'311,"0"1"-145,0-1 1,0 4-3,0 1 0,0 4-17,0-1 1,0 2-36,0 2 1,0 1 47,0 3 1,2-2-104,1 6 0,0-1 100,5 5 1,-6-2-185,2-3 0,1 7 50,-1-3 1,3-1 54,-3-2 1,0-1-210,-4 4 1,4 1 51,0-1 0,-1-1-36,-3-3 1,2 3 17,2-2 1,-3-2-58,3 1 1,-3-3 66,-1 3 0,0 1 70,0 3 1,0 0-17,0 1 1,0-1 4,0 0 1,0 2 258,0 2 1,0-1-97,0 5 1,0-6 135,0 2 0,0-2-70,0-2 0,0-3-222,0-1 0,1-3 131,3 3 0,-3-8-205,3 1 0,-3-3 68,-1 3 1,4-4-61,0 0 0,0-4 82,-4 4 0,0-5-9,0 1 1,0-2 85,0-2 0,0 1-68,0-1 0,0-3-6,0-1 1,0-3 22,0 4 1,0-4-65,0 3 43,0-4-13,0 2 426,0-5-255,5 0-104,-4 0 53,4 0-320,-5 0 146,5 0 1,-2 0-58,4 0 0,-3 0 56,4 0 0,-4-1 39,3-3 0,1 3 8,3-3 0,-2-1-23,3 1 0,-7-1 125,6 1 1,-2 3-60,2-3 0,1 1 105,-1 0 1,-3 1 6,-1-2 0,1-1-87,3 2 1,-3-1-63,0 4 0,-5-1 51,5-3 1,-4 2-373,3-1 123,-4 1-202,7 2 243,-9 0 0,5-1-1501,-6-3 853,0 3 820,0-4 0,-6 0 0,0-1 0</inkml:trace>
  <inkml:trace contextRef="#ctx0" brushRef="#br0" timeOffset="14">12483 10165 7569,'-8'0'-163,"1"0"194,4 0 0,-3 0 205,2 0 39,3-6 91,-4 5 24,5-4 867,0 5-1179,5 0 0,1-4 15,6 1 0,3-1-117,0 4 1,2 0-110,-2 0 1,-3 0 81,4 0 1,0-2-44,-1-1 1,2 1 6,-2-1 0,-2 1-441,2 2 1,-2 0 527,-2 0 0,1 0 0,-1 0 0</inkml:trace>
  <inkml:trace contextRef="#ctx0" brushRef="#br0" timeOffset="15">12883 10279 7569,'0'-7'1079,"0"-3"-448,0 9 69,0-4-157,0 5-394,5 0 0,1 5-12,6 3 1,-1 3-1,0 4 1,2-1 17,2 5 0,-1 0-124,5 4 1,-3 4-75,3-1 0,-2 2 58,2-1 0,2-3-277,-6 3 0,4-3 144,-4-1 1,0-4-45,-3 0 0,-1-5 105,1 1 0,-1-2-81,1-2 1,-5 1 45,1-1 0,-4-3 36,3-1 1,-3-4-90,4 1 1,-6-2-46,2 2-549,-3-3 272,-1 4 56,0-5 1,0 0-1</inkml:trace>
  <inkml:trace contextRef="#ctx0" brushRef="#br0" timeOffset="16">13260 10233 7569,'0'-11'-12,"0"-1"1,0 5 564,0-1-1,0 5 8,0-2 151,0 5-321,-5 0-195,3 0 0,-8 7-12,3 4 1,-4 6 11,0 6 0,-4 3 0,-1 1 0,-3 8-12,4 0 1,-4 3 11,4 0 0,-4-4 0,4 0 0,-6 3-1461,2-6 0,3 0 843,1-4 0,-2-4 274,2 0 0,0-2-132,3-6 1,1 1 26,-1-5 0,5-1-762,-1-2 1016,1 2 0,-5-4 0,1 6 0</inkml:trace>
  <inkml:trace contextRef="#ctx0" brushRef="#br0" timeOffset="17">13374 10610 9671,'6'5'426,"-2"3"0,-3 2-218,-1 1 1,0 6-108,0 2 59,0 2 1,0 2-142,0 0 0,0 0-15,0 0 0,0-4-302,0 0 1,0-4 161,0 4 0,0-5-1019,0 1 813,0-2 1,0-2 341,0 1 0,0-1 0,0 1 0</inkml:trace>
  <inkml:trace contextRef="#ctx0" brushRef="#br0" timeOffset="18">13739 10336 7569,'0'-6'0,"0"-1"252,0 3 128,0 3 162,0-4 259,0 5-618,0 5 1,0 1 108,0 6 0,0 3-97,0 0 0,0 6-155,0-2 1,0 6 13,0 2 1,0-1-108,0-3 1,0-1-123,0-3 0,0 1 108,0-5 0,2 4-416,1-3 339,-1-1 0,3-4-135,-5 1 0,1-6-156,3-2-712,-3 2 1147,4-5 0,-5 5 0,0-6 0</inkml:trace>
  <inkml:trace contextRef="#ctx0" brushRef="#br0" timeOffset="19">13591 10541 7569,'7'0'126,"1"0"0,0 0 254,3 0 1,1 0-66,-1 0 0,0-1 137,1-3 0,3 3-329,0-3 1,0 3 59,-3 1 1,3-4-332,0 0 0,1 1 142,-5 3 1,2-4-826,2 0 0,-2 0 208,2 4 623,-2 0 0,3-5 0,2-1 0</inkml:trace>
  <inkml:trace contextRef="#ctx0" brushRef="#br0" timeOffset="20">14116 10576 7205,'-6'0'2300,"1"0"-1746,5 0-187,5 0-1023,-4 0-91,4 0-573,0 0 526,-3 0 794,3 0 0,0 5 0,1 1 0</inkml:trace>
  <inkml:trace contextRef="#ctx0" brushRef="#br0" timeOffset="21">14219 10599 8478,'6'0'338,"-1"0"0,-3 0-506,1 0-708,-1 0 876,3 0 0,0 5 0,1 1 0</inkml:trace>
  <inkml:trace contextRef="#ctx0" brushRef="#br0" timeOffset="22">14413 10610 8868,'6'0'1756,"0"0"-2117,-6 0 0,5 0 1,1 0-1</inkml:trace>
  <inkml:trace contextRef="#ctx0" brushRef="#br0" timeOffset="23">14733 10199 7569,'0'-12'825,"0"6"-396,0 1 504,0 5-771,0 5 0,1 3-23,3 7 0,-3-1-147,3 5 51,-3 0 0,-1 4-153,0 0 0,0-1 68,0 1 1,0 0 27,0 0 1,0 0-25,0 0 1,0-4-107,0 0 1,0-5 33,0 1 0,0-2-449,0-2-193,0 0 254,0 1 1,0-5 497,0 1 0,0-5 0,0 2 0</inkml:trace>
  <inkml:trace contextRef="#ctx0" brushRef="#br0" timeOffset="24">14550 10450 7569,'1'-8'152,"3"1"1,-1 4 307,4 0 0,1 1-126,3 2 1,1 0-216,-1 0 1,6 0 38,2 0 1,1 0-319,-1 0 1,3 0 47,-3 0 1,2 0-55,2 0 1,0-4-135,0 1 0,-2-1 300,-2 4 0,3-5 0,-4-2 0</inkml:trace>
  <inkml:trace contextRef="#ctx0" brushRef="#br0" timeOffset="25">15144 10119 7569,'0'-12'-1491,"-4"1"2109,0 0 1120,1 4-846,3-3-31,0 9-236,0-4-265,0 5 1,3 5 61,1 2-262,5 9 1,-3-2 64,6 5 1,-1-4-43,1 4 1,-1-4-70,1 4 1,-1 0 38,0 4 0,2-1-165,2-3 0,-2 2-105,2-2 0,-2 3-194,-2 1 0,1-2 87,-1-2 1,1 2-61,-1-6 0,0 0 60,1-3 1,-1-1 9,1 0 1,-2 1-38,-2-1-19,2-4 115,-4 3-73,5-9-339,-4 4-305,-2-5 545,-5 0 0,-5 0 1,-2 0-1</inkml:trace>
  <inkml:trace contextRef="#ctx0" brushRef="#br0" timeOffset="26">15430 10050 7569,'-7'-11'724,"3"0"-111,3 4-34,1 2-248,-5 5-180,4 0 0,-9 3-41,2 4 0,0 2 18,-3 10-64,2 5 0,-7 2 0,4 4 0,-3 1-176,0 3 1,-4 4-311,4 0 0,-5-1 209,5-7 0,0 2-226,4-5 0,-1-1 161,1-3 1,1-1-108,2-3 1,-1-3-207,5-4 5,0-1 586,4 0 0,-5 1 0,-1-1 0</inkml:trace>
  <inkml:trace contextRef="#ctx0" brushRef="#br0" timeOffset="27">15487 10347 7569,'0'-11'709,"0"-1"0,1 5-1268,3-1-46,-3 6 1247,9-3-262,-3 5 316,-1 0-478,-1 0 1,-1 6 40,0 5 0,-1 2-52,-3 6 0,0-4-235,0 4 0,0-3-16,0 3 0,0-4 327,0 4-481,0-5 1,0 2 102,0-4 1,2-6-54,1-2 1,-1-2-19,2 2 106,-3-2 1,3 1 30,-1-6 1,2 0 20,-1-5 0,-1 5 10,4-5 1,0 0 20,0-3 1,4 0 36,-4-1 0,0 1-58,0-1 0,1 1 96,3-1 1,-1 0-52,-2-4 1,2 4 327,-2-3-275,2 2 1,0 1 256,-2 1-244,2 5-60,-4 1 1,0 10-173,-2 2 0,1 3 66,-1 2 1,0 4-82,-4 3 0,0 2 30,0-2 0,0 2-514,0-2 1,0-1 119,0 1 1,0-5-837,0 1 1334,-5-2 0,-1-2 0,-6 1 0</inkml:trace>
  <inkml:trace contextRef="#ctx0" brushRef="#br0" timeOffset="28">12860 11067 7076,'6'-5'1290,"-1"3"-1035,0-3 0,-2 4 56,5-3 1,-5 3-72,5-3 0,0 3 27,3 1 0,0 0-117,1 0 1,1 0 11,2 0 1,-3 0-6,4 0 0,0-1-86,-1-3 0,4 3 64,-3-3 0,4 3 13,-1 1 0,3-2-126,0-2 1,1 3 107,0-3 1,4 2-128,-1-2 1,1 3 68,-4-3 0,0 3-75,0 1 1,3-2 39,1-1 0,0 1-125,-5-1 1,1 1 51,0 2 1,4-1 42,-1-3 0,1 3 42,-4-3 1,0 2-27,0-2 1,-1 3-60,1-3 0,0 2 102,0 2 1,0-3 8,0-1 0,-3 0-55,3 4 0,-7 0 7,7 0 1,-3 0-11,3 0 0,-4 0 16,0 0 0,-4 0-22,5 0 1,-3 0 22,2 0 1,3 0-54,-3 0 1,3 0 44,0 0 1,1 0-2,0 0 1,1 0 38,3 0 1,-3 0 10,3 0 1,0-4-57,0 0 1,4 1 14,-5 3 1,5 0-33,-5 0 1,5 0 36,-5 0 1,5 0 5,-4 0 0,3 0-15,-3 0 0,1 0-3,-2 0 1,0-4-37,4 0 1,-3 0 32,3 4 1,1-1-56,3-3 1,-4 3 52,1-3 1,-1-1-86,4 1 1,-3 0 68,-1 4 1,1-1-22,3-3 0,-1 3 60,-2-3 1,2 3 10,-3 1 0,-1-4-5,2 0 1,-5 1 15,5 3 0,-2-2-76,1-2 1,2 3 39,-5-3 0,3 2-121,-3-2 0,3 3 71,-3-3 1,3-1-46,-3 1 1,0 0 34,-4 4 1,-1-4-12,1 1 0,0-2 12,0 1 1,-1 2 8,-3-1 0,1 0 77,-5-1 0,2 3-85,-2-3 107,-2 3 1,3 0-11,-5-3-71,-4 3-122,3-4-253,-9 5-172,4 0 0,-15 0-770,-5 0 1,-5 0 1317,-3 0 0,-10 0 0,-3 0 0</inkml:trace>
  <inkml:trace contextRef="#ctx0" brushRef="#br0" timeOffset="29">13876 11432 7569,'7'-11'-308,"-2"5"633,-5-5 547,5 10-96,-4-9-170,4 9-26,-5-4 238,0 5-680,0 5 1,4 1-86,0 5 0,3 5 38,-3-1 1,1 4-43,-1-4 1,-1 2-85,4-2 1,-4-2-126,1 2 0,1 1 66,-2 0 1,1-1-62,-4-4 0,2-3-17,1-1 156,-1 1 1,3 0 158,-5-1-146,0-4 360,0 2-234,0-5 0,1-5-148,3-3 1,-2-2 78,6-1 0,0-2-108,3-2 1,4-3 86,0-5 0,2 0-115,-2 0 0,-1 1 49,5-1 0,-5 1-41,1 3 0,-2 3 83,-2 4 0,-3 6 163,0 2-120,-1 3 166,5 1-214,-1 5 0,1 5 24,-1 5 0,-3 6-17,-1-2 0,-3-2 23,4 2 0,-5 4-268,5 4 0,-5-4-22,0-4 0,0-4-16,1 4 1,-3-5 35,3 1 1,-3-2 77,-1-2 1,1-3-1183,3 0 1340,-3-6 0,5 8 0,-6-3 0</inkml:trace>
  <inkml:trace contextRef="#ctx0" brushRef="#br0" timeOffset="30">16092 9925 7569,'-6'-5'180,"1"3"0,5-4 186,0 2 0,1 3-77,3-3 0,-3 2-182,3-2 1,2 3 98,2-3 1,-2 2-2,2 2 1,-5-3 161,5-1 64,0 0-293,3 4 0,1 0 133,-1 0-181,0 0 1,1 0 31,-1 0 0,-3 0-1,-1 0 0,1 0 1,3 1-34,1 3 1,-4-3 30,-1 3 0,-4-1-56,0 1 0,3-2 46,-3 6 1,1-1-1,-4 5 0,0-1 25,0 1 1,0 0-11,0 3-1,0 5 92,0 6 0,0 2-80,0 3 0,0 2-42,0-3 1,4 7 36,0 1 1,0 4-172,-4-4 0,0 5 8,0-1 0,1 1 18,3-1 0,-3 2-69,3-2 1,-3-1 57,-1 1 1,4-6-130,0 3 0,-1 0 29,-3-1 0,2 0-181,1-4 137,-1 1 52,3-1 1,-1-4 21,-1 1 1,1-2 79,-4 1 0,0-2 133,0-5 1,4 0-143,0 0 0,0-4-19,-4 0 0,0-4-56,0 4 0,0-4 80,0 4 0,0-5-142,0 2 0,0-4 82,0 0 1,0-1 12,0 0 0,0-3 44,0 0 1,0-1-2,0 5 1,0-5-7,0 1-11,0 0 1,0-1 57,0 1 1,0-4-54,0 3 203,0-4-93,0 2 1919,0-5-2141,0 5 214,0-4-314,0 4 368,0-5 1,-2 4 59,-1 0 1,-4 0-13,-4-4 1,-1 4 143,1-1 0,-4 2-28,0-1 1,-6-3-100,2 3 1,1-1-720,-1 1 0,4-3 318,-4 3 1,4-3-758,-4-1 0,5-1 459,-1-3 0,2 3-1293,2-3 1807,4-3 0,2 1 0,5-5 0</inkml:trace>
  <inkml:trace contextRef="#ctx0" brushRef="#br0" timeOffset="31">16812 10724 7416,'0'-6'744,"0"1"5,0 5-467,5 0 0,1 0 55,5 0 0,1 0-110,-1 0 0,6-1-35,2-3 1,-2 2 13,3-1 1,-5 0-134,4-1 0,-1 3-184,1-3 0,1-1-305,-5 1 1,0 1-780,-3 3 719,-1 0 476,1 0 0,-6-6 0,-1 0 0</inkml:trace>
  <inkml:trace contextRef="#ctx0" brushRef="#br0" timeOffset="32">16789 10907 7569,'11'0'328,"1"0"1,-5 0 149,1 0 1,1 0-137,6 0 1,-1 0-33,5 0 1,-1 0-99,1 0 1,1-4-226,-5 0 0,4 1 83,-4 3 1,4-2-71,-3-2 0,4 3 0,-2-4 0</inkml:trace>
  <inkml:trace contextRef="#ctx0" brushRef="#br0" timeOffset="33">17611 10085 7569,'6'-12'-496,"-1"1"1,-5 3 575,0 1 1,2 0 926,1 0-526,-1-4 10,3 10 87,-5-9-118,0 9 227,0-4 1471,0 5-1975,0 5 1,-4 1 34,0 6 1,0 3-46,4 0 1,0 5-89,0-1 0,0 3-136,0 1 0,2 0 85,1-1 0,-1 1-228,2 0 0,-2 4 97,2-1 1,-3 1-301,3-4 0,-3-4 181,-1 0 0,0-4-400,0 4 0,4-5 10,0 1 1,0-6-842,-4-1 492,5 0 955,-4-2 0,4 4 0,-5-4 0</inkml:trace>
  <inkml:trace contextRef="#ctx0" brushRef="#br0" timeOffset="34">17405 10667 7569,'-11'5'1242,"5"-4"-732,1 5-97,5-6 257,0 0-436,5 0 0,-3 1 177,6 3 0,-1-3-105,5 3 1,1-3-102,2-1 0,-1 0-59,5 0 1,0 0-110,4 0 1,3 0-25,1 0 1,5 0 72,-2 0 0,3-1 55,1-3 0,1 3-72,-1-3 1,0-1-291,0 1 0,-3-1 126,-1 1 1,-8 3-253,1-3 1,-7 3-90,3 1 0,-9 0-1012,2 0-507,-8 0 1955,1 0 0,-5 0 0,0 0 0</inkml:trace>
  <inkml:trace contextRef="#ctx0" brushRef="#br0" timeOffset="35">17474 11021 8273,'-6'0'1624,"1"0"38,5 0-1462,0 5 0,0 3-6,0 7 1,1 2-110,3 2 1,-3 2 76,3-2 0,-2 3-199,2 1 1,-3-1-16,3 1 1,1 0-203,-1 0 172,0 0 99,1-5-81,-4 3-1,4-8 1,0 8-64,-3-8 5,3-1 109,-5-2 129,0-4 0,1 4-33,3-2 85,-3-3-4,4-5-17,-5 0 0,0-5-216,0-3 1,0-2-98,0-1-32,5-1 207,-4-4 1,10-2-143,-4-5 0,3 4 53,2 0 0,-1 0-167,1-4 7,-1 0 171,5 0 1,-5 6 40,4 1 1,-9 4 78,6 0 41,-4 6-143,4-4 0,-1 9 189,-4-4-170,3 5-17,-4 0 129,6 0 1,-1 5-67,0 2 1,-3 5-113,0 3 0,-5-1 14,5 5 0,-5 0-153,0 4 1,0 0 68,1-1 0,-3 0-119,3-3 0,-3 1 165,-1-4 1,0-1-157,0-4 176,5 1-188,-4-1-660,5 0 951,-6-4 0,5 3 0,1-4 0</inkml:trace>
  <inkml:trace contextRef="#ctx0" brushRef="#br0" timeOffset="36">18342 10347 7569,'0'-6'346,"0"1"-112,0 0 1,-1 4 270,-3-3 209,3 2-272,-5 2-305,6 0 1,0 6 27,0 1 1,0 8 11,0 4 0,4 4-140,0 4 0,1 2 94,-1 5 0,-3-1-195,3-2 1,-3 2 72,-1-3 0,4-1-183,0 2 0,0-6 41,-4 2 0,4 0-45,-1-5 0,1 4 63,-4-7 0,0-1 33,0 1 0,0-4 53,0 4-5,0-5 0,0 2 138,0-4 0,-1-5-46,-3 1 268,3 0-160,-4-2 1,5 0 10,0-2-54,0-3 16,0 4 90,0-5-85,5 0 1,-3 0-90,6 0 0,0-3-41,3-1 0,6-1 16,2 1 1,-2 1-81,2-4 1,-3 4 37,3-1 0,-4-1-105,4 2 1,-5-1-8,1 4 1,-2-2 69,-2-1 1,-3 1-136,-1-1 1,-3 1-127,4 2-558,-6 0-260,3 0 773,-5 0 0,-5 0 0,-1 0 0</inkml:trace>
  <inkml:trace contextRef="#ctx0" brushRef="#br0" timeOffset="37">18365 10724 7569,'1'-6'532,"3"2"1,-2-1-249,6 1 1,0 0 65,3 4 0,4-1-149,0-3 1,6 3-19,-2-3 1,-1 3-135,1 1 0,0-4 40,3 0 0,-2 1-151,-1 3 1,-5 0-449,1 0-703,-3-6 836,0 5 377,-1-4 0,-4 0 0,-2-1 0</inkml:trace>
  <inkml:trace contextRef="#ctx0" brushRef="#br0" timeOffset="38">18296 10347 7569,'7'-7'121,"-4"-1"0,4 4 233,0-3 0,5 3-300,3-4 1,-1 6 86,5-2 1,0 1-96,4 0 1,1 1 87,3-2 0,-7-1-440,3 2 0,-4-1 134,0 4 172,-3 0 0,1 0 0,1 0 0</inkml:trace>
  <inkml:trace contextRef="#ctx0" brushRef="#br0" timeOffset="39">18776 10153 7569,'6'-5'1125,"-1"4"-861,0-9 0,-2 8 320,5-1-58,-6 1-173,3 2 1,-5 2-106,0 1 0,0 5 0,0 7 0,0 3-20,0 5-91,0 5 1,1 1-82,3 5 0,-2 0 37,1 1 1,2 0-201,-1 3 0,0-2 110,-4 2 1,4-1-192,0 1 0,1-3 116,-1 3 0,-3-2-438,3-2 0,1-1 194,-2-2 0,1 0 54,-4-4 1,0 0 261,0-4 1,4-2-69,0-2 0,0 1 301,-4-4 0,0-1-132,0-4 1,0 1 276,0-1-202,0 1 1,0-5 339,0 1-162,0-6-204,0 3-114,0-5-205,5 0 115,1 0-17,6 0 0,-1 0 36,0 0 1,1 0-178,-1 0 92,1 0 1,-1-1-448,0-3-107,1 3 0,-2-5 2,-2 2 672,-3 3 0,0-10 0,1 5 0</inkml:trace>
  <inkml:trace contextRef="#ctx0" brushRef="#br0" timeOffset="40">18753 10165 7569,'0'-8'-107,"0"0"0,5 5-219,3-5 1,2 5-236,1 0 1212,1-4 1,-1 6-277,1-3 0,-1 2-332,0-2 8,1 3 1,-1-5-817,1 6 765,-6 0 0,9 0 0,-2 0 0</inkml:trace>
  <inkml:trace contextRef="#ctx0" brushRef="#br0" timeOffset="41">19039 10233 7569,'7'1'315,"1"3"0,-1 3 54,5 4 0,-1 4-78,1 0 0,-2 4-16,-3-3 0,4 8-77,-4-1 1,7 7-4,1 1 1,2 2-184,-2 1 1,-2-1 99,2-3 0,2 2-450,-2-5 1,4-1 200,-4-3 1,0-1-90,-3-3 0,-1-3 59,1-4 0,-1-1 115,0 0 0,1 0-209,-1-4 0,-3 2 65,-1-5 1,-3 4-923,4-5 1118,-6 1 0,9-4 0,-5 0 0</inkml:trace>
  <inkml:trace contextRef="#ctx0" brushRef="#br0" timeOffset="42">19415 10324 7569,'0'-11'396,"0"0"-191,0-1-89,0 1 1,0 3 257,0 1-320,-5 4 1,3-1-31,-6 8 1,1 0 187,-5 7-96,-4-2 1,2 13-235,-5-3 0,0 7 98,-4 5 0,1-2-121,3 1 0,-1 1 57,5 3 1,-4 0-285,3 1 1,1-5 119,4 1 0,3-6-73,1 2 1,0-4-68,0-4 388,-4 2 0,5-8 0,-5 3 0</inkml:trace>
  <inkml:trace contextRef="#ctx0" brushRef="#br0" timeOffset="43">19393 10713 8470,'6'11'703,"-1"1"-451,-5-1 0,4 2 23,0 2 1,-1 3-93,-3 5 1,0-1-34,0 1 0,0 0 45,0 0 0,0 0-240,0 0 1,2-1-113,2 1 1,-3-1-169,3-3 1,-3 1 34,-1-5 0,0 1 135,0-5 0,0-3-927,0-1 548,5-4 534,-4 2 0,9-5 0,-3 0 0</inkml:trace>
  <inkml:trace contextRef="#ctx0" brushRef="#br0" timeOffset="44">19553 10199 7569,'-7'-18'3,"3"3"1,3 2-73,1 2-134,5-1 305,2 1 363,4 5 1,-3-3-240,-1 5 1,-3-1 44,4 1 0,-1 3 68,5-3-328,-1 3 1,0 1 57,1 0 0,-1-4-37,1 0 0,-5 0 233,1 4-166,0 0 1,-1 0 74,1 0 0,-4 0 28,3 0 108,-4 0-212,7 5 1,-8 2 67,6 4 0,-5 2-10,0 2 1,2 3 33,-1 5 0,0 4-55,-4 4 0,1 6-21,3 1 1,-3 5-154,3-1 1,-2 1 106,-2-1 1,0 2-296,0-2 1,0-1 129,0 1 1,0-6-174,0 3 1,1-4 110,3-1 1,-2-3 28,6-1 1,-4-4 68,3 0 1,-3-5 161,4-2 0,-5-4 203,5 4 1,-4-5-145,3 1 0,-4-6 427,1-1 1,-3-5 114,-1 5 193,0-6-637,0 4 1,0-5-84,0 3-17,-5-3 0,-3 4-120,-7-5 1,1 0-328,-5 0 0,-1 0 192,-7 0 0,3 0-704,-3 0 0,5 0 371,3 0 1,2-4-1535,6 0 876,-1 1 1088,1 3 0,4-6 0,2 0 0</inkml:trace>
  <inkml:trace contextRef="#ctx0" brushRef="#br0" timeOffset="45">20089 10519 7569,'0'-12'907,"0"5"-409,0-1-23,0 5-216,0-2-64,0 5 0,0 7-151,0 4 0,0 2 104,0 6 0,4 1-123,0 7 1,1-3 86,-1 3 1,-3-3-286,3-1 0,-2-2-55,2-2 1,-3 1-86,3-4 0,1-1-189,-1-4 0,1-1-135,-1-2 637,-3 2 0,9-3 0,-3 4 0</inkml:trace>
  <inkml:trace contextRef="#ctx0" brushRef="#br0" timeOffset="46">19998 10690 8552,'5'-6'476,"3"2"0,2 3-395,1 1 0,2 0 125,2 0 1,-1 0-403,5 0 0,-5 0-179,1 0 1,2 0-965,-2 0 1339,0-6 0,-3 5 0,-1-4 0</inkml:trace>
  <inkml:trace contextRef="#ctx0" brushRef="#br0" timeOffset="47">20341 10736 8199,'5'6'344,"-4"-1"-291,9-5 0,-7 0-879,4 0 530,-4 0 296,7 0 0,-4 0 0,6 0 0</inkml:trace>
  <inkml:trace contextRef="#ctx0" brushRef="#br0" timeOffset="48">20478 10724 7662,'6'0'871,"-1"0"-764,0 0-363,-4 0-420,4 0-267,-5 0 943,6 0 0,-5 5 0,4 2 0</inkml:trace>
  <inkml:trace contextRef="#ctx0" brushRef="#br0" timeOffset="49">20626 10713 7569,'6'0'495,"1"4"-146,-3-1-150,-3 1 1,4-3-1236,-5 3 1036,0-2 0,0 8 0,0-4 0</inkml:trace>
  <inkml:trace contextRef="#ctx0" brushRef="#br0" timeOffset="50">20854 10359 7569,'0'-12'494,"-5"1"-257,4-1 1,-4 5 219,5-1 128,0 6-333,0-3 1,0 14-125,0 2 0,0 8-89,0 0 1,0 3-2,0 0 0,1 1 97,3 0 0,-3 0-286,3 0 0,1 0 56,-1-1 1,1-3-307,-1 1 1,-3-7 20,3 3 0,-3-4-130,-1 0 0,0-5 148,0 1 362,0-5 0,0 7 0,0-4 0</inkml:trace>
  <inkml:trace contextRef="#ctx0" brushRef="#br0" timeOffset="51">20660 10530 7569,'8'0'-167,"0"0"84,-6-5 0,8 4 761,-2-3-396,2 3 0,3 1-51,2 0 1,1 0-173,3 0 1,7 0-278,-3 0 0,2 0 144,-2 0 1,0-4-1057,0 0 1130,-1 0 0,1-1 0,0-1 0</inkml:trace>
  <inkml:trace contextRef="#ctx0" brushRef="#br0" timeOffset="52">21140 10096 7569,'0'-8'502,"0"1"-334,0 4 0,0-3 49,0 2 196,0 3 0,1-4-93,3 5 1,-3 1-22,3 3 0,-3 0-94,-1 7 0,2-1 8,2 9 0,-2 4-194,6 4 1,-5 4 111,5 0 0,-4 1-207,4-2 0,-6 7 76,2-3 0,1 2-258,-1-6 1,0 3 7,-4-2 0,0-2-86,0 1 0,0-4 180,0 0 0,0-5-35,0-2 0,0-2 218,0 2 0,0-2-138,0-6 1,0 1 225,0-1 1,-2-3-2,-2-1 132,3-4 114,-4 7 16,5-9-125,0 4 205,0-5-365,5 0 1,-2 0-89,4 0 1,1-3 72,3-1 0,1 0-119,-1 4 0,1-1-8,-1-3 1,0 3-74,1-3 0,-1 3-407,1 1 186,-1 0-161,1 0 264,-1 0 1,-5-2-1055,-2-1 1296,3 1 0,-6-8 0,4 4 0</inkml:trace>
  <inkml:trace contextRef="#ctx0" brushRef="#br0" timeOffset="53">21140 10530 7735,'8'-8'184,"-1"1"1,1 4 112,3-1 0,5 2-90,-1-2 0,0 3 66,-4-3 1,5 3-442,-1 1 114,5 0 0,-7-4-736,2 0 617,-2 0 0,-2 4-994,1 0 1167,-6 0 0,4 0 0,-4 0 0</inkml:trace>
  <inkml:trace contextRef="#ctx0" brushRef="#br0" timeOffset="54">21083 10096 7569,'6'-5'240,"-2"-3"-80,-3 3 1,4-4-69,3 6 1,3-5-138,5 4 1,-4-1 83,4 1 0,-2 3-185,1-3 0,-1 3-73,5 1 190,-5 0 0,6 0 29,-5 0 0,0-5 0,-3-1 0</inkml:trace>
  <inkml:trace contextRef="#ctx0" brushRef="#br0" timeOffset="55">21517 9982 7569,'11'0'0,"-4"1"0,-4 3 0,3 4 0,-3 7 0,1 3 0,-4 4 0,0 6 1596,0 3-657,5 2-573,-3 6 1,3 0-133,-5 3 1,1 1-89,3-5 0,-3 4-241,3-4 1,1-3 91,-1-5 1,3-1-115,-3 2 1,4-3 63,-5-5 0,1-4-19,-4 0 1,4-5 171,0 1 1,0-2 167,-4-2 0,1 0-40,3 1 0,-3-5-92,3 1 0,-3-4 91,-1 3 0,0-3 86,0 4-312,0-6 105,0 3 1,0-3-197,0 2-54,0-3-65,0 4 118,0-5 14,5 0 0,-2 0 84,4 0 1,0-1-202,0-3 1,3 3-61,-2-3 1,6 2-63,1 2 1,0 0-364,-3 0 1,-1-3 273,1-1 1,-5 0-1324,1 4 1728,-5-5 0,7-1 0,-4-6 0</inkml:trace>
  <inkml:trace contextRef="#ctx0" brushRef="#br0" timeOffset="56">21437 9993 7569,'0'-11'0,"1"1"-83,3 2 1,2-1-161,6 5 0,0 1 501,4 3 1,-7-4-133,2 0 0,-2 0 31,2 4 0,2 0-114,2 0 1,-2 0-395,2 0 0,-1 0 351,1 0 0,-2 0 0,4 0 0</inkml:trace>
  <inkml:trace contextRef="#ctx0" brushRef="#br0" timeOffset="57">21860 10005 9112,'5'7'595,"2"1"0,3 0-354,2 3 0,-1 5 91,1 3 0,0 3 0,4 1 1,-4 5-89,3 2 1,2 2-208,-2-2 0,4 7 52,-4-2 0,2 0-216,-2-5 1,-2 2 149,2-5 1,-2 0-293,-2-5 1,1 0 55,-1-3 0,0-3-75,1-4 1,-1-1 73,1 1 0,-5-2 31,1-3 0,-4 0-113,3-3 0,-3-3-175,4 3-554,-6-3 275,3-1 750,-5 0 0,0-5 0,0-1 0</inkml:trace>
  <inkml:trace contextRef="#ctx0" brushRef="#br0" timeOffset="58">22134 10107 7569,'0'-17'0,"3"-4"654,1 6 0,1 0 206,-1 4-770,-3-1 1,4 1-52,-5 4 1,-1 4-6,-3 6 1,-2 10 122,-5 10 0,-1 1-215,1 6 0,-4 5 73,-1 3 0,-3 6-24,4 2 1,-1-3-241,0 6 0,2-5 34,-5 1 1,5 0-106,-1-7 0,2 0-121,2-4 0,0-5-131,-1-2 0,6-4-253,2-4 825,3 2 0,1-8 0,-4-1 0,0-9 0,0 9 0,4 0 0</inkml:trace>
  <inkml:trace contextRef="#ctx0" brushRef="#br0" timeOffset="59">22214 10473 7569,'5'-11'0,"-3"4"1230,6 3-524,-6-2-57,8 5-78,-8-4-204,8 5 25,-9 0-254,9 5 0,-8 2 137,1 9-245,-1-4 0,-2 10 101,0-4 1,0 4-35,0 1 1,0 0-366,0 0 0,0-4 173,0 0 1,0-5-583,0 1 478,0-2 0,1-3-90,3-2 76,-3 2-76,4-9 86,-5 4-224,0-5 484,5-5-65,-4-1 0,8-6 96,-5 1 1,4 0-72,-4-1 1,3 1 127,-3-1 1,4 1-17,-5-1 1,2 5 311,-1-1-313,-2 6 1,4-5 92,-2 3-224,-3 3 0,4-3 132,-5 8-57,5 3-396,-4-1 187,4 4-15,-5-4 165,0 6-502,6-1 198,-5 1 136,4-1-14,-5 1-716,0-1 290,5 0-512,-4-4 689,4 3 0,-3-9 418,1 3 0,-1-3 0,8-6 0,-4-1 0</inkml:trace>
  <inkml:trace contextRef="#ctx0" brushRef="#br0" timeOffset="60">22476 9970 7569,'0'-11'-205,"0"0"192,0-1 243,5 1-156,-3 4 365,3-3-208,-5 4 0,1-2 245,3 1-163,-3 4 0,5-3-80,-2 2 1,-1 3-39,4-3 0,-3 3-87,4 1-92,-1 0 145,5-5 0,-5 3-35,1-2-92,0 3 149,-2 1 1,4 0-249,-4 0 87,1 0 0,3 0-127,-9 0 222,9 0-73,-8 0 143,3 0-90,0 0-31,-4 0 0,5 0 260,-2 0-123,-3 5-96,5 2 13,-1 4 1,-3 2 21,6 2 0,-6 3 18,2 5 1,-1 4-10,0 4 0,-1 2 2,2 1 1,-3 0-189,-1 1 0,0 0 46,0 3 0,0-1-88,0 5 1,0-1 102,0 0 0,0 3-65,0-6 0,0 4 6,0-4-614,0 0 652,0-4 1,4-1-49,-1-3 0,1 2-23,-4-5 76,5-1-213,-3-3 206,3 0-4,-5-5 1,0 2-4,0-5 1,0 1-11,0-5 0,0 1 837,0-1-700,0-5 210,0-1 255,-5-5-462,-2 0 0,-5 0-33,-4 0 0,4-1-623,-4-3 0,-1 2 283,-2-6 1,-2 1-879,2-5 0,3 1-789,4-1 1914,1 1 0,0-1 0,-1 1 0</inkml:trace>
  <inkml:trace contextRef="#ctx0" brushRef="#br0" timeOffset="61">23219 10416 7569,'0'-7'258,"0"2"82,0 0 317,0 4-220,0-4-306,0 0 0,5 4 56,2-3 0,0 3 29,0 1 1,5-4-247,3 0 0,1 0 72,0 4 0,-2-4-169,5 1 0,-5-3 98,1 3 1,1 1-522,0-1 1,-1 0-258,-4-1-88,1 3 473,-1-4 422,-5 5 0,-6-5 0,-6-2 0</inkml:trace>
  <inkml:trace contextRef="#ctx0" brushRef="#br0" timeOffset="62">23184 10541 7569,'5'7'-103,"2"-2"0,4-5 221,1 0 1,3 0 226,0 0 1,5 0-321,-1 0-74,3 0 1,2-4 73,3 0 1,-3-3-105,3 3 1,-3-4-399,-2 4 0,-3-3 477,1 3 0,-7-5 0,4 3 0</inkml:trace>
  <inkml:trace contextRef="#ctx0" brushRef="#br0" timeOffset="63">24018 9982 7569,'0'-18'0,"0"2"131,0 4 1,0 1 630,0-1-528,0 1 0,-1 5 156,-3 2-284,3 2 0,-4 4 48,5 2 0,-4 7-99,0 8 1,0 4 21,4 3 1,0 4-81,0 4 1,0 0 41,0 0 0,2 5-145,1-1 0,0 3 7,4-2 0,-3-1 116,4-4 0,-4-4-131,3 1 0,-4-6 41,1 2 0,1-4 60,-1-4 0,-1 1 6,-3-5 0,0 0-8,0-3 1,0-5 10,0 1 1,0-4 3,0 4 183,0-6-175,0 3 1,-1-5 231,-3 0-129,3 0 9,-4 0 48,5 0 157,0-5-240,0 4 1,1-4 21,3 5 0,-1-2-151,4-1 0,1 1 115,3-1 1,1 1-123,-1 2 0,2-1 57,2-3 1,-1 3-95,5-3 1,-4 3 1,4 1 0,-1-1 23,1-3 0,-1 3-83,-3-3 0,-4 1-157,1-1 0,-1 3-957,-3-3 500,-3 3 760,0-4 0,-5-1 0,0-6 0</inkml:trace>
  <inkml:trace contextRef="#ctx0" brushRef="#br0" timeOffset="64">23950 10404 7569,'0'-7'0,"0"-1"764,0 1-434,5 0 1,1-2-90,5 6 0,1-3-216,-1 3 1,1 1 79,-1-1 1,4 0-86,1-1 1,0 3-147,-1-3 96,-2 3 0,7 0 38,-5-3 1,1 3-135,-5-3 1,1 2-1342,-1 2 1467,0-5 0,1-1 0,-1-5 0</inkml:trace>
  <inkml:trace contextRef="#ctx0" brushRef="#br0" timeOffset="65">23858 10028 7569,'7'-12'578,"4"1"1,5 3-625,7 0 0,1 2 85,3-2 0,-3 3-133,3 5 1,-3-3 98,-1-1 1,0 0-524,-1 4 0,-3 0 518,1 0 0,-1 5 0,3 1 0</inkml:trace>
  <inkml:trace contextRef="#ctx0" brushRef="#br0" timeOffset="66">24349 9845 7569,'-6'-8'0,"2"1"343,-2 4 591,5-7-24,-5 9-246,6-4-558,0 5 1,0 6 87,0 5 1,0 3-36,0 9 0,0 2-16,0 10 1,0 3 11,0 0 0,0 5-33,0-1 1,2 6-342,2 2 0,-3 0-233,3 0-354,-3-8 748,-1 12 0,0-13-271,0 5 0,0-3 147,0-9 1,0 2 28,0-10 1,0 1 151,0-4 0,0-2 235,0-2 220,0-2-451,0-6 0,-1-3 452,-3-1 0,3-3-83,-3 4-62,2-6 100,2 3-53,0-5-325,0-5-31,0 4 0,0-5-122,0 2 1,2 3 75,2-3 0,-2-1-64,6 1 1,-1-1 54,5 1 1,-1 3-104,1-3 1,0-1 3,3 1 0,-2-1-99,2 1 1,-2 3 56,-2-3 0,-3-1-122,0 1 1,-4-3-1079,3 3 1395,-4-5 0,2 3 0,-5-6 0</inkml:trace>
  <inkml:trace contextRef="#ctx0" brushRef="#br0" timeOffset="67">24304 9890 7569,'0'-22'0,"5"4"623,2 3-309,3 2 0,6 3-40,-1 2-471,0-2 231,-3 4 61,-1-1 1,-3-2 35,-1 6-250,1-1 1,3 4-1188,1 0 780,-1 0 526,0 0 0,1 5 0,-1 1 0</inkml:trace>
  <inkml:trace contextRef="#ctx0" brushRef="#br0" timeOffset="68">24543 9913 7569,'8'0'0,"0"0"0,3 0 706,4 0 1,6 2-284,-2 1 0,-3 5-331,-1 7 1,-2-2 109,-2 2-78,1 3 150,-6 5 0,4 6-54,-2 5 1,2 0-51,2 1 0,-5 4-279,1 3 0,-4-3 100,3-1 0,-3-2-391,4-2 200,-6-5 144,8-1 1,-7-6-105,5-3 0,-2 1 94,1-5 1,4-3-148,-4-5 1,0-3-185,0 4-62,1-6-94,3 3 243,1-5 107,-6 0 0,-1-1-409,-5-3 0,0 2 7,0-6 605,0 1 0,0-5 0,0 1 0</inkml:trace>
  <inkml:trace contextRef="#ctx0" brushRef="#br0" timeOffset="69">24840 10039 7569,'0'-11'0,"2"-1"0,1 1 365,4-1 1,0 6-41,1 2-50,-5 3-244,2 1 1,-10 6 256,-3 6 0,-2 4-89,-2 7 1,0 5-127,-4 2-14,4 3-962,-10 2 801,4 4 156,1-4 0,-5 5-172,3-6 1,1 0-536,-1 1 668,5-6-710,-7-1 156,8-5 372,-3-6 1,4 4-369,1-6 1,4-4-305,4-3 1025,-4-6 0,1 3 1,-6-5-1</inkml:trace>
  <inkml:trace contextRef="#ctx0" brushRef="#br0" timeOffset="70">24875 9902 7569,'0'-12'0,"0"1"0,5 0-138,2-1 110,-2 1 1,6 3 121,-4 1 0,2-1 227,-1-3 0,2 3-180,-3 0 1,4 6-39,0-2 1,0-1 142,1 1-184,-1 0 0,1 4 115,-1 0-86,1-5 0,-1 4 242,0-3-119,1 3-9,-1 1-12,1 0 6,-1 0-5,-5 0-16,5 0-47,-10 0 0,5 0 80,-2 0-24,-3 5 0,4 1-74,-5 6 1,0-1 13,0 1 1,0 4 9,0 3 0,-3 4 9,-1 4 1,-1 2-40,1 5 0,3 2-10,-3 2 0,1-2-143,-1 6 1,3-1 94,-3 1 1,3 2-130,1-2 0,-4-3 42,0-1 0,1-2-184,3-2 107,0 1 35,0-6 1,-4 2-49,0-4 0,0-2 50,4-6 1,0 3 40,0-3 1,0-2 173,0-2 1,0-2 16,0-2-32,0 0 0,4-3 16,0 0 13,0-6 43,-4 3 1160,0-5-1582,-5-5 1,-2 0 147,-4-3 1,-1 2-895,1 2 0,-4 2 450,-1-6 0,-8 4 524,2-3 0,-9-1 0,2-3 0</inkml:trace>
  <inkml:trace contextRef="#ctx0" brushRef="#br0" timeOffset="71">22625 9319 7569,'0'-6'588,"0"1"2453,0 5-2807,0 5 1,4-2-27,-1 4 1,5 1 10,-4 3 1,1 1-56,-1-1 1,-2 1 18,6-1 1,-6 4-13,2 0 1,1 2 23,-1-2 0,5-1-107,-1 5 1,-2-1 53,1 1 0,1 2-15,4-1 0,-1 1 64,0 2 1,1 0 82,-1 0 1,1-1-107,-1 1 0,0 4-4,1 0 1,-1 3 14,1-3 1,-5 1 12,1-2 1,-2 3-155,2 6 0,2-5 91,-2 1 1,1-5 14,-2 5 1,3-6-30,-2 2 1,-2 1-68,2-2 0,-4 5 30,3-5 1,-3 5 38,4-4 0,-6 3-153,2-3 0,1 3 50,-1-3 0,0 4-73,-4 0 1,0-2-76,0 2 0,0-5-81,0 5 1,0-6 74,0 2 1,0 1-46,0-2 0,-1 1 17,-3-4 0,2 1 62,-1 3 0,0-3-24,-1 2 1,3-2 25,-3-1 1,-1 0 70,1 0 1,-1 0-76,1 0 1,3-4 17,-3 0 0,-1-2-22,1 2 1,-3-1-20,3-3 0,-4-2 49,5 2 0,-6 2-9,1-2 0,2 0 95,-2-3 1,4-1-94,-3 1 0,3-1 39,-4 0 0,6-3-67,-2 0 169,-2-1-78,4 5 1,-6-1 1,4 1 1,-4-5-127,4 1 0,-3-1 102,3 5 1,-4-5-652,4 1 444,-4 0 1,5 2-42,-5-3 1,5 2-583,-5-5 296,5 5 0,-3-6-488,2 4-328,3-4 1398,-9 2 0,4 0 0,-6 1 0</inkml:trace>
  <inkml:trace contextRef="#ctx0" brushRef="#br0" timeOffset="72">18399 9662 8485,'-6'5'442,"-1"0"-358,4 3 0,0 2 8,-5-2 1,6-2 10,-2 2 0,-1-1-13,1 5 1,-3 0 31,3 3 1,-4-2 7,4 2 1,-5 3-27,2 1 0,0-1 24,0 1 0,-1 0-55,-3 4 0,3 0-69,1 0 1,3-1 30,-4 1 0,4 0 48,-3 0 0,0 1-152,0 3 0,0-2 89,4 6 0,0-5-95,-5 5 1,5-1 56,-5 4 0,6 1-43,-2-1 0,-1 0 49,1 0 0,0 1-8,4-1 1,0-4-3,0 1 1,0-1 11,0 5 1,0-1 96,0 0 1,0 0-56,0 1 1,1-1 250,3 0 0,-1 4-108,4 0 0,-3 0 125,4-3 0,-2-5-49,2 1 0,2-5-92,-3 5 0,0-6-129,0 2 0,-3-3 125,4-1 0,-4-1-198,3 1 0,1-1 60,3-3 1,-2-1-86,3-3 0,-6-2 50,9 2 1,-5-3 34,5 0 0,-6-4-53,-1-1 0,0-1 8,3 2 0,-3 1 206,-1-5 0,-3 3-90,4-3 0,-6 1 224,2-1-162,-3-3 26,4 10-16,-3-10-201,3 4 0,-5-4 14,0 3-103,5-3 80,-4 4 71,4-5-604,-5 0-105,0 5-523,0-3 121,0 3 1,0-4 1089,0 3 0,0-3 0,0 4 0</inkml:trace>
  <inkml:trace contextRef="#ctx0" brushRef="#br0" timeOffset="73">8349 12746 7569,'-12'-7'0,"5"-2"272,-1 6 544,5-1 271,-2-1-411,5 3-426,0-3 0,0 7-55,0 1 0,3 4-78,5 4 0,-1 2 11,8 2 0,2-1-99,-2 5 0,4-1-201,-4 1 0,4 1 148,-3-4 1,3 3-204,-4-4 1,4 0 96,-4-4 0,2-3-245,-2 0 1,-2-2 78,2 2 0,-6-2-389,-2-2 361,1-3 324,3 4 0,1 0 0,-1 2 0</inkml:trace>
  <inkml:trace contextRef="#ctx0" brushRef="#br0" timeOffset="74">8863 12689 7569,'0'-7'842,"0"-3"-408,0 9 1,-4 5-537,0 7 0,-5 3 69,1-3 1,-2 5-249,-1-1 0,-1 1 142,1 0 1,-4-2-254,0 5 1,-1-5 94,5 1 1,0-3-68,-1 0 0,2-1 364,2 1 0,-2-1 0,4 1 0,-6-1 0</inkml:trace>
  <inkml:trace contextRef="#ctx0" brushRef="#br0" timeOffset="75">8646 12963 7569,'-5'6'313,"3"-1"93,-3-5 168,0 5-149,4-4 0,-4 6-83,5-3 1,-4-2 134,0 6 1,0-1 123,4 5-464,0 4 1,0-2 45,0 5 1,0 0 22,0 4 1,4-4-375,0 0 0,0 0 175,-4 4 1,4 0-146,-1 0 1,2-4 71,-1 0 0,-2-4-29,1 4 0,2-5-36,-1 1 155,0-2 0,0-2-329,0 1 143,-1-6-334,-3 4 0,2-8-37,2 1-50,-3-1 1,5-2 582,-2 0 0,2-5 0,6-2 0</inkml:trace>
  <inkml:trace contextRef="#ctx0" brushRef="#br0" timeOffset="76">8977 12746 7569,'-7'-5'-445,"1"3"832,2-1 139,3 1 1,-5 2-162,2 0 0,3 5-33,-3 3 0,-1 2-99,1 2 0,0 4-29,4 3 0,1 4-191,3 4 26,-3-3 1,10 9 45,-4-3 0,2 3 69,-1 1 0,2-1-241,-3-2 0,0 1 70,0-6 1,-4 5-147,1-5 1,1 1 87,-1-4 1,-1-4 121,-3 0 0,0-5 161,0 1 279,0-2-91,6-2-217,-5 1 264,4-6-63,-5-1-200,0-5-93,5 0 0,1 0-2,6 0 0,-1-4-3,1 0 0,3-1-74,0 1 1,5 3-53,-1-3 0,-1-1 70,1 2 0,-1-5-84,1 4 1,1 0 106,-4 4 1,-1 0-385,-4 0 1,3-1-27,-2-3 1,2 3-181,-7-3 1,-1 3 122,2 1 1,-4-4-790,3 0-493,-4 0 952,2-1 748,-5-1 0,-5-5 0,-1-1 0</inkml:trace>
  <inkml:trace contextRef="#ctx0" brushRef="#br0" timeOffset="77">8965 13065 7569,'0'-11'1239,"2"3"-773,1 1 0,0 4-153,5-1 1,-1 3 28,5 1 0,3-1-59,0-3 0,4 3-43,-4-3 1,6 3-135,-2 1 1,1 0-134,-1 0 1,1-1-32,-4-3 0,-1 2-240,-4-1 0,1 1-667,-1 2 0,-3 0-79,-1 0 1044,-4 0 0,2-5 0,-5-1 0</inkml:trace>
  <inkml:trace contextRef="#ctx0" brushRef="#br0" timeOffset="78">8874 12689 7569,'0'-12'181,"0"6"0,1-4-20,3 2 1,2 2 291,6-2 1,1 4-130,2-3 0,-1 4 26,5-1 0,4-1 89,3 1-313,1 1 0,1-1 2,2 0 1,-2 0-101,-1 4 1,1 0-537,-2 0 0,1-4 327,-4 1 0,0-1-651,0 4 1,-2-4 831,-2 0 0,3-5 0,-4 3 0</inkml:trace>
  <inkml:trace contextRef="#ctx0" brushRef="#br0" timeOffset="79">9731 12609 7569,'0'-12'1766,"0"1"-1474,0-1 1,3 5 24,1-1-167,0 6 0,-9-3 125,-3 5-282,-2 0 46,-6 0 1,2 0-178,-5 0 0,3 5 113,-3 2 1,2 0 37,-2 0 0,-2 1 37,6 3 0,-1 1 66,0-1 1,4-1-38,-4-2 1,4 2 78,0-2 0,5 2-108,-1 1 1,4 1 25,-3-1 1,4 0-87,-1 1 1,4-1 92,4 1 1,0-1-26,7 1 0,-2 0-1,6 3 1,3-2-51,1 2 0,3-2 15,1-2 1,0 1-9,-1-1 0,1 1-39,0-1 0,0 1-100,0-1 1,-2-3-56,-2-1 1,2 1 70,-6 3 0,0 1-25,-3-1 1,-2 1 47,-3-1 0,-2 0-73,-5 1 0,0-1 12,0 1 1,-5-1 28,-2 0 0,-5 5 189,-3-1 0,-1 1-100,-4 0 0,-1-2 287,2 5 0,-3-5-132,-1 1 0,-3-2 193,-1-2 0,1 0-125,3 1 0,1-5-92,3 1 0,-1-5-239,5 0-286,-6 4 0,9-6-500,-4 3-741,9-3 1664,2-1 0,5-5 0,0-1 0</inkml:trace>
  <inkml:trace contextRef="#ctx0" brushRef="#br0" timeOffset="80">9890 13305 8829,'7'2'965,"-3"1"1,1 0 77,-1 5-578,-1-6 0,-3 4 707,0-2-1270,0-3 30,0 10-80,0-10-401,0 9 549,0-9 0,-10 9 0,-3-3 0</inkml:trace>
  <inkml:trace contextRef="#ctx0" brushRef="#br0" timeOffset="81">8646 14710 7569,'-12'6'-1665,"1"-2"1625,4-3 30,-3-1 1,4 0 1,-2 0-15,1 0 27,4 0 1,-3-3 217,2-1-211,3 0 0,-6 0 215,4 0-136,1 1 0,-4-1 299,2 0-51,3 0-84,-4 4 1,4-1 343,-3-3-122,2 3 226,-3-4-407,5 5 0,0-1 270,0-3-149,0 2-231,0-3 1,5 9-20,3 0 1,-2 5 22,2-2 1,0 5-160,3 3 0,4-1 102,1 5 0,0-4-176,-1 4 0,-2-3 24,2 3 0,2-4-21,-2 4 0,1-5-7,0 1 0,-2-2 58,5-2 1,-5 1-15,1-1 0,-1-3 15,1-1 1,-2 0-215,2 0 176,-2 3 1,-2-8-396,0 1 0,-3 3-67,0-3-1074,-6 1 385,3-4 181,-5 0 650,0 5 1,-1-3 346,-3 1 0,-2-6 0,-6-4 0</inkml:trace>
  <inkml:trace contextRef="#ctx0" brushRef="#br0" timeOffset="82">9194 14676 7569,'6'-1'453,"-2"-3"-155,-3 2 352,-1-8-97,0 9-366,0-4 0,-1 5-90,-3 0 1,-2 5-56,-6 3 1,-3 2-160,0 1 0,-4 2 42,4 2 0,-6-1-159,2 5 0,2-4-45,-2 4 0,3-5 86,-3 2 1,5 0 14,-1-1 0,2 1 22,2-5 1,3 0-732,1 1 248,4-1 639,-7 1 0,-1-1 0,-7 0 0</inkml:trace>
  <inkml:trace contextRef="#ctx0" brushRef="#br0" timeOffset="83">8885 15007 7569,'7'0'1179,"-2"-5"-730,-5 4 0,1-3 20,3 8 1,-3-2 25,3 6 0,-1-1-134,0 5 0,-1 1 29,1 2 0,-1 3-154,-2 4-99,0 1 1,0 0-37,0 0 0,0 2-141,0-2 0,0 5-163,0-9 0,4 5 188,-1-5 1,1 2-193,-4-2 1,1-3-49,3-5 137,-3 6 0,5-4 96,-6 2 0,3-6 49,1-2-52,0-4 1,-3 6 7,3-5-897,-3-1 372,4-3-3189,-5 0 3731,0-5 0,-5-1 0,-1-5 0</inkml:trace>
  <inkml:trace contextRef="#ctx0" brushRef="#br0" timeOffset="84">9399 14790 7569,'0'-11'0,"-3"3"935,-1 0-168,0 1-5,4 0-305,0 2 34,0 5-145,0 10 1,0-1-63,0 10-147,-5 0 1,4 8-18,-3 0 1,1 3 62,-1-3 1,3 3-179,-3-3 1,3 3 92,1-3 1,0 1-269,0-1 1,0-3 116,0 2 1,0-3-332,0-4 1,1 2 146,3-6 0,-3 0 37,3-4 0,-1 0 60,1-4 49,-3 3 0,8-7 240,-5 5 1,1-6-59,-2 2 0,0-3 376,5-1-85,-6 0-310,8 0 1,-3-1-35,4-3 0,0 3-70,1-3 0,-1 1-59,1 0 0,3 1 71,0-1 0,0 1-43,-3 2 1,-1 0 41,1 0 0,0 0-168,4 0 1,-4-4-87,4 1 1,-4-1-210,0 4 1,-1 0-60,0 0 1,-3 0-289,0 0 0,-4 0-72,3 0 903,-4 0 0,2-5 0,-5-2 0</inkml:trace>
  <inkml:trace contextRef="#ctx0" brushRef="#br0" timeOffset="85">9365 15076 7569,'6'-8'0,"-2"0"0,-2 5 234,-2-5 0,5 5 384,2 0 1,2 0-265,-1-1 0,2 3-133,-3-3 0,9 3-200,3 1 1,1-1 94,-1-3 0,3 3 40,-3-3 1,2 1 9,2-1 1,0 3-1,0-3 1,0-1-138,-1 1 1,-2-3 115,-1 3 1,-5-4-224,1 5 0,-6-3 42,-2 3 1,-4 0 35,1-4 0,-3-1 0,-1-4 0</inkml:trace>
  <inkml:trace contextRef="#ctx0" brushRef="#br0" timeOffset="86">9365 14790 7569,'1'-18'0,"3"3"0,3 1 952,4-1-574,5 2 0,2-2-87,5 7 0,0-2-240,0 3 0,0 0 28,-1 0 1,1 3-145,0-4 0,0 6-440,0-2 390,-5 3 0,2 1-81,-5 0 1,2 0-399,-2 0 594,-2 0 0,3 0 0,-5 0 0</inkml:trace>
  <inkml:trace contextRef="#ctx0" brushRef="#br0" timeOffset="87">10130 14664 7569,'0'-11'371,"4"0"65,0-1 1,4 5 276,-5-1-244,1 5-198,-4-2 1,-1 5-97,-3 0 1,-2 0-171,-6 0 1,0 2-15,-4 1 0,2 0-151,-5 5 0,0-1 156,-3 5 1,2 3-50,1 0 0,2 0 181,-2-3 1,2-1-110,6 0 1,1 1 25,2-1 0,-1 1-25,5-1 0,0 1 118,4-1 1,0 0 5,0 1 0,0 3 87,0 0 0,0 1-88,0-5 0,2 2 94,2 2 0,2-2-219,5 2 1,2-3 99,2 0 1,3-1-166,5 1 1,0-1 90,0 1 1,3-1-63,1 0 1,-1 5 46,-3-1 1,3 0-124,-3-3 0,2 0 75,-6 3 0,1-2-15,-1 2 0,-3-1 33,-9 2 0,2-4 1,-5 3 0,0 2-86,-4-2 1,0 0 85,0-3 0,-7 3-183,-4 0 0,-2 1 27,-6-5 0,-4-1 101,-3-2 0,-2 2 55,1-3 1,-1-1-4,-2-3 0,-6-1-95,6-2 0,-5 0-112,9 0 0,0 0-237,7 0 0,3 0-124,4 0-1342,1-5 1309,5-2 0,2-3 604,8 2 0,2-2 0,5 4 0</inkml:trace>
  <inkml:trace contextRef="#ctx0" brushRef="#br0" timeOffset="88">10633 15327 7569,'-12'0'0,"6"5"566,1-4-285,5 4 0,0 0 15,0 3 1,0 2 71,0 1 0,1 5 218,3-1 1,-1 5-219,4-1 1,-4 4 185,1 4 0,1-3-345,-2 3 0,3-3-272,-3-2 1,-1 1-319,1 0 1,-1-1 380,-2-3 0,-5 2 0,-2-3 0</inkml:trace>
  <inkml:trace contextRef="#ctx0" brushRef="#br0" timeOffset="89">11546 14596 7569,'-1'-8'0,"-3"1"0,3 3 240,-3-4 497,3 6 90,1-8-220,0 8 150,0-8-133,0 9-448,0-4 0,0 6-7,0 3 1,0 7 11,0 8 0,0 8-18,0 3 0,0 3-76,0 2 1,4 3-182,0 0 0,5-1 89,-2-7 0,0 2-367,0-6 1,-3 1 176,4-4 0,-5-4-162,5 0 1,-5-5-7,0 1 0,2-2-730,-1-2 347,0 1-184,-4-1 321,0-5 0,0-2 609,0-8 0,5-7 0,1-7 0</inkml:trace>
  <inkml:trace contextRef="#ctx0" brushRef="#br0" timeOffset="90">11364 14687 7569,'0'-18'377,"0"2"128,0 5 0,5-1-349,2 1 0,4-1-1,0 1 0,6 3 117,2 1 0,-2-1-66,2-3 1,4-1-73,4 1 1,1-1-7,-2 1 1,0 3-88,4 1 0,-4 4 60,0-1 0,-2 3-145,-1 1 0,-1 0-110,-3 0 1,-3 5 91,-4 3 1,-1-2 13,1 2 0,-6-1 44,-2 5 1,-3-1-264,-1 1 0,0 3 53,0 0 1,-5 2-54,-3-2 1,-2-3 166,-1 4 1,-2 0 27,-2-1 0,1 1 153,-5-5 0,5-1-98,-1-2 1,-2 2 107,2-2 1,0-2-72,3 2 1,5-6 250,-1 2 0,6-2 164,-2 2 125,2-2-468,2 3 0,2-2-24,2 1 0,3 0 62,8-4 1,-1 1-30,5 3 0,-1-3-10,1 3 0,3 1-25,-3-1 1,-1 1-140,1-1 1,-5 1 43,1 3 1,1 2-65,-1-3 0,-1 4 36,-6 0 1,1 2-164,-5 2 1,0-2-44,-4 2 1,0-3 80,0 0 1,-7-1 100,-4 1 0,-2 0-17,-6 4 0,4-4 46,-4 4 0,0-5-7,-4-3 0,1 2 12,3-3 1,-2-2 6,2-1 0,1 1 6,-1-1 1,5 0-149,-1-4 0,6 0 85,1 0 0,4 0-510,-3 0 1,4-1 208,-1-3 0,3 1 398,1-4 0,0-1 0,0-3 0</inkml:trace>
  <inkml:trace contextRef="#ctx0" brushRef="#br0" timeOffset="91">12038 14562 7569,'0'-12'0,"0"1"0,0-1 955,0 1-198,0 5 170,0-5-416,0 10 1,1-4 157,3 5-409,-3 0 0,5 0 11,-2 0 1,1 5-41,3 3 0,6 3-97,-3 4 1,4-1-77,1 5 1,-4-3-19,4 3 0,0-2 95,-1 2 1,4-2-368,-3-6 0,-1 1 119,-4-1 1,4-4-459,1-4 0,-1 2-7,-4-1 0,1 0-223,-1-4 0,1 0-323,-1 0 0,-3 0-62,-1 0 1186,1-5 0,-2-1 0,-1-6 0</inkml:trace>
  <inkml:trace contextRef="#ctx0" brushRef="#br0" timeOffset="92">12529 14482 9946,'6'0'67,"-1"0"0,-10 5-77,-3 2 1,-3 3 75,-4 2 1,-2 3-459,-2 0 1,-1 1 57,5-5 0,-4 0-138,3 1 1,-3-1 179,4 1 1,0-2-112,4-3 1,4 4 130,3-4 0,-2 0 272,-2 0 0,2-3 0,-2 4 0,6-1 0,-8 5 0,3-1 0</inkml:trace>
  <inkml:trace contextRef="#ctx0" brushRef="#br0" timeOffset="93">12255 14767 7569,'6'5'378,"-1"-3"1,-5 4-109,0-2 0,4-2 112,0 6 1,1-4-101,-1 3 0,-3 1 76,3 3 1,-2 2 455,2 2-527,-3-2 0,4 3 27,-5-4 0,2 3-90,1 0 1,-1 0-219,1-3 0,2-1 82,-1 1 0,0-1-151,-4 1 0,1-1-196,3 0 0,-3-3-278,3 0 0,-2-5-202,-2 5-491,5-5-344,-4 7 1574,4-9 0,-10 4 0,-1-5 0</inkml:trace>
  <inkml:trace contextRef="#ctx0" brushRef="#br0" timeOffset="94">13545 14390 7569,'-10'-1'420,"2"-3"-263,3 3 1,5-5-31,0 2-122,0 3 92,0-5 1,4 8 165,0 2 1,4-2 128,-5 6 1,6 3-111,-1 4 0,2 6-34,1-2 0,1 2-70,-1 2 1,4 4 94,1-1 1,-1 2-48,-4-1 0,5 1-140,-1 2 0,-4 2 65,-3-5 0,-2 3-128,2-3 1,2 3-136,-2-3 0,-2 0 100,2-5 1,-5-3-115,5 0 1,0-5-84,3 2 199,0-4 0,0-4-111,-4 0 1,3-6 17,-8 3 55,3-5 0,-5-5-26,0-3 0,0 2 49,0-1 0,-2-1 36,-1-4 1,1-3-37,-1 0 1,1-1 99,2 0 0,0 2-10,0-5 0,2 0 72,1-4 0,0 1-49,4-1 1,1 1-54,4 3 1,-5 3-22,1 4 1,-4 2 39,3 2 0,-3 3-109,4 5 86,-1 0 0,5 9-21,-1 3 1,4 5 3,0-1 0,2 4 2,-2-1 0,-1 3-60,5 0 0,-1 0 57,1-3 0,1 3-154,-4-3 1,3-3 87,-4-1 0,0-2 32,-4-2 0,1-4 37,-1-3 0,-3 1 87,0-1 1,-5-1-56,5-3 1,-6-5 110,2-2 1,-2-4-69,-2 0 1,3-2-9,1-2 0,0-3 77,-4-4-104,0-1 1,0-5 53,0-3 59,0 3 0,0-6-93,0 0 0,0 1-45,0-1 1,0-4-101,0 3 0,0-2-211,0 3 1,-4 5-45,0 2 1,-1 5 136,1 3 0,3 2-1351,-3 6 578,-2 4 39,5 2 0,-6 10 921,4 3 0,1 7 0,-3 3 0</inkml:trace>
  <inkml:trace contextRef="#ctx0" brushRef="#br0" timeOffset="95">14459 14402 7806,'0'7'748,"0"1"0,0-4-474,0 3 0,0 5 79,0 3 1,0 7-77,0 0 0,0 3-94,0 5 1,0 2-51,0 6 1,0-5 49,0 5 1,0-5-191,0 5 1,0-4 46,0-3 1,4 0-35,-1-4 0,3 0-41,-3-5 1,2-4-69,3-3 0,2 2 46,-2-2 0,2-1 53,1-6 0,1 1 117,-1-6 1,1 5-87,-1-4 0,0 0-104,1-4 1,-1 0 73,1 0 1,3 0-120,0 0 0,2-2 106,-2-1 1,-2 0-195,2-5 51,3 6 1,-6-7-192,3 5 0,-6 0-1073,-1 4 578,-5 0-283,2-5 1128,-5 4 0,-11-9 0,-1 4 0</inkml:trace>
  <inkml:trace contextRef="#ctx0" brushRef="#br0" timeOffset="96">14402 14847 7569,'0'-11'300,"5"4"0,1-2-259,6 6 0,3-6-45,0 1 0,4 2 111,-4-2-90,6 6 0,-4-5 35,6 4 0,0 1 6,0-2 1,0 2-179,0-2 0,-6 2 93,-1-6 1,0 5-95,-1 0 0,0-2 74,-3 1 0,-4-4 47,-1 4 0,-4-5 0,2 3 0</inkml:trace>
  <inkml:trace contextRef="#ctx0" brushRef="#br0" timeOffset="97">14390 14447 7569,'12'-16'1082,"0"3"-1002,4-2 1,3 2-152,7 2 1,-2 1 232,3 2-72,-3-2 1,-1 9-138,0-3 0,0-1-8,0 1 1,3 0-256,1 4 1,1-1-103,-2-3 267,-1 3 0,6-6-194,-4 4 0,3 0 166,-3-4 1,0 3-3,-5-4 0,0 6 108,-3-2 26,-2-3 1,-6 6 132,0-3 0,-3 3 341,0 1 635,-6 0-500,3 0 612,-5 0-797,0 5 0,0-2 134,0 4 0,0 1-178,0 3 1,0 6-116,0 2 0,-4 4-67,1 3 0,-1 4-23,4 4 0,-4 4-105,0 0 1,-3 4 84,3-4 1,-4 4-297,4-4 1,-3 4 110,3-4 0,-4 0-258,5-4 0,-3-1 108,3-2 0,1-4-18,-1-4 0,0-5-342,-1-3-239,3-2-760,-4-2 1108,5-4 0,0-3 472,0-8 0,0-8 0,0-5 0</inkml:trace>
  <inkml:trace contextRef="#ctx0" brushRef="#br0" timeOffset="98">14961 14539 7569,'0'-18'509,"-1"-2"145,-3 4 0,3-3-247,-3 4 0,3-4-180,1 4 0,4 0 327,0 3 0,1 5 229,-2-1-401,-1 6 0,4-4-102,-2 6 1,-2 0-125,6 0-101,0 6 0,3 4-2,0 5-16,1 5 1,-1-1 87,1 8 0,3 2-120,0 5 0,2-3-4,-2-1 0,1 1-82,3 3 1,3-1-60,-3-3 0,-1 2 52,1-5 0,-1-4-91,1-4 1,-2-5-28,-1 1 1,-4-2-292,4-2 228,-4 0 0,-2-3-199,-2 0 0,-2-6-970,-2 2 733,-3-3 63,4-1 254,-5 0 1,-5 0-16,-2 0 403,-3 0 0,-7 5 0,-1 2 0</inkml:trace>
  <inkml:trace contextRef="#ctx0" brushRef="#br0" timeOffset="99">14984 14836 7569,'-7'0'608,"-1"0"156,5 0 0,0-4 203,6 0-309,-1 0-535,13 4 1,-4-1 71,8-3 0,2 3-119,-6-3 0,6 3 119,2 1-1084,0-5 669,5 4 0,-5-6-175,0 3 1,0 3-463,-1-3 1,1-1-709,0 1 1565,-5-4 0,3 1 0,-3-4 0</inkml:trace>
  <inkml:trace contextRef="#ctx0" brushRef="#br0" timeOffset="100">15452 14390 7569,'0'-11'-128,"0"-1"344,0-4 0,0 3 130,0-2 0,0 2 194,0 2-280,0 5 1,0-1 326,0 3 330,0 3-55,0-4-383,0 15-311,0-2 1,2 17 119,2-2 1,-3 8-145,3-1 1,2 3-113,2 1 1,-2 4-3,1 0 15,1 0 1,0-3 56,-1-1 0,1 0-104,3 0 0,-3-4-287,0-4 0,-5-2 139,5-1 0,-4-4-483,3 0-102,-4-5-383,7 3 129,-9-11 232,4-1 0,-5-6 327,0-3 0,0-2 430,0-6 0,0-4 0,0-2 0</inkml:trace>
  <inkml:trace contextRef="#ctx0" brushRef="#br0" timeOffset="101">15704 14402 7569,'11'-12'0,"-3"1"1013,-1-1-605,1 6 1,3-3 492,1 5-34,-6-4-287,-1 6-443,-5-3 1,0 6 8,0 3 0,-1 8-64,-3 7 0,-2 2-27,-6 2 0,0 1 82,-4 3 0,4 2-227,-3 5 1,-2-3 71,2-1 0,0-3-267,3 3 0,1-4 116,-1 0 1,2-2 8,3-1 1,-2-4 207,5 0 1,0-5 123,4 2 1,0-4 24,0 0 1,4-5-110,0 1 0,5-4 57,-2 3 0,3-4-51,2 1 1,3-3 84,0-1 1,4 4-170,-4 0 0,6-1-161,-2-3 0,-1 0-102,1 0 0,-4 0-352,4 0 1,-5 2-535,1 1 1,-6-1 1138,-1 2 0,-1 2 0,5 0 0</inkml:trace>
  <inkml:trace contextRef="#ctx0" brushRef="#br0" timeOffset="102">16537 14379 7569,'-6'-5'286,"2"-3"-149,3 3 1,1-5 92,0 2 1,0-2-1,0-1 0,1 3 32,3 1 1,-1 0 129,4 0 0,-3 0 377,4 3-485,-6 3 1,5-4-32,-4 5 1,0 0-27,4 0 1,-4 6-108,1 6 1,1 4 62,-1 7 1,0 1-132,-4 3 1,1-2 38,3 6 0,-3-1-158,3 4 0,-3-1-5,-1-2 1,0 2-96,0-3 1,0 0 72,0 0 0,0-5 73,0 2 0,0-7 66,0-1 1,1-3-42,3 3 0,-1-7 130,4 0 1,-3-1-113,4-3 0,-5-3 8,5-1 0,-4-3 5,3-1-25,1 0 0,3 0 2,1 0 1,1 0-6,2 0 1,-1-5-62,5-3 1,0 2 60,4-2 0,0 2-102,-1-2 1,1-1 87,0 6 0,0-5-69,0 4 0,-2-3-49,-2 3 1,2 0-154,-6 4 0,0-4-426,-3 0 0,-1 1-102,0 3 124,1 0 1,-5 0-547,1 0 1228,-5-5 0,7 3 0,-4-3 0</inkml:trace>
  <inkml:trace contextRef="#ctx0" brushRef="#br0" timeOffset="103">17131 14824 7569,'0'7'418,"2"-4"132,1-6 0,4 1-238,4-1 0,-3-3-123,-1 3 1,1-6 77,3 1 1,0-2-73,-4-1 0,2-1 97,-5 1 0,3-1-76,-3 1 0,0-1-144,-4 1 0,0-2-25,0-2 0,0 1-135,0-5 1,0 4-42,0-4 0,0 1 91,0-1 1,0-2-80,0 1 0,0-5 76,0-2 1,0 1 35,0 3 1,1-4 8,3 1 0,-3-1 69,3 4 1,1 2-17,-1 2 1,4 2 56,-4 6 114,-1-1 236,-3 6-199,5 1 0,-2 6-105,5 3 0,-1 4 54,5 7 1,0-1-45,4 5 0,-3 4-96,7 3 1,-3 5 37,2-5 0,3 5-102,-3-5 1,1 5-214,-1-4 0,-2 3 114,-6-3 1,4 3-213,1-3 1,-2 1 37,-7-2 18,3-2 0,-5 3-181,3-8 1,-2 1-11,-2-4 0,-3-1-129,3-4 0,-2-3-584,-2 0 392,0-6 148,0 8 609,0-9 0,0 5 0,0-6 0</inkml:trace>
  <inkml:trace contextRef="#ctx0" brushRef="#br0" timeOffset="104">17120 14710 8190,'11'-11'1463,"6"4"-1338,2 3 1,2 2-349,2-2 0,-4 2-287,0-6 0,0 4 175,4-3 0,1 0 267,3 0 0,-2-2-71,6 5 0,-5-4-331,5 5 0,-6-3 470,2 3 0,-3-4 0,-1-4 0</inkml:trace>
  <inkml:trace contextRef="#ctx0" brushRef="#br0" timeOffset="105">17657 14310 7569,'6'-11'0,"-1"0"1396,-5-1-894,5 1 0,1-1 266,6 1-489,4 4 1,-7 1-87,3 2 0,-3 3-146,2-3 0,-1 4 191,-2 4 0,2 6-43,-2 5 0,0 11-89,0 0 1,1 6 56,-5 2 1,1 1-109,-1-1 0,-3 4-64,3 0 1,-3-1-38,-1-7 1,0 2 42,0-5 0,4-1-52,0-3 1,3-4-148,-3 0 185,5-5 0,-3 1-96,6-7 147,-6 2-82,4-8 12,-9 3 19,4-5 1,-5-5-73,0-3 0,0-2-145,0-2 1,0 0 16,0-4 0,0 4 101,0-3 0,0-3 122,0-1 0,4-2-97,0 2 1,0-2 125,-4 2 1,4 1-36,0-1 0,1 5 93,-2-1-59,-1 2 0,4 7 98,-2 2 0,-2 3-197,6 1 0,-2 2 76,2 6 0,2-1-63,-2 9 0,3 1 25,4 2 1,-2 2-8,2-2 1,-1 2-19,1-2 0,-2-1-12,2 1 0,2-6 59,-2-2 0,0 1 16,-3-5 1,-1-2 571,1-1-415,4-3 1,-3-2 202,2-3 1,-4-2-93,-3-5 1,1-2 20,-5-2 1,3-3-137,-3-5 1,0 2-36,-4 2 0,0-3 31,0 3 1,0-3-26,0-1 0,0 1-359,0-1 1,-4 0 146,0 0 1,-1 0-788,1 0 1,3 1 39,-3-1 1,2 1-235,-2 3 1,3 3 391,-3 4 666,3 1 0,1-1 0,0 1 0</inkml:trace>
  <inkml:trace contextRef="#ctx0" brushRef="#br0" timeOffset="106">19290 14322 7873,'-7'-8'308,"4"1"0,1 3 155,2-4 1,-1 6 213,-3-2-437,3 3 1,-5 1 0,2 0 1,1 0-13,-4 0 1,-1 0-44,-3 0 1,-1 5 10,1 2 1,-1 7-97,1 1 0,0 6 51,-1-2 0,-3 2-166,0 2 1,1 4 1,6-1 1,-2 2 19,2-1 0,2 1 16,-2 2 0,6 2-122,-2-5 1,4-1 21,4-3 0,2 0 83,6 0 0,0-2-99,4-1 0,3-4 60,7-5 1,-2 0-60,3-4 1,1-2 73,-1-5 1,4-1-9,0-3 0,-2-2-34,1-6 0,0-3-8,0 0 1,2-5 19,-6 1 19,1-3-2,-4-1 0,-5 0 169,-3 1 0,-4-5-94,-3 0 1,1-1 6,-5 2 1,-6 0-121,-5-4 1,-5 1-131,-3-2 1,0-1 61,-8 6 0,3-1-126,-7 4 1,-1 2-308,2 2 0,-5 6 191,4 5 1,1 6-116,3-2 0,4 3 152,0 1 0,5 1 341,-1 3 0,-3 2 0,0 6 0</inkml:trace>
  <inkml:trace contextRef="#ctx0" brushRef="#br0" timeOffset="107">19678 14310 7569,'6'-5'0,"3"-1"1542,-5-5-994,5 4 0,-3-2 135,6 5-454,-1 1 0,-3-1 172,-1 0-326,-4 0 0,6 6 149,-5 1 0,0 9 104,-4 7 0,0 2-212,0 2 0,0 5 67,0 3 0,0 2-124,0 1 0,0 0-51,0 0 1,0 1-118,0-1 1,1-1 18,3-3 0,-3 2-122,3-5 1,-2-2-24,2-6 1,-1 1-94,4-4-2,-4-1 11,7-4-517,-9-4 542,9-2 0,-8-7-334,1-1 0,-3-4 81,-3-4 0,0-1-1,-5 1 1,1 0 288,-5-1 0,1 1 259,0-1 0,-6 1 0,4-6 0,-3 0 0</inkml:trace>
  <inkml:trace contextRef="#ctx0" brushRef="#br0" timeOffset="108">19678 14630 7569,'-7'-11'0,"-1"-1"0,5 5 16,0-1 0,1 0 172,2-3 45,0 5 0,2-3 22,1 5 1,4-4-167,4 5 1,2-1 62,2 4 0,2-2 2,2-1 1,2 1-35,-2-1 1,7 0-100,0-1 1,2 3-18,-1-3 1,-2-1-130,6 1 0,-6-3-231,2 3 1,-4-5 194,-4 1 1,1 2-477,-5-2 1,-5 5 636,-6-5 0,2 0 0,1-3 0</inkml:trace>
  <inkml:trace contextRef="#ctx0" brushRef="#br0" timeOffset="109">19724 14093 7569,'15'-15'0,"0"0"0,11-4 2294,0 4-1497,11-1 1,-1 6-485,2 3-278,-3-4 1,-6 9 53,-2-6 0,-2 6-170,2-2 1,-3 1-209,3 0 0,-4 1 243,-4-1 0,-3 3-1031,-4 3 0,-2 0 1077,-3 5 0,-7-6 0,-6 3 0</inkml:trace>
  <inkml:trace contextRef="#ctx0" brushRef="#br0" timeOffset="110">8783 16183 7569,'6'-1'0,"-2"-3"-28,-3 3 147,-1-9 690,0 9-197,0-4 450,0 5 1,0 5-833,0 2 1,0 8 9,0 4 1,4 4-46,0 4 0,1 2-189,-1 5 1,-2 4-31,6 1 0,-4 2-53,3-2 1,-4 2 31,0-3 1,3 1-83,-3-5 0,2-1-107,-1-3 1,-1-2 41,4-5 1,-4-5 256,1-3 1,1-2-72,-1-2 431,-1 1 51,3-6 45,-5-1-157,4-5-14,-5 0-286,5 0 1,-3 0 67,6 0 0,1-4-164,6 0 1,3-3 30,5 3 1,0-4-63,-1 4 0,5-3 25,0 3 1,5-4-82,-2 5 0,3-2 86,1 1 0,-1 1-114,-2-4 0,-3 3 79,-6-4 1,4 6 41,-3-2 0,1-1-419,-9 1 1,0-1-86,-3 1-1534,-6 3 2064,-1-4 0,-5 5 0,0 0 0</inkml:trace>
  <inkml:trace contextRef="#ctx0" brushRef="#br0" timeOffset="111">9719 16138 7569,'-11'-12'0,"3"1"400,1-1-55,4 6 23,-2-4 237,5 9 66,0-4-382,0 5 0,0 5 10,0 2 0,-1 10 70,-3 6 1,1 5-144,-4 6 1,3 4-44,-4 0 1,1 5-232,-5-1 0,5 2 78,-1 2 1,2-2-448,-2-2 0,-1-4 145,5-7 1,-1 1-30,1-6 0,3-3-185,-3-4-158,3-5 310,1 3 1,0-10-264,0 1 30,0-6 0,0 2 567,0-8 0,0-2 0,0-5 0</inkml:trace>
  <inkml:trace contextRef="#ctx0" brushRef="#br0" timeOffset="112">9673 16195 7569,'0'-12'0,"-3"5"338,-1-1 362,0 1 773,4-5-650,5 6-315,-4 1 0,8 6-140,-5 3 1,5 8-17,-1 11 0,-1 1-177,5 7 1,-3-1-1,6 5 0,-3-1-135,0 0 1,3 0 106,0 1 1,1-6-222,-5-3 0,4 2 80,0-1 0,2-2-394,-2-6 1,-2 2 33,2-6 0,-2-4-130,-2-3 0,1-2-407,-1 2-545,0-3 81,1 0 1355,-6-4 0,-6 10 0,-6-5 0</inkml:trace>
  <inkml:trace contextRef="#ctx0" brushRef="#br0" timeOffset="113">9502 16629 7569,'0'-8'1273,"0"1"0,5 4-987,3-1 1,6 3-92,1 1 0,4-1-69,-4-3 1,6 3 56,-2-3 1,3-1-309,5 1 0,-1-4-258,4 4 0,0-4-902,5 0 1285,-1 3 0,0-10 0,0 2 0</inkml:trace>
  <inkml:trace contextRef="#ctx0" brushRef="#br0" timeOffset="114">10176 16149 7569,'-5'-6'404,"4"1"141,-4 0 238,5 3 0,0 7-352,0 11 0,0 4-96,0 3 1,1 5-244,3 2 1,-2 3 11,6 1 0,-4 2-97,3 2 1,-3-5-29,4 5 1,-2-9-199,2 6 0,2-8 166,-3 4 0,0-10-119,0 2 0,0-6-459,0 2 209,3-5-597,-3 2 232,-1-4-592,4-6 1379,-8-1 0,3-5 0</inkml:trace>
  <inkml:trace contextRef="#ctx0" brushRef="#br0" timeOffset="115">10142 16206 7569,'1'-19'0,"3"0"0,-2 1 449,6-1-282,0 3 0,3 4 64,0 1 1,5 0 224,-1-1 0,1 5 321,0-1-457,-4 5 1,6-2-44,-3 5 0,-1 0-69,5 0 1,-1 5-121,1 3 1,3 2 70,-3 2 0,1 0-281,-1 3 1,3-1-29,-3 5 0,-3-3-207,-1 3 1,-2 0 127,-2 4 0,-4-4-154,-3 0 0,-3-2 111,-1 2 1,-1 3-5,-3-3 1,-6 1 253,-6-1 1,-4 3-74,1-3 1,-6 1 83,-2-1 0,0 2 20,5-6 0,0 4 115,3-4 1,2 0-16,6-3 0,1-1 381,2 1-314,3-1 0,6 1 22,3-1 1,4-1 51,7-2 1,3 1-62,5-6 0,5 5-39,2-4 1,3 3-34,1-3 1,-3 1-99,-1-1 1,-3-3-69,3 3 1,-4 1-137,0-1 1,-7 0-154,-3-4 1,0 1-1022,-1 3 1359,1-3 0,-5 9 0,0-3 0</inkml:trace>
  <inkml:trace contextRef="#ctx0" brushRef="#br0" timeOffset="116">11295 16161 7569,'0'-18'-285,"0"1"1,-1 6 137,-3-1 138,3-4 0,-5 3 171,2-2 1,-3 6 269,-4 2 1,0-1 19,-1-4 1,1 6-138,-1 2 0,-3 3-43,0 1 1,-5 0 4,0 0 0,1 5-54,-3 3 1,1 3-7,-5 4 1,-2 3 22,1 5 0,-1-3-88,2 3 1,1 1-63,-1 7 1,5 2-118,2-3 0,7 3 51,0 1 0,2 1-182,6-1 1,1-1 51,3-3 0,1 2-38,3-5 1,3-2 28,8-6 1,3 1-62,5-4 0,4-1 117,-1-4 1,2-3-76,-1 0 1,-2-6-177,6 2 1,-8-3 72,3-1 1,-5 0-19,1 0 0,1-5 75,-4-2 0,-1 0 188,1 0 1,-4-1-34,4-3 0,-5-1 158,2 1 1,-5-1 278,-3 1 0,0-1-223,-4 1 1,0 0 55,-4-1 1,0 1-7,0-1 1,-1 2 33,-3 3 0,-4-4-160,-7 4 0,-3 0-159,-4 0 0,-6 4-130,-3-1 0,3 3-367,2 1 0,-2 1 30,1 3 0,5-1 513,7 4 0,3-4 0,0 2 0</inkml:trace>
  <inkml:trace contextRef="#ctx0" brushRef="#br0" timeOffset="117">11626 16103 7569,'-10'-1'561,"3"-3"-282,-3 3 0,8-9 277,-2 2-49,3 3-83,1 0 559,0 5-576,-5 0 1,0 5-100,-3 3 0,0 7-97,4 4 0,-1 3-158,1 1 1,3 1 82,-3 2 1,2 2-104,2 3 1,0 2 46,0-3 0,0 2-93,0-2 0,2 2-104,2-5 1,2 3-184,5-3 0,1-1 100,-1-3 1,4-4-92,1 0 1,4-6 206,-1-2 1,1 0-3,-1-8 1,3 1 113,-3-4 1,1 0-233,-1 0 1,3-1-180,-3-3 0,2 2 97,2-6 0,-4 0-72,0-3 0,-5 1-67,2 2 0,-8-2-760,0 2 1185,-5 3 0,2-5 0,-5 4 0</inkml:trace>
  <inkml:trace contextRef="#ctx0" brushRef="#br0" timeOffset="118">11535 16412 7569,'-6'0'434,"2"-1"135,8-3 1,2 1-287,5-4 1,6 4-107,2-1 1,4-1-110,4 1 1,-3-1 76,2 1 1,2 3-95,-1-3 0,3 2-204,-3-2 1,-2 3-336,-6-3 0,-2 3 414,-6 1 74,-4-5 0,3-2 0,-4-4 0</inkml:trace>
  <inkml:trace contextRef="#ctx0" brushRef="#br0" timeOffset="119">11501 16092 7569,'12'-13'0,"4"-2"0,-1 2 153,8-2 1,2 2 176,9 2 0,1 1-125,-1 2 0,0-2 81,0 3 0,1 1-471,-1 3 0,-4-2 42,1 1 0,-6 0 143,2 4 0,-3 0 0,-1 0 0</inkml:trace>
  <inkml:trace contextRef="#ctx0" brushRef="#br0" timeOffset="120">12757 15852 7569,'6'0'520,"0"0"437,-6 0-616,0 5 0,0 7 21,0 7 0,3 4-104,1 3 0,0 5-68,-4 7 0,0-3-38,0 3 0,1 2-63,3-2 1,-3 4-97,3-4 1,-3-4 36,-1-4 1,0 0-166,0 0 0,0-3 55,0-8 1,2 1-595,1-5-104,-1 0-447,8-3 820,-9-6 405,4-1 0,-5-5 0,0 0 0</inkml:trace>
  <inkml:trace contextRef="#ctx0" brushRef="#br0" timeOffset="121">12746 16012 7569,'6'-8'440,"-2"1"107,-3 4 0,4-6-195,3 6 0,2-1 52,1 4 1,1 1-161,-1 3 1,1 3-62,-1 9 1,4-1 18,1 8 0,3-3 4,-4 7 1,5 1-16,-1-2 0,3 5-40,1-5 0,-1 1-1,1-4 1,-4-4-33,0 0 1,0-4-108,4 4 1,-4-5-68,0 1 1,-5-3 121,1-5 0,2 2-102,-2-5 1,-3 4 85,-5-4-88,1-1 69,3-3-106,-4 0 0,-2-5 77,-5-2 0,0 0-6,0 0 1,0-2 17,0-6 0,-4-2-1,0-2 1,-4-3 106,5 3 0,-5-2-92,4-2 1,-5-4-99,2 1 0,0-2 67,0 1 0,3-1-75,-4-2 0,2-2-36,-2 5 1,2-3-184,2 3 1,3 2-243,-3 6 1,3 2 186,1 6 1,0 3-753,0 1 380,0 4 81,0-2 0,0 6 28,0 3 615,0 3 0,0 4 0,0 0 0</inkml:trace>
  <inkml:trace contextRef="#ctx0" brushRef="#br0" timeOffset="122">13385 15932 7569,'7'0'1230,"-2"-5"-666,0 4-155,1-9 73,0 8-143,0-3 0,-6 7-115,0 1 0,0 5-41,0 7 1,-2 3 22,-2 5 1,2 0-24,-6-1 1,6 6-1,-2 3 1,3-2 22,1 1 0,0-4-22,0 1 0,0 0-552,0 0 1,5 0 253,2-4 1,5-4-57,3 0 0,-1-5 12,5 1 1,-1-4-107,1-3 1,2-3 52,-2-5 1,3 0 293,1 0 0,0-5 18,0-3 1,-1-3 57,1-4 1,-4 2-72,0-2 0,-5-3 106,1-1 0,-2 1-44,-1-1 0,-2 0-60,-3-4 1,-2 0-3,-5 1 0,4-1-8,0 0 1,0-1-149,-4-3 1,0 3-77,0-3 0,0-1-185,0 2 0,0-5-68,0 5 1,0 3-285,0 4 0,0 5-504,0-1 1185,0 7 0,0-2 0,0 3 0</inkml:trace>
  <inkml:trace contextRef="#ctx0" brushRef="#br0" timeOffset="123">13991 15772 7569,'-8'0'952,"0"0"-697,6 0 0,-3-1 425,5-3-100,0 3-148,0 6 0,0 8-53,0 9 0,0 6-95,0 3 0,4 6-259,-1 1 1,2 1 101,-1-1 0,-1-1-192,4 5 1,-4-5-25,1 1 1,-3-4-68,-1-4 1,0 1 67,0-8 0,1 1-66,3-9 0,-3 0-1155,3-3 521,-3-1-1196,-1-5 1984,0 0 0,0-6 0,0 0 0</inkml:trace>
  <inkml:trace contextRef="#ctx0" brushRef="#br0" timeOffset="124">13956 15921 7569,'0'-12'0,"2"1"661,1-1-65,-1 1 212,3 0 96,0-1-514,-4 6 1,5-3 67,-2 5 1,-1 2 180,4 5-405,-4 4 0,7 5-78,-2 4 1,2 1-180,1 6 1,1 0 17,-1 0 1,1 4 161,-1-1 0,2 1-245,2-4 0,-2 0 46,2-1 1,-1-4-155,1-3 0,-2-2-2,2-1 0,1-6-74,0-2 0,-1-3 63,-4-1 1,2 0-30,2 0 1,-2-5 6,2-3 1,-2-2 120,-2-1 1,1-2 51,-1-2 0,0 1-72,1-5 0,-1 4 194,1-4 0,-2-1 94,-3-2 0,4 0 90,-4 3 1,0-3-46,0 3 1,-3-2 85,4-2 1,-2 5 486,2 3-184,2 2-339,-9 7 0,5 1-64,-2 5 0,-3 5-141,3 3 0,-1 7 24,1 4 0,-3 4-84,3 3 0,-3 4 71,-1 4 1,0 1-121,0 3 0,0-1-217,0 5 1,0-6 144,0-2 1,0-4-515,0-3 1,0-7 323,0 3 0,0-8-677,0 1-254,0-4-181,5 0 1435,-4-6 0,9 4 0,-3-3 0</inkml:trace>
  <inkml:trace contextRef="#ctx0" brushRef="#br0" timeOffset="125">14813 15772 7569,'-8'0'0,"1"0"0,4-1 263,-1-3 83,3 3 127,1-4-21,-5 5 1,4 6 367,-3 6-536,3 4 1,1 8-23,0 3 0,1 6 23,3 5 1,-3 5-123,3-1 1,1-1-75,-1 0 1,5-4-123,-2 1 0,-1-6 91,2-2 0,-2-4-304,2 0 0,1-5 34,-5-2-443,5-5 1,-7 1-704,6-7-220,-6-3 1578,3-5 0,-10 0 0,-1 0 0</inkml:trace>
  <inkml:trace contextRef="#ctx0" brushRef="#br0" timeOffset="126">14653 15818 7569,'15'-15'101,"0"-1"0,4 1 71,-3 4 1,5-1 89,2 1 1,0 1-113,4 2 1,-3 2 70,-1 2 0,-1 3-61,1-3 0,-1 3 12,-3 1 1,1 0-16,-5 0 0,4 0-32,-3 0 0,-1 1-71,-4 3 0,1 1-17,-1 2-14,1 4 0,-2-5-129,-3 5 0,-2-3-70,-5 0 1,0-1 85,0 5 1,-5-1-36,-2 0 0,-7 1 47,-1-1 0,-6 1 40,2-1 0,-2 1 28,-2-1 0,1 0 8,3 1 1,-1-2 21,5-2 0,-4 2 17,3-3 1,2 0 86,7 0 1,-2-3-69,5 4 0,0-4 123,4 3 0,0-3-48,0 4 1,5-2 19,3 2 1,7 2 0,4-3 1,4 0 133,4 0 0,-2-3-94,6 4 1,-5-1-37,5 5 1,-2-1-186,1 1 1,-2 0 97,-5 3 0,-4-1-111,0 5 0,-5-3-10,1 3 0,-6-4-42,-1 4 0,-6-1 69,2 1 1,-4 1-92,-4-5 0,-2 2-12,-5-2 1,-6-2-80,-2 2 1,-6-2 147,-2-2 1,-3-3-1,3-1 0,-4-3 100,5 4 1,-5-6-71,5 2 1,-5-3-303,5-1 0,0 0-382,7 0 349,-2-5 0,9-1-3,1-5 367,4-1 0,13-4 0,0-2 0</inkml:trace>
  <inkml:trace contextRef="#ctx0" brushRef="#br0" timeOffset="127">15395 15749 7569,'0'-6'2956,"0"-4"-2509,0 9 273,0-4-342,0 15 0,0 4 16,0 12 1,0 3-198,0 6 0,0 3-42,0 0 0,0 4-56,0-4 0,-1 0-115,-3-4 1,3 0-1,-3 1 0,3-6 107,1-2 0,0 0-345,0 0 1,0-5-125,0-7 172,0 3 0,1-6 69,3 4 1,-1-9 84,4-3 1,1-3 46,3-1 0,2 0 7,2 0 1,-1-4 32,5 1 0,0-5-44,4 4 0,-4-5-6,0 2 0,0 0-32,4 0 1,0 3-77,0-4 1,-4 5-50,0-5 1,-5 5-590,1 0-177,-2-4-555,-2 6 1493,-5-9 0,-6 3 0,-6-4 0</inkml:trace>
  <inkml:trace contextRef="#ctx0" brushRef="#br0" timeOffset="128">15258 16081 7569,'8'-2'270,"0"-1"0,4 0 441,7-5 1,4 5-600,4-5 0,1 5 29,2 0 0,2 1-136,-6 2 1,5-3-18,-4-1 0,-1 0 2,-3 4 0,2-4 14,-2 0 0,1-1-191,-8 1 0,-1 3 187,-4-3 0,1-2 0,-1 0 0</inkml:trace>
  <inkml:trace contextRef="#ctx0" brushRef="#br0" timeOffset="129">15338 15715 7569,'9'-5'132,"3"-3"1,3-2 165,11-1 1,4 1-381,4 2 0,-4-1 34,1 5 1,-6-1-38,2 2 0,-3 1-4,-1-2 0,0 3-87,-1 1 0,-3 0 62,0 0 114,-5 0 0,8-5 0,-4-1 0</inkml:trace>
  <inkml:trace contextRef="#ctx0" brushRef="#br0" timeOffset="130">15886 15612 8228,'12'2'1254,"-1"1"1,-3 0-863,-1 5 1,-3 0-136,4 8 0,-6 3-62,2 7 0,-2 4 27,-2 4 1,-2 1-28,-2 3 0,2 2-94,-6 2 1,4 1-90,-3-5 0,3 4-152,-4-4 1,6-5-48,-2-7 0,3 1-217,1-4 1,0 1-33,0-9 0,0-3 197,0-5 0,0-3-736,0 4 191,0-6 342,5 3 1,-4-6-103,3-3 544,-3-2 0,-1-6 0,0 1 0</inkml:trace>
  <inkml:trace contextRef="#ctx0" brushRef="#br0" timeOffset="131">15784 15818 7569,'5'-18'84,"1"-3"-42,5 2 0,2-2 451,2 2 1,-1 1-110,5 3 1,0 3-181,4-4 1,0 5 13,0 3 1,1-2 93,3 2 0,-3 3-90,2 2 1,-1 1 0,-3 2 0,1 0-132,0 0 0,-1 2 54,-3 1 0,-2 4-116,-1 4 0,-4 4 107,4 1 0,-7 0-221,-2-1 1,-4 3-94,0 5 0,-1 0-191,-2 0 1,-5-1 166,-3 1 0,-7 0-91,-4 0 0,-4 0-212,-4 0 1,2 0 154,-6-1 1,6 1 198,-2 0 0,3-4-93,1 0 1,2-5 439,2 1 0,2-2-9,6-2 1,1 1 148,2-1 1,3-3 0,5-1-89,0 1 0,1 2 182,3-2 0,3 2-118,4-2 0,5-2-18,3 2 1,7-1-92,1 5 0,0-1-215,0 0 0,-3-3-209,3 0 0,-3-1-288,-1 5 1,-4-5 37,0 1 1,-5-4-427,1 3 0,2 0-234,-2 0 1131,0 3 0,-4-3 0,1 4 0</inkml:trace>
  <inkml:trace contextRef="#ctx0" brushRef="#br0" timeOffset="132">16812 15658 7996,'5'-11'960,"-4"-1"207,3 1-396,-3 4 116,4-3-621,-4 9 1,-1-4-227,-7 5 0,-9 0 10,-3 0 0,-2 5-124,-2 3 1,-4 2-25,1 1 0,-2 2 102,1 2 0,4-2-25,0 2 1,2-1 58,6 1 1,-1-2 14,5 2 0,1-1 13,2 1 1,3-1 118,5 5 0,0-3-146,0 3 0,5-2 17,3 2 1,7 2-87,4-6 1,6 5 92,2-1 0,4-2-227,-5-2 0,5 1-4,-5 0 0,2 0 102,-1-1 0,-3-2 21,3 2 1,-8-2 5,-4-2 1,1 1 19,0-1 1,-5 1 74,-3-1 1,-6 1 165,2-1 0,-3 0-66,-1 1 0,-5-5 51,-2 1 1,-9 0-23,-3 3 1,-7 0-119,-5 1 1,2-4 12,-1-1 0,3-4-10,-4 0 0,1-1-246,-4-2 1,1 0-414,2 0 1,0-2-2180,4-1 2768,5-4 0,1-9 0,3-2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5.1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2730 16663 7569,'0'-11'364,"0"4"8,0-3 69,0 9-286,0 6 1,1 4-1,3 10 0,-3 0-20,3 4 1,-3 0-64,-1-1 0,4 6 80,0 3 0,-1-2-98,-3 1 1,0 0 66,0 0 0,0 3-139,0-2 1,0 2-18,0 1 1,0 0-31,0 0 0,0-1 103,0-2 0,4 0-95,0-4 1,0 0-2,-4-4 0,1-1 82,3 1 1,-2-5-67,6-3 0,-4-2 55,3-2 1,-3 0-130,4-4 2,-6 3-215,9-8-2,-10 3-229,4-5-66,-5 0 1,-1-5 207,-3-3 1,1-2-62,-4-2 479,4-4 0,-7-2 0,4-5 0</inkml:trace>
  <inkml:trace contextRef="#ctx0" brushRef="#br0" timeOffset="1">2798 16789 7569,'-11'0'-285,"-1"0"0,5-4 598,-1 0 734,6-5-595,-9 3 0,10-2 202,-3 1-421,3 4-84,1-2 0,5 5 12,3 0 1,3 1-12,4 3 1,-1 4-43,5 7 0,-3-1 58,3 5 0,0 0-154,3 4 1,-2 0 89,-1-1 1,-2 1-195,2 0 0,2-1 1,-6-3 1,4 2-53,-4-2 0,4-2 100,-4-2 1,2-2 9,-2-2 1,-2 1-45,2-1 1,-2-3 28,-2-1 0,1-4 2,-1 1 0,0-3 2,1-1 57,-1 0 0,1-1-3,-1-3 0,-3-3 5,-1-4 0,-3 0-16,4-1 1,-2-4 0,2-3 1,2-4-172,-3-4 1,4-1 101,0-2 0,0-3-61,1 2 0,1 3 37,2 2 0,-2-2 74,2 1 0,-3 4 3,0 4 0,-5 5 87,1-1 0,-5 2-82,0 2 238,-1 0 297,-2-1-85,0 6 1,0 1-79,0 5-385,5 0 1,-4 1 67,3 3 0,-3 3 41,-1 9 1,1 1 2,3 6 1,-3 3-18,3 4 1,-2-2-2,-2 10 1,0-5-8,0 5 0,0 3-126,0 1 1,0-2 93,0 2 1,3-5-141,1 1 1,4-2 8,-4-2 0,4-4 11,0 1 1,-2-10 71,2 2 0,0-4-11,3 0 1,-3 2 25,-1-6 1,-3 0-42,4-4 111,-6 1-67,8-1-192,-8 1-51,3-6-221,-5 4-81,0-9-464,0 5 59,-5-12 0,2 0 949,-4-5 0,-6-6 0,-5-1 0</inkml:trace>
  <inkml:trace contextRef="#ctx0" brushRef="#br0" timeOffset="2">2958 16549 7569,'-5'6'-15,"4"-1"337,-4-5 90,5 0 1,0-5 169,0-2-367,5-4 1,0 0-48,2 0 0,0-1 27,-3 1 0,-3-4-141,3-1 1,1 1 39,-2 4 1,1-1 32,-4 1 0,4-4-136,0-1 0,1 0 29,-1 1 1,-3 1-64,3-5 0,1 3 14,-1-3 0,3 5 10,-3-1 1,4 1 33,-4-1 1,1 6-54,-2-2 0,0 2 61,5-3 0,-6 5-1,2-1 1,1 4-4,-1-3 1,1 4 2,-1-1 1,-3 2 211,3-2-164,-3 3-22,-1-4 1,1 5 35,3 0-99,-3 0 1,8 1 96,-5 3 1,5 2-1,-1 6 0,-2 3-36,2 0 1,-1 5-2,5-1 0,-5 2-67,1-2 1,-1 2 58,5-2 0,-2-1-103,-2 1 0,2-5-21,-3 1 0,0-2-114,0-2 1,0 1-76,0-1 1,2-3-241,-5-1 0,1-3-299,-1 4-248,-3-1 1063,4 0 0,0 3 0,2-4 0</inkml:trace>
  <inkml:trace contextRef="#ctx0" brushRef="#br0" timeOffset="3">3929 16949 7332,'7'0'930,"1"0"-700,0-6 1,7 5-8,0-3 1,0 3 134,-3 1-221,4 0 1,-2-4 1,5 1 1,0-3 19,4 3 0,0 1-151,0-1 1,-2-3 58,-2 3 1,2-2-72,-6 1 1,1 3 10,0-3 0,-4 1-19,4-1 1,-4 3-67,0-3-32,4-2 1,-3 5-71,2-3 1,-6 3-522,-1 1-637,-6 0 696,3 0 642,-5 0 0,0 0 0</inkml:trace>
  <inkml:trace contextRef="#ctx0" brushRef="#br0" timeOffset="4">4009 17108 7569,'7'0'106,"1"0"1,0 0 137,3 0 0,2 0 100,2 0 0,-1-3-53,5-1 0,-4-1 44,4 1 1,0 1-112,4-4 0,0 4-35,0-1 0,0-1-49,-1 2 1,0-6-121,-3 1 1,3 2 131,-3-2 1,-3 4-86,-1-3 0,2 4-199,-2-1 0,-4 2 77,-3-2 0,-4 3-870,4-3-1,-6 3 263,3 1 0,-6 0 663,-3 0 0,-7 10 0,-7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5.20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5368 16092 7569,'-10'-1'-173,"1"-2"23,1-1 0,4-1 395,-3 2 1,4 0 33,-1-5 128,3 6-129,1-8 126,0 3-263,0-4 1,4-1 2,0 1 0,5 3-9,-2 1 1,0 3-79,0-4 1,1 5 40,3-5 0,1 4-97,-1-3 0,4 4-38,1-1 1,-1-1 75,-4 1 1,1 2-134,-1 6 0,-3 3 65,-1 8 1,-4 1-38,1 7 0,-3-2-5,-1 10 1,-5-1-109,-3 4 1,-6 1 68,-1-1 0,0 0-102,3 0 1,-3-1 163,0-2 1,0-2-25,3-2 0,1-5 162,-1 1 0,-3 0 0,0-4 1,4-1 15,3 1 0,2-5-11,-2 1 0,-1-6 153,5-1 1,0-5 122,4 5-233,0-5 1,6 2 81,1-5 0,5 0-57,3 0 0,-1 0-23,5 0 1,-4 0-54,4 0 0,-4 0 4,4 0 1,-5 0-47,1 0 1,-2-4-218,-1 0-128,-1 0-509,0 4-702,1 0 650,-6 0-402,-1 0 1263,-5 0 0,-5 0 0,-1 0 0</inkml:trace>
  <inkml:trace contextRef="#ctx0" brushRef="#br0" timeOffset="1">5733 16503 7569,'-5'-6'29,"4"1"465,-4 5-22,5 0-9,0-5 23,0 3-932,0-3 318,0 5-996,5 0 1124,-4 0 0,9 5 0,-3 2 0</inkml:trace>
  <inkml:trace contextRef="#ctx0" brushRef="#br0" timeOffset="2">6224 16081 7569,'0'-18'0,"0"-2"45,0 4 1,2-3 137,1 4 1,-1-1 56,2 0 0,-3 4-24,-1-4 1,-1 4 3,-3 0 1,-3 5-15,-4-1 1,0 5-134,-1 0 1,-3 1 72,0 2 1,-6 0-172,2 0 1,-4 5-46,-3 3 1,2 4-65,-3 3 1,3-1 122,1 5 1,0 0-97,0 4 1,6 3-41,1 1 1,5 0 68,3-5 0,3-3-27,5 0 1,2-5 56,1 2 0,9-5-80,7-3 1,2-3 67,2-5 1,1 0-10,3 0 1,-2-1 39,6-3 1,-6-1 8,2-3 0,-4-5 94,-4 6 1,-3-6-70,-4 5 0,-1-2 67,1-1 0,-6 3 70,-2 1 277,-3 4-158,-1-2 168,0 5-377,0 5 0,-4 3 35,0 7 1,-1 0-97,1 8 1,3-3 89,-3 7 0,-1 2-113,1 2 0,1-2 10,3 1 1,0-3-1,0 3 0,0-4-3,0 0 1,0-3-57,0-4 1,0-2 205,0-6-125,0 1-167,0-6 161,0-1-1734,0-5 1740,0-5 0,-5-1 0,-2-6 0</inkml:trace>
  <inkml:trace contextRef="#ctx0" brushRef="#br0" timeOffset="3">6795 16012 7569,'0'-11'116,"0"3"70,0 0 0,0 5 32,0-5 28,0 5 83,5-2 1,-3 7-12,2 1 0,-3 4 13,-1 4 1,4 6-116,-1 2 0,1 6-128,-4 2 1,0 3-33,0-3 0,0 3-180,0-3 0,0 0 104,0-5 0,0 0-124,0-3 1,0-2-86,0-6-75,0 0-644,0 1 667,0-6 0,0 1-368,0-4 0,-1-1 649,-3 1 0,3-1 0,-4-2 0</inkml:trace>
  <inkml:trace contextRef="#ctx0" brushRef="#br0" timeOffset="4">6590 16286 7569,'7'-6'439,"1"2"-205,5-2 0,1-1 44,5-4 1,1 3 71,7 1 1,2-1-199,5-3-15,0-1 1,-3 5-159,-1-1 0,0 2-325,0-2 1,-2 3 234,-5 5 111,0 0 0,-1 0 0,1 0 0</inkml:trace>
  <inkml:trace contextRef="#ctx0" brushRef="#br0" timeOffset="5">7298 15932 7569,'0'-11'0,"1"1"-34,3 2 145,2-2 1,6 3 184,-1-4-191,6 5 1,-5-4 96,4 2 1,0 3 109,-1 1 0,2-1-170,-2 1 1,-2 0 8,2 4 0,1 0-155,0 0 1,0 4 50,-1 0 0,-6 5-40,3-2 1,-5 7-15,1 2 1,-3-1-107,-5-4 0,0 4 58,0 1 0,-1 0-38,-3-1 1,-2-2 97,-6 2 1,1-2 16,-1-2 1,1-3 75,0 0 0,-1-2-73,1 2 1,-1 1 90,1-6 1,3 5-47,1-4 0,4 1 80,-1-1-118,3-3-15,1 4 64,0 0 1,5-4 63,3 3 1,-2 1-93,2-1 1,1 1 5,6-1 0,-3-3-95,4 3 1,1 2-19,2 2 1,-1-2-98,1 2 1,-5 0 94,1 3 1,-2 2-74,-1 2 1,-6-2 14,-2 2 1,-3 1-111,-1 0 0,0 3 47,0-4 0,-6 1 78,-6-1 1,0-2 169,-8 2 0,0-2-14,-6-1 0,-2-5 98,-3 1 1,-1-4-92,6 3 1,-5-3 75,5 4 1,0-6 54,7 2 198,-2-3-505,8-1 77,2 0 0,7 0-610,8 0 0,7-4 65,8 1 0,3-2 580,0 1 0,1 2 0,0-3 0</inkml:trace>
  <inkml:trace contextRef="#ctx0" brushRef="#br0" timeOffset="6">7846 16446 7506,'-11'0'1611,"4"0"-965,2 0-1933,5 0 1287,0 5 0,0-4 0,0 4 0</inkml:trace>
  <inkml:trace contextRef="#ctx0" brushRef="#br0" timeOffset="7">7926 15989 7569,'0'-11'-38,"0"-1"133,0 1 0,5 0 23,3-1 0,1 1-137,-2-1 1,7 1 310,-2-1-199,2 1 1,-3 0 49,0-1 0,2 5-2,2-1 1,-2 4-32,2-3 1,-2 4-2,-2-1 0,5 3-114,-1 1 1,0 0 43,-4 0 0,1 0 35,-1 0 0,1 1-47,-1 3 1,1-1-104,-1 4 1,0-3 120,1 4 1,-1-5-227,1 5 43,-6 0 0,3 3 123,-5 0 0,0-3-30,-4 0 1,-2-1 68,-2 5 0,-2-5 4,-5 1 1,-5 0 4,1 3 0,-4-3 10,4-1 1,0-3 11,3 4 0,5-6 247,-1 2-160,6 2-86,-4-4 0,6 4-8,0-2 0,7-3 11,4 3 1,2-2-16,6 2 1,0-3-34,4 3 1,0 1-71,0-1 0,-4 1 50,0-1 0,-2-1-7,2 4 0,-2 1-4,-6 3 1,1 1-82,-1-1 0,1 0-14,-1 1 1,-5-1 65,-2 1 0,-3-1 61,-1 1 0,-5-1 10,-2 0 0,-8 0 11,-5-4 0,-2 3-47,-5-2 0,-2-2 8,-5 2 1,-1-6-106,1 2 0,1 1-188,3-1 1,-2 0-902,5-4 1200,-5 0 0,3 5 0,-5 1 0</inkml:trace>
  <inkml:trace contextRef="#ctx0" brushRef="#br0" timeOffset="8">5254 16903 7462,'11'0'63,"0"0"0,-3-1 90,0-3 1,-1 3 153,5-3-170,-1 2 1,-3 2 164,-1 0 23,1-5-150,3 4-39,1-4 1,-1 5-44,1 0 0,0 0 46,4 0 1,0 0-28,3 0 0,3-4-35,-3 0 1,7-1-6,5 2 1,2 1 9,1-2 0,4-1 6,0 2 1,0-5-27,-3 4 1,3-3-116,0 3 1,1-1 38,-1 1 0,-1 3 45,5-3 1,0-1-64,3 1 1,1 0 14,0 4 0,-1-4 18,1 0 1,0-1-37,-1 2 1,-3 1 4,0-1 0,0-3-64,4 3 1,-4-1 90,-1 4 1,-2-4-16,2 0 0,-2 0 5,2 4 1,-4-1-29,1-3 1,-1 3 17,1-3 1,-1 2-1,5-2 0,-2 1-4,2-4 0,3 4-2,-3-1 0,1-1-28,-1 2 1,2-5 33,-2 4 1,-3-1-47,-1 1 1,-2 3 35,-2-3 0,0 3 66,1 1 1,-5 0-47,1 0 1,-1 0 4,4 0 0,1 0 19,-1 0 1,-4 0 7,1 0 1,-2-4 43,1 0 1,3-1-63,-2 1 0,-2 3 13,1-3 1,-4 3-6,0 1 0,-1-1-14,-3-3 0,0 3 18,-3-3 0,1 3-1,-4 1 1,3 0-10,-4 0 0,1 0-1,0 0 1,-4 0-92,3 0 0,2 0 83,-2 0 1,2 0-81,-2 0 0,-1 0 82,5 0 1,-4-2-2,4-1 1,-1 1-28,1-2 1,-3 2-22,-4-2-65,-1 3-6,-4-4-200,-2 5 0,-7 0 114,-1 0 1,-10 1 209,-10 3 0,-5 2 0,-6 6 0</inkml:trace>
  <inkml:trace contextRef="#ctx0" brushRef="#br0" timeOffset="9">6613 17086 7569,'0'-12'-840,"0"5"1120,0-1 992,0 5-684,0-2-95,0 0-287,0 4 1,5-4-1,2 5 1,4-4-138,0 0 1,-3 1 125,-1 3 0,1 0-106,3 0 0,1 1 2,-1 3 0,-1 2-153,-2 5 0,1 1 65,-5-1 1,3 2-110,-3 2 0,0 3 4,-4 5 0,0-4-107,0 0 1,0 0 13,0 4 1,-2-2 117,-1-2 0,-4 2 62,-4-6 1,-2 4-31,-2-4 0,2 0 69,-2-3 1,2-1-11,2 1 0,0-2 115,-1-3 1,4 0-21,1-4 159,4-1-340,-2 3 109,5-5 1,7 0 231,4 0 1,6 0-79,5 0 1,2 0-21,3 0 1,-1-4-86,4 0 0,-3-3 8,3 3 1,-3-1-21,3 1 1,-4 1-101,0-4 0,-2 3-304,-1-4 1,-1 6 168,-3-2 0,-3-1-1610,-4 1 927,-1 0 844,-5 4 0,5 0 0,-5 0 0</inkml:trace>
  <inkml:trace contextRef="#ctx0" brushRef="#br0" timeOffset="10">8954 16617 7569,'5'-6'328,"1"-4"-106,6 9 0,-1-4 22,1 5 0,-1-4-12,0 0 1,1 0-99,-1 4 1,5-1 60,-1-3 0,5 3-306,-1-3 103,3-2 0,1 4-70,-1-1 1,1 1-326,0 2 0,-1 0-2,-3 0 0,-3 0 9,-4 0 396,-1 0 0,0 0 0,1 0 0</inkml:trace>
  <inkml:trace contextRef="#ctx0" brushRef="#br0" timeOffset="11">9011 16743 7538,'11'0'1297,"2"0"-1092,2 0 0,-1-4-82,5 0 1,0 1-109,4 3 1,1-4-107,3 0 1,-3 0-288,3 4 0,1-4 378,-2 1 0,6-1 0,-3 4 0</inkml:trace>
  <inkml:trace contextRef="#ctx0" brushRef="#br0" timeOffset="12">9879 16366 7569,'0'-11'385,"0"-1"1,1 2-213,3 2 1,5-2-90,2 3 1,3 0 210,-6 0-146,2 4 0,0-3 55,-2 2 0,2 3-12,-2-3 1,2 3-150,1 1 1,1 0 60,-1 0 0,4 0-191,1 0 0,-1 1 16,-4 3 1,1 1-32,-1 2 1,0 4 9,1-4 0,-6 0-113,-2 0 0,1 1 82,-1 3 0,0-3 65,-4-1 0,-5 1 183,-3 4 1,-2-1-99,-2 0 1,-3 0 163,0-4 1,0 3 3,3-2 0,2-2 177,3 2-302,-4-6 1,9 7 19,-6-5 0,6 1 44,-2-1-173,3-3 1,2 9-33,3-2 0,2-2 62,6 2 0,3-2-105,0 2 0,5 2 28,-1-2 1,3 2 41,1 1 0,-2 1-5,-2-1 1,3 2-5,-3 2 1,-3-2-24,0 2 1,-5-1-4,-3 1 1,1-1 4,-6 5 1,1-5 29,-4 1 0,-9 2 60,-2-2 1,-6 2-13,-2-2 0,0-3 116,-7 4 0,-4-5-32,0-3 1,1 1 160,-2-6 1,5 5-84,-5-4 0,7 0 22,1-4 1,2 0-208,6 0 1,3 0 161,5 0-916,4 0 298,-2 0 1,6 0-298,3 0 1,6 0 272,5 0 499,6 0 0,1-5 0,8-2 0</inkml:trace>
  <inkml:trace contextRef="#ctx0" brushRef="#br0" timeOffset="13">10507 16914 7569,'-11'-5'164,"-1"4"0,6-5 603,2 2-127,-2 3-179,5-5-461,-4 6-1739,5 0 1739,5 0 0,1 0 0,5 0 0</inkml:trace>
  <inkml:trace contextRef="#ctx0" brushRef="#br0" timeOffset="14">10861 16286 7569,'0'-11'15,"0"4"0,2 2 369,1 5-261,-1 0 0,4 7 118,-2 4 0,-3 6 51,3 5 0,1 3-120,-1 1 1,0 3 56,-4 6 0,1-1-97,3 0 0,-3-1-9,3-2 1,-2 0-13,2-4 1,-1-2 18,4-6 0,-1 2-23,2-6 0,2 0-88,-2-3 1,-2-1-98,2 0 0,-4-3 47,3 0 1,-4-5-483,1 5 1,1-4-335,-2 3-21,1-4 868,-4 7 0,-5-9 0,-1 5 0</inkml:trace>
  <inkml:trace contextRef="#ctx0" brushRef="#br0" timeOffset="15">2296 18125 7569,'-7'0'40,"2"-5"1,6 4 307,3-3 0,3 1-87,4-1 1,0 3-137,1-3 0,3-1 138,0 1 1,4-4-10,-3 0 0,4 2-80,-1-2 1,1 2-66,-1-2 1,7-2 10,-4 2 0,5 2-26,0-2 1,2 5-118,5-5 1,0 4-16,1-4 1,3 6 122,0-2 0,8-1-147,-5 1 1,10-1-147,-5 1 1,7 3 247,0-3 0,3-1-5,1 1 0,2 1 1,2 3 0,-2-2-49,-26 0 0,-1 1 1,29-1 34,-29 1 0,1-2 0,0 1 0,1-1-223,0 1 0,0 1 1,4-2-1,-1 0 217,-2 1 1,-1 1-1,1 0 1,1-1-25,-2-2 1,0 1-1,1 1 1,0 1 13,2-1 0,-1 0 1,-3 1-1,1 0-3,2-1 0,0 0 0,-3 1 1,0 1 10,1-2 1,1 0-1,0 1 1,-1 0 1,1 2 0,-1-2 0,0 0 0,-1-1-1,1 0 0,1 0 0,-1 0 0,0 0-2,31 2 1,-32 0-1,0 0-11,32 0 0,-30 0 0,1 0 10,-2 0 0,0 0 0,2 0 0,-1 0-9,0 0 0,-1 0 1,1 0-1,0 0-5,1 0 1,0 0 0,-1 0 0,1 0-4,2 0 0,0 0 1,-2-2-1,-1 0-12,1 1 1,1-2 0,2 0 0,0-1-4,1 2 0,0 0 0,2 0 0,-1-1 15,-1 1 0,0 0 0,-1 2 0,0-1 1,-1-1 1,1 0 0,2 1 0,0 1 10,-1 0 1,0 0 0,-1-2 0,1 0-12,-2 0 1,0 0 0,-1 0-1,1 0 4,-1 2 1,2 0-1,2 0 1,0 0 0,-1 0 0,0 0 0,1 0 0,1-1 2,-2-1 0,0 0 1,-2 2-1,1-1 1,1-1 0,0 0 1,0 1-1,1 1-243,3 0 1,0 0 0,0 0 0,1-1 238,-4-1 0,1 0 0,3 1 0,-1 1-1,0-2 1,0 0 0,1 1-1,0 1-1,0 0 1,1 0 0,0-2-1,0 0 2,-1 0 0,1 0 0,0 0 0,-1 0 0,1 2 0,0 0 0,-1 0 0,0 0 8,-2 0 0,1 0 0,3 0 0,0-1 0,-1-1 1,0 0 0,-1 1-1,1 1-8,0-2 1,-1 0 0,-2 1 0,-1 1 0,4 0 0,0 0 0,-1-1 1,1 0-25,0 0 1,-1-1 0,3 1 0,-2 0 23,-2-1 0,0 1 0,0 0 0,1 0-6,-1 1 0,-1 0 0,2 0 0,-1-1-3,-2-1 0,0 0 1,0 2-1,1-1-1,-1-1 1,0 0-1,-2 1 1,1 1 3,1 0 1,0 0-1,-2-2 1,1 0-3,-1 0 1,0 0 0,-2 0 0,1 0 3,1 2 1,0 0 0,-3 0 0,0-1 0,3-1 1,0 0 0,-2 2 0,0-1-121,0-1 1,0 0 0,0 1 0,-1 1 118,-1 0 1,0 0 0,-3 0 0,0-1-1,1-1 0,1 0 1,-2 1-1,0 1-1,1-2 1,0 0 0,30 1-30,-3 1 1,-3 0 32,-1 0 1,-1 0-2,-3 0 0,-3 0 102,-8 0 0,1-2-100,-5-1 0,-1 1 345,-7-2 1,-2 3-294,-5 1 0,-2 0 556,-2 0 1,-2-4-585,-6 1 0,1-1 801,-1 4-718,-5 0 177,0 0-78,-1 0 12,-4-5 53,4 3-133,-5-3-128,0 0 0,-4 3 69,0-6 1,1 4-20,3-3 0,0-1 24,0-3 1,-2-1 2,-2 1 0,3-1-75,-3 1 0,3 0-6,1-1 1,0-3-16,0 0 0,-1-6 61,-3 2 1,3-2-84,-3-2 0,3-4 17,1 1 0,0-5-17,0 5 0,-4-6-9,0 1 1,0 0-118,4 0 0,-1-6 122,-3 3 1,3-3-11,-3 3 1,3 0 34,1 0 0,0-5-29,0 1 1,0-4 47,0 4 0,0-3-41,0 2 0,0-4-12,0 1 0,0-2-26,0-2 0,5 2-3,3 2 0,0-1 72,0 5 1,2-4-10,-2 4 0,-3 1 106,-1 7 0,1-5-78,-1 1 1,-1 2-5,-3-6 1,0 9-18,0-5 0,0 2-98,0-2 0,-3 0 50,-1-1 1,-4 2-12,4 3 1,-5-2 47,2 6 0,1-2-15,-2 1 1,5 3-8,0-3 1,-3 7-3,3 1 0,-1 1-13,4-1 0,0 3 20,0 4 1,0 1-10,0-1 1,0 1-4,0-1-10,0 1 33,-5 0-4,4-1-16,-5 1 1,6 3 13,0 1 1,-1 3-490,-3-4 331,3 6 1,-4-5-51,5 3 1,0 2-459,0-6-330,0 6 1021,0-3 0,-5 5 0,-1 0 0</inkml:trace>
  <inkml:trace contextRef="#ctx0" brushRef="#br0" timeOffset="16">2353 15921 7569,'-12'-5'170,"5"0"275,-1-3-115,6 3-122,-4 0-128,6 3 1,0-1 80,0 6 0,0 4-22,0 4 0,4 6 5,0 2 0,5 2 3,-1 2 0,-2 4-20,2 0 0,-2 8-111,1-1 0,4 4 84,-4 0 1,0 3-76,0 5 1,-3 3-212,4 1 1,-6 3 249,2-3 1,1 4-148,-1-1 0,1 3-8,-1 1 1,-3-3 81,3-1 0,1-5 59,-1 2 0,3 0-2,-3 0 0,4-1 19,-4-3 1,3 4 90,-3-1 1,4 2 45,-5-2 1,5-1-36,-4 6 0,0-2-76,-4 1 0,0 3 11,0-3 0,0 3 99,0 1 0,0-5-136,0-2 0,-4-8-106,0-4 1,0-4 139,4-4 1,0-6-10,0-4 1,4-7-177,0 3 1,3-7 101,-3-2-215,5-4 22,-3 2 0,1-6-177,-3-3-166,-3-3 0,-1-8-390,0 0 0,0-2 908,0 2 0,-5-3 0,-2-4 0</inkml:trace>
  <inkml:trace contextRef="#ctx0" brushRef="#br0" timeOffset="17">2364 15772 6869,'8'0'421,"-1"0"-272,-4 5 1,7-3-36,-2 1 1,2-1 44,1-2 0,3 0-1,5 0 1,0 0-103,8 0 0,2 0 63,2 0 1,2 0-181,1 0 0,0 0 58,0 0 0,-1 0-53,-2 0 1,2 0 98,-3 0 0,2 0-4,-2 0 0,3 0-5,-2 0 0,2 3-9,1 1 1,4 0 17,0-4 0,4 0-1,-4 0 0,5 0-64,-1 0 0,3 0 22,0 0 0,1-4-9,0 0 0,-3-3-133,3 3 1,-3-4 119,6 5 0,-2-5 32,-1 4 0,-1-1 0,1 1 0,-4 3-16,0-3 0,-4 3 9,4 1 1,-4 0-9,4 0 1,0-1 4,3-3 1,-3 3-2,0-3 1,-1 3-1,1 1 1,1-4-3,-5 0 1,4 0 0,-4 4 1,1-1-2,-1-3 0,-5 3 2,5-3 1,-5 3 0,5 1 0,-2-4 0,-2 0 0,0 0-5,1 4 0,-1 0-1,0 0 0,0 0 6,1 0 0,3-4-1,0 1 0,5-1 0,-1 4 1,2-4-27,2 0 1,1-3 26,2 3 0,-4-5-2,4 1 1,-7 2 3,8-2 1,-6 6 26,6-2 1,-9-1-37,-3 1 0,2-1 62,-2 1 1,4 3 8,-4-3 0,0 2-22,-4-2 1,3 3 8,-3-3 0,7 2-75,-7 2 0,7-1 57,-3-3 0,1 3 0,-1-3 1,-2 3 20,2 1 1,-3-4-4,0 0 1,-5 1-40,0 3 0,-3 0 157,4 0 1,-2 0-149,1 0 1,2 0 44,-5 0 1,1 0-80,-2 0 0,-2 0 40,3 0 0,1 0-37,-1 0 1,4 0 2,0 0 0,0 0-7,0 0 1,6 0 7,-3 0 1,7-2-3,-3-1 1,0 1 21,-4-2 0,4 3 0,0 1 0,4-1-12,-4-3 1,0 3 2,-4-3 1,3 3 8,-3 1 1,7 0-5,-7 0 1,9-4 41,3 0 1,-4 0-156,4 4 1,-3-1 116,3-3 1,-1 3-6,1-3 1,3 2 1,1-2 1,-2 3-26,-6-3 0,2 3 26,-2 1 1,3 0-31,0 0 1,1 0 17,0 0 1,-2 0-4,-2 0 0,2 0 2,-2 0 0,-1 0-2,1 0 0,1 0 10,6 0 0,-5 0 4,1 0 0,-2 0-9,3 0 0,0-2 1,-1-2 1,1 3-8,0-3 1,3 3 10,1 1 0,-1 0 0,-3 0 0,-4-4-8,0 0 1,-4 1-1,4 3 0,-4 0 19,4 0 1,-4 0-15,4 0 0,-4 0-7,3 0 0,-2 0 7,2 0 1,0 0-10,1 0 0,1 0 5,-5 0 0,5-2-2,-1-1 0,-1 1 10,1-1 0,-2 1-1,2 2 0,-1-1-5,-3-3 1,-3 3 3,3-3 1,-6 3 17,-1 1 0,-2 0 2,1 0 0,-1 0-11,-2 0 1,-2 0-10,6 0 0,-4 0-2,3 0 1,-3 0 0,3 0 1,-5-4 112,2 0 1,1 0-129,-1 4 0,-1 0-6,-3 0 0,-4 0 4,0 0 0,-4 0 8,5 0 0,-7 0 2,3 0 0,-2 0 1,1 0 1,-2 0-1,2 0 1,-1 0-4,1 0 0,-2 0 0,2 0 0,3 0 4,1 0 0,1 0 0,-1 0 0,3 0 1,-3 0 0,2 0-3,2 0 1,0 0 1,0 0 0,-2 0-10,-2 0 0,-1 0-1,-3 0 1,-2 0 19,2 0 0,-2 0 0,-2 0 0,5 0 4,-1 0 1,0 0 1,-4 0 1,1 0 108,-1 0 0,2 0-107,2 0 0,-2 0 13,2 0 1,-2 0-27,-2 0 0,1 0-2,-1 0 0,2 0-4,2 0 1,-2 0-8,2 0 0,-2 0 17,-2 0 1,-3 0-4,-1 0 8,1-5-8,3 4-14,1-4 0,-1 5 0,1 0-2,-1 0 0,-3 0-17,-1 0 1,-3 0-38,4 0-26,-6 5-180,3-4-13,-5 4 202,0-5 0,-2 4-760,-6 0 842,1 5 0,-25-3 0,1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5.22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2204 11524 7569,'-10'-8'-9,"1"2"1,3-1 215,1 1 1,-3-2 0,4-3 0,2 0 0,1-1 388,1 1 1,5-1-350,2 1-110,-2 5 1,5-5 52,-2 4 1,3 0-1,5 0 1,-4 3-56,4-4 1,1 5 55,2-5 1,2 5-111,-2 0 0,6 1 40,-2 2 0,2 2-114,-2 1 0,0 4 40,0 4 1,-2 1-79,-1-1 0,1 6-2,-2 2 0,-1 2 71,1 2 1,-4 4-73,4-1 1,-6 6 80,-2-2 0,-1 3-133,-6 2 0,4 3 22,-4 0 1,-1 4-79,-3-4 0,-1 4 146,-3-4 1,-2 0-11,-5-4 1,-2 0 1,-2 1 0,-2-6 3,-2-3 0,-6-1 5,2-3 0,-7 0-12,-1-3 1,-2-3-18,-1-4 1,-4-4 28,0-1 0,3-4 36,5 0 1,5-5 42,-2-2 1,8-6 129,4-1 1,6-2-122,1-6 1,6 1-18,-2-1 0,9-4-50,6 0 1,11-1 41,8-6 1,7 4 11,1 0 0,9-2-223,-1 1 1,5 2-111,-6 6 0,1 4-342,-12 7 0,-2 3 596,-9 5 0,0 0 0,-1 0 0,-1 0 0,-6 0 0,-5 0 0</inkml:trace>
  <inkml:trace contextRef="#ctx0" brushRef="#br0" timeOffset="1">3289 12826 7569,'0'-17'-14,"0"4"7,0-2 1,0 3 217,0 0 1,0 1 900,0-1-290,0 6-438,5-4 1,-2 8 26,4-1-262,1-4 0,3 6-1,1-3 1,4 3 34,3 1 1,2 1-144,-2 3 0,2 2 61,-2 6 1,7 4-75,0 3 1,1 4-4,-4 4 1,-5 2-129,-3 5 1,1 1-55,0-1 1,-2 4-29,-7 0 1,2 0-102,-5-4 1,0 1 96,-4-1 0,0-4 24,0 1 0,-2-6 70,-1 2 1,-4-3-42,-4-1 0,-2-2 11,-2-2 0,0 2 94,-8-6 0,3-1-15,-7-7 0,3 2-15,1-5 0,-5 0 42,-2-4 1,2 0 130,1 0 0,7-5 51,1-3 1,6-6-56,2-1 1,4-9 189,7 1 1,5-4-85,3 1 0,6 2-156,1-3 1,10 3 85,2 1 0,5 4 16,2 0 0,0 9-163,1-2 1,4 9 51,3-1 0,-3 3-2208,-1 1 2160,-7 0 0,2 10 0,-4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3.4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1896 4774 7569,'-5'-11'0,"0"-1"109,-3 1 0,-1 3 0,4 0 1,-1 1-1,-2-1 0,1 2 1,0 0-1,1 0 0,1 3 1,0 4-1,2 5 0,1 6 1,-1 3-1,-1 4 136,2 3 1,0 5-1,2 4 1,0 2 0,0 2-1,0 3 1,0 4-1,0 3-236,0 0 0,0 1 0,0 0 1,0-1-1,0 1 0,0-1 1,0-2-1,0-3 0,0 0-191,0-4 1,0 0-1,0-3 1,0-3-1,0-3 1,-1-3-1,-1-2-85,-2-3 1,-5 1-1,1-5 1,-2-1-1,-2-1 1,-4-2 0,-3 2-1,-4 0 267,-3-2 0,-3 8 0,-6-6 0</inkml:trace>
  <inkml:trace contextRef="#ctx0" brushRef="#br0" timeOffset="2">1439 5539 7569,'11'-6'199,"2"-4"1,2 2 0,4-1-1,3 0 1,2 2 0,3-2 0,3-1 125,3-2 1,1 1 0,-1-1-1,-1 1 1,-1 1 0,0 1-1,1 3 1,0-1-413,-2 1 0,-7 3 87,4-1 0,-6 3 0,7 1 0</inkml:trace>
  <inkml:trace contextRef="#ctx0" brushRef="#br0" timeOffset="3">2599 4719 7569,'-6'-8'162,"1"2"1,0 1-1,-3 3 1,-2 5-1,-1 6 1,-1 6-1,-1 8 1,-1 6-1,-1 5 39,1 4 0,2-1 0,0 5 0,1 2 0,1 3 0,1 4 1,2 0-1,2 1 0,3-1-297,0-1 1,4 4 0,2-5-1,3-1 1,3-1 0,2-2 0,-1-3-1,1-4 1,-1-3 1,0-4 0,2-2 0,1-1 0,1-3 0,-1-2 0,-1-4 0,-2-4 1,0-2 0,-3-3 0,0-1 0,1-1 0,1-1-325,1 0 1,-3-2 0,0-5 417,1 0 0,1-5 0,1-2 0</inkml:trace>
  <inkml:trace contextRef="#ctx0" brushRef="#br0" timeOffset="4">2850 5221 7120,'0'-18'104,"0"-2"1,0 5 0,2 0 0,2-1 0,3 1 0,3 1 0,2 1 0,-1 2 0,1 0 131,-1-1 1,4 1-1,0 1 1,1 1-1,-1 2 1,1 2 0,1 3-1,-1 1 1,-2 2-276,-1 3 0,-2 6 1,1 6-1,-2 3 1,-2 4-1,-5 4 0,-1 3 1,-4 5-41,-1 1 0,-5 6 0,-6-4 0,-2 0 0,-1 0 1,1-1-1,2-4 73,1-5 0,5-4 0,2-1 1,0-1-1,1-3 0,-1-4 1,4-2 63,1-2 1,1-3-1,0-1 1,0 2 0,1 0-1,3-1-18,3-5 1,4-1 0,1-2-1,3 0 1,3 0 0,1 0-1,0 0-215,2 0 1,0 0 0,1 0 0,-2 0 0,-2 0 0,0 0 0,-2-2 174,1-1 0,-2 1 0,-4-3 0</inkml:trace>
  <inkml:trace contextRef="#ctx0" brushRef="#br0" timeOffset="5">3444 5689 7569,'-6'-1'3839,"2"-3"-3587,3 3-252,1-4 0,0 5 0,0 0 0</inkml:trace>
  <inkml:trace contextRef="#ctx0" brushRef="#br0" timeOffset="6">3741 5050 7569,'7'-12'93,"-4"0"1,-5-2 0,-2-1-1,2 1 1,0 1 0,2 1-1,0 1 1,-1 1 0,-3 2-1,-3 4 1,-4 3 0,0 1-1,0 1 1,-2 3-61,-2 4 0,1 2 1,-4 1-1,1 2 0,3 2 1,2 3-1,0 1 0,2-1 1,1 0-201,2-1 0,4-1 0,1 1 0,3 0 0,4-3 1,3-1-1,4-2 0,5-1 82,1-2 1,3-3-1,-2-5 1,1 0-1,1-1 1,-2-3-1,0-4 1,0-2 266,0-1 0,-5-1 0,1 2 0,-2 1 0,-3 2 1,-2-2-1,-3-2 226,0 0 0,-4 3 0,3 3-395,-3 4 1,-1 9 0,0 11 0,0 4-1,0 2 1,0 4 0,0 2-78,0 0 0,1 5 1,2-7-1,2 2 0,0-2 1,1 0-1,-1-1 0,2 0-232,-1-3 0,-2 3 0,2-3 0,1-2 296,-1-2 0,2-2 0,3 3 0</inkml:trace>
  <inkml:trace contextRef="#ctx0" brushRef="#br0" timeOffset="7">4061 5667 7991,'0'7'182,"0"1"1,0 1 0,0 1-1,0 1 1,0 1 0,0-1-103,0 0 1,0 1 0,0-1 0,0 1-1,0-1 1,0 1-81,0-1 0,0 0 0,0 1 0</inkml:trace>
  <inkml:trace contextRef="#ctx0" brushRef="#br0" timeOffset="8">4347 5027 7569,'-12'-11'63,"6"-1"1,2 1-1,3-1 1,1 1 0,0-1-1,0 1 1,0 0 0,0-1-1,0 1 1,1-1 0,3 2-1,3 1 1,4 3-1,0 1 136,0 2 1,1 1 0,1-1 0,2-1 0,3 2 0,1 1 0,-2 1 0,1 1 0,-1 3-267,-1 3 0,-1 4 0,-3 0 0,-1 0 1,1 2-1,-2 1 0,-3 2 0,-3 1-21,-3-1 1,-1 4 0,-1-5 0,-1 0 0,-3 0 0,-2 0 0,-2-1-1,-1-1 110,-1-2 1,-1-3-1,1 0 1,-1-1 0,1 1 815,0 0-838,4-6 0,3 7 1,8-5-1,4 0 1,2-1-1,3 2 1,2 1-62,4-1 0,-1 2 1,0-3-1,-1 0 1,0 0-1,1 1 1,-2 1-1,1 2 44,-3-2 0,-3 4 1,-2-1-1,-3 4 0,-1 3 1,-2 2-1,-3 1 0,-4 0 35,-4 0 0,-3 0 0,-4 4 0,-4 0 0,-3 0 1,-1-2-133,0-2 0,4 2 1,2-6-1,0-2 1,3-3-1,1-3-1621,2 2 1735,5-4 0,6-5 0,6-6 0</inkml:trace>
  <inkml:trace contextRef="#ctx0" brushRef="#br0" timeOffset="9">4861 5552 7569,'-12'-5'337,"6"3"1,1-5 0,1 1 0,1 1 0,5 0-338,4 2 0,4-3 0,2 0 0</inkml:trace>
  <inkml:trace contextRef="#ctx0" brushRef="#br0" timeOffset="10">4998 5050 7569,'-7'-23'121,"-2"4"0,6 1 1,0 0-1,3 2 0,3-1 1,2 3-1,1 2 0,2-1 1,0-1-1,3-1 1,1 1-1,1 1 0,0 2 1,-2 1-50,1 2 0,3-1 0,0 5 0,-1 1 0,-1-1 1,-2 0-1,0 3 0,1 2-155,-1 3 1,-4 5-1,-2-2 1,-1 3-1,-1 2 1,0 1-1,-2 2 102,-1 4 1,-5-1 0,-3 1 0,-2 1 0,-1 0 0,1 0 0,1-2 42,1-1 1,4 2-1,-2-4 1,1 0 0,2 0-1,1-1 1,-1-2 0,0-3-3,0 0 0,2-3 0,1 2 1,1-1-1,3 1-80,3-1 1,5 0 0,2 2-1,2-3 1,1 0 0,1 1 0,-1 0-2,4 0 1,-1 3-1,0-3 1,-2 2 0,-1 0-1,-2-1 1,0 1-1,-1 1-6,-4 1 1,0 1 0,-5 0 0,0 2 0,0 2 0,-2-3 0,-3 0 0,-4 0 46,-3 2 1,-5-1-1,-3 4 1,-4-2-1,-4 0 1,-2-1 0,-2 0-43,2-1 1,2-3-1,3-2 1,2-2 0,1-2-1,5-2 1,1 1 21,4 0 0,-1 0 0,-3-4 0</inkml:trace>
  <inkml:trace contextRef="#ctx0" brushRef="#br0" timeOffset="11">5671 4604 7569,'-5'-6'167,"4"2"1,-3 8-1,3 5 1,1 5-1,1 6 1,2 6 0,1 4-1,-2 4 1,1 4-1,-1 4 1,2 3-1,0 0 1,0 2 0,-1 3 73,0 3 0,0-1 0,-1 1 0,2 1 0,0-2 1,-1-3-1,1-2 0,0-2 0,0-4-307,0-2 0,1-8 0,-3-2 1,2-2-1,-1-4 0,-2-4 1,-1-3-1,0-2 332,0-1 0,0-1 0,0-1-1143,0 0 877,0-4 0,-5-7 0,-1-7 0</inkml:trace>
  <inkml:trace contextRef="#ctx0" brushRef="#br0" timeOffset="12">6711 4536 7569,'-4'-12'323,"0"1"1,2 0 0,0-1-1,2 1 119,0-1 0,-1 7 1,-2 5-1,0 7 1,0 4-1,3 4 1,4 4-219,4 3 0,2 1 0,2 1 1,4 1-1,4 2 0,4 0 0,4 0 1,0 3-28,0-1 1,2 4 0,-2-3 0,0 3 0,0 0 0,-3 0 0,-2 0-255,-4 3 1,2-3 0,-6-3 0,-3 2 0,-1 1 0,-5 1 0,-1 2-109,-2 2 1,-2-3 0,-1 2-1,-1-3 1,-3-2 0,-4 0-1,-3-4 1,-3-2-99,-1 1 0,-4-7 0,2 3 1,-1-1-1,-1-2 0,1-1 0,4-4 1,4-2-1655,3-2 0,4-3 1917,-1 0 0,8-6 0,3 3 0</inkml:trace>
  <inkml:trace contextRef="#ctx0" brushRef="#br0" timeOffset="13">6117 5210 7569,'0'-12'555,"0"5"-285,0-1 0,-1 6 0,-2-4 1,-1 1-1,3 0 0,2 3 0,4 6 1,0 4-1,2 5-47,-1 2 0,-2 2 0,2 3 0,-1-1 0,-1 1 0,1 2 1,2 1-1,0-2 0,-1 0-318,0-2 0,1-4 1,-2 3-1,2-2 1,0-2-1,1-1 0,-2-2 1,-1 1-10,-2-1 0,2-3 1,0-2 326,1-1 1,-3-2 0,1-7 0,-3-4 0,0-2 0,3-1-84,4-1 1,-2-4-1,2-3 1,0-4-1,3-2 1,0-3 0,2 0-1,1 0-215,1 2 0,0 4 1,-4 3-1,0 3 1,-2 4-1,-3 0 1,0 2-691,1 3 1,-6 1 0,-1 8 764,-7 2 0,-8 2 0,-3 5 0</inkml:trace>
  <inkml:trace contextRef="#ctx0" brushRef="#br0" timeOffset="14">9685 5002 7569,'-12'0'11,"1"0"99,0 0 0,3 0 1,2-1-1,-1-1 1,4-2-1,1 1 1,7 2-1,4 1 1,4 0-1,2 0 1,4 0 91,3 0 1,1 0 0,-1 0 0,1 0 0,1 0 0,2-1 0,0-2 0,1-2 0,0 0-221,-1 0 0,5-3 1,-5 3-1,0 0 1,-3-1-1,-4 1 1,-4 0-1,-2 2-857,-2 2 1,-3 1 0,-2 1 874,-1 3 0,-1 2 0,-4 6 0</inkml:trace>
  <inkml:trace contextRef="#ctx0" brushRef="#br0" timeOffset="15">9731 5219 7569,'-9'0'211,"5"0"1,9 0-1,6 0 1,5 0 100,-2 0 1,3 0 0,2-1 0,4-1 0,4-2 0,3 0 0,2 0 0,0 0-289,-2 2 1,-4-1 0,0 1 0,-2-2-25,-1 1 0,0 2 0,0 1 0</inkml:trace>
  <inkml:trace contextRef="#ctx0" brushRef="#br0" timeOffset="16">11192 4237 7569,'-11'-11'153,"0"-1"0,3 2 0,2 1 1,-1 3-1,2 2 0,1 7 1,4 7-1,4 8 0,1 3-7,0 2 0,4 4 0,-2 1 0,-1-1 0,-1 3 0,-1-1 0,0 1 0,-2 1 0,-1-2 0,-1-1-369,0-3 1,2 2-1,0-3 1,2-2-1,-1-1 1,-2-1-1,0-1-1252,3-3 1475,-3 1 0,4-4 0,-5 4 0</inkml:trace>
  <inkml:trace contextRef="#ctx0" brushRef="#br0" timeOffset="17">10656 4968 7569,'2'-10'161,"5"1"1,5 3 0,5 1 0,3 2 0,2 2 76,0 1 0,8 0 1,4 0-1,8 0 0,6 0 1,7 0-1,4 0 0,-26 0 1,0 0-1,2-1 0,0 1-193,1-2 1,0 0 0,2 1 0,0-1 0,-1-1 0,0 0 0,-1 0 0,0 0 0,0 0 0,-1 0 0,-1 1 0,0-1 0,-1 1 0,0 1-205,30-5 1,-4 5-1,-9-4 1,-1 1 0,-6 1-1,-4 0 1,-6 0 0,-5 1-342,-4-2 0,-6 0 0,-6 4 1,-8 2 499,-11 1 0,-9 4 0,-6 4 0</inkml:trace>
  <inkml:trace contextRef="#ctx0" brushRef="#br0" timeOffset="18">10701 5471 7569,'-11'-5'0,"3"-1"0,2-2 0,2 2 0,7 6 0,6 9 0,5 8 174,0 4 1,2 4 0,-1 1 0,-1 5 0,-1 3 0,-2 1 0,1 2 0,-1-2 115,1-2 0,-5 1 0,1-6 0,-1-2 1,1 0-1,-2-6 0,1-2-249,-1-4 1,-3-2-1,0 0 1,0-2 71,1-2 0,-4-3 0,0-7 0,-7-1 0,-3-5 0,-1-2 0,-2-3-186,-2-2 0,2-3 0,-3-6 0,0-3 1,3-3-1,1-3 0,4-3 0,3-2-82,3-4 1,2-4 0,4-1 0,5 5 0,6 4 0,6 6 0,6 3 0,2 5 138,3 3 0,5 9 0,2 4 0,2 0 0,3 2 0,3 1 0,4 1 175,1 0 1,-1-1-1,4 3 1,4-3-1,-1 0 1,1-2-1,-2 2-159,0 0 0,-3-3 1,-3 3-1,-7 0 1,-3-1-1,-4 1 1,-3 0-1,-3 1-336,-5-1 0,-7 4 0,-3-3 0,-4 3-643,0 1 1,-9 0 978,-6 0 0,-9 5 0,-11 1 0</inkml:trace>
  <inkml:trace contextRef="#ctx0" brushRef="#br0" timeOffset="19">10987 5608 7569,'-12'-7'87,"6"-3"0,2 3 0,3-4 0,1 0 0,1 1 0,2 1 0,2 3 284,1 1 1,2-3-1,3 3 1,1 0-1,0 0 1,2 2-318,2 2 0,-1 1 1,-4 0-1,1 1 1,-1 3-1,1 4 1,-2 2-138,-3 1 0,0 2 0,-5 1 0,2 2 1,-2 1-1,-2 1 0,-3-1 0,-5 4 33,-2 0 0,-1 2 1,-1 0-1,1 0 0,-1 0 1,0-2-1,-2-1-4,-2-1 0,1-5 1,5 2-1,1-4 0,3 0 97,1-1 1,1-3 0,5-2 0,3-1 0,4-2 0,3-2-1,4-1 22,4 0 1,-1-1 0,1-2 0,1-2-1,2 0 1,-1-1 0,-1 1 0,-4-2-593,1 1 1,-9 3-1,4 0 1,-3 0 526,-3-1 0,4-2 0,-3-6 0</inkml:trace>
  <inkml:trace contextRef="#ctx0" brushRef="#br0" timeOffset="20">11272 5653 7569,'-3'-11'232,"-1"2"1,1 6 0,2 10 0,1 7 0,0 4-58,0 2 0,0 1 0,0 1 1,1-2-1,2-2 0,1 0 1,-2-2-1,-1 1-620,-1-3 0,0-2 0,2-1 1,0-2-627,2-2 1,1-4 1070,-1 0 0,-3-1 0,4-2 0</inkml:trace>
  <inkml:trace contextRef="#ctx0" brushRef="#br0" timeOffset="21">11398 5665 7569,'6'-12'-52,"-1"1"310,-5-1 1,0 7-1,0 5 1,0 7 0,0 3-1,0 3 1,0 1 0,0 2-173,0 2 0,0-3 0,2 3 0,0-2 0,2-2 0,0-1 0,0-2-410,-1 1 0,1-1 1,-2-1-1,0-1 324,2-1 0,0-1 0,-4 5 0</inkml:trace>
  <inkml:trace contextRef="#ctx0" brushRef="#br0" timeOffset="22">11158 5585 7569,'0'-12'93,"0"1"0,1 0 0,3-1 0,5 2 0,4 1 1,3 1-1,2 0 0,2-3 22,2 0 1,1 3 0,0 2 0,1 0 0,1 1 0,2 0 0,-2 2 0,1 2-1072,0 1 0,-3 0 956,0 0 0,0 0 0,-6 0 0</inkml:trace>
  <inkml:trace contextRef="#ctx0" brushRef="#br0" timeOffset="23">11638 5585 7750,'-6'1'142,"2"3"0,2 3 0,2 4 0,0 0 0,0 0 93,0 1 0,4-1 1,1 1-1,0-1 1,2 2-1,-2 1 1,1 1-1,-1-1-193,0-1 0,3-2 0,-3-1 1,0-1-1,0-1-135,-2 1 1,-1-4 163,2-1 1,-3-8 0,3-4-1,-3-2 1,-1-3 0,0-1-1,2-2 1,1-2-28,5-2 1,2-6 0,2-2-1,-1-1 1,0-2 0,2-2 0,1 0-1,1 2-577,-1 4 0,-5 8 0,-2 4 533,-2 2 0,4 2 0,-3 0 0</inkml:trace>
  <inkml:trace contextRef="#ctx0" brushRef="#br0" timeOffset="24">12586 4763 7569,'-12'0'134,"1"0"1,0 0 0,-1-2 0,1 0 0,-1-2-1,2 3 1,3 3 0,3 6 0,2 2 0,4 1 91,2 1 0,-1 2 1,7-2-1,3-1 0,0-1 1,1-1-1,1-1 0,3-1 1,2-2-1,2-3-275,2 0 0,1-4 0,-1-1 1,2-5-1,0-2 0,0-2 0,-2 1-72,-1 0 1,-6-1 0,-1 1 0,-4-2-1,-2-1 1,-2-1 0,-3 1 30,0 1 0,-3-2 0,0 0 0,-5 1 0,-5 1 0,-6 2 0,-5 1 0,-3 2 69,-1 4 0,-5 3 1,-3 3-1,-6 6 1,-5 7-1,-1 6 0,0 3 1,2 2 148,2 5 1,6 2 0,6 1-1,5 0 1,7 1 0,8-1-1,5 0-99,6 0 1,9 1 0,8-1 0,6 0 0,2-1 0,4-2 0,3-5-128,2-2 0,-1-6 0,-6-4 0,-1-5 0,-3-5 0,-1-3 0,-2-2 0,-1-3-275,0-4 0,-1-2 0,0-3 373,-3-2 0,3-3 0,-5-4 0</inkml:trace>
  <inkml:trace contextRef="#ctx0" brushRef="#br0" timeOffset="25">13065 4443 7569,'-6'-5'108,"4"-2"1,4 1 0,6 1 0,2 1 0,1 0 0,1 2 0,0 0 163,4 2 0,1-1 0,6-1 0,0-2 0,0 1 1,-1 2-1,-2 1 0,-2 0 0,-2 0-518,-2 0 246,-1 0 0,-2 0 0,1 0 0</inkml:trace>
  <inkml:trace contextRef="#ctx0" brushRef="#br0" timeOffset="26">13762 3837 7569,'6'-1'135,"-2"-3"0,-4-2 0,-4 1 0,-2 6 0,-1 9 1,-1 9-1,-1 5 65,-1 3 0,-2 9 0,0-1 0,-2 5 0,-1 3 0,2 1 0,3 2 1,2-2-1,1-1-255,0-1 1,2-5-1,5 1 1,0-2-1,0-3 1,0-3-1,0-3 1,3-3-35,4-1 0,-3-2 0,7-2 0,0-4 0,-1-2 0,1-1 0,1-2-325,-1-3 0,0-2 0,1-5 0,-1 0 414,1 0 0,-1 0 0,1 0 0</inkml:trace>
  <inkml:trace contextRef="#ctx0" brushRef="#br0" timeOffset="27">13888 4180 7569,'6'-18'98,"-1"1"1,-4 3 0,5-2 0,4 2 0,4 2 0,0 2 0,0 1 144,1 1 1,-3 2 0,4-2 0,-2 4-1,0 3 1,1 1 0,-1 1 0,-1 3-222,-2 4 0,0 7 0,-1 4 1,-2 3-1,-4 2 0,-4 1 1,-4 3-111,-4 1 0,-2 0 1,-2 2-1,-2-5 1,-3-1-1,1-4 0,-1-1 1,3-2-56,2-1 1,1-2-1,4-4 1,2 1 0,1-1-1,1-1 140,5-2 0,-1 1 0,7-5 1,0-2-1,3-1 0,0-1 1,0 0-122,1 0 0,3 0 0,0-1 0,-1-1 0,-1-2 124,-2 1 0,6-3 0,1 0 0</inkml:trace>
  <inkml:trace contextRef="#ctx0" brushRef="#br0" timeOffset="28">14356 4523 7199,'6'-5'554,"-2"-3"84,-3-2-638,-1 3 0,0-3 0,0 4 0</inkml:trace>
  <inkml:trace contextRef="#ctx0" brushRef="#br0" timeOffset="29">14619 4146 7569,'0'-18'43,"0"-2"0,0 4 0,0 3 0,0 0 1,0 1-1,0 1 0,0 0 0,0-1 0,-2 2 118,-1 2 0,0-1 1,-5 6-1,1-1 0,-1 0-31,1 0 1,3 0 0,-4 4 0,-1 2 0,0 2-64,2 3 0,-2-1 1,5 2-187,2 1 0,0-3 1,2 2 159,0 1 1,0 1 0,0 1 217,0 1 0,0-5-103,0 1 1,-3-4 0,-3 2 0,1 1-121,0-1 1,0 2-1,3 3 1,-2 0-1,1 1-94,2-1 1,2 1 0,2-1 0,2-1-1,0-1 1,1-3 24,1-1 1,-3-1 0,3-2 0,2 0-1,1 2 1,2-2 39,-1 0 0,0-2 0,1-2 0,-1 0 1,-1-3-1,-1-2 0,-1-1 126,1-3 0,-4 4 1,0 0-1,-1 1-19,0 0 0,-1 5 0,-3 2-131,0 9 0,0 3 0,0 6 0,0 1 1,0 2-1,0 0 0,0 1 20,0 0 1,2 4 0,0-1 0,2 0 0,-1-2 0,-2-3 0,-1 0-1,0-3-74,0-2 1,0-1 0,0-3-1,0-1-1667,0 1 1738,0-6 0,0-6 0,0-6 0</inkml:trace>
  <inkml:trace contextRef="#ctx0" brushRef="#br0" timeOffset="30">14779 4340 7569,'1'-11'576,"3"0"0,2 2 0,3 3-450,2 1 1,-2 1 0,8 3 0,-2-2 0,1 0-1,2 0 1,1 2 0,0 1-716,0 0 1,-3 0 588,3 0 0,-5 0 0,2 0 0</inkml:trace>
  <inkml:trace contextRef="#ctx0" brushRef="#br0" timeOffset="31">15098 4808 7569,'-6'-5'355,"2"-3"0,3-2 1,2-1-1,2-2 0,2-1 1,1-2-225,3-2 0,1-1 1,2-5-1,-1-2 1,0-1-1,1-3 1,-1 0-1,1-1-270,-1 1 1,-3 1 0,-2-4 0,-1 1 0,-1-1 0,0 1 0,0 1 0,-2 0 29,-1 1 0,-1 6 1,0 0-1,0 4 1,0 4-1,0 2 363,0 1 1,0 8 0,0 5 0,0 7-204,0 3 0,0 1 1,0 1-1,2-1 0,0 2 1,3 1-129,2 1 0,0 0 1,5-5-1,-1-1 0,1-2 1,-1-2 59,0-3 1,1-1 0,-1-1 0,-1-1 0,-1-1 0,-1-3 0,1-1 0,0 0 109,-2 0 0,2-2 0,-4-3 0,0-1 0,2 2 4,-1 3 0,-3 0 0,0 6 1,-1 1-103,-2 5 0,0 9 1,0 5-1,0 1 1,0 1-1,1-2 1,1 1-1,2 2-150,-1 0 1,-2-3 0,-1-1-1,1 0 1,2-2 0,1 1 0,-2-3 154,-1-1 0,5-2 0,0 0 0</inkml:trace>
  <inkml:trace contextRef="#ctx0" brushRef="#br0" timeOffset="32">15555 3849 7569,'-11'-17'569,"4"5"0,5-2-230,4 5 1,1 9 0,6 9-1,2 5 1,5 6 0,1 4-1,2 5 1,0 3 0,-1 5-323,-1 2 0,-2-1 0,-4 4 0,1 0 0,-2-1 0,-3-2 0,-3-2-260,-2-3 1,1 1 0,1-8 0,-1-1 0,-2-4 0,-2-3 0,-2-3 0,-2-4-292,-1 0 1,2-5-1,-4 0 1,-1-2 533,-1-3 0,-1 0 0,-1-2 0</inkml:trace>
  <inkml:trace contextRef="#ctx0" brushRef="#br0" timeOffset="33">15647 3815 7569,'0'-23'103,"0"4"1,1 1 0,3 1 0,3 3-1,3 2 1,2 0 0,-1 1 0,1 0 99,-1-1 1,4 1-1,2 1 1,-1 1-1,2 2 1,-1 2-1,0 3 1,0 0-167,-1 2 1,0 4 0,-5 1 0,0 2 0,1 2 0,-2 1 0,-1 2-152,-2 4 1,-4-4 0,1 5 0,-3-2 0,-1 0-1,0-1 1,-1 0-15,-3 1 1,-1-2 0,-3 2 0,3-3-1,1-3 1,1-2 0,0 2 122,2 1 1,1-2 0,1-2 0,3-1-61,4-2 1,2-2 0,1-1 0,1 0 0,-1 1 64,0 3 0,6-3 0,1 5 0</inkml:trace>
  <inkml:trace contextRef="#ctx0" brushRef="#br0" timeOffset="34">16343 3780 7569,'0'-11'228,"0"-1"0,0 1 1,0 0-1,0-1 0,0 5 1,-1 5-1,-2 12 22,0 10 0,-6 6 0,0 12 1,-4 4-1,-3 3 0,-1 1 1,-1 3-1,1 1 0,-4 2-304,0 3 1,2 0-1,1-3 1,1-5 0,4-4-1,0-1 1,1-2 0,1-2-101,0-2 1,3-7-1,2-2 1,1-5 0,1-2-1,0-5 1,0-3-607,2 0 0,0-5 760,2 1 0,-5-10 0,-1 0 0</inkml:trace>
  <inkml:trace contextRef="#ctx0" brushRef="#br0" timeOffset="35">16343 4054 7569,'0'-17'100,"0"-4"1,2 6 0,1 1 0,5 1 0,3 2 0,3 0 0,2-1 0,-1 1 95,1-1 1,2 2 0,5 1 0,0 3 0,-2 1 0,0 2 0,-4 2 0,0 1 0,-3 1 0,-1 4-203,-2 7 0,-3 1 0,-2 6 0,-1 1 1,-4 3-1,-5 3 0,-6 4-53,-4-1 0,-6 4 0,1-3 1,-3 3-1,-2 1 0,0-1 0,0-2-20,3-4 1,1-1-1,1-2 1,4-3 0,4-2-1,3-3 1,3 1 113,0-3 1,4-6-1,-2-1 1,6-2-1,4-3 1,5 0 157,3-2 1,-1 0 0,5 0 0,1 0 0,2 0 0,2 0 0,0-2-223,-1-1 0,2 0 1,-7-3-1,0 1 0,-3 1 1,-2 0-1,-2 0-1935,1 2 1964,-6-5 0,-1 1 0,-5-5 0</inkml:trace>
  <inkml:trace contextRef="#ctx0" brushRef="#br0" timeOffset="36">16800 4157 7569,'0'-7'210,"1"2"1,2 3 0,2 7-1,0 5 1,1 4 0,1 3-19,2 1 0,0-3 0,-1 3 0,0-1 0,1 1 0,1 1 0,1-1 0,1-1 0,-1-2-182,1 0 1,-1 0 0,-1-3 0,-1-1 0,-2 0 0,-1 0 0,-1-3 0,1-1-897,1-2 0,-4 3 886,5-5 0,-10 6 0,0-2 0</inkml:trace>
  <inkml:trace contextRef="#ctx0" brushRef="#br0" timeOffset="37">17074 4134 7569,'0'-11'239,"0"0"-1,1 0 52,3 4 0,-2 4 0,1 10 0,-1 5 0,-2 5 1,-2 4-1,-1 5-134,-5 4 0,-2-1 0,-2 1 0,1-1 0,0 0 0,-1 1 1,1 0-1,1-4-307,2-2 1,-2-2-104,2-3 1,-1-1-1,0-4 1,3 1 0,0-2 253,-1-5 0,5 3 0,-3-5 0</inkml:trace>
  <inkml:trace contextRef="#ctx0" brushRef="#br0" timeOffset="38">17154 4831 7569,'-1'6'1575,"-3"-2"-2491,3-3 916,-4-1 0,10-5 0,1-1 0</inkml:trace>
  <inkml:trace contextRef="#ctx0" brushRef="#br0" timeOffset="39">17794 3952 7256,'-7'-5'285,"4"-3"1,1 0 0,2 5-1,0 8 1,2 9 0,0 8-15,2 8 1,0 0-1,-4 4 1,-2 4 0,0 2-1,-3-1 1,0-2 0,0-2-1,2-2-287,2 0 1,1-5-1,0-1 1,0-3 0,0-1-1,0 0 1,1 0-1,2-2-415,0-2 0,5-2 0,-3-6 0,0 1 0,2-2 431,-1-3 0,-4 3 0,4-3 0</inkml:trace>
  <inkml:trace contextRef="#ctx0" brushRef="#br0" timeOffset="40">17588 4797 7569,'-11'0'111,"1"-2"0,3 0 0,7-2 0,7 2 0,3 0 0,1 2 211,1 0 1,0-3 0,5-1 0,6 1 0,6 2 0,5 0 0,5-2-1,6-1 1,6 1-206,4-3 1,0 5 0,6-3 0,-2 2 0,1-1 0,2-1-1,0 1 1,1-1-212,-4 0 1,-4-4-1,-2 3 1,0-1-1,0-2 1,-4 1-1,-2-1 1,-3 1-167,-2 0 0,-4 2 1,-7 5-1,-6 0 1,-5 0-1,-4 0 1,-4 0-207,0 0 1,-6 1 0,-2 3 0,-4 3 465,-4-1 0,-7 9 0,-7-2 0</inkml:trace>
  <inkml:trace contextRef="#ctx0" brushRef="#br0" timeOffset="41">17474 5322 7569,'-11'-5'255,"-1"3"1,1-5 0,1 1 0,2 2 0,4 3-13,3 6 1,2 5-1,3 5 1,4 4-1,2 3 1,1 1 0,2 1-1,1 1 1,1 2-1,-1-2-178,-1-1 1,-2-1 0,0-1 0,1-2 0,-1-2 0,-1-2 0,-1-2-293,-1-1 0,-6-5 229,2-1 1,-4-4 0,-4-1 0,-3-4 0,-3-7 0,-2-4 0,0-3-31,-4-2 0,4 3 0,-4-6 0,4-2 0,2-3 0,2-3 0,4-3 1,3-1-56,1-1 1,1-4-1,4-2 1,8 0 0,7-2-1,7 2 1,2 5-1,3 4 35,1 4 1,7 4-1,5 6 1,3 3 0,2 5-1,-1 3 1,2 3 100,1 2 0,-4 1 1,2 0-1,-2 0 0,0 0 1,1 0-1,0 0-79,-2 0 0,-3 0 1,-1 0-1,-3 0 1,-4 0-1,-4 0 1,-3 0-1,-3 0-316,-2 0 0,-6-1 0,-3-2 1,-4-2-220,-3-1 0,-4 3 1,-9 0 560,-7 1 0,-4 7 0,-7 2 0</inkml:trace>
  <inkml:trace contextRef="#ctx0" brushRef="#br0" timeOffset="42">17794 5265 7569,'-12'-1'-15,"2"-3"1,3-4 560,3-2 0,2 3 1,4 0-290,2 2 0,-3 0 1,4 3-1,0-2 1,3 1-175,2 2 1,1 1 0,1 0 0,-1 0-1,0 0 1,1 0-68,-1 0 16,1 0 1,-7 0-1,-5 0-127,-7 0 0,1 0-133,-2 0 244,6 0 0,-3 1 0,6 2 1,3 1-1,2-1 0,2 1 1,-1 1 66,2 2 1,-2-4-1,0 5 1,2 1-1,0 1 1,-1 1-1,-3 0-104,0-4 0,-4 3 1,3-2-1,-3 2 1,-1 2-1,0-1-38,0 0 1,-5 1 0,-3 0 0,-2 2 0,-1 2 0,-2-2 0,-1-2 34,-1 0 1,0 3-1,2 0 1,-1-1 0,0-1-1,3-2 1,2 1-37,0-1 0,3-1 0,-1-1 0,2-1 93,3 1 1,2-4-1,4-1 1,3-3-1,3-1 1,2 0 61,-1 0 1,2 0 0,1 0 0,2 0 0,1-1-1,1-2 1,-2-1-297,1 2 1,-2-1 0,-4 1 0,1-2 0,-1 1-2107,0 2 2307,-4-4 0,3-1 0,-4-6 0</inkml:trace>
  <inkml:trace contextRef="#ctx0" brushRef="#br0" timeOffset="43">18022 5345 7569,'-4'-11'955,"1"-1"-776,0 1 0,6 6 1,0 5-1,0 6 0,-1 4 1,1 3-1,1 2 0,-2 3-122,0 0 0,-2 2 1,0-4-1,0 1 0,0 1 1,1-2-1,1 1 0,2-3-344,-1-2 1,-2-4-1,-1 0 1,1 0-1,3 1 287,4-1 0,2-3 0,1-5 0</inkml:trace>
  <inkml:trace contextRef="#ctx0" brushRef="#br0" timeOffset="44">18205 5265 7741,'-8'0'102,"2"1"1,1 3 0,2 4 0,2 2 0,1 3-1,0 2 1,0 3 54,0-1 1,0 4 0,0-5 0,0 2 0,1 1 0,2 0 0,1-1 0,-1-2-434,3-2 1,-5-1-1,3-2 1,-2 1-1166,2-1 1441,-3-5 0,-6 0 0,-8-6 0</inkml:trace>
  <inkml:trace contextRef="#ctx0" brushRef="#br0" timeOffset="45">17942 5254 7569,'1'-8'83,"3"2"1,4-1 0,3 2 0,3-1 0,3 1 0,1 0 0,2 1 23,1-1 0,2 2 1,0-3-1,0 1 1,0 2-1,0 2 0,-1 1 1,0 0-1128,-3 0 1020,3 0 0,-10 0 0,5 0 0</inkml:trace>
  <inkml:trace contextRef="#ctx0" brushRef="#br0" timeOffset="46">18330 5311 7761,'0'7'237,"2"1"1,0 1 0,2 1 0,0 1 0,0 1 0,0-1 36,-2 1 1,3-1-1,-1 0 1,0 1 0,0 1-1,1 1 1,0 1-51,0-1 1,2-2 0,-2-1-156,2-4 1,0-3 0,4-8 0,-4-3 0,-2-5 0,-1-2-109,0-1 1,4-4-1,-3 2 1,1 0 0,2-4-1,-1 0 1,1-2-677,1 0 0,-4 4 0,0 1 715,0 2 0,1-4 0,6 2 0</inkml:trace>
  <inkml:trace contextRef="#ctx0" brushRef="#br0" timeOffset="47">19221 4660 7569,'-5'1'179,"5"2"0,7 0 0,3 0 0,1-1 1,1 1-1,-1 1 0,0-2 0,2 0 0,2-2 1,4 0 57,3 0 0,0-4 0,-2-1 0,-1-2 1,1-3-1,3-3 0,1-2 0,0 1 1,-3 0-426,-4-1 0,-1 2 0,-5-2 0,-1 3 0,-2 0 0,-4 1 0,-3-1 1,-2 1 56,-3-1 1,-6 5 0,-8 0 0,-3 2 0,-4 3 0,-3 2-1,-4 4 193,-1 3 1,-1 5 0,0 3 0,0 3-1,1 2 1,2 2 0,6 3 0,5 2 97,4 0 1,9 4 0,3-3 0,3 0 0,1 1 0,1-1 0,3 0-191,3-3 0,9-2 0,3-4 0,2-2 0,2-3 0,0-3 1,0-3-183,0-2 1,-1-5 0,1 2 0,0-5 0,0-3 0,0 0 0,-2-1 211,-2 0 0,3-7 0,-4-5 0</inkml:trace>
  <inkml:trace contextRef="#ctx0" brushRef="#br0" timeOffset="48">19678 4351 7569,'0'-11'177,"1"1"1,3 2-1,4 3 1,2 1-1,1 0 1,2 1-1,1-1 40,1 0 0,6 0 1,-2 3-1,1-2 1,0 0-1,-2 0 1,-2 2-1,-2 1-217,-1 0 0,-1 0 0,-1 0 0</inkml:trace>
  <inkml:trace contextRef="#ctx0" brushRef="#br0" timeOffset="49">20409 3837 7569,'-6'-7'72,"1"0"0,1 1 1,0 0-1,0-2 1,-1 2-1,-1 1 1,-2 1-1,1 0 1,-2 2-1,0 2 1,0 5-1,1 5 159,-1 4 1,-5 10-1,-1 0 1,0 4 0,0 4-1,0 1 1,1 2 0,1 2-1,2 1-219,-1-1 1,2 0 0,2-1 0,5 1 0,1-3 0,2-3 0,2-3 0,1-3 0,5-1-168,2-1 0,2-1 0,-1-3 0,2-5 1,1-4-1,1-4 0,0 1-312,2-1 1,-5-4 0,3 2-1,-2-2 467,-1-2 0,4-6 0,2 0 0</inkml:trace>
  <inkml:trace contextRef="#ctx0" brushRef="#br0" timeOffset="50">20432 4009 7569,'5'-18'38,"-2"1"1,5 6-1,4 0 1,3-1-1,3 2 1,1 1-1,0 3 1,0-1 160,1 1 1,1 4-1,-1-2 1,-2 3 0,-2 1-1,-2 0 1,-3 1-249,-3 3 1,-3 2 0,-5 7-1,0 1 1,-1 2 0,-3 1-1,-4 0 1,-3 0-63,-4-1 1,1 3 0,-4-3 0,2-2 0,2-2 0,1 0 0,2-2 0,-1-1 52,1-2 0,3-4 0,2 2 170,1 0 1,2-4 0,7 3 0,4-3 0,3-1 0,3 0-23,1 0 0,4 0 1,-2 0-1,-1 0 0,1 2 1,-3 1-1,-2 4 1,0 0-46,-1 1 0,-3 0 0,-1 3 1,1 0-1,-2 1 0,-2-1 1,-1 1-1,-1 0-63,2 4 1,0-4 0,-5 5 0,-3-2 0,-5 2 0,-4-1 0,-3 1-132,-2-3 0,-1 2 1,-4-1-1,2-2 1,0-3-1,3-4 1,2 1-534,2-1 0,5-3 682,1 0 0,6-1 0,-3-2 0</inkml:trace>
  <inkml:trace contextRef="#ctx0" brushRef="#br0" timeOffset="51">20729 4431 7374,'4'-7'-249,"-1"-1"249,0-1 0,3-1 0,1-1 0</inkml:trace>
  <inkml:trace contextRef="#ctx0" brushRef="#br0" timeOffset="52">20912 3940 7569,'0'-23'67,"0"6"0,0 1 0,1 2 0,3 0 1,3-1-1,3 1 0,2 3 0,-1 2 1,2 3-1,1-1 116,1 1 1,0 3 0,-3 0 0,1 1 0,0 2 0,3 2 0,-2 1 0,-3 5-221,-3 2 0,2 3 0,-4 1 0,1 1 1,-4 0-1,-1 0 0,-2 2 0,-2 1-76,-1 2 0,-3-3 1,-2-2-1,0-1 1,-1-2-1,-1 1 1,0-3-1,1-1 137,1-3 0,6 5 45,-2-4 1,3 0 0,2-1 0,3-1 0,2-1 0,3 0-30,2-1 0,-2 5 0,6-3 0,-2 1 0,-1 3 0,-1 2 0,0 0 0,0 0-11,-4 1 0,3 0 1,-3 2-1,-1 2 1,-2-1-1,-3 0 1,-1 0-31,0-1 0,-5 3 1,-4-2-1,-5-1 0,-4-1 1,-1-2-1,0 1-286,-1-1 0,0-1 1,-1-1-1,4-3 0,0-1 1,3-2 286,2-2 0,0-1 0,1 0 0</inkml:trace>
  <inkml:trace contextRef="#ctx0" brushRef="#br0" timeOffset="53">21174 4134 7569,'7'-5'26,"-1"3"1,-2-5 0,3 2 0,4 3 0,0 1 0,0 1 0,1 0 0,-1 0 81,1 0 0,3 0 0,0 0 0,-1 0 0,0 0 0,0 0-108,1 0 0,6 0 0,-4 0 0</inkml:trace>
  <inkml:trace contextRef="#ctx0" brushRef="#br0" timeOffset="54">21437 4603 7569,'-6'-2'113,"2"-1"1,3-5 0,1-2 0,0-2 0,1 0 0,3-4 0,2-1 0,2-2-42,-1 0 0,0 0 1,1-4-1,-1-1 1,-1-2-1,-1 0 0,2-1 1,-2 0-183,0 1 0,0-6 0,-3 1 0,2 0 0,0-1 0,0 3 0,0 0 161,-2-1 1,-1 6 0,-1 0 0,0 5-1,0 3 1,2 2 330,1 1 1,0 7 0,5 2-354,0 3 1,-1 2 0,0 3 0,2 3 0,0 3 0,0 2 0,-1-1 0,1 1-110,1-1 1,1 1-1,1-2 1,-1-1-1,0-3-130,1-1 1,-5 3 0,1-5 0,1 0 77,1-2 1,-2-1 210,-1 0 0,-4 2 0,1 1 0,-3 5 42,-1 2 1,0 5 0,0 2 0,0-1 0,0 2-1,0 0 1,0 1-138,0-1 1,0 2 0,0-5 0,1-1 0,2-1 0,1-2-594,-2 1 0,3-5 609,-1 1 0,0-6 0,-4 4 0</inkml:trace>
  <inkml:trace contextRef="#ctx0" brushRef="#br0" timeOffset="55">21882 3723 7569,'-6'-16'141,"-3"3"0,5-2 0,3 3 0,4 3 0,4 3 0,3 1 0,2 4 0,0 5 0,2 6 0,2 6 154,-2 6 0,0-1 0,0 10 0,1 1 0,0 1 1,0 1-1,0 0 0,-1 0-309,-1 1 1,-3-1 0,-1 0 0,-3 2 0,0-1 0,-4 1 0,-1-5 0,-1 0-197,0-2 0,0-4 0,-1 1 0,-1-6 0,-4-3 0,0-2-649,-3 0 1,-1-5 858,-1-6 0,-6-3 0,-1-1 0</inkml:trace>
  <inkml:trace contextRef="#ctx0" brushRef="#br0" timeOffset="56">21997 3689 7569,'5'-29'50,"-4"2"1,4 8-1,1 5 1,5 4 0,2 2-1,1 1 1,-1-1 0,-1 2 214,-1 1 1,0-3 0,1 4-1,0 2 1,2 0 0,2 2-1,-4 2 1,-1 0-294,-4 2 1,-1 6-1,2 0 1,-4 4 0,-3 2-1,-1 0 1,0 2-70,0 0 1,-9 3-1,-2-3 1,-2 0-1,0-3 1,3-2-1,1-2 1,3 0 69,1 1 1,1-5 0,4 1 0,1 0 0,3-2 0,4-2 38,2-3 0,3-1 1,2 0-1,4 0 0,1 0 1,1 0-1,-2 0-285,1 0 0,-4 0 1,0 0-1,-4 0 273,0 0 0,-1 0 0,1 0 0</inkml:trace>
  <inkml:trace contextRef="#ctx0" brushRef="#br0" timeOffset="57">22602 3518 7569,'0'-8'171,"1"2"0,2 2 0,1 5 0,-2 7 0,-1 6 0,-1 6 97,0 5 1,-3 6-1,-3 7 1,0 4-1,-3 2 1,-2 3-1,-3 1 1,-3 3-221,0 1 0,1-4 0,-3 3 0,0-3 0,1-1 0,2-4 0,1-2 0,0-5-343,1-5 1,1 0 0,3-7-1,1-4 1,3-2 0,0-4 0,3-1-1,-1-2-1636,0 0 1931,0-4 0,4 3 0,0-4 0</inkml:trace>
  <inkml:trace contextRef="#ctx0" brushRef="#br0" timeOffset="58">22807 3986 7569,'-3'-12'60,"-1"1"1,1 0 0,2-1-1,1 1 1,0-1 0,0 1 0,0 0-1,1-1 1,3 1 0,4 1 0,2 2-1,3 3 1,1 1 147,1 0 0,4 0 1,-3 4-1,1 0 1,1 0-1,-2 0 1,1 2-1,-5 1 1,-2 5-172,-2 2 0,-4 3 0,2 2 0,-1 5 1,-3 6-1,-5 4 0,-6 2 0,-5 0-162,-5-2 0,-1-1 0,-2 3 0,1-3 0,-3-1 0,1-2 0,1-2-23,3-1 1,5-2 0,-1-2 0,2-4-1,2-2 1,1-1 0,1-2 250,1-3 1,7 2 0,1-5 59,6-1 0,8-2 0,3-1 0,-1 0 0,3 0 0,0 0 0,3 0 0,-2-1-342,2-3 0,-5 2 1,1-1-1,-1 1 1,-3 1-1,-2-1 1,0-2 178,-1 1 0,1-3 0,-1 0 0</inkml:trace>
  <inkml:trace contextRef="#ctx0" brushRef="#br0" timeOffset="59">23162 4112 7569,'0'-12'266,"1"2"0,3 4 0,2 6 0,2 7-73,-1 7 1,1 0 0,3 5 0,-1 0 0,-1 1 0,-1 1 0,1 0-1,0-2-410,-2-1 0,3 1 1,-3-4-1,0-1 1,1-1-1,0-1-792,-2-1 1009,-1-5 0,0-1 0,1-5 0</inkml:trace>
  <inkml:trace contextRef="#ctx0" brushRef="#br0" timeOffset="60">23413 4112 7591,'-5'-12'205,"2"7"0,-4 5 0,-1 8 0,0 6 86,1 5 1,-1 2 0,-3 2 0,1 0 0,1 0 0,1 0 0,0-1 0,1 0-509,-1-3 1,6-1-1,-3-4 217,-1 1 0,0 5 0,-5-2 0</inkml:trace>
  <inkml:trace contextRef="#ctx0" brushRef="#br0" timeOffset="61">1873 7081 7039,'-8'-4'109,"2"-1"1,1 1 0,2 3-1,2 6 1,1 4 65,0 2 1,4 6-1,1 3 1,0 6-1,1 4 1,0 3-1,0 1 1,-1 2-1,1 1 1,-1 1-140,0-2 0,3 4 0,-3-2 0,2 0 0,0-1 0,-1-2 1,0-2-1,-3 0-92,1 0 0,1-4 0,-2-2 0,1-3 1,-2-2-1,-1-2 0,-1-2 0,2-2-82,1-2 0,-1-1 1,2-2-1,-3 1-1265,-1-1 1403,0-4 0,0-2 0,0-5 0</inkml:trace>
  <inkml:trace contextRef="#ctx0" brushRef="#br0" timeOffset="62">2159 7629 7569,'0'-11'60,"0"-1"1,0 1 0,0-1-1,0 1 1,0 0 0,-2 0 0,0 5 85,-2 6 0,4 9 0,4 7 1,0 2-1,1 3 0,1 0 0,2 1 1,-2-2-1,0-1 0,-1 0-174,0-1 1,3 2-1,-3-5 1,0-1-1,0-1 1,-1-3 0,0-1 6,0-1 1,-1-5-1,-1 4 155,2-2 0,-3-3 0,3-5 0,-3-5 1,-1-2-96,0-2 0,4-3 0,0-1 0,-1-2 0,2-2 0,3-1 0,2 1-109,2 1 1,-1 0 0,0-4-1,2 2 1,1 2 0,1 3 0,-1 4-1,-1 0 23,-2 1 0,1 3 1,-1 2-1,1 1 1,-1 3-1,-1 5 86,-2 5 1,2 3 0,-4 4 0,1 4 0,-2 3 0,-1 1 0,-1 0 0,1 1 3,1 2 0,-3-2 0,1 3 0,-1-4 0,-1-3 0,1-2 0,2-2 1,-1-2-224,-2-1 1,-1-1 0,1-1-1,2 0-1496,1 1 1676,5-6 0,-8-1 0,4-5 0</inkml:trace>
  <inkml:trace contextRef="#ctx0" brushRef="#br0" timeOffset="63">3027 7104 7569,'0'-12'113,"0"1"1,-2 0 0,0-1 0,-2 1 0,0-1 0,0 1 0,-1 1 0,0 5 113,0 8 0,1 10 1,3 12-1,-2 5 0,0 1 1,0 6-1,2 3 0,1 3 1,0 1-185,0 2 1,5 3 0,3 2-1,2 0 1,1 0 0,1-3-1,-1-1 1,2-3-129,2-2 0,-2 1 0,2-6 1,-3-3-1,-1-3 0,-2-3 0,-2-3 39,2-1 1,-4-5 0,-1-1 0,-3-2 0,-1-2-1,0-1-264,0-2 87,0 1 1,-4-5-1,-2 0 1,-3-2-1,-4-3 1,-1 1 222,-2 1 0,-2-3 0,-5 4 0</inkml:trace>
  <inkml:trace contextRef="#ctx0" brushRef="#br0" timeOffset="64">2810 7800 7931,'5'-6'318,"10"-4"1,9 4-1,5-2 1,5 0 0,4-1-1,3-1 1,2-1-1,0 1-90,-1 2 1,-2-2 0,-7 4 0,-3-1 0,-3 4 0,-4 1 0,-4 2-229,-4 0 0,-3 5 0,0 2 0</inkml:trace>
  <inkml:trace contextRef="#ctx0" brushRef="#br0" timeOffset="65">4271 7435 7569,'-7'-4'-183,"-1"0"311,6 1 1,-9 3-1,5-2 1,-1 0 0,1-2-1,5 1 1,6 2 0,4 1-1,3 0 113,-1 0 1,5 0 0,4 0-1,1 0 1,3 0 0,2 0 0,1-1-1,1-2 1,2 0-182,-1 0 1,-3-2 0,4 1 0,-1 0 0,-1 0 0,-2-1 0,-3 0 0,-2 0-316,-1 3 0,-4-3 0,0 1 0,-4 0 0,0 0 1,-1 0-1712,1 2 1170,-6 1 796,-1 1 0,-5 0 0</inkml:trace>
  <inkml:trace contextRef="#ctx0" brushRef="#br0" timeOffset="66">4306 7652 7043,'11'-6'297,"1"1"1,0 5 0,3 0 0,4-2 0,3 0 0,2-3 0,3 0 0,3-2 0,3 2 0,2-1-90,-1-1 0,-1 1 1,-2-1-1,-3 1 1,-2 3-1,-6-1 0,-2 1 1,-5 1-1,-3-1-2630,-3-1 2422,-4 1 0,-3 8 0,-6 1 0</inkml:trace>
  <inkml:trace contextRef="#ctx0" brushRef="#br0" timeOffset="67">19176 7047 7569,'0'-12'-412,"0"6"727,0-4 0,0 7 0,0-4 0,1-1 0,1 0 0,4 3 0,-1 5 0,0 8-151,-3 5 1,-1 6-1,1-3 1,0 2 0,2 2-1,-1 3 1,-1 2 0,1 2-1,2-2-174,1 0 0,-2-3 1,2 0-1,-1-2 1,-1-2-1,0 0 1,0-2-127,-2 1 1,0-2 0,-1-5 0,1-1-1,2-1-357,-1 1 0,-3-4 0,-4-2 1,-4-1 492,-2-2 0,-6-5 0,-2-2 0</inkml:trace>
  <inkml:trace contextRef="#ctx0" brushRef="#br0" timeOffset="68">18959 7252 7569,'-7'-1'207,"5"-3"0,4-2 0,6-1 0,2 4 0,1 1 0,1 1 14,-1-3 1,5 3 0,0-3 0,2 3-1,2 1 1,3 0 0,2 0 0,2 0-359,-2 0 0,3 1 0,-1 2 0,-2 1 0,-1-2 0,1-1 137,1-1 0,3 5 0,6 2 0</inkml:trace>
  <inkml:trace contextRef="#ctx0" brushRef="#br0" timeOffset="69">20146 6978 7569,'0'-18'-44,"4"6"0,0 4 0,0 0 1,0 1-1,-1-1 0,0-1 1,-2-1-1,-2 0 0,-3 2 1,-3 5-1,-4 1 0,0 2 242,0 0 0,-2 0 1,-1 2-1,-3 1 1,0 5-1,-5 3 1,-2 3-1,-3 3 1,2 1-1,0 3-87,-2 5 1,3 2 0,-2 3 0,5 0-1,3-1 1,0 1 0,2-2 0,-1 0-23,3 0 1,7-2 0,3 2-1,3-1 1,2-3 0,4-1 0,8-1 54,8 0 0,3-5 1,7-3-1,1-3 0,1-4-90,1 0 1,-1-5 12,-3 0-283,3-1 0,-5-4 0,3 0 0,-5-3 1,-2 0-1,-2-2 0,-3 2-2606,-4 0 2822,-7-4 0,-3 3 0,-5-5 0</inkml:trace>
  <inkml:trace contextRef="#ctx0" brushRef="#br0" timeOffset="70">5448 6864 7569,'0'-6'-883,"0"-5"1146,0 10 0,-2-8 0,0 7 1,-2 3-1,2 7 0,2 6 1,2 6-1,2 5 0,0 6 0,0 2 1,1 2-1,0 3-82,0 4 1,2-1-1,-2 1 1,1 1-1,0 1 1,-1 2-1,1-2 1,-1-1-1,2-2-348,-1-2 1,-2 0 0,2-5 0,-1-1 0,-2-4 0,-1-5 0,1-4 57,1 1 1,0-5 0,-4-1-240,0-2 0,0-8 1,0-5-1,0-6 1,0-4 347,0-2 0,0-4 0,0-2 0</inkml:trace>
  <inkml:trace contextRef="#ctx0" brushRef="#br0" timeOffset="71">5813 7435 7569,'0'-11'294,"0"-1"1,0 1-1,0-1 1,0 1-1,0-1 195,0 1 1,0 6-1,0 5 1,0 8-1,0 4 1,1 5-328,3 1 0,-2 2 0,1 5 0,-1 2 1,-1-2-1,1 1 0,2-1-211,-1 2 1,2-5 0,0-2 0,0-1 0,0-2-1,-1-1 1,0-4-105,0 0 1,1-6 0,-2-2-1,4-4 162,-1-4 1,4-4 0,-1-6 0,4-3-1,2-4 1,0-4 0,2-3 0,1-2-124,-1 0 1,4-3-1,-6 4 1,-1 0-1,-2 4 1,-1 4-1,-2 6 113,-2 2 1,-3 5 0,2 5 0,-1 9 0,-1 8 218,1 4 1,-3 1 0,3 4-1,-2 1 1,2 1 0,1 2 0,0-1-226,0-2 1,-2-2 0,2 1 0,1 0 0,-2-1 0,1-2 0,-1-2 0,2-2-735,-1-2 1,-2-1-1,2-2 1,0 1 740,1-1 0,0-4 0,5-2 0</inkml:trace>
  <inkml:trace contextRef="#ctx0" brushRef="#br0" timeOffset="72">6784 6556 7483,'0'-8'180,"-1"2"1,-3 2-1,-2 5 1,-2 5-1,0 6 1,1 3 71,0 4 0,-3 6 0,3 3 1,-4 2-1,1 3 0,1 2 1,2 4-1,-1 2 0,1 2-223,-1 2 1,5 2 0,-2 1 0,2 1 0,-1 0-1,1-4 1,2-2 0,1-2-97,0-2 1,4 3 0,1-4 0,0-1 0,1 0 0,-1 0 0,2 1-1,-2-1 106,0-2 0,2-2 0,-1-1 0,-1-2 0,1 1 0,0-2 0,3-3 16,1-1 0,0-3 0,-1 1 0,-1-1 0,1-2 0,1-2 0,0-2 0,-1 0 27,-1 0 0,-1-3 0,5 2 1,-1-2-1,1-2 0,-1-1-90,0-2 0,-4-2 0,-2-3 1,0 1-594,2-2 1,-1-2-1,-3-4 1,-1-3 600,-2-3 0,-5-2 0,-2 1 0</inkml:trace>
  <inkml:trace contextRef="#ctx0" brushRef="#br0" timeOffset="73">7149 6681 7569,'-6'-7'171,"2"-1"0,2 0 1,-1 1-1,-1-1 1084,2-1-1185,1 4 1,4 1 0,1 8 0,-1 5 0,-1 5 0,1 5 0,1 3 0,-2 2 35,-1 2 1,3-2-1,0 4 1,-1-2 0,-2-1-1,-1-2 1,0 0-393,0-3 0,0-3 1,1 0-1,2 0 0,0-3 1,1-1-1810,1-2 2095,-3 0 0,8 1 0,-4-1 0</inkml:trace>
  <inkml:trace contextRef="#ctx0" brushRef="#br0" timeOffset="74">6921 7275 8149,'11'0'235,"-2"0"1,1 0-1,4 0 1,3 0 0,5-1-1,3-2 1,7-2 0,3 0-1,3-1 1,0-1-13,2-1 1,-4-3 0,5 0 0,-2 0 0,-3 0 0,-3 3 0,-4 1 0,-1 2-921,-3 3 0,-4-4 0,-4 3 0,0 0 697,-3 2 0,-6 6 0,-3 1 0</inkml:trace>
  <inkml:trace contextRef="#ctx0" brushRef="#br0" timeOffset="75">7172 7481 7569,'-11'-8'284,"1"0"255,2 0 0,-1 1 426,5 0-346,1 4 1,4-1-488,3 8 0,-2 4 0,6 6 0,1 2 0,1 1 0,1 0 0,1 1 0,-1 2-135,1 2 0,-5 1 0,1 0 0,1-2 1,1 0-1,0-4 0,-1 0 0,-3-3-444,-1-1 1,0-2 0,-2 0 0,2-1-2531,1-2 2977,-3-3 0,7-5 0,-4 0 0</inkml:trace>
  <inkml:trace contextRef="#ctx0" brushRef="#br0" timeOffset="76">7424 7401 7749,'-4'-5'648,"-1"5"0,0 6-363,0 4 0,-1 5 0,4 3 1,-2 2-1,0 5 0,0-1 1,1 1-1,-1-1-290,-1-1 1,4 6 0,-3-7 0,1-2 0,1-2 0,-2-3-1,0 0-873,-1-1 1,4-1-1,-3-2 878,3 1 0,1-6 0,0-1 0</inkml:trace>
  <inkml:trace contextRef="#ctx0" brushRef="#br0" timeOffset="77">7595 6715 7569,'-4'-11'128,"0"0"1,0-1-1,1 1 1,-1-1-1,1 1 350,2 0 1,2 4-1,3 3 1,2 4-1,2 4-219,0 4 0,-2-2 0,3 3 1,-1 2-1,0 5 0,3 0 1,0 2-1,2 1-76,2 5 1,3 0 0,5 7 0,-1 0 0,1 4 0,0 1 0,0 4 0,-2-1-62,-2 0 0,2 7 0,-6-3 0,-1 0 0,-1 1 0,-2-3 0,-1 1-259,-2 1 0,1-3 1,-5-2-1,-2-3 1,-1 0-1,-1-1 1,0 0-112,0 0 1,0-4-1,-1-2 1,-3-2-1,-3 1 1,-2-2-1,0-1 1,1-2 86,-1-3 1,-1 1 0,-1-3 0,-1-1 0,1 1 0,1-3 0,1-2 109,1 0 0,5-1 1,-4 1-794,2-1 1,1-2 843,4-5 0,5-5 0,2-11 0</inkml:trace>
  <inkml:trace contextRef="#ctx0" brushRef="#br0" timeOffset="78">8520 7355 7569,'-6'-1'238,"3"-2"1,6-2-1,4 0 1,3 0-1,2 2 1,-1 2-1,1 1 1,0 0 18,4 0 1,-2 0 0,5 0 0,0 0 0,1 0 0,1 0 0,4 0 0,-1-1 0,0-2 0,-3-2-275,-2-1 0,2 3 0,-6-2 0,-1 2 0,-3-3-662,-3 0 0,-4 4 1,-8-2 678,-4 3 0,-7 6 0,-3 1 0</inkml:trace>
  <inkml:trace contextRef="#ctx0" brushRef="#br0" timeOffset="79">9559 7389 7333,'-5'-4'60,"5"1"1,7 0 0,4 2 0,3 1 0,1 0 0,0 0 0,2 0-1,2 0 1,2 0 104,2 0 1,0-4-1,0 0 1,0 0-1,1 1 1,1-1 0,2 1-1,0 2 1,1 0-1,1-2-148,0-1 0,4 1 1,-4 1-1,2 0 1,-1-2-1,0 1 1,1 2-1,-1 0-14,2-3 1,-3 3 0,0-3 0,-1 3 0,-1 1 0,0 0 0,-1 0 2,0 0 1,2 0 0,-2 0-1,0 0 1,-1 0 0,0 0 0,2-1 27,-2-3 0,1 2 0,-1-1 0,3 1 0,1 2 0,3-1 1,0-1-1,-1-2 14,0 1 0,2-2 1,2 1-1,0 1 0,-1-1 1,0-1-1,-1 0-89,0-1 1,-1 1 0,0 3-1,-3-2 1,-1 2 0,-2 0 0,1 1 11,0-3 0,-4 3 1,-4-3-1,0 3 1,0 1-1,0 0 1,0 0-1,0 0 48,0 0 1,-4-1 0,4-2-1,0-1 1,0 2 0,-1 0 0,0 2 40,-1 0 0,-3-1 0,2-1 1,-4-2-1,0 1 0,-1 2 1,2 1 29,2 0 1,-2-4-1,2 0 1,-2 2-1,-2 1 1,2 1-1,1 0 1,1-2-77,-1-2 1,2 3-1,1-3 1,-1 3-1,2 0 1,-1-2-1,0 0 1,1 0-17,3 2 1,-4-1 0,2 0 0,2-2 0,0 2 0,2-1 0,0 0 14,0 0 1,1-1 0,1 4 0,2-1 0,-2-2 0,1-1 0,-1 2 22,2 0 1,-1 2-1,-3 0 1,0 0-1,1 0 1,3 0-1,3 0 1,2 0 1,-2 0 0,7 0 1,-1-1-1,2-1 0,2-2 1,1 1-1,3 2 0,3 1-24,3 0 0,8-4 0,-1 0 0,3 1 1,1-1-1,1-1 0,0 0 6,0 0 0,-29 2 0,-1 2 0,30 0 0,2-2 1,-32 1-1,1 0 0,-1 0 0,0 0 0,1 0 0,-1 1 12,1-1 0,0 0 0,2-1 0,0 1 1,0 0-1,1 1 0,-1-1 0,1-1 1,1 1-1,-1-1 0,2 0 0,-1 1 1,1 0-1,-1 0 0,0 0 0,0 0-28,-2 1 1,1-2-1,3 0 1,1-1-1,-1 2 1,1 0-1,1 0 1,0 0 0,-1 0-1,0 0 1,-3 0-1,1 1 1,-3-1-1,-1 1-2,0 0 1,-2 1-1,32-1 1,-31-1 0,0 1-1,30-3 1,-2 2 0,-4 0-1,-2 2 186,-1 0-174,-3 0 0,0 0 1,-5 0-1,-1 0 1,1 0-1,-2 0 1,-1 0-42,-1 0 1,-5 0 0,2 0 0,0 0 0,-1 0 0,-3 0 0,-2 2 0,-2 0-46,0 2 1,-1 0 0,-1-4 0,-1 1 0,-2 2 0,0 0 0,-2 1 46,-3 1 0,0-3 0,1 3 0,0-2 0,-2 3 0,-2-1 0,0 0 49,0-3 1,-3 1 0,4-1 0,0 2 0,0-1-1,1-2 1,3-1 0,3 0-54,-1 0 0,3 0 0,0 0 0,0 0 0,0-1 0,-3-2 0,-1-1 10,-1 2 1,-2 1 0,0 1 0,-3 0 0,-1 0-1,0 0 1,-1 0 51,-2 0 0,-1 0 1,-2 0-1,1 0 0,-1 0 1,1 0 109,-1 0 1,-3 0 0,-1 0-1038,2 0 1,-5 0 893,-4 0 0,-10 5 0,-8 1 0</inkml:trace>
  <inkml:trace contextRef="#ctx0" brushRef="#br0" timeOffset="80">11809 7721 7381,'0'-12'110,"-4"4"1,1 1 0,0-2 0,2-1-1,1-2 1,1 1 0,3 0 0,3 0 0,4 4-1,0 2 1,2 1 0,2 0 175,4 2 0,-1-4 0,1 3 0,1 0 0,0 2 0,1 2 0,-4 2 0,-1 2 0,-5 1-316,-2 3 0,-5 1 0,2 2 0,-1 0 0,-4 3 1,-3 5-1,-7 2 0,-5 4-168,-5 0 1,-3 5 0,-2-3 0,-1 1 0,-3 1 0,0 1-1,-1-2 1,2-2 105,3-6 1,4 2 0,8-5 0,2 0 0,3-3 0,3-2 187,3-2 1,7-5 0,5-2 0,7-3 0,6-1 0,5 0 9,6 0 1,3-1 0,0-3 0,2-2-1,1-2 1,-3 2 0,-2 1 0,-5 1-472,-4-1 1,0 4-1,-10-3 1,1 3 0,-3 1 364,-2 0 0,-6-5 0,-2-2 0</inkml:trace>
  <inkml:trace contextRef="#ctx0" brushRef="#br0" timeOffset="81">12369 7778 7569,'1'-5'17,"2"5"1,0 6 188,0 4 1,3 3-1,2 1 1,2 2-1,1 2 1,1 1-1,-1 0 1,1 0-160,-1 1 0,1-3 0,-1-1 0,-1 0 0,-1-1 0,-3-1 0,1-3-2033,-1-3 1986,-3 2 0,7-9 0,-4 4 0</inkml:trace>
  <inkml:trace contextRef="#ctx0" brushRef="#br0" timeOffset="82">12643 7766 7566,'0'12'166,"0"-1"1,0 0 0,-1 2 0,-2 2 0,-2 4-1,0 3 1,-1 1-57,-1 0 1,3 0 0,-2-1 0,0 1 0,1-1 0,0-2-111,2-1 0,-3-5 0,-1 3 0</inkml:trace>
  <inkml:trace contextRef="#ctx0" brushRef="#br0" timeOffset="83">9753 6430 7569,'-1'-6'120,"-1"1"1,-3 1 0,-2 0 0,0 3-1,-1 4 1,0 8 0,-1 5 969,-1 6-1059,-1-2 1,-1 13 0,2-3-1,1 3 1,2 3 0,-1 1-1,1 1 1,0 0 0,2 0-37,3 0 0,0-4 0,2-5 0,2 1 0,0-2 1,3-1-1,2-1 0,0-3-133,0-4 0,3 1 1,-3-5-1,3-1 1,2-2-1,-2-3 0,-1-3 1,-1-1-564,0-2 1,3-2 700,0-1 0,0 0 0,1 0 0</inkml:trace>
  <inkml:trace contextRef="#ctx0" brushRef="#br0" timeOffset="84">9913 6521 7569,'2'-15'63,"0"0"1,3 1 0,2 1-1,1 3 1,1 1 0,0 3 0,-1 1 112,1 2 0,1 2 0,1 1 0,1 0 0,-1 1 0,1 3 0,-1 4 0,-1 3 0,-1 4-182,-1 4 1,-2 3-1,2 2 1,-5 1 0,-1 3-1,-4 0 1,-1 1-85,-5 1 0,-2-1 0,-3 1 0,-1-3 0,-1-3 0,1-1 0,1-2 38,2-2 1,3 2-1,2-6 1,0-1-1,0-1 1,1-2 143,3 0 1,2-4 0,4-3 0,3-3 0,3-1-1,3 0-71,2 0 0,-2 0 0,4 0 0,-2 0 1,0-1-1,-1-2 0,0-1-462,1 2 0,-2-3 0,2 1 0,-2 0 441,-2-1 0,1-1 0,-1-6 0</inkml:trace>
  <inkml:trace contextRef="#ctx0" brushRef="#br0" timeOffset="85">10313 6910 7983,'0'-12'0</inkml:trace>
  <inkml:trace contextRef="#ctx0" brushRef="#br0" timeOffset="86">10713 6498 7569,'-4'-17'75,"-1"1"0,0 4 0,-2 0 0,2 1 0,-1 0 0,0-1 0,-3 2 0,-1 2 0,-3 5 0,-1 1 0,-2 2 0,-2 0 0,-3 2 0,1 1 1,0 5-15,1 2 1,5 2-1,-1-1 1,3 2 0,3 1-1,3 2 1,1 1 0,2-1-1,2-2-142,1-1 0,0 2 0,1 0 1,2-1-1,2-2 0,1-4 0,3 0 1,1 0 8,2-2 1,3-1 0,0-5 0,0 0 0,1 0-1,-1 0 1,-1-1 0,-1-2 121,-2-1 1,0-3 0,1 2-1,-2-2 1,-1 0 216,-2 0 1,-3 4-1,3 6-158,-2 5 0,-1 4 0,-4 3 0,0 4 1,0 2-1,1 2 0,1 0 0,2 0-64,-1 0 1,-2-4 0,-1 0 0,1 0-1,2-1 1,1-2 0,-2-1 0,-1 1-571,-1-2 0,0-2 0,0 0 525,0-1 0,0 0 0,0 1 0</inkml:trace>
  <inkml:trace contextRef="#ctx0" brushRef="#br0" timeOffset="87">10861 6704 7569,'2'-8'27,"1"2"1,6 1 0,3 1-1,0 0 1,0 1 671,2 0-718,-3 2 0,11 1 1,-5 0-1,2 0 1,-1 0-1,0 0 0,-1 0 1,-1 0-1629,-2 0 1647,-1 0 0,3 0 0,2 0 0</inkml:trace>
  <inkml:trace contextRef="#ctx0" brushRef="#br0" timeOffset="88">11204 6978 7569,'0'-7'201,"0"-1"1,1-1 0,2-1 0,2-3 0,1-1 0,2-1 35,-2 1 0,4-4 0,-3 1 0,0-3 0,0 1 0,-1 0 0,-1 0 0,0 0-290,-2-1 0,-2-2 0,-1 0 0,0-1 0,0 1 0,0 2 0,0 1 0,0 0 17,0 1 1,0 2-1,0 4 109,0 1 0,1 6 1,2 5-1,2 5 1,1 2-102,3 1 1,-3 0-1,2 3 1,1 0-1,1 1-83,1-1 0,1-1 1,-1-2-1,-1-3 1,-1-1-1,-1 0 93,1-2 0,1 0 0,0-4 1,-1 0-1,-3-3 0,1 0 0,-1-2 65,3 1 1,-4 2-1,0-2-35,0 1 1,0 2 0,3 8 0,-4 5 0,-3 4 0,0 2 6,3 0 1,-3 1-1,3 3 1,-3-2 0,1-1-1,0 0 1,2-1-246,-2-2 1,3 3-1,-1-2 1,0-1-1,0-1-1126,0-2 1352,-1-5 0,-3 5 0,0-5 0</inkml:trace>
  <inkml:trace contextRef="#ctx0" brushRef="#br0" timeOffset="89">11672 6270 7569,'-5'-11'165,"4"-1"0,-2 2 1,6 2-1,4 6 1,5 4-1,2 6 207,1 2 0,1 7 1,0 2-1,1 4 1,1 3-1,-1 5 1,-2 2-1,1 1-347,2 0 0,-4 4 1,1 0-1,-2-1-275,-1-1 0,-5-3 56,1-3 0,-6 2-24,2-5 0,-3-1-155,-1-3 0,0-5 130,0-3 1,0-2-440,0-2 383,-5 1 1,-1-6-31,-5-2 1,3-3-176,0-1 504,1 0 0,-5-10 0,1-3 0</inkml:trace>
  <inkml:trace contextRef="#ctx0" brushRef="#br0" timeOffset="90">12015 6167 7569,'6'-11'0,"4"-6"0,-5 5 163,3-4 0,2 8 119,-2 0 1,2 0-1,1-2-69,1 3 1,-1 1 0,1 6 0,-1 2-1,-1 2 1,-1 3 0,-1 3-243,0 2 1,-2 0 0,-1 4 0,-2 3 0,1 2 0,-1 1 0,-3-2-128,-4-1 1,1 0 0,-4 4 0,-2-1-1,0-3 1,0-4 0,3-2 0,1-2 222,2 0 0,2 1 0,2-2 1,3-2 1,4-5 0,6-1 1,2-4-1,1 0 1,0-3-1,0-2 1,1 0-1,-2-1-69,1 1 0,-2 4 0,-4-2 0</inkml:trace>
  <inkml:trace contextRef="#ctx0" brushRef="#br0" timeOffset="91">12883 6350 8671,'0'11'70,"0"2"1,0 1-1,0 3 1,1 0 0,2 4-1,0 0 1,0 1 0,-2-2-1,-1-2 1,0 0 0,0-2-1,0 1 1,0-3 0,0-2-1,0 0-1910,0-1 1513,0 1 327,0-6 0,5-1 0,2-5 0</inkml:trace>
  <inkml:trace contextRef="#ctx0" brushRef="#br0" timeOffset="92">12723 6556 7569,'1'-7'48,"3"3"0,4 2 0,2-1 0,1 0 0,2 0 0,1 2 0,2-1 114,2-1 1,1 1 0,4-3 0,1 2 0,1-3 0,3 0 0,0-2-881,0 2 0,3-3 718,-5 5 0,6-4 0,-3 1 0</inkml:trace>
  <inkml:trace contextRef="#ctx0" brushRef="#br0" timeOffset="93">13465 6053 7569,'-11'-11'165,"-1"-1"1,1 2 0,0 2 79,-1 5 1,4 8 0,1 6 0,-2 7-1,-1 6 1,-2 5 0,1 5 0,1 3-134,2 3 1,-1 0 0,4 6 0,0 0 0,0-2 0,3-1 0,0-2 0,2-3-329,0-5 0,5 0 1,3-7-1,2 0 0,3-3 1,1-4-1,2-4-181,2-2 1,0-6 0,2 0 0,-1-2 396,1-3 0,2-1 0,1-1 0</inkml:trace>
  <inkml:trace contextRef="#ctx0" brushRef="#br0" timeOffset="94">13602 6259 7569,'-4'-8'270,"1"0"1,0 0 0,3-3 0,3 0-48,0 0 0,6 3 0,-1 2 0,3 0 0,3 4 0,2 1 0,-2 1 0,-1 0-235,3 0 1,-4 0-1,4 0 1,-4 1 0,0 3-1,-1 2 1,1 2-111,-1-1 1,-3-3 0,-2 4 0,-1 1 0,-2 1 0,-2 1 0,-1 1 85,0-1 1,-4-3 0,-1-1-1,-1 1 1,-3 0 0,-1-2-1,-2 0 225,1 1 0,1-4 0,1 4 41,1-2 1,6 0-228,-2-1 1,6-2 0,3 5 0,2-1 0,2-1 0,1 1 0,1 1 0,1 0-12,-1 0 0,2 3 0,1-3 0,1 4 0,0 0 0,0 0 0,1 0 1,-2-3 1,-2 0 0,0 0 0,-2 3 0,-1 0 0,-3 1 0,-1-1 0,-2 1-9,-2-1 1,-1 4-1,-3 1 1,-3-2-1,-7-2 1,-2 0 0,-3-1-14,1 1 0,-2-1 1,-4-1-1,0-1 0,1-3 1,2-1-1,2-1 0,2 0-1551,2 0 1579,6 0 0,3-9 0,5-2 0</inkml:trace>
  <inkml:trace contextRef="#ctx0" brushRef="#br0" timeOffset="95">14105 6647 7569,'-7'-5'718,"1"4"1,4-4-980,-2-1 261,0 5 0,4-9 0,0 4 0</inkml:trace>
  <inkml:trace contextRef="#ctx0" brushRef="#br0" timeOffset="96">14230 6190 7569,'0'-19'68,"0"1"0,2 2 0,0 2 0,3 1 0,0 2 0,2 1 0,-2 1 300,0 1 1,2 4-1,-1-2 1,0 1 0,3 2-1,1 2-303,1 1 1,-3 5-1,-2 3 1,1 2-1,-2 1 1,0 1 0,-3-1-148,0 1 1,-2-1 0,0 2 0,0 1 0,0 1 0,0-1 0,-2-3 0,0-2 16,-2-1 1,0-1 0,3 4 0,-2-3-1,0 0 1,0 1 67,2 1 1,1-2 0,0-1 0,1 1 12,3-2 0,-2 1 0,6-5 0,1 3 0,1 0 0,3 2 0,1-2 0,1 1-7,-1 0 0,2 2 0,0 2 0,-2-1 0,-2-1 1,0 1-1,-1 1 0,0 1-19,1 1 1,-4-1 0,-2 0-1,-1 2 1,-3 1 0,0 1 2,-2-1 0,0 3 0,-2-1 0,-1 1 0,-6 0 1,-5 0-1,-5 1 0,-3-2 28,-1 1 1,1-6-1,-3-3 1,0-1 0,0 1-1,2-2 1,4-1 0,2-2-22,3-2 0,-3-1 0,-1 0 0</inkml:trace>
  <inkml:trace contextRef="#ctx0" brushRef="#br0" timeOffset="97">14756 6407 7569,'-5'-11'271,"3"3"1,0 2 0,4 1 0,6 2 0,3 2 0,3 1 0,3 0 1162,1 0-1527,1 0 1,4 0-1,-1 0 1,1 0 0,-1-1-1,-2-2 1,-2-1-1,0 2 1,-2-1-2259,1-1 2351,-2 3 0,1-9 0,2 4 0</inkml:trace>
  <inkml:trace contextRef="#ctx0" brushRef="#br0" timeOffset="98">15155 6727 7569,'-6'-1'412,"2"-3"1,3-4-1,1-2-65,0-1 1,1 0 0,2 1-1,2 0 1,1-4 0,3-1 0,1-3-1,0 0-294,-2-2 1,2-1-1,-2-2 1,1-1-1,0-2 1,-3-2 0,-1 0-1,-2-1-173,-2 0 0,-1 4 1,0-2-1,0 3 0,0 1 1,0 1-1,0 3 92,0 4 0,0 3 0,-1 1 0,-2 2 398,-1 2-358,0 4 1,4 0-1,0 6 1,0 5 0,2 1-1,0 0-92,2-2 0,5 5 1,-1 3-1,2-1 1,1-1-1,1-2 1,-1 0-118,0 1 1,5-2-1,-1-2 1,0-3-1,0-1 1,1-1-1,-3 0 1,1-2 101,2-1 0,-4 0 0,4 0 0,-4-1 0,0-2 1,-1-2-1,1-1 204,-1-3 1,-5 3 0,-1-2 0,-1-1 103,0-1 0,-1 5 0,-6 5 0,-1 8-170,2 6 0,0 0 0,1 5 0,-1 1 0,-2 1 1,1 2-1,2-1 0,1-2-213,0-1 0,4-1 1,0 1-1,-1-3 1,1 0-1,1-2 1,0-3 169,0-2 0,4-1 0,-2 3 0</inkml:trace>
  <inkml:trace contextRef="#ctx0" brushRef="#br0" timeOffset="99">15692 5950 7569,'0'-11'193,"-1"-1"1,-2 1 0,0 0 0,-1 0 0,0 3 0,0 2 0,3 6 131,4 9 0,3 3 1,5 7-1,1 1 1,0 2-1,4 2 1,1 2-1,2 5 1,0 2-272,2 1 0,-1 0 0,0 1 0,-2 0 1,-1 2-1,-3 1 0,-3-1 0,-2-2-284,-2 0 1,-4-5 0,1-1 0,-3 1-1,-1-4 1,0 0-587,0-5 1,-1-2 319,-3 0 1,-2-2 116,-6-6 1,1 1-158,-1-1 0,1-3 536,0-1 0,-6-4 0,-1 2 0</inkml:trace>
  <inkml:trace contextRef="#ctx0" brushRef="#br0" timeOffset="100">16001 6007 7569,'0'-17'135,"0"1"1,0 4 0,1 0 0,3 1 0,3-1 0,2 1 0,0 0 0,-1-1 394,1 1 0,1 4 0,1 4 0,1 1-639,-1 2 1,-5 5-1,-1 3 1,-1 2 0,0 2-1,-3 0 1,-3 2 7,-6 1 0,2 1 1,-2-5-1,-1 1 0,-1 0 1,0 2-1,1 1 134,2-1 0,4-1 0,-1-2 0,3 1 0,1-1 46,0 1 1,1-5 0,3 0 0,4-2 0,2-3-1,2 0 1,4-2 0,3 0-48,2 0 1,2 0 0,0 0 0,0 0 0,-2 0 0,0 0 0,-4 0-33,0 0 0,-2 5 0,-3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3.56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2995 9140 7569,'0'-7'158,"0"0"0,0-1 1,-2 0-1,-1 4 0,-3 6 1,-1 8-1,0 6 106,-1 7 1,-5 2 0,-1 6 0,2 2 0,-1 2 0,0 2 0,-1 1 0,3 1 0,1 3 0,5 2-300,0 0 0,1-1 0,4-1 1,0-2-1,0 0 0,2-4 0,1-3 1,4-4-64,2-2 0,5 0 0,0-5 1,0-4-1,0 0 0,1-3 0,0-1-153,0-5 1,-1 0-1,-3-4 1,-1-1-1,0 1 1,1-3 250,-1 0 0,-4-2 0,-1 0 0</inkml:trace>
  <inkml:trace contextRef="#ctx0" brushRef="#br0" timeOffset="1">3203 9192 7569,'-1'-9'152,"-2"2"0,-4 5 1,-1 4-1,1 5 0,3 2 1,3 3-1,1 2 0,0 5 1,0 3-1,1 4 86,3 4 0,0 0 0,4 8 0,-1-1 0,0-1 0,0 1 0,-1 0 0,0 1 0,-2-1-372,1-2 1,2-3 0,-4 0 0,0-2 0,-2-2 0,-1-5 0,0-3 0,0-4-291,0-1 0,0-1 0,0-4 0,1-1-1223,3-2 1647,-3-2 0,3-10 0,-4 0 0</inkml:trace>
  <inkml:trace contextRef="#ctx0" brushRef="#br0" timeOffset="2">3308 9547 7569,'0'-16'176,"1"6"0,1 8 0,2 7 0,-2 7 268,-1 3 1,0 2-1,1 4 1,2 0 0,-2 0-1,1 0 1,-1-1-308,1 1 0,4-3 1,-2-2-1,0 0 0,0-1 1,1 0-410,2-2 0,2-3 1,0-3-1,-1-4 0,-1-4 1,-2-4 87,-1-1 0,2-1 0,-3-4 0,2-2 0,1-2 0,0-1 0,0-3 150,1-1 1,1-1 0,1 1 0,-2 0-1,-1 2 1,1 6 0,0 2 105,-1 3 1,2 6-1,-3 1 1,0 6-1,-3 5 1,-1 1 90,-2 2 1,0 5 0,1-2 0,1 2 0,1-1 0,1-2-1,-1 1 1,1-2-340,-2 0 0,4-1 0,0-4 0,1 1 1,-1-1-1,-1-1 0,1-1 176,2-1 0,2-4 0,0 1 0</inkml:trace>
  <inkml:trace contextRef="#ctx0" brushRef="#br0" timeOffset="3">3965 9109 8174,'-4'10'196,"0"1"0,-1 0 1,-1 3-1,2 5 1,-2 4-1,1 6 0,1 4 1,0 2-1,1 1 1,-1 2-1,2-3 0,2 1 1,2-1-1,3 0 1796,1 0-1982,1 0 1,0-1 0,-1 0 0,1-3 0,0-2 0,0-1-1,0-1 1,0-3 0,-1-3-496,-1-4 1,-1-2 0,-1-4 0,0-1 0,-1 1-1266,0-1 0,-4-5 1750,-1-5 0,-7-5 0,-7-5 0</inkml:trace>
  <inkml:trace contextRef="#ctx0" brushRef="#br0" timeOffset="4">3767 9620 7569,'-6'-10'92,"1"-1"1,5 1-1,1 0 1,3-1 0,3 1 303,2-1 0,3 5 0,0 2 0,3 0 1,2 0-1,2-1 0,3 0 0,4 3-502,1 1 0,-4 0 0,2-2 1,0 0-1,-1 1 0,-1 0 1,-2 2-1,-2 0 106,-2 0 0,0-4 0,4-2 0</inkml:trace>
  <inkml:trace contextRef="#ctx0" brushRef="#br0" timeOffset="5">4142 9109 7569,'-6'-10'226,"2"3"0,5 0 0,2 0 0,4 1 0,3 2 0,0 3 238,1 1 0,4 0 0,2 1 0,3 4 0,2 5 1,1 8-1,1 5 0,1 5-189,0 2 0,-4 6 0,1 3 0,-5 4 0,-2 2 0,-2 2 0,-2 0-472,-4 2 1,-3 4 0,-4-6 0,0-2 0,-1-3 0,-2-3 0,-4-2-1196,-3-2 1,0-3 1391,0 0 0,-6-6 0,0 0 0</inkml:trace>
  <inkml:trace contextRef="#ctx0" brushRef="#br0" timeOffset="6">4841 9046 6943,'0'-7'208,"-1"3"1,-1 3 0,-3 5 0,1 4 0,-2 4 0,0 2-1,-2 3 1,-1 4-69,-2 3 0,1 3 0,-1 6 0,1 0 1,-1 3-1,2 0 0,1 1 0,2-1 1,2 1-1,0-1-216,-1 0 0,4-1 0,-2-4 0,3-1 0,2-1 0,3-2 1,1-1-1,2-3 24,1-1 0,1-3 0,1-1 0,-1-3 0,2-1 0,1 0 0,1-2 1,-2 0 46,0-2 0,-2-3 1,1-1-1,-2 0 1,-1-1-1,-1-1-655,1-1 1,1-2 659,2-1 0,-5-9 0,-2-3 0</inkml:trace>
  <inkml:trace contextRef="#ctx0" brushRef="#br0" timeOffset="7">4946 9485 7569,'0'-11'1492,"0"1"-1378,4 4 0,1 2 1,3 7-1,-2 3 1,0 2-1,-1 3 1,4 2-63,0 2 1,0 0-1,-1 4 1,-1-3 0,0 0-1,0-1 1,0 0-379,1-2 0,-2-1 0,1-2 0,1-1 0,0 0 0,0-4-589,-1 0 0,-3-2 915,3-3 0,0-4 0,3-2 0</inkml:trace>
  <inkml:trace contextRef="#ctx0" brushRef="#br0" timeOffset="8">5186 9474 7569,'5'-7'513,"-1"0"1,-3 6-374,-1 1 0,0 5 0,-1 6 1,-3 3-1,-3 4 0,-2 1 0,0 2-91,2 0 0,-2 0 0,3-1 0,-1-3 0,1-2 0,0-1 0,2 0 1,-1-1-1231,3-2 0,1-4 1181,1 0 0,4-4 0,2 1 0</inkml:trace>
  <inkml:trace contextRef="#ctx0" brushRef="#br0" timeOffset="9">5227 9109 7569,'-15'0'179,"6"0"0,1 1 1,8 3-1,6 4 355,5 4 0,4 6 0,7 5 0,2 4 0,0 2 0,0 4 0,1 2-389,-1 1 1,-4 3 0,-6 0-1,-4 0 1,-2 1 0,-2-3-1,-1-1 1,-3-2-1445,-1 2 0,-6-4 1299,-2-1 0,-11 5 0,-4-4 0</inkml:trace>
  <inkml:trace contextRef="#ctx0" brushRef="#br0" timeOffset="10">1962 10371 7569,'10'-3'119,"0"0"1,1-1 0,0 1 0,2-1 0,2 1 0,2-1-1,1 1 1,2-1 0,1 1 0,0-1 0,1 1 0,2-1 0,4 0-1,2-1 1,2-1 103,3 0 1,-1 3 0,4-4 0,0 0 0,0 0 0,1 0 0,1 0 0,3 0 0,4 0-168,0-1 0,2-1 0,4 0 0,2 0 1,1 4-1,1-1 0,0 1 0,-2 1-39,-2 1 1,0 2 0,1 1 0,-1 0 0,-3 0 0,0 0 0,-2 0 0,3 0-13,-1 0 0,3 0 0,4 0 0,0-1 0,1-1 0,-1-2 0,0 1 11,-3-2 1,3 3-1,0-4 1,0 0-1,-1 1 1,0 1 0,-2 0 2,-1 0 0,5 3 0,-6-4 1,1 1-1,0 0 0,0-1 1,-1-1-1,1 2-35,3-1 1,-2-3 0,-24 5 0,-1-1-1,1 0 1,-1-1 0,1 0 0,0 0 0,-1 1-1,1 0 1,-1 1 0,1-1-16,28-4 1,-1 0 0,-5 0 0,0 2 0,-1 0 0,-2 2 0,-5-1 35,-5 3 0,1-3 0,-4 2 0,-1 0 0,1 2 0,-2 1 1,-3-1-1,-3-1 7,-4-2 1,2 1-1,-3 3 1,-2 0-1,-2 0 1,-2 0 0,0 0-107,1 0 0,-6-1 0,2-2 1,-2 0-1,-2 1-263,1 0 1,-4 2 0,-3 0 0,-4 0 0,-8 0 356,-7 0 0,-14 0 0,-3 0 0</inkml:trace>
  <inkml:trace contextRef="#ctx0" brushRef="#br0" timeOffset="11">3861 10632 7569,'-5'-10'253,"1"1"1,1 3 1,6 6 1,2 4-1,2 7 1,1 0-1,1 2 1,1 2-1,-1 2-308,1 1 0,-5-2 1,5 1-1,0-1 1,-2-1-1,0 0 1,-1-3-1,0-3-927,-1-2 0,-1-1 980,-1 0 0,-3 4 0,4-4 0</inkml:trace>
  <inkml:trace contextRef="#ctx0" brushRef="#br0" timeOffset="12">4121 10622 7569,'-1'-6'15,"-2"5"0,-4 6 269,-2 5 1,-2 7 0,1 0-1,-1 1 1,1 2 0,-1 2 0,1 0-1,-1 0-480,1-1 1,3 0-1,1 0 1,2-2 195,1-1 0,-2 1 0,-1-2 0</inkml:trace>
  <inkml:trace contextRef="#ctx0" brushRef="#br0" timeOffset="13">6761 9777 7528,'-10'0'126,"-1"0"0,1 0 0,1-1 1,3-2-1,6 0 0,6 0 1,3 2-1,2 1 0,3 0 1,3 0-1,0 0 62,0 0 1,1 0-1,3-1 1,-1-1 0,1-2-1,0 2 1,0 1 0,0 1-1,0 0 1,0-1-798,0-3 0,-5 3 0,-2-2 1,-3 1 608,0 2 0,-1 0 0,1 0 0</inkml:trace>
  <inkml:trace contextRef="#ctx0" brushRef="#br0" timeOffset="14">6740 9912 7569,'5'7'78,"3"-1"0,4-1 0,3-3 0,1-1 1,2-1 197,2 0 0,2 4 1,1-1-1,3 0 0,1-2 1,0-2-1,1-2 1,-1-1-300,-2-2 0,0 2 1,-6-1-1,-1-1 23,-4 0 0,-3-1 0,0-3 0</inkml:trace>
  <inkml:trace contextRef="#ctx0" brushRef="#br0" timeOffset="15">7679 9766 7569,'-5'0'59,"0"0"54,5 0 0,1-3 0,3-1 0,2 2 0,4 1 0,1 0 0,2-2 0,1 0 0,0 1 0,0 0 0,0 2 0,0 0 1,0 0-1,-1 0 0,1 0 0,0 0-101,0 0 0,0 0 1,-2 0-1,0-1 0,4-1 1,-1-3-1,0 1 0,-3-1 1,1 3-1,0-1-869,1 0 0,-4 2 857,-3-3 0,0 3 0,4 1 0</inkml:trace>
  <inkml:trace contextRef="#ctx0" brushRef="#br0" timeOffset="16">8504 9172 7569,'0'-11'195,"0"4"1,0 0-1,-2 0 1,0 0-1,-1 0 1,0-1 34,2-1 1,2 8 0,2 4 0,0 7 0,1 2 0,-1 3 0,1 2-1,-2 1 1,0 2 0,1 1-295,0 0 0,0-1 1,-3 1-1,0-1 0,2-1 1,0-3-1,1 0 0,0-1-871,-2 0 0,2 0 1,1-2 934,-2 1 0,4 0 0,0-4 0</inkml:trace>
  <inkml:trace contextRef="#ctx0" brushRef="#br0" timeOffset="17">8347 9693 7569,'1'-6'179,"3"3"0,3 2 1,2 1-1,3 0 165,1 0 1,0-4 0,5 1 0,1 1 0,3 0 0,4 2 0,-1-1-318,1-2 0,3 2 0,-1-4 0,1 2 0,0-2 0,-3 0 0,0 1 0,-3 1-533,-1 2 0,-2 1 0,-3 0 0,-3 0 1,-2 0 505,-2 0 0,-4 5 0,-2 1 0</inkml:trace>
  <inkml:trace contextRef="#ctx0" brushRef="#br0" timeOffset="18">8441 9954 7569,'-10'0'2421,"5"5"-1998,5 2 1,5 5-349,5 2 0,0 5 47,1-2 1,-1 3-193,1 1 0,-1 3 68,1 1 1,-2-2 12,-2-6 1,2 3-42,-2-3 1,1-2-157,-1-1 1,1-2-8,-4-2 0,0 0-153,0-3 0,-2 2 59,5-2 9,-5-3 1,3 1 277,-5-5 0,0-5 0,0 0 0</inkml:trace>
  <inkml:trace contextRef="#ctx0" brushRef="#br0" timeOffset="19">8754 9954 7569,'-7'-6'423,"1"4"1,2 4 0,1 5-36,2 3 0,-2 5 0,-2 2 0,-1 3 0,-2 2 0,-1 2 0,-2 3 0,1-1-259,0-1 0,-1 0 0,1 0 0,-1-2 0,2-2 0,1-3 0,1-2 0,0 0-417,1-4 1,0-4 0,4-1-1,-1 1-774,0 2 0,3-4 1062,4-3 0,1-6 0,6-3 0</inkml:trace>
  <inkml:trace contextRef="#ctx0" brushRef="#br0" timeOffset="20">9547 9412 7569,'-5'-11'0,"4"4"177,-2 0 1,-2 4 0,2-4 0,-1-1 0,1 1 0,-1 3 51,2 8 1,1 9-1,1 4 1,0 3-1,0 1 1,1-1-1,1 1 1,2 0-193,-2 0 1,0-1-1,1-2 1,1-1 0,1-2-1,-1-3 1,-1 0-1,-1-2-872,2 1 0,-3-1 835,2 1 0,-2-5 0,-1-2 0</inkml:trace>
  <inkml:trace contextRef="#ctx0" brushRef="#br0" timeOffset="21">9370 9568 7772,'0'-7'181,"1"2"0,2 0 0,4 3 0,2-1 0,2 1 0,0-2 145,3 2 0,1 1 0,4 0 0,-2-2 1,3 0-1,2 1 0,4-1-418,0 0 1,2 2 91,3-3 0,5-2 0,1 1 0</inkml:trace>
  <inkml:trace contextRef="#ctx0" brushRef="#br0" timeOffset="22">10340 9537 7626,'-11'0'52,"2"-1"1,3-2-1,6 0 1,6 1 0,5 1-1,1-1 166,2-1 0,1 2 0,-2-3 0,1 3 1,0 1-1,0-1 0,1-1 0,0-2-202,0 2 1,4 1-1,-3 1 1,1 0 0,1 0-1,0 0 1,2 0-1,1 0-49,0 0 1,-1-1 0,1-2-1,0 0 1,-1 0 0,-2 1 0,0 0-1,0-2 55,2 2 0,-2 1 0,-1 0 0,1-2 1,3 0-1,3 1 0,1 0 0,2 2-1,2 0 0,1 0 0,1 0 1,2 0-1,0 0 0,2 0 0,0 0-33,1 0 1,0 0-1,3 0 1,-1 0 0,1 0-1,-2 0 1,-3 0 8,-1 0 0,-2 0 0,-1 0 0,-1 0 1,-1 0-1,0 0 0,0 0 0,-2 0 9,0 0 1,3 0 0,-1 2 0,2 0 0,2 1 0,3 0 0,2-2 42,0-1 1,7 0 0,-2 0 0,1 0 0,0 0-1,0 0 1,2 0-32,4 0 0,2-4 0,0 1 0,-1 1 0,-2 0 0,2 2 1,1 0-1,1 0-14,0 0 0,1 0 1,-1 0-1,1 0 1,2 0-1,1-1 0,-26 0 1,0 0-1,0-1 1,1 0-25,0 1 1,-1 0 0,5-2 0,-1 0 0,-2 0 0,0 0 0,1 0 0,0 0 0,0 0 0,1 0 0,-2 0 0,0 0 0,-1 1 0,0-1 9,1 1 0,-1 0 0,-2-1 0,1 1 0,2 1 0,0 0 0,-2-1 1,-1 0-1,29 0 0,-1 0 0,1-1 46,0 0 0,-3-1 0,3 4 1,-1 0-1,-1 0 0,-1 0 1,1 0-1,-2 0 9,0 0 0,1 0 0,1 0 0,0 0 0,-1 0 0,1 0 0,-1 0-30,-2 0 1,-1 0 0,1 0-1,2 0 1,0 0 0,1 0 0,1 0-1,1 0 15,0 0 0,-26 0 0,1 0 0,-1 0 0,0 0 1,0 0-1,2 0 0,-1 1 0,1-1 0,-1 2 0,1-1 1,1 1-1,0-1-34,1 0 0,1 1 1,1 0-1,0 0 0,0 0 1,1 0-1,1-1 0,-14 0 2</inkml:trace>
  <inkml:trace contextRef="#ctx0" brushRef="#br0" timeOffset="23">12072 9829 7569,'0'-10'74,"0"-1"0,0 1 0,0-1 0,0 1 0,0 0 0,1 0 0,1 2 0,3 1 0,1-2 0,2-2 0,1 0 0,2 2 0,-1-1 0,2 1 1,0 0 1403,2 2-1407,5-2 0,-3 6 0,5-3 0,0 2 0,-1 1 0,-1 2 0,0 1 0,1 1 0,-3 3-55,-1 3 0,-2 2 1,-5 3-1,-2 2 0,-2 2 1,-2 1-1,1 1 0,-2 0-125,-1 2 1,-2 1 0,-1 0-1,-3 0 1,-1-1 0,-2 1 0,-2 0-1,-3 0-25,-1 0 1,-3-1 0,2-2-1,0-2 1,0-1 0,2-2 0,1-1 93,2-2 0,-1-3 0,2 0 134,2 1 0,4-2 1,6 0-1,4-2 1,2 0-1,3-1 1,2 1-1,3-2-22,3-1 0,1-1 0,0 0 1,0 0-1,1 0 0,1 0 1,1 0-1,-1 0-252,-1 0 1,-1 0-1,0 0 1,0-1-1,-1-1 1,-3-2-1,-3 2 180,-2 1 0,-2-4 0,0 0 0</inkml:trace>
  <inkml:trace contextRef="#ctx0" brushRef="#br0" timeOffset="24">12834 9850 7569,'-6'-16'188,"-2"1"57,4 4 1,1 10 0,3 6 0,1 5 0,2 5-1,4 1 1,1 4 0,1 2-80,-2 3 1,-1-1-1,5-3 1,-1-2 0,0 0-1,-2-3 1,-1 0-351,1 1 0,0-5 0,0 2 1,-1-3-1,0-3 0,0-2-2329,0-2 2513,0 0 0,3-4 0,1 0 0</inkml:trace>
  <inkml:trace contextRef="#ctx0" brushRef="#br0" timeOffset="25">13063 9850 7569,'0'-10'201,"0"3"1,-1 1 0,-1 2 61,-2 5 1,-3 5 0,3 7 0,-1 2 0,-1 1 0,0 3 0,-1 2-263,2 3 0,-5-1 0,3 4 1,-1 0-1,0-3 0,2-1 0,2-3-661,1 0 1,-1-5 0,0-1 0,2-3 659,1 0 0,1-1 0,0 0 0</inkml:trace>
  <inkml:trace contextRef="#ctx0" brushRef="#br0" timeOffset="26">13272 9767 7569,'0'-17'263,"0"3"145,4 3 1,2 0 44,5 1 0,-4 1-141,0 2 1,0-1-114,3 4 1,0 1-5,1 3 0,-4-4-115,0 1 0,-1 0-106,1 7 1,-3 2 0,-4 4-1,0 2 1,0 0 0,-1 3-1,-2 1 1,-4 0-163,-3 0 0,0 0 0,-1 3 1,1-3-1,1-1 0,1-2 1,2-2 162,1 0 1,2-4 0,4 0-1,2 0 1,5-1 0,5-3 155,5-2 0,2-1 0,5 0 1,3 0-1,2-1 0,1-2 1,0-3-1,-1-1-455,-2 0 1,-2 4 0,-6 0 323,-3 2 0,-2 1 0,-5 0 0</inkml:trace>
  <inkml:trace contextRef="#ctx0" brushRef="#br0" timeOffset="27">10476 8671 7569,'0'-10'114,"1"3"1,1 0 0,2-2-1,-1 1 1,0 0 0,1 1-1,-2-1 1,-2 0 0,-3 2 136,-4 6 0,-6 10 0,-2 7 0,-1 3 0,-2 2 0,1 2 0,0 4 0,-1 1 0,2 0 0,2-1-214,2 1 0,6 1 0,0 1 0,1-1 1,3-1-1,1-2 0,2 0-153,2-1 1,3-3-1,4 2 1,2-3 0,1-3-1,2-1 1,0-4-1,1-3-389,0 0 0,-2-2 0,3-1 0,-1-2 505,0-1 0,-3-2 0,2-3 0</inkml:trace>
  <inkml:trace contextRef="#ctx0" brushRef="#br1" timeOffset="28">10656 8817 7569,'-4'-8'72,"0"1"1,0-2-1,0-1 1,1-2-1,0 1 1,2-1-1,1 1 1,1 0-1,3 0 1,2 3-1,2 1 1,-1 1 0,2 1 147,2 0 0,0 1 0,0 4 0,1 0 0,-1 0 0,1 1 0,-1 2 0,0 2 0,1 1-222,-1 3 1,-1 6-1,-2 3 1,-4 2-1,-4 2 1,-4 3-1,-4 3 1,-3 4-115,-4 1 1,-3 1-1,-4 0 1,2-1-1,2-1 1,2-3 0,1-1-1,1-4-36,2-3 0,0-5 1,8-4-1,1-1 0,3-1 297,4-2 1,2-3 0,7-5-1,1-1 1,1-3 0,1-3-1,0 0 1,2-1-143,0-1 1,-1 3 0,-3 0 0,1-1 0,-1 2 0,-1 0-1,-1 3-1106,-1 0 0,0 1 1103,1-3 0,-1 3 0,1-4 0</inkml:trace>
  <inkml:trace contextRef="#ctx0" brushRef="#br1" timeOffset="29">11090 9125 7569,'-12'0'2412,"1"0"-2667,4 0 1,4 0 254,6 0 0,4 0 0,4 0 0</inkml:trace>
  <inkml:trace contextRef="#ctx0" brushRef="#br1" timeOffset="30">11455 8783 7569,'-5'-18'44,"0"0"0,-4 5 1,3 1-1,1 2 0,1-1 1,-1 3-1,-3-1 1,-3 2-1,-3 2 189,-1 3 0,-6 0 0,2 4 0,-2 2 1,-2 4-1,1 5 0,2 4 0,2 0 0,2 2-185,2-1 1,5 2-1,2-3 1,2-1-1,3 2 1,1-1-1,2-1-247,3-2 1,2-5 0,7-3 0,1-1 0,2-2-1,2-2 1,1-1 92,-1 0 0,3-1 0,-3-3 0,1-3 0,-1-4 1,-2 0-1,-2 0 0,-1-1 211,-2 1 0,0-1 0,-3 1 0,-1-1 0,-2 1 116,-3 0 1,-2 4-1,-3 3 1,-5 4-1,-1 4 1,0 4-82,2 2 0,4 5 0,-2 2 0,1 1 0,0 2 0,2 1 0,1 1-206,1-3 0,0 3 1,0-5-1,0 2 1,0 0-1,0 0 0,0-1 1,0-1-908,0-1 0,0-3 973,0 2 0,5-2 0,1-2 0</inkml:trace>
  <inkml:trace contextRef="#ctx0" brushRef="#br1" timeOffset="31">11569 8988 7569,'0'-7'224,"2"-1"1,0-1 0,3 0-1,2 0 1,1 3 0,4 0-181,3-1 0,-1 5 0,4-3 0,0 1 0,-2 0 0,2 2 0,-2 0 0,1 2-44,-3 0 0,-2 5 0,0 2 0</inkml:trace>
  <inkml:trace contextRef="#ctx0" brushRef="#br1" timeOffset="32">11901 9160 7569,'-11'-6'289,"4"-1"1,3-3 0,1-2 0,1 1-1,-2-1 1,2 1 6,0 0 1,6-5 0,1 0 0,2-1 0,1 0 0,1 0 0,0-1 0,-1 1-375,1-4 1,1 0 0,1-2 0,1 0 0,-2 0-1,-1 0 1,-3 0-176,-1 1 0,-1 0 0,-4 3 0,0 4 428,0 2 1,0 8 0,0 5-148,0 6 1,0 5 0,1 0 0,3 0 0,2 1 0,2-2 0,0-2-200,0-5 0,4 2 0,3-1 1,3-1-1,0-2 0,-3-1 87,-2 0 0,-2-4 1,-1-1-1,-1 0 0,-1-1 289,0-1 0,1 2-89,-1 2 1,-3 8 0,-5 11-1,0 2 1,0 2 0,-1 2 0,-2 1-1,-1-1-145,2 1 1,1-1 0,1-2 0,0-2 0,1 0 0,1-2-1,2 1-771,-1-3 1,-1-3 799,2-3 0,-3 2 0,4-4 0</inkml:trace>
  <inkml:trace contextRef="#ctx0" brushRef="#br1" timeOffset="33">12277 8543 7569,'0'-12'203,"-2"6"1,2 2 0,5 3 0,4 1 0,2 0 0,1 1 0,-1 4-1,2 5 241,2 4 0,-1 8 0,5 1 0,0 6 0,-1 4 1,-3 3-1,-2 0 0,-2 4-647,1 0 1,-6-2-1,-2 3 1,-3-3-1,-1-4 1,0-3-1,-1-3 1,-2-3-731,-1-1 1,-3-6 0,3-3-1,0-2 933,-1-2 0,-6 1 0,-7-1 0</inkml:trace>
  <inkml:trace contextRef="#ctx0" brushRef="#br1" timeOffset="34">12552 8531 7569,'0'-11'82,"0"0"0,1-1 1,3 1-1,3-1 1,3 1-1,2 1 1,-1 1-1,1 2 296,-1 2 1,0-2-1,1 3 1,-1 1-1,1 2 1,-1 2 0,1 3-427,-1 4 1,-5 3 0,-2 3-1,-3 3 1,-1 1 0,0 2-1,-1 0-88,-3-1 1,-1 1 0,-4-3 0,3-1-1,1 1 1,2-3 0,2-1 212,1-2 0,4-3 1,2-2-1,3-1 1,5-2-1,1-2 1,3-2-1,0-2-133,2-1 0,-2-3 0,0 2 0,-2-1 0,-2 0 56,-1 0 0,-2-2 0,1-3 0</inkml:trace>
  <inkml:trace contextRef="#ctx0" brushRef="#br1" timeOffset="35">13145 8691 7569,'0'-11'206,"0"2"0,0 6 1,0 10-1,0 7 0,0 5 1,0 4-1,0 2 1,0 2-1,0-1-144,0 1 1,0 0 0,0-5 0,0 0 0,0-2 0,2-2 0,0-1 0,2-3-1735,-1-2 1672,-2 0 0,-1-1 0,0 0 0</inkml:trace>
  <inkml:trace contextRef="#ctx0" brushRef="#br1" timeOffset="36">13008 8885 7569,'5'-6'158,"-2"0"1,5 3-1,0-1 1,3 1 0,1-1-1,2 0 1,2 1-1,-1 1-166,1-2 0,2 3 0,5-3 1,0 1-1,0 1 0,-1-2 0,0 2 8,-3 0 0,3-3 0,-5-1 0</inkml:trace>
  <inkml:trace contextRef="#ctx0" brushRef="#br1" timeOffset="37">13659 8417 7569,'-11'-11'244,"3"4"0,2 6 1,0 6-1,1 8 1,-2 3-1,2 6-10,0 3 1,-3 5-1,3 4 1,0 0-1,0 0 1,3 1 0,0-2-1,2-2-404,0 0 0,0-5 0,2 4 0,1-2 0,5-4 0,2-3 0,2-3 1,-1-2-976,1-2 0,3-2 1145,0-5 0,5 4 0,-2-5 0</inkml:trace>
  <inkml:trace contextRef="#ctx0" brushRef="#br1" timeOffset="38">13819 8554 7569,'-5'-18'199,"0"2"0,-3 5 1,6-1-1,4 1 0,6-1 1,4 1-1,1-1-16,3 1 1,4 3 0,-1 2 0,3 0 0,0 1 0,1 0 0,-1 2 0,-2 2-259,-1 1 1,-5 4-1,1 1 1,-2 1-1,-1 3 1,-2 2-1,-3 3 1,-3 1-45,-3-1 1,-6 4-1,-2 0 1,-3 0-1,-3-2 1,-2-1 186,-4 1 1,1-1 0,0-4 0,2-1 0,2-1 0,1-2 0,3-1 0,1-1 994,1 0-1044,6-1 0,2-4 0,9 0 0,3 1 0,3 2 0,1 1 1,-1-2-80,0-1 0,0 3 1,-2 1-1,1 0 1,1 2-1,1-2 1,-1 1-39,0 1 1,0-4 0,-5 5 0,-1 1 0,-1 1 0,-1 1 0,0 1 74,-3-1 0,-8 1 0,-4-1 0,-3 0 0,-4 1 0,-6 1 0,-3 1 0,-3 0-189,2-4 0,1 1 0,1-3 0,2 1 0,3-1 1,5-1 211,4-2 0,7 4 0,-3-3 0</inkml:trace>
  <inkml:trace contextRef="#ctx0" brushRef="#br1" timeOffset="39">14230 8954 7569,'-5'-6'390,"0"-1"0,-4 5 0,3-3-111,1-2 0,2 1 1,7-3-280,4 1 0,2 6 0,1-3 0</inkml:trace>
  <inkml:trace contextRef="#ctx0" brushRef="#br1" timeOffset="40">14356 8520 7569,'0'-17'177,"0"4"1,0-5 0,0 1 0,0 3 0,1 2 0,2 0 0,1 1 0,-1-1 138,3 1 1,0 1 0,5 1 0,1 3 0,-1 0 0,1 4 0,-1 1-308,0 1 1,0 1 0,-3 3 0,-1 3 0,-1 3 0,-1 2 0,2-1 0,-2 1-187,0-1 1,2-3 0,-3-1 0,-1 2 0,-2 1 0,0 2 0,2-1 0,1 1 27,-2-1 1,-1-3-1,-1-1 1,0 2-1,-1 0 1,-1 0 182,-2-1 0,0-1 1,4 5 19,0-1 1,1-1 0,3-2 0,4-4 0,2-2 0,2 1 0,2 1 0,2-1-59,-2 2 0,-2-3 0,1 3 0,1 0 0,1 1 0,-1 2 0,-1-1 0,-3 2-18,-2 1 0,2 1 0,-4-1 1,0 0-1,-2 3 0,-3-1 1,-2 1 69,-3-2 0,-6 5 1,-6 0-1,-2 1 1,-2-1-1,-2-2 1,-1-1-240,0-2 0,6-1 0,1-1 0,4-2 0,0-2 191,1-3 0,5 5 0,0-1 0</inkml:trace>
  <inkml:trace contextRef="#ctx0" brushRef="#br1" timeOffset="41">14790 8657 7569,'-4'-11'354,"7"0"0,6 3 1,1 1-1,-1 2 0,1 3 1,4-1-1,5 1-66,2-2 1,2-1 0,0 2-289,0-1 0,5 0 0,1 4 0</inkml:trace>
  <inkml:trace contextRef="#ctx0" brushRef="#br1" timeOffset="42">15076 9011 7569,'0'5'87,"0"-5"1,0-6 0,0-4 0,0-2 0,0 1 0,0-1 0,0 0-1,1-4 1,3-1 0,2-2 0,2 0 247,-1-2 0,1-2 0,3-2 0,1-3 0,-1-1 0,-1-3 0,-1-1 0,-3 0 0,1 2-392,-1 0 1,-2 2 0,2-2 0,-1 5-1,-2 3 1,-2 4 0,-1 4 50,0 2 0,0 8 0,0 6 0,0 8 0,0 6 17,0 3 1,0-3-1,0 4 1,1 0 0,2 0-1,2-1 1,1-1-1,2-3-208,-2-2 1,5-2-1,-4-1 1,3-2-1,3-2 1,1-3 114,1 0 0,0-2 1,-3-2-1,0-1 1,2-5-1,2-2 0,-2-2 1,-3 1 113,-3-1 1,2 1-1,-4 0 1,1-1-1,-2 2 220,0 2 1,-4 1-1,3 7 1,-3 5-1,-1 5-135,0 5 0,0-1 0,0 5 0,0 2 1,0 0-1,0 2 0,0 0-243,0 0 0,0 0 1,0-1-1,0 0 1,0-3-1,0-3 0,1 0 1,2-1-1338,1-1 0,-1-5 1463,-3-2 0,0-4 0,0 2 0</inkml:trace>
  <inkml:trace contextRef="#ctx0" brushRef="#br1" timeOffset="43">15464 8326 7569,'0'-18'170,"0"2"0,1 5 1,3 4-1,4 3 0,2 3 1,1 1-1,2 1 226,2 3 1,-1 7 0,5 8 0,1 4 0,2 4 0,2 3-1,0 3 1,0 1-367,-2 1 0,-7 3 0,0 0 0,-3-1 0,-3-2 0,-3-1 0,-1-1 1,-2-2-559,-2-4 0,-2-3 0,-3-3 0,-4 0 0,-1-4 0,-1-1 0,0-5 0,-3-3 528,1-3 0,-1 4 0,1-3 0</inkml:trace>
  <inkml:trace contextRef="#ctx0" brushRef="#br1" timeOffset="44">15727 8212 7569,'0'-12'151,"0"5"1,0-1 0,1 0 0,3 1 0,3 0 0,3 1 0,2 1 0,-1-1 0,1 1 0,-1-1 149,0 4 0,5 1 0,0 1 0,1 1 1,-1 3-1,-2 3 0,-1 3 0,-3 2-358,-2-1 1,0 2 0,-4 1 0,-1 2-1,-2 1 1,-2-1 0,-4 0 0,-5-1-126,-4 0 0,-2 0 0,5-3 0,0-1 0,-1 1 0,1-2 0,1-1 0,1-3 117,1-1 1,6 0 0,-1-1-1,6 2 160,4 1 0,3-2 0,3-5 1,2 0-1,4 0 0,3 0 1,2 0-1,1 0-199,2 0 1,3 0 0,-3 0 103,-2 0 0,0 5 0,-3 1 0</inkml:trace>
  <inkml:trace contextRef="#ctx0" brushRef="#br1" timeOffset="45">2193 12243 7569,'-7'-5'338,"-3"4"-203,9-4 1,-4 3 0,6 0-1,3-2 1,4 2 0,3 0-1,4 2 1,4 0 0,3-1 0,2-1-1,1-2 1,3 0 0,2 0-1,1-1 1,2 0 0,0 0-48,-2 2 0,0-2 0,-4 1 0,-3 2 1,-4 1-1,-4 1 0,-5 1 0,-2 1 1,-3 4-220,-1 0 0,-2 3 1,-7 5-1,-3 2 0,-5 2 1,-3 2-1,-5 2 0,-5 1 87,-1 0 0,-2-1 1,3 1-1,-3 0 1,0 0-1,1 0 1,4 0-1,4-2 50,3-2 0,0 1 1,5-4-1,1-1 0,1-1 1,3-1-1,1-3 97,2 0 1,2-4 0,2 1 0,3-2-1,3-3 1,5-1 0,2-1 0,2 0-1,2 0 1,5-1-1,5-1 1,0-3 0,1-2-1,-1 0 1,0 0-1,-3 2-514,-1 0 1,-5 4-1,-1-3 1,-1 3 410,-3 1 0,-2 5 0,0 1 0</inkml:trace>
  <inkml:trace contextRef="#ctx0" brushRef="#br1" timeOffset="46">2958 12266 7569,'-4'-9'193,"0"5"0,2 8 0,1 6 0,1 4 0,0 3 0,0-1 0,0 2 0,0-2 47,0 1 1,0-1-1,0-2 1,0 2 0,0-1-1,0 0 1,1 0 0,3-1-1,3-1-306,3-2 0,2 1 0,1-1 0,2 1 0,4-2 1,1-1-1,2-3 0,-1-1-33,3-2 1,2-2 0,-3-1-1,-1 0 1,1-1 0,0-3 0,0-2-1,-1-2-279,-3 0 1,1 1-1,-5-5 1,-1 1 0,-1 1 377,-2 2 0,1-7 0,-1 2 0</inkml:trace>
  <inkml:trace contextRef="#ctx0" brushRef="#br1" timeOffset="47">3015 12414 7569,'0'-11'51,"1"1"0,3 1 0,4 3 0,2 1 0,3 1 0,2-1 205,4-3 1,6 2 0,3-2-1,1 1 1,2-1 0,-1 0-1,-1-1 1,-1-1-674,-2-1 0,-2 3 1,-3 2-1,-1 0 417,-5-1 0,-3 0 0,0-5 0</inkml:trace>
  <inkml:trace contextRef="#ctx0" brushRef="#br1" timeOffset="48">2947 12186 7569,'-7'-11'108,"2"-1"1,6 2-1,5 1 1,5 2 0,5-2-1,3 0 1,2 0 0,3 1-1,5-1 43,4-1 1,3-1 0,0-1 0,2 1 0,-1 1 0,-1 1 0,-3 3 0,-3-1-373,-3 1 1,-3 3-1,-1 0 1,-2 1-1,-2 2 1,-2 0 0,-2 0-897,0 0 0,2 0 1117,-2 0 0,-2 0 0,3 0 0</inkml:trace>
  <inkml:trace contextRef="#ctx0" brushRef="#br1" timeOffset="49">3620 12015 7569,'0'7'11,"0"1"1,0 1 0,0 1-1,0 3 247,0 2 1,0-1-1,0 5 1,0 1 0,2 2-1,0 1 1,2-1 0,0 1-193,1 0 0,-3 0 0,5 0 0,-1 0 0,-1 0 0,0-1 1,-1 0-1,0-2-773,0-1 0,0-5 1,-4 1-243,0-2 0,-2-6 949,-2-4 0,-2-6 0,-5-4 0</inkml:trace>
  <inkml:trace contextRef="#ctx0" brushRef="#br1" timeOffset="50">3632 12106 7569,'11'-23'-42,"2"2"0,2 0 0,4 2 0,2 0 1,-1 2-1,-1 0 0,0 3 306,-1 3 0,2-2 1,-5 9-1,-1 2 1,-1 2-1,-2 3 0,1 5 1,-1 3-144,1 5 1,-6-2 0,-2 5 0,-3 1 0,-1 3 0,0 2 0,-1 2-262,-3-2 1,-6 3-1,-7 0 1,1 0 0,-2 0-1,1-3 1,1-1 0,2-1-45,1 0 1,6-5 0,0-3-1,2-2 1,3-2 0,3-1 199,7-2 0,-1-3 1,10-5-1,-1-1 1,3-3-1,3-4 1,1-2-1,0-1-32,-1-1 1,5-3 0,-2 0 0,-2 1 0,-4 1 0,-2 3 0,-5 1 707,-3 2-481,1 4 0,-7 3 1,3 8-1,-1 2 1,-2 1-1,0 1 1,0-1-1,5 1-154,2-1 0,3 0 0,1 1 0,2-2 0,2-1 0,2-3 0,2-1-192,1-2 1,0-2 0,-1-1 0,1 0 0,0 0-1,0-1 1,0-3 0,0-5 129,-1-5 1,-3 1 0,-1-3 0,-1-1 0,-3 0 0,-3-2 0,-3 0 143,-4-2 1,-3-2 0,-4-2 0,-4-2 0,-9 2 0,-5 1 0,-6 1 0,-5 2-147,-4 2 1,-5 6 0,-5 6 0,1 2 0,0 4 0,3 5 0,6 6-2538,4 4 2544,9 11 0,1-6 0,5 9 0</inkml:trace>
  <inkml:trace contextRef="#ctx0" brushRef="#br1" timeOffset="51">5413 11980 7569,'0'-11'174,"-3"3"0,-1 1 0,0-1 1,0 1-1,0 2 0,2 3 0,1 7 1,1 7-1,0 6 0,1 4 0,1 4 72,2 2 1,4 0 0,-3 3 0,1-2-1,3-1 1,1-2 0,0-3 0,-1-3 0,-1-2-478,1-2 0,1-1 0,0-3 0,-1-2 0,-1-2 221,1-5 1,-1-3 0,0-3 0,-3-5 0,-1-3 0,1-3 0,0-3 86,0-1 1,3 3-1,-3-4 1,1-1-1,2-2 1,-1 1-1,0 0 1,-2 4-9,-3 0 1,3 2 0,1 5-104,0 2 0,0 8 0,3 8 0,-1 3 0,1 3 0,1 1 0,1 1 3,1 0 0,-1-3 1,0 2-1,2-2 0,1-2 1,1 0-1,-1 1 1,0-2-27,1-2 1,-2-3 0,2-5 0,-2 0 0,-3-2 0,-1-1 0,-3-6 189,0-5 0,-3 0 0,-3-5 0,0-1 1,0-1-1,0 1 0,-1 1-228,-3-1 1,-1-1-1,-4 1 1,3 1-1,0-1 1,1-1-1,-1 1-327,4 1 1,1 5-1,2 0 1,3 5-1,3 5 422,3 3 0,2 1 0,-1 0 0</inkml:trace>
  <inkml:trace contextRef="#ctx0" brushRef="#br1" timeOffset="52">6190 11775 7569,'-11'-18'319,"3"3"1,2 6-1,1 4 1,2 5 0,2 9-1,1 7 1,0 7 15,0 4 1,0 2 0,0 5 0,0 1 0,0-2 0,0-2-1,0 0 1,1-1-383,3-1 0,-3 3 0,3-5 1,-3-2-1,1-1 0,0-2 1,2-3-1,-2-4-971,0-2 0,1-6 0,3 0 1018,0-2 0,2-1 0,3-4 0</inkml:trace>
  <inkml:trace contextRef="#ctx0" brushRef="#br1" timeOffset="53">6419 11695 7569,'-6'-6'127,"4"-3"1,-4 6-1,0 4 1,4 7 0,1 6-1,1 5 1195,0 3 0,0 6-1202,0 2 0,1 4 1,1 2-1,2 1 1,0-2-1,0 1 1,1-3-1,1-2-289,3 1 0,-2-4 0,0-1 1,1-4-1,-1-3 0,0-2 1,-2-2-1587,-3-2 1,0-5 1754,-2-1 0,-5-6 0,-2 3 0</inkml:trace>
  <inkml:trace contextRef="#ctx0" brushRef="#br1" timeOffset="54">6179 12049 7569,'-12'0'188,"6"-1"1,3-2 0,6-2 0,6 0 0,5 0-47,5 2 0,7-2 0,5 0 0,2 0 1,0-1-1,-1 1 0,-2-2 0,2 2-1826,1 0 1684,-4 1 0,4-1 0,-4-1 0</inkml:trace>
  <inkml:trace contextRef="#ctx0" brushRef="#br1" timeOffset="55">6693 11798 7569,'-12'-5'63,"5"0"0,-1-3 1,0 5-1,1 6 362,-1 5 0,4 7 0,-2 4 1,1 4-1,2 2 0,2 3 1,1 0-1,1 0-334,3-3 0,3 3 0,4-1 0,0-2 0,2-1 0,1-2 0,3-2 0,-1-2-415,1-2 0,-1 0 0,-2-6 0,2-1 1,2-3-1,3-1 0,0-2-879,2-2 0,-4-1 1203,0 0 0,0-5 0,4-2 0</inkml:trace>
  <inkml:trace contextRef="#ctx0" brushRef="#br1" timeOffset="56">6658 12095 7569,'-22'0'185,"6"0"0,9 0 1,10 0-1,9-2 22,3-1 1,7 1 0,-1-3 0,6 1 0,1-1 0,1-1 0,-1-2 0,0 1-511,-3-1 0,-1 2 0,-2-2 0,-3 3 0,-4 1 0,-2-1 303,-2-1 0,-4-2 0,-2-3 0</inkml:trace>
  <inkml:trace contextRef="#ctx0" brushRef="#br1" timeOffset="57">6636 11821 7569,'-12'-12'94,"6"1"0,2-1 1,5 1-1,6-1 1,5 1-1,6 1 1,6 1-1,4 1 28,1 0 0,5-1 0,-1 0 0,3 2 0,-2 1 0,-3 1 0,-3 0 0,-2 2-219,2 2 0,-7 1 0,0 0 1,-3 0-1,-4 0 0,-1 0 1,-2 1-1,0 2 110,1 1 1,-5 5-1,0-2 1,-2 5-1,-1 3 1,-1 4-1,1 2 1,-1 4 172,-2 1 1,-1 2 0,0 4 0,0-3 0,1-1 0,2-1 0,1-1-153,-2 1 0,-1 0 1,-1-6-1,2-2 1,0-2-1,2-2-223,-1 0 1,-1-1 0,1-8 0,0-6 170,0-6 0,-2-4 0,-1-3 0,0-2 1,0-3-1,0-1 0,0 0 52,0-1 1,0-2 0,0-1-1,0 1 1,0-1 0,0 1-1,0 2 114,0 1 1,0 5 0,0-1 0,0 5 0,0 7-49,0 11 0,0 7 0,2 8 0,0 1 1,3 1-1,3 3 0,3 0 0,4 1-75,3 0 0,-3-3 0,3 0 0,0-1 0,-2-3 0,1 1 0,-3-1-43,-1-3 0,2-6 1,0-7-1,0-1 1,1-3-1,-1-2 1,0-3 308,1-5 1,-2-7 0,4-4 0,-1-3 0,-3-1 0,-2-1 0,-1-2 0,-3-5-112,0-2 1,-5-2 0,0-2 0,-3-1 0,-2 1 0,-3 1 0,-2 3-1349,-1 3 0,-3-2 1168,0 6 0,-6 4 0,0 6 0</inkml:trace>
  <inkml:trace contextRef="#ctx0" brushRef="#br1" timeOffset="58">9228 11889 7452,'-11'-11'-23,"4"-1"0,1 2 299,2 3 1,3-4 0,-3 4-1,3-1 1,2 3 0,2 8-1,2 4 1,0 7 0,1 3-1,0 3 1,3 2-26,1 0 0,-1 2 1,2 3-1,1 4 1,1 2-1,0 0 1,-2-2-1,0 0-318,1 0 0,-1-3 0,1 0 0,-1-2 0,1-2 0,-2-3 0,-1 0 0,-2-4-26,2-1 1,0-7 0,0-3 236,-2-1 0,-3-6 0,3-8 0,-2-5 0,-2-5 0,3-4 0,1-4-82,3-3 0,0-3 0,-1-1 1,-1-2-1,0-1 0,-1-2 1,0 0-1,-2 1-241,-3 5 0,3 3 1,-1 8-1,-1 0 1,-2 3-1,-2 5-612,-3 5 0,2 5 0,-1 8 791,1 4 0,13 2 0,1 1 0</inkml:trace>
  <inkml:trace contextRef="#ctx0" brushRef="#br1" timeOffset="59">10016 11901 7569,'-18'-12'656,"3"1"1,7 2 0,6 4 1421,4 5-1894,5 7-146,9 0 1,-2 3 0,5-1 0,2-3 0,0-1 0,2-1 0,0 0-242,0 0 0,0-1 0,-1-3-303,1 0 1,-5-1-192,-3-3 0,2 2 84,-2-6 337,-5 6-355,0-9 1,-8 9 630,1-6 0,-1 6 0,-2-3 0</inkml:trace>
  <inkml:trace contextRef="#ctx0" brushRef="#br1" timeOffset="60">10005 12072 7754,'9'6'330,"2"-2"0,3-3 0,2-1 0,3 0 0,3-1 1,2-2-1,3-2 939,3-1 1,2-2-1076,-2-3 1,2 3-197,-5 1 0,-1 3-379,-3-4 0,-1 6 381,-3-2 0,2 3 0,-3 1 0</inkml:trace>
  <inkml:trace contextRef="#ctx0" brushRef="#br1" timeOffset="61">11387 11295 7569,'-7'-11'74,"-2"-1"0,6 1 1,-1-2-1,0-1 0,0-1 1,2 1-1,0 1 0,2 2 1,0 0-1,0-1 0,2 1 1,1-1-1,5 2 1,3 3-1,3 2 0,3 1 1,-1 0 113,1 1 0,3 2 0,-1 2 0,2 2 0,-1 2 0,-2 1 0,-2 4 0,-3 3 0,-3 4-253,-2 0 1,-6 2 0,2 4-1,-3 0 1,-2 0 0,-3 1 0,-4 3-1,-3 2-80,-4 0 0,1 3 1,-4-6-1,0 0 1,1-2-1,-2-1 1,0-2-1,1 0-3,1-2 1,6-5 0,4 1-1,2-2 236,3-2 0,2-5 0,4-2 0,5-3 0,3-1 0,5 0 0,1 0 1,2-1-49,1-3 0,4 2 0,0-6 1,2 1-1,-3-1 0,-3 2 0,-2-1-615,2 1 1,-5 3 574,-1 0 0,-2-4 0,-2 1 0</inkml:trace>
  <inkml:trace contextRef="#ctx0" brushRef="#br1" timeOffset="62">12015 11615 7569,'0'-8'289,"0"1"0,-2-1 0,0 1-31,-2-1 1,-1 5 0,3-2-259,-2 0 0,0 4 0,4-4 0</inkml:trace>
  <inkml:trace contextRef="#ctx0" brushRef="#br1" timeOffset="63">12426 11124 7569,'0'-18'39,"0"2"0,-1 4 0,-2 1 0,-2-1 0,-3 1 0,-3 1 0,-3 2 0,-1 4 152,-2 3 0,0 1 0,-5 0 1,2 1-1,1 3 0,0 5 1,0 5-1,0 5-134,-2 3 0,1 1 0,1-1 0,4 0 0,3-2 1,5-1-1,3 0 0,3 0-192,1 0 1,6-5-1,4 2 1,5-5 0,4-2-1,4-3 1,3-1 0,-1-2-17,-1-2 1,3-6 0,-1-3 0,0-2 0,-3-1 0,-3-1 0,-2 1 183,-2 0 1,-1-1-1,-5 1 1,-1-1-1,-2 1 1,-2-1 0,-3 1 413,0 0 1,-2 6 0,0 5-302,0 6 1,0 4 0,0 3 0,-2 2 0,0 3 0,-2 2-1,1 2 1,2 2-74,1 0 0,0 0 1,0 0-1,0 1 1,-1 2-1,-2-2 1,0 0-400,0-3 1,2-3-1,1 0 1,0 0-1,0-1 326,0-3 0,0-2 0,0-1 0</inkml:trace>
  <inkml:trace contextRef="#ctx0" brushRef="#br1" timeOffset="64">12654 11375 7569,'0'-18'134,"7"7"0,3 6 0,5 1 0,3-1 0,1 0 1,0 0-1,-1 1 0,-1 0 0,1 0 73,2 2 1,1 1 0,-1 1 0,-2 0-208,-2 0 0,0 5 0,-5 1 0</inkml:trace>
  <inkml:trace contextRef="#ctx0" brushRef="#br1" timeOffset="65">13180 11695 7569,'-12'0'180,"5"0"0,0-1 0,2-3 0,4-4 0,3-2 0,5-3 0,0-1 0,1-2 0,1-2 89,1-2 0,0-2 0,-1-1 0,-3 1 0,0-2 0,-3-2 0,1-2 0,0-1 0,-1-3-328,-2-1 1,-1 0-1,0 2 1,0 0-1,0 1 1,-1 1-1,-2 2 1,-1 3 45,2 1 0,-1 6 1,1 5 13,-2 3 1,0 8 0,4 2-1,0 8 5,0 5 0,0 2-38,0-1 0,5-2-23,3 2 0,1-2 0,1-2 0,0 1 0,3-2 0,-1-1 1,1-3-1,0-1-44,2-2 1,-3-2-1,4-1 1,-5-1-1,-2-2 1,-1-2 0,-1-1 59,0-3 1,1 3 0,-2-1 52,0 2 1,-4 3-1,2 6 1,-2 3-1,-2 5 1,0 2 0,0 3 18,0 5 1,0-2 0,1 7 0,1-3 0,2-3 0,-1 0 0,-1-2-1,1 1-315,1 2 0,1-5 0,-2-1 0,4-4 0,0-1 282,1-4 0,0 3 0,3-3 0</inkml:trace>
  <inkml:trace contextRef="#ctx0" brushRef="#br1" timeOffset="66">13648 10918 7569,'-11'-17'275,"5"0"1,6 7-1,7 2 1,3 5-1,1 3 1,1 3 133,-1 5 0,6 8 0,3 6 0,4 6 0,3 4 0,-2 4 0,-1 3 0,-1 1-418,0 1 0,-5-3 1,-3 2-1,-2 0 1,-3-3-1,-3-2 1,-3-1-1,-3 1-505,-1-1 1,-5-5 0,-4-2 0,-4-3 0,-8-3 513,-4-2 0,-9 3 0,-7-4 0</inkml:trace>
  <inkml:trace contextRef="#ctx0" brushRef="#br1" timeOffset="67">11295 10975 7005,'-7'-3'169,"-1"-1"0,-1 1 0,-1 2 0,-1 1 0,-1 0 0,1 1 0,-1 3 0,1 5 0,-1 5 0,0 5 0,-3 4 96,-5 3 0,-1 7 1,-2 9-1,0 4 1,0 6-1,2 3 0,2 3 1,4 3-1,3 1-316,5 0 1,3-2 0,8-8 0,6-5 0,6-5 0,8-4 0,5-5-1,8-5-452,8-4 0,0-6 1,6-4 502,0-6 0,6-2 0,6-6 0</inkml:trace>
  <inkml:trace contextRef="#ctx0" brushRef="#br1" timeOffset="68">13979 10907 7569,'-5'-6'104,"4"-5"0,-3 4 0,3-3 0,1-2 0,0 1 0,0-1 0,0 1 0,0 0 0,1-1 0,3 1 0,3 1 159,4 2 1,0 3 0,0 5-1,1 0 1,-1 0 0,-1 1-1,-1 2 1,-1 2 0,1 1-298,1 3 0,5-3 1,-1 2-1,-2 1 1,-4 1-1,0 1 1,0 0-102,-1-4 1,-4 3 0,1-2-1,-4 2 1,-3 2 0,-2-1-1,-1 0 11,-3 1 0,-5 2 0,-1-2 0,2-1 0,3-1 0,3 0 1,1 0 118,0-2 1,4 1-1,2-6 1,8 0-1,6-2 1,5-1-65,3 0 1,2 0 0,1-1-1,3-2 1,0-2 0,1 0 68,0 0 0,2-4 0,3 3 0</inkml:trace>
  <inkml:trace contextRef="#ctx0" brushRef="#br1" timeOffset="69">14607 11113 7569,'-6'-12'391,"1"4"0,5 1 0,-1-1-144,-3 2 1,3 6 0,-3 9 0,2 5-1,2 5 1,0 2 0,0 2 0,0 1-1,0 2-309,0 0 1,0 5 0,0-5 0,0-1 0,0-4 0,0-2 0,0 0 0,0-1-1147,0-3 0,0-6 1208,0-1 0,-5-1 0,-1 5 0</inkml:trace>
  <inkml:trace contextRef="#ctx0" brushRef="#br1" timeOffset="70">14447 11307 7569,'5'-10'162,"3"1"1,2 2-1,2 2 1,0 3 0,4 0-100,3 2 1,2-3 0,3-2 0,2-1-1,2 0 1,1 1 0,1 0-64,-1 2 0,-1-3 0,-5 0 0</inkml:trace>
  <inkml:trace contextRef="#ctx0" brushRef="#br1" timeOffset="71">15281 10793 7569,'0'-18'178,"-4"5"1,-1 7 0,-1 1 0,-3 4 0,-1 4 0,-2 8 0,0 5 0,-2 4 0,-3 6 113,0 2 1,1 6-1,-1 5 1,0 2 0,3 2-1,1 1 1,3 2 0,3 0-1,3-1-336,3 1 0,1-1 1,1-4-1,3-3 1,3-3-1,3-5 0,2-3-342,-1-3 0,2-10 1,2-4-1,3-2 0,1-3 1,0 0 385,1-3 0,-3-5 0,-1-4 0</inkml:trace>
  <inkml:trace contextRef="#ctx0" brushRef="#br1" timeOffset="72">15452 11067 7569,'-11'-17'0,"5"0"482,2-6 0,3 5-126,1 3 0,5-2-213,2 2 0,0 0 8,0 3 0,1 2 144,3 3 0,2-2-162,2 5 1,-2 0-133,2 4 0,-2 0-89,-2 0 0,1 5 150,-1 3 1,0 2-110,1 1 1,-4 2-17,-1 2 1,-4-2-263,0 2 1,0-2 143,1-2 1,-3-3-142,3 0 0,-4-2 123,-4 1 0,2 2 152,-6-5 1,2 5 160,-2-1 1,-2-3-77,2-1 1,2 1 42,-2-2 0,4 5-5,-3-4 0,3 3 133,-4-3 0,6 1 0,-3-2 0,1 2 439,0 1-575,0 2 1,8 0-83,0-1 1,5-3 91,-2 4 1,5-5-126,3 5 1,-1-4 64,5 3 0,-5-3-46,1 4 0,2-1 50,-2 5 1,0-1-51,-3 1 0,-5-1 0,0 1 0,-2-1 0,-3 0 1,0 1-1,-4-1 12,-2 1 0,-2 3 1,-7 0-1,-1-1 1,-2 0-1,-2 0 0,-2 1-299,-2-1 1,-1-1 0,2-3 0,1-1 0,2-1 0,1-1-2138,3-1 2447,7 0 0,2-6 0,5 0 0</inkml:trace>
  <inkml:trace contextRef="#ctx0" brushRef="#br1" timeOffset="73">15795 11398 7569,'0'-11'760,"-1"4"0,-3 3 311,-4 3-1071,3 1 0,0 5 0,5 2 0</inkml:trace>
  <inkml:trace contextRef="#ctx0" brushRef="#br1" timeOffset="74">15989 10941 7569,'-11'-6'110,"3"-4"0,1 2 1,-1-2-1,2-1 1,2-1-1,3 1 1,1-1-1,1 1 1,3-1-1,3 1 1,3 1-1,2 1 0,-1 3 1,2-1-1,1 2 83,1 0 1,0 1-1,-3 4 1,-1 0 0,2 0-1,1 0 1,1 0 0,-1 0-1,-1 0 1,-2 2-278,1 1 0,-5 0 1,1 5-1,-1 0 1,0 3-1,-3 0 1,-3 0-1,-1 1-31,0-1 1,0 4-1,-1 1 1,-3-2 0,-4-2-1,-2 0 1,-1-1 125,-1 1 1,1-5 0,-1 1 0,1-1-1,1 1 1,1-2 156,1-1 1,2 4 0,-2-1 0,4 2-124,3 2 1,10-5 0,2 1 0,3-1 0,2 1 0,-1 0 0,0 1 0,0 1-97,1 1 0,3 4 0,-4 1 0,-1-1 1,-2 0-1,-1 1 0,-4 1-22,-3-1 1,-3 5 0,-1-3 0,0 1 0,-2 0 0,-5 0 0,-5 0 29,-5 0 0,2-5 0,-5 2 0,-3-1 1,-3 1-1,1-4 0,1-2 0,2-3-177,3-2 1,3-1-1,7-6 1,5-1 219,8-5 0,10-2 0,4-2 0</inkml:trace>
  <inkml:trace contextRef="#ctx0" brushRef="#br1" timeOffset="75">16400 11170 7701,'5'-12'396,"-3"1"70,3 4-271,0-3 1,-3 8 318,6-6 0,-4 6-143,3-2 0,2 3 0,7 1 1,0 0-283,3 0 0,3 0-334,-3 0 1,2 0 0,1 0 0,-2 1 244,-1 3 0,-5-3 0,3 4 0</inkml:trace>
  <inkml:trace contextRef="#ctx0" brushRef="#br1" timeOffset="76">16880 11558 7569,'-11'0'146,"4"-1"1,3-3 0,4-4 0,4-2 0,3-1 0,0-1 0,0 1 0,-1-1 0,-1 1 0,1-2 158,1-2 1,-5 1 0,2-5-1,-1-1 1,-1-2 0,2-1 0,-2 0-1,0 1 1,-2-2-346,0-3 0,0 2 0,1-6 0,2-1 1,0-1-1,1 0 0,0 2 0,1 1-71,1 3 1,-2 0 0,3 5 0,-2 3 0,-2 4-1,1 2 1,0 2 103,-1 0 1,-1 4 0,1 2 0,2 1-18,1 0 0,-2 1 1,3 3-1,2 0 1,0 1-1,0 1-50,-1 2 0,-2 5 1,3-2-1,-1 0 0,0 1 1,3 1-1,0-1 0,-1 1-20,-2-1 0,2-5 0,-2 0 0,2-1 0,1-2 1,1 0-1,-1 0 69,0 0 0,1 0 0,-2-2 0,-1 0 0,-2-3 0,1-2 0,0 0 56,-1 0 0,-4 1 1,2 4 32,0-2 0,-4 1 1,3 8-1,-3 7 0,-1 5 1,0 5-1,-1 1-127,-3 0 1,3 0-1,-3 1 1,4 1-1,3 2 1,1-3 0,-1-3-632,2-2 1,-3-5 693,1 2 0,4 1 0,-1 1 0</inkml:trace>
  <inkml:trace contextRef="#ctx0" brushRef="#br1" timeOffset="77">17405 10633 7569,'0'-23'67,"2"5"0,1 4 0,5 4 0,1 2 0,0 0 0,-2-1 0,1 0 0,0 2 0,-1 2 158,2 3 0,-2-3 0,0 1 0,2 1 0,0 3 0,0 4 1,-2 3-136,2-1 0,-4 4 0,-1-2 0,-3 2 0,-1 1 0,0 1 0,0 0 0,0 2-154,0 2 1,-5 0 0,-1-2 0,-2 3 0,2-1 0,0 1 0,1-3-82,0-2 1,1 0-1,4-1 1,1-1-1,3-2 99,3-4 0,5-3 0,2-1 1,2 0-1,2 0 0,2-1 0,1-2-238,-2-1 1,1-3-1,-5 3 1,-1 0 283,-1-1 0,-7-1 0,-1-6 0</inkml:trace>
  <inkml:trace contextRef="#ctx0" brushRef="#br1" timeOffset="78">17006 10656 7569,'1'-12'91,"3"1"0,3 1 0,2 1 0,0 2 0,-1 2 0,1 3 0,1 1 0,1 1 0,1 1 0,0 3 0,2 3 0,1 3 0,1 3 242,0 2 1,3 4-1,7 7 1,0 2 0,0 1-1,-1 3 1,-1 1 0,0 2-1,-3 2-270,-4 1 0,-5 1 1,-6-2-1,-1 1 1,-2-1-1,-2 0 1,-1 0-1,-1 1-674,-3-2 1,-2-1-1,-6-5 1,1-2 610,-1 0 0,-4-4 0,-2 4 0</inkml:trace>
  <inkml:trace contextRef="#ctx0" brushRef="#br1" timeOffset="79">11090 12140 7569,'0'-7'77,"1"0"0,3 1 0,3 1 0,4 0 0,0 2 0,0 2 0,1 1 0,0-1 0,2-2 0,3 0 0,1 0 0,2 2 0,2 1 173,0 0 0,6-2 1,3 0-1,2-2 0,2 0 1,3 0-1,3-1 0,1 0-231,0 0 0,0-2 0,3 2 0,1-1 0,0 1 0,-1 3 0,1-1 0,-2 1-15,-2-2 1,3 0 0,-2 3 0,4-2-1,4 0 1,-1-1 0,1 0 0,0-1 3,3-1 1,0-1 0,5-2 0,-3 3-1,-4 0 1,0 1 0,-2-2 0,-1 2 32,-1 0 0,-3 0 0,6 2 0,-3 0 0,-1-1 0,-3 0 0,1 0-50,-1 2 0,6-3 0,-1 1 0,1 0 1,-1 0-1,1 0 0,-2 2 0,0-1-126,1-1 0,-2 3 1,2-3-1,-5 2 1,-3-1-1,-2 0 0,-2 0 108,-2 2 0,0 1 0,-1 0 0,0 0 0,0 0 1,1 0-1,-2 0 0,-2 0 22,0 0 0,-1 0 0,3 0 0,-1-2 0,-2 0 0,1-2 1,-1 0-12,1-1 0,-6 4 1,2-3-1,-3 3 1,-1 1-1,-2 0 1,0 0-1,-4 0 23,0 0 0,2 0 0,-4 0 0,0 0 0,1 1 0,-1 2 1,0 0 36,2 0 1,-3-2-1,3-1 1,1 0 0,-1 0-1,-1 0 1,-1 0 0,1 0-4,-1 0 0,0 0 1,-4 0-1,1 0 1,0-1-1,2-2 1,2 0 0,-2 0 0,2 2 0,1 0 0,0-2 1,4-2-1,0 0 0,1 0-43,-3 2 0,2-2 0,-2 0 0,3 0 0,0 0 1,-2 1-1,-2 0 0,-2-1-5,-2-1 1,3 3 0,-2-2 0,0 2 0,0-1 0,1 0 0,-2 0 0,-2-1 80,0-1 0,3 2 0,1-2 0,1-1 0,1 2 0,-1 0 0,4 1-46,0-1 1,3 4-1,2-3 1,0 2-1,0-1 1,-1-1-1,1 2-1,0 0 1,5 2 0,-3 0 0,1 0-1,2-1 1,2-1 0,0-2 0,-1 1-55,-1 2 0,-1-3 0,4 0 0,1 1 0,0-1 0,2 0 0,1 1 1,-1 1-21,-2-2 0,1 3 0,1-4 1,1 1-1,-1 0 0,-2 2 1,-1 0 22,1 2 1,-1-1 0,0-2 0,0 0 0,2 0 0,-1 2 0,2 1-29,0 0 1,-4 0 0,4-1 0,-4-2 0,-3-1 0,2 2 0,0 0 0,-1 2 44,0 0 0,-1 0 0,5 0 0,-1 0 0,0 0 0,0 0 0,1 0 51,-1 0 1,0-1 0,1-1 0,-1-2 0,0 1 0,-1 1 0,-1-1 7,-2-1 1,-4-1-1,0 3 1,0-2-1,-1 1 1,2 1-1,-2-1 1,0 0-38,2 0 0,-3 2 1,3-1-1,-3 0 1,-1-2-1,0 2 1,-1 0-62,1 2 1,0 0-1,0 0 1,-1 0-1,-2 0 1,-2 0-1,-1 0 1,0 0 46,-1 0 0,0 0 1,-5 0-1,0 0 249,1 0 1,-5 0-1008,1 0 0,-7-2-483,-1 2 0,-6-1 1239,-9 8 0,-3 1 0,-5 3 0</inkml:trace>
  <inkml:trace contextRef="#ctx0" brushRef="#br1" timeOffset="80">13933 12243 7569,'-6'-5'276,"2"-3"0,3-2 0,1-1 0,1 1 0,3 2 19,4 4 1,2 2 0,3-1 0,1-1 0,2 2 0,2 1 0,2 2 0,3 1-1,1 4-244,-1 0 1,1 1 0,-9 6-1,-1 1 1,-2 3 0,-5-1-1,-3 2 1,-3 0-130,-1 2 1,-1 2 0,-3 0 0,-3 1-1,-4 0 1,-1 0 0,-2-2 0,-1 0-67,1-2 0,-3-1 0,2 1 1,1-4-1,1-1 0,2 0 1,-1 0 187,1-4 0,1 1 0,1-4 1,3 0 79,1 1 1,2-6-1,8 2 1,5-3 0,5-1-1,4 0 1,6 0 106,4 0 1,5 0 0,3 0 0,1 0 0,-1 0 0,-2 0 0,0 0-189,-1 0 0,-5 0 0,-2 0 0,-5 0 0,-3 0 0,-3 0-1274,-4 0 0,-8 0 1231,-8 0 0,-12 0 0,-13 0 0</inkml:trace>
  <inkml:trace contextRef="#ctx0" brushRef="#br1" timeOffset="81">9182 11592 7569,'-6'7'274,"1"-2"-89,5-5 0,-5 0 1,-3 0-1,1 0 1,3 0-1,8 0 1,5 0-1,2-2 1,0-1-3,1-5 0,-1 2 1,1-2-1,-1-1 0,0-1 1,1-2-1,-2 1 0,-1 0 1,-1-1-182,0 1 0,-2-1 1,-3 1-1,0 0 1,-1-2-1,2-1 1,-1-1-23,-2 1 0,0 1 0,2 2 1,1-1-1,-2 1 0,-1-1 179,-1 1 1,0 3 157,0 1 1,2 4-174,2-1 0,2 3 0,4 2 0,-1 3-111,-2 4 0,-4-2 0,2 2 0,-1 1 0,0 1 0,-2 2 0,1 2 9,1 2 1,-3 3 0,3-4 0,-2 0 0,1 2 0,1 0 0,-1 2-3,2 0 1,-2-5 0,3 2 0,1-4 0,-1 0-1,2-1 1,-1 1 0,1-1 19,1 0 1,0-3-1,0-2 1,-3 1-1,0-2-274,1 0-853,-5-1 1,-2-4 1066,-8 0 0,-2-5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3.64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1953 9434 7569,'0'-18'0,"0"5"-122,0 6 61,0-1 1,1-7 60,3-1 699,2 6-418,1 0 1,3 4 285,-3-6-316,4 6 1,1-4-75,4 2 0,-2 2-9,5-2 1,1 6-17,7-2 1,-2-1 30,5 1 1,-3 0-170,3 4 0,-3 2 137,4 1 0,-6 0-175,2 5 1,-5 3-10,-3 4 1,3 2 104,-3-2 1,-2 3-54,-2 5 1,-3 4-8,0 4 1,-6 2-98,-2 1 0,-3 0 72,-1 1 1,-1 0-222,-3 3 0,-2-3 107,-6-1 1,-3 3-17,0-7 0,-5 6 69,1-6 1,-7-2 35,0-1 0,-2-3-16,1-1 0,3-6-16,-3-1 0,3-5 311,1-3 0,6-3-114,1-5 1,4-2 314,0-1 1,5-5-161,-1-7 0,6-3-26,-2-5 1,2 0-108,2 0 0,6-1-142,1-2 1,8 0 116,4-4 1,7 6-86,0 1 0,6 1-243,-1 7 0,2 1 87,1 7 1,-1-2-763,-3 5 1,3 1 878,-2 7 0,-3 8 0,0 5 0</inkml:trace>
  <inkml:trace contextRef="#ctx0" brushRef="#br0" timeOffset="1">3084 10564 7569,'0'-11'-167,"5"-1"102,1 1 1,5 0 388,1-1-154,-1 1 1,-3-1 154,0 1 0,3 3-30,4 1 1,2 0-92,-2 0 0,-1 0-21,5 4 1,-1 1-94,1-1 1,2 1-4,-2 2 1,2 4-70,-2 0 1,2 5 118,-2-2 1,3 4-46,1 0 0,0 0-90,-1 1 1,1 3-24,0 0 0,-4 6-78,0-2 1,-5-2 99,1 2 1,-6 2-61,-1 5 1,-4-2 45,3 3 0,-4-3-69,1-1 0,-4 4 75,-4-1 1,-4 2-7,-7-1 1,1-3-19,-5 3 1,-4-3 25,-4-1 1,0-2-19,0-2 0,-1 2 14,-3-6 1,0-1 15,4-7 0,-5 2-14,2-5 1,2 0 105,1-4 0,7 0-27,1 0 0,6-1 116,2-3 1,1-4-68,6-7 0,1 1-15,7-5 0,6 0-134,6-4 1,9-4 104,2 1 0,4-5-55,4 5 1,4-1 47,3 4 1,-3 5-366,-1 3 0,-2 4-307,-2 3 1,-5 3 601,-2 5 0,-8 10 0,-3 3 0</inkml:trace>
  <inkml:trace contextRef="#ctx0" brushRef="#br1" timeOffset="2">2478 14345 7569,'-5'-7'24,"-2"3"-38,2-2 131,-6 0 1,10-2 353,-3 1-288,3-1 41,1 2 0,0-5 117,0 4 1,0 0 124,0 0-242,0-1 1,5-2-75,3 2 1,-2 0 32,2 4 1,-4-4 115,3 4-24,1 1-193,3 3 1,-3 0 0,-1 0 119,2 0 0,-2 0-158,0 0 0,1 5 72,3 2 0,1 5 1,-1 3 1,1-1-145,-1 5 156,0 5-34,1 0 0,0 8-70,4-6-78,-4 6 53,5-3 1,-6 7-86,1 2 1,-5-4 57,1 1 1,-2 1 7,2-5 1,1 4-27,-5-4 1,1-3-92,-1-2 1,-3 2-166,3-1 163,-8 0 1,-3-6 67,-4-2-52,-5 3 0,-2-6-120,-5 3 0,-4 2 97,1-6 1,-5 0 41,5-4 1,-6 1-3,1-1 0,-4-1 25,1-2 1,-2 1 95,9-5 0,1 0 413,3-4-219,5-6-133,2 0 0,5-7 317,4-2-219,2-3-85,5-4 0,2-1-21,6 0 1,6 0-15,13 0 1,6-3-84,5-1 1,5 0 60,-1 4 1,5 2-26,-2 2 0,3-1-358,-6 4 1,-6 6 133,-2 6 1,-7 4-1950,-1 4 2165,-7 2 0,3 11 0,-4 1 0</inkml:trace>
  <inkml:trace contextRef="#ctx0" brushRef="#br1" timeOffset="3">3175 14230 7569,'0'-11'8,"-4"0"73,0-1 1,-1 2 105,2 2 0,1-2 188,-2 3-88,3-4 1,0 1 98,-3 3 0,3 0 142,-3 4-57,3 1-327,1-3 1,0 6-1,0 3 92,0 4 0,0 3-11,0 5 1,0 6-82,0 9 0,0-1-78,0 5 0,0-4 61,0 7 0,0 3-181,0 1 1,1-2-165,3 2 183,-3-5 1,9 2 0,-3-4-116,-1-1 90,4-5-40,-9 4 0,8-9 62,-5 3 1,0-4-27,-4-4 1,0 1 2,0-5 0,0 1 14,0-5 1,1-1-42,3-2-220,-3-3 143,4 0-811,-5-4 576,0 4 1,0-6-457,0-3 379,0 3 0,0-9-201,0 2 0,0 2 678,0-2 0,5 1 0,2-5 0,4 1 0</inkml:trace>
  <inkml:trace contextRef="#ctx0" brushRef="#br1" timeOffset="4">3403 14619 7569,'-3'-12'0,"-1"1"0,-1-1 366,1 1 1,3 5-117,-4-4 1,5 7 647,0-5-352,0 6-235,0-3 1,0 6-147,0 3 1,-4 6-71,0 5 1,0 6-104,4-2 95,0 2-20,0 7 0,4-4-312,0 3 160,0-3-32,1-1 1,-3-4-137,6 0 1,-4-9 147,3 1 1,-3-3-164,4 0 255,-6-3 0,5-5-50,-4 0 219,-1 0 1,3-2-60,-5-1 0,3-4-100,1-4 0,1-1 7,-1 1 0,1-4-95,3 0 0,2-4 68,-2 3 0,-2-3-110,2 4 1,-1-1 95,5 0 1,-1 5-26,0-1 0,-3 2 125,0 7-130,-1-1 8,0 4 220,3 0-174,-4 0 31,6 5 0,-5 1 88,1 6 1,-4 4-87,3 3 0,-3-1 10,4 1 0,-2-1-47,2 1 1,-2 1-5,-2-5 0,1 4-22,2-4 0,0 1 53,-3-5-274,2 1 0,5-2-186,1-3 1,-5 2-219,1-5 0,0 0 204,3-4 464,0-5 0,6-2 0,1-4 0</inkml:trace>
  <inkml:trace contextRef="#ctx0" brushRef="#br1" timeOffset="5">4123 14219 7569,'0'-23'0,"0"4"-183,0 0-2,0 5 189,0-2 1,0 0 209,0 1-4,0 0 326,0 4 76,0-1 1,-1 4-228,-3 1 1,1 4-34,-4 0 1,3 1-95,-4 2 1,1 2-30,-5 1 0,5 7 81,-1 6 0,0 9-108,-3 2 0,1 10 13,2 4 0,2 4-38,2 1 0,3 0-23,-3 4 0,3 1-253,1 2 1,4 2 116,-1-6 0,2 1-49,-1-5 1,3 0-158,4-3 1,0-4-136,1-8 192,-1-2 62,1-5 0,-1-2-59,1-2 144,-1-2-91,0-6 1,-3 1 0,0-1 0,-6-3-132,2-1 1,-3-3-232,-1 4 0,-1-6 117,-3 2 0,-2-3-555,-6-1 0,0 0-42,-4 0 1,-1-1 124,-6-3 792,0-2 0,-5-5 0,-1-1 0</inkml:trace>
  <inkml:trace contextRef="#ctx0" brushRef="#br1" timeOffset="6">3906 14767 7569,'0'-7'860,"0"-1"-358,0 5-280,5-7 1,1 9 62,6-3 1,0 3 164,4 1 1,1 0-59,6 0 0,5 4-121,3 0 1,2-1-362,1-3 1,0 0-315,0 0 0,-1 0-386,-2 0 0,1-1 790,-6-3 0,1 3 0,-4-4 0</inkml:trace>
  <inkml:trace contextRef="#ctx0" brushRef="#br1" timeOffset="7">4454 13899 7459,'-6'0'729,"1"-5"0,5 3-234,0-6 117,0 5-224,0-2 46,0 5-248,5 0 0,-3 2-3,6 1 1,-4 4 23,3 4 1,1 2 4,3 2 1,-3 3-1,0 5 1,1 0-56,6-1 1,-3 1-23,4 0 0,0 1-9,-1 3 1,2-2-102,-2 6 0,-2-5-32,2 5 33,-2-1 9,-2-1 1,1 4-131,-1-2 61,0 2-42,1 6 1,-6-3 74,-2 2 0,1 1-5,-1-1 1,0 0-97,-4-3 1,0-1 55,0 0 0,0-3-6,0-1 1,-2-3-60,-1 3 0,0-5 51,-5 2 0,1-4-132,-5-4 1,1 1 4,0-4 0,3-1-3,0-4 1,5 1-447,-5-1-605,5-5 72,-7 5-215,9-10 1384,-4 4 0,0-5 0,-2 0 0</inkml:trace>
  <inkml:trace contextRef="#ctx0" brushRef="#br1" timeOffset="8">3015 14048 7569,'5'-7'-82,"-4"1"49,3 2 0,-2 2 313,-2-6 125,0 5-27,0-2 5,0 0 22,0 4-46,0-4-56,0 5 0,-2 5 74,-2 3-234,3 2 1,-5 1 54,2 1 0,1 3-12,-4 0 0,1 5-48,-2-1 0,-2 4 127,2 4-157,-2 2 1,2 2 16,1-1 0,-1 1-126,-3 3 1,3 0 37,1 0 1,4-3-9,-1-1 1,3-3 10,1 3 0,0-1-126,0 2 1,0-2 59,0-2 1,4-2-97,0 6 0,1-6-61,-2 2 180,-1 2 7,8-5 0,-4 4 153,6-5-156,-1 0 25,0-1 1,1-3 0,-1 0 1,2-1-13,2 1 1,-2 2 14,2-6 0,-3 0 9,-5-4 0,3 1-3,-2-1 0,1-3-23,-2 0 1,2-5-23,-5 5-28,5-6 1,-8 5 13,3-3 0,-1-3-31,0 3-180,-1-3-347,3-1-1590,-5 0 1272,5 0 1,0-1 898,3-3 0,2 3 0,-4-4 0</inkml:trace>
  <inkml:trace contextRef="#ctx0" brushRef="#br1" timeOffset="9">5322 13911 7569,'0'-7'-111,"0"-3"148,0 4 353,0-6 297,0 6-483,0 1 565,0 5-623,-5 5 0,3-2 42,-6 4 1,4 2 19,-4 6 0,2-2-21,-1 2 1,-4 3-52,4 1 0,-3-1 15,-2 1 0,1 4-18,-1 3-12,6 1 1,-3 1 125,5 2-237,0 3 0,1 2 48,-1-1 0,0 0 24,4 0 1,0 1-15,0-1 0,-4 0-141,0 0 0,1 1 61,3-1 1,0-1-81,0-3 1,0 2-126,0-5 126,0 4 38,0-6 0,3 2-187,1-4 237,5 0-13,-3-5 0,6 2-8,-1-5 1,1 1 23,-1-5 0,1 1 86,-1-1 0,-3-3 0,-1-1 32,1-4-25,3 2-33,-4 0-359,3-4-46,-9 4 127,4-5 0,-6-4-691,-3 1-13,-2-1 1,-4 3 219,2-3 702,-2 2 0,3-3 0,-4 5 0</inkml:trace>
  <inkml:trace contextRef="#ctx0" brushRef="#br1" timeOffset="10">5413 15430 7569,'7'-8'-1456,"-3"0"1611,-3 1 0,3-5 652,0 1 0,1-1-402,-2 1 1,0-4-32,5 0 1,-2-6-121,2 2 0,2-2-48,-3-2 0,0 0-95,0 0 0,0-3 22,0-1 0,3-5 23,-2 2 0,-2-5-40,2-3 1,-4 3-119,3-3 0,-4-2 42,1 2 1,-2-1-129,2 1 0,-3 2 17,3-2 0,-1 3 90,0 1 1,-1 4-104,2 4 1,-3 2 25,-1 1 0,4 4 25,-1 0 1,1 9 107,-4-2 31,0 3 1,0 2-16,0-1 16,0 5-169,0-2 157,0 5-120,5 0 66,2 0-72,-1 0 17,4 5 1,-5 2 15,3 4 0,-3 4-11,-5 1 1,0 3-12,0-4 0,0 4-1,0-4 0,4 4-71,0-4 1,-1 1 51,-3-5 1,2 1-75,1-1 0,0 0 57,5 1 0,-1-5-95,5 1 1,-1-5 115,0 0 1,1-1 11,-1-2 0,1-2 60,-1-1 49,6-4-118,-5-4 1,5-2 262,-6-2-104,1 2-50,-1-3 1,0 0 138,1 1 5,-6-5-167,4 7 0,-7-7 21,5 5 1,-6-1 1,2 5 1,-3 0 58,-1-1 157,5 6-151,-3 1-241,3 5 0,-5 1 46,0 3 1,0 4 79,0 7 1,0 4-35,0 7 1,0 2-12,0 3 1,0 6-39,0-3 0,0-1-107,0-3 0,0-4 26,0 0 0,1-3-62,3-4 1,-3-1-316,3-3 247,-3-7 104,-1 7 0,4-12-805,0 4 430,-1-4 39,-3 2 0,-1-5-667,-3 0 1167,-2-5 0,-5-7 0,-1-5 0</inkml:trace>
  <inkml:trace contextRef="#ctx0" brushRef="#br1" timeOffset="11">5619 14253 7569,'0'-11'323,"5"-1"-139,-4 6 1,4 0 139,-5 2 0,4 1-100,0-4 0,1 4 338,-1-1-163,-3-2-188,9 0 0,-8-6 5,1 1 0,3-1-12,-3 1 1,5 0 2,-4-1 22,5 1-92,-3-1 1,2-3-51,-1 0-92,1 0 71,3-2 0,-3 3-98,0-5 0,-5 5 74,5-1 1,-6 2-84,2 2 0,-2-1 19,-2 1 85,5 0 0,-4-1-54,3 1-1,-3 3 48,-1 1-6,0-1 5,0 2 0,0-1 39,0 3-67,0 3-1,0-4-8,0 5-15,5 0 1,-4 1 42,3 3-21,2-3 23,-4 5 1,7-1 6,-6 2 1,2 5 12,-1 3 1,-1-1 73,4 5 0,-4-1-111,1 1 1,1 2 15,-1-2 1,1 2-105,-1-2 0,-2 1 106,6-5 0,-2 0-85,2-3 63,2-1 0,-8 1-136,6-1 42,0-5 1,-2 1-147,-2-3-339,2-3-422,-5 4 62,4-5 1,-6 1 309,-3 3 602,-7-3 0,-7 9 0,-5-3 0</inkml:trace>
  <inkml:trace contextRef="#ctx0" brushRef="#br1" timeOffset="12">6133 14847 9168,'0'12'570,"0"-1"1,4 2-398,0 2 0,-1 1-77,-3 3 1,4 3-160,0-3 1,0-1-58,-4 1 0,0-4-324,0 4 0,0-5 2,0 1 1,0-2 193,0-2 0,0-3-1121,0 0 1369,0-1 0,-5 0 0,-2-2 0</inkml:trace>
  <inkml:trace contextRef="#ctx0" brushRef="#br1" timeOffset="13">6373 14447 7569,'6'-11'-746,"-2"0"1,-3 3 1567,-1 0-262,0 1-258,0 0 0,0 1 192,0 2-186,0 3 112,0-4 268,0 5 1,4 5-443,0 3 1,0 3-23,-4 4 0,3 3-134,1 5 1,5 0 84,-1-1 1,-2 1-205,2 0 0,1 0-1,6 0 1,-2-2 0,2-2 1,-4 2 30,-3-6 1,6 0-147,-3-3 0,-1-2 19,-2-3 0,0 2-109,3-5 1,-3 4-375,-1-4 304,-4-1-32,2-3-2794,-5 0 2890,-5 0 1,-2-3 239,-4-1 0,0-5 0,-1 2 0</inkml:trace>
  <inkml:trace contextRef="#ctx0" brushRef="#br1" timeOffset="14">6727 14356 7569,'0'-8'93,"0"1"1,0 3 392,0-4-286,0 6 0,0-5 177,0 4-72,0 1 1,-4 2-74,0 8 0,-3 7-56,3 4 1,-5 4-40,1 4 0,-6-2-87,-1 6 0,-1-1 0,0 4 1,4-1-133,-3-2 1,3-3 69,4-5 1,0-1-46,4 1 1,-4-5-370,4-3 258,1-2 77,3-2 0,0-3-790,0 0 448,0-6-29,0 3 0,1-5-866,3 0 1328,2 0 0,5 0 0,1 0 0</inkml:trace>
  <inkml:trace contextRef="#ctx0" brushRef="#br1" timeOffset="15">6430 14150 7569,'0'-7'18,"0"-1"457,0 6-138,0-8-200,0 8 1,1-7 259,3 6-214,-3-6-45,4 7 1,-5-8 22,0 3 1,4-3-14,0-2 0,1 1-49,-1-1 0,-2 1 19,6-1 0,-5-3-113,0 0 1,2-4-86,-1 4 1,4-2 53,-4 2 1,-1 2 7,-3-2 1,4 6 57,0 2-49,0-1 80,-4 2 4,0-5-12,0 10 9,0-4 192,0 5-228,0 5 0,4-2 42,0 4 1,1 1 8,-2 3 1,-1 5 46,1-1 0,3 4-51,-3-4 0,5 5-75,-4-1 1,3-1 55,-3 1 0,5-4-136,-1 4 0,2-5 25,1 2 0,1-4-82,-1 0 1,1-2-139,-1-2 1,0 0-1013,1-4-36,-1 5 1315,-4-3 0,-2 6 0,-5-1 0</inkml:trace>
  <inkml:trace contextRef="#ctx0" brushRef="#br1" timeOffset="16">6853 13774 7569,'0'-8'17,"0"0"130,-6 6 1,5-5 359,-3 4 206,3 1-192,1-3-95,0 5 1,0 5-215,0 3 1,0 2 92,0 2 1,1 0-123,3 3 1,-1-1 149,4 5-173,1 1 1,3 1 21,1-2-45,-1 8 1,2-8 17,2 7 1,-1 2-80,5-1 1,-4 5 6,4-2 0,-1 4-171,1 5 1,-1-4 15,-3 3 1,-3 3 55,-1 1 0,-1-3-258,-6-1 1,1-2 75,-1-2 1,-3-4-37,3 1 1,-3-6 182,-1 2 1,-1-4 37,-3-4 0,2 1-8,-6-5 0,0 4 103,-3-4 1,0 1-79,-1-5 1,-1 0-4,-2 1 1,2-2-366,-2-2 1,3 2-573,0-3 177,1-1 1,4 0-448,4-2 1206,1-3 0,-3 4 0,-1-5 0</inkml:trace>
  <inkml:trace contextRef="#ctx0" brushRef="#br1" timeOffset="17">2090 15452 7110,'8'0'-362,"-1"0"1,-4-1 897,1-3 1,2 3-44,2-3-143,-3-2-213,0 5 1,0-4 7,2 5 38,-2 0 38,6-5-71,-5 3 0,9-3 6,0 5 0,1-4 7,-5 1 0,2-1-100,2 4 0,-1-4 54,5 0 0,-4 0-91,4 4 0,-4-1 62,5-3 1,-3 3-66,2-3 0,3 3 36,-3 1 1,1-4-6,-1 0 0,3-1-14,-3 1 1,2 3-90,2-3 0,-1 2 97,-3-2 1,6 3-14,-2-3 0,2-1-76,-2 1 0,-4 0 42,0 4 0,-1 0-66,1 0 0,1 0 55,-4 0 1,3-4 0,-4 1 0,5-1-6,-1 4 1,-1 0-4,1 0 0,-4 0 4,4 0 0,0 0-5,4 0 0,-4 0-36,0 0 0,0 0 19,4 0 0,4 0-84,0 0 0,-1-4 56,-3 0 0,0 0-11,0 4 1,0 0 44,-1 0 1,-3 0-6,0 0 1,-3 0 5,3 0 1,-5 0 5,1 0 1,1 0-12,0 0 1,3 0-22,-4 0 0,4 0 6,-4 0 1,5 0 11,-1 0 1,-1 0-1,1 0 1,-1 0 20,1 0 1,3-1-6,-3-3 0,-2 3 33,2-3 0,1 3-43,2 1 1,-3 0 22,0 0 1,0 0-11,4 0 0,-4-1 61,0-3 1,0 3-35,4-3 0,0 3 5,0 1 0,4 0-10,-1 0 1,1-4 1,-4 0 0,1 0 0,2 4 1,-1-1-6,1-3 0,-2 3-16,-1-3 1,-4-1 13,0 1 1,0-1-2,4 1 1,-4 3 30,0-3 0,0 2 3,4-2 1,-4 3 2,0-3 0,-4-1 71,4 1 1,0-1-69,4 1 0,0 3 9,0-3 1,0-1-54,0 1 1,1-4 18,2 5 1,2-5-1,3 4 0,2-3 33,-3 3 1,-2-4-5,-1 4 1,-2-3 8,2 3 0,-3-4 16,3 4 0,-3-1-65,-1 2 0,-1 0 35,1-5 0,-4 6-72,0-2 0,-5 2 22,1-2 1,3 2-10,1-1 0,-1 0 22,1-1 1,0 2-10,4-6 1,0 6-8,0-2 1,-1 1 5,1-1 0,-4 2 85,0-6 0,0 6-72,4-2 1,-4 3 74,0 1 1,-3-4-66,3 0 1,-4 0 5,4 4 0,-4 0 1,4 0 1,-5 0-5,1 0 0,3 0-17,1 0 0,1 0-7,-1 0 1,3 0-27,-3 0 0,3 0 38,0 0 1,5 0-115,0 0 0,-1 0 60,-3 0 1,1 0-7,3 0 1,-4 0 12,0 0 0,0 0-4,-4 0 0,1 0 15,-1 0 1,1 4 0,-5 0 0,2 0 52,-2-4 1,-2 0-56,2 0 0,2 0 79,-2 0 1,4 4-37,-4-1 1,5 1 0,-1-4 0,-1 0-3,1 0 0,-4 0 0,4 0 1,-1 0-6,1 0 0,2 0-2,-6 0 0,4 0 14,-4 0 0,4 0-12,-4 0 0,4 0 68,-3 0 1,0 0-61,-1 0 0,-2 0 3,2 0 1,-1 0-13,1 0 0,-1 0-1,5 0 1,-3 0 5,3 0 1,-2 0-3,3 0 1,1-4-11,-2 1 1,-1-1-8,1 4 0,-1 0 89,1 0 0,2 0-72,-2 0 0,-1 0 106,1 0 1,0 0-24,4 0 0,0-4 41,0 0 1,0 0-38,-1 4 1,1-4 12,0 1 0,0-1-34,0 4 0,0 0 10,-1 0 0,1 0-101,0 0 1,1 0 80,3 0 0,-3 0-120,3 0 0,-3 0 75,-1 0 1,-1 0-16,1 0 0,0 0 39,0 0 1,-5-1 35,-3-3 24,3 3-41,-6-5 83,5 6-76,-11 0 8,-1 0-1132,-5 0 796,-5 0 1,-1 2-1202,-6 2 664,1-3 291,0 9 509,-6-4 0,4 6 0,-3-1 0</inkml:trace>
  <inkml:trace contextRef="#ctx0" brushRef="#br1" timeOffset="18">4054 15567 7569,'0'-12'-6,"0"1"1,-1 3 137,-3 1 0,3-1 138,-3-3 0,3-1-75,1 1 0,0-1 153,0 1 0,0 3 344,0 1 11,0-1-267,0-3-207,0-1 1,1 6-86,3 2 0,-1-1-113,4 1 0,1 0 64,3 4-47,1 0 90,-1 0 0,1 2-216,-1 1 0,0 4-26,1 4 0,0 6 4,4 2 0,-4 2 38,4 2 1,-4 5-87,0 2 1,-2 0 16,-3 0 0,4-1-138,-4 2 1,0 0 38,0-4 1,-3 0 116,4-4 0,-6-4 30,2 0 0,-3-4-2,-1 4 1,0-5 11,0 1 0,-5 2 27,-2-2 0,-4 0 8,0-3 0,-2-5 107,-2 1 1,-3-1-71,-5 5 0,1-5-53,-1 1 0,0-2 18,0 2 0,-4 1 35,1-5-28,-1-1 63,4-3 1,2 0 106,2 0 1,-2-5-42,6-2 0,0-3 108,4-2 1,0 1-79,4-1 0,-2 1 97,5 0 0,0-2-151,4-2 1,5 1-19,3-5 1,6 5-109,1-2 1,5 4 102,-1 0 1,7 1-100,0-1 0,6 2-73,-1 3 0,-2-2-204,1 5 1,-4 0-720,0 4 0,-3 5 1042,-4 3 0,3 2 0,-4 1 0</inkml:trace>
  <inkml:trace contextRef="#ctx0" brushRef="#br1" timeOffset="19">4374 16378 7569,'0'7'-581,"0"1"308,0-6 150,0 3 1734,0-5-1284,0-5 1,-1 3 1,-3-6 1,3 1-46,-3-5 1,2 1 172,-2-1-273,2-4-40,-3 3 0,5-7 57,0 5 0,0-7-43,0-1 0,0 0-85,0-3 0,5-4 38,3 0 0,2-3-143,2-1 1,-1-1-162,0 1 0,1-4 142,-1 0 0,-1 0-50,-2 4 1,1-1 55,-5 1 0,3 6-58,-3 5 0,0 2 140,-4 6 1,0 3 230,0 5-161,0 4 252,0-2-480,0 5 0,0 5 21,0 3 146,5 2-22,-4 1 1,8 1-70,-5-1 36,5 1-11,-3-1 0,6-1-17,-1-2 1,-3 2-61,-1-3-16,1-1 0,3 0 46,1-2 1,-5-3-70,1 3 87,-5-3 27,7-1 0,-4-5-11,5-3 0,0 2-9,-4-2 0,3 0 6,-2-8 0,2 4 35,2-4 0,-2 0 3,-3 1 0,2-1 9,-5 5 0,4 0 157,-5-1-58,1 6 0,-2 1-22,1 5-64,-1 0 1,3 6 57,-5 6 0,1 0 90,3 7 1,-3 5-115,3 7 0,-3 2-10,-1 1 1,0 0-114,0 1 1,0-1-184,0 0 1,0-5-447,0-2 0,0-7 325,0-1 0,1-5-740,3 1 0,3-2 1109,4-1 0,5-1 0,2 0 0</inkml:trace>
  <inkml:trace contextRef="#ctx0" brushRef="#br1" timeOffset="20">7652 14950 7569,'0'-8'354,"0"1"0,1 3-86,3-4-84,-3 6-35,4-3 0,-3 5 567,1 0-403,-1 0 1,8-4-24,-2 0 1,2 0-113,1 4 0,2-4-12,2 1 1,-1-2-39,5 1 1,-1 1-140,1-4 1,2 4-15,-2-1 1,-1 2 62,1-2 0,-5 3-442,1-3 0,-2 3-467,-1 1 208,-1-6 1,-3 5-407,-1-3 280,-4 8 0,-3 1 789,-8 3 0,-7 2 0,-3-4 0</inkml:trace>
  <inkml:trace contextRef="#ctx0" brushRef="#br1" timeOffset="21">7663 15144 7569,'-11'-5'1180,"5"4"-885,1-4 1,8 3 46,1-1 1,6 1-109,2-2 0,4 2-55,7-2 1,1-1-393,3-3 150,2-2 128,5 9 1,-3-8-1012,-1 5 499,-4-5 170,2 8 1,-6-4-193,1 5 1,-5-4 468,-3 1 0,-2-6 0,-2 2 0</inkml:trace>
  <inkml:trace contextRef="#ctx0" brushRef="#br1" timeOffset="22">8588 14721 7569,'0'-17'-191,"0"0"2,0 6 196,0 4 1078,0-3-192,0 4-457,-5 0 1,-1 1-203,-5 5 1,-1 2-37,1 6 0,-2 1-29,-2 10 0,-2 0-12,-2 3 1,-1 5-90,5 0 1,-4 5 84,4-2 0,3 2-166,5-2 0,4 3-87,-1-2 0,4-3-42,4-2 1,4-2 20,7-1 1,4-1-34,8-3 0,0-4 66,4-7 1,6 0 18,-3-4 1,8 0-57,0-4 1,1-5 93,-1-3 1,1-6 6,-5-1 1,4-5 33,-4 1 0,-5-1 124,-6 1 1,-1-7-58,-3 3 0,-3-7 157,-8-1 1,-2-3-153,-2-4 0,-5-1-19,-6-3 0,-6-5-89,-10 5 0,-6-2 64,-9 9 1,-10 5-449,-6 11 1,19 10 0,-2 3 223,-3 1 1,-1 2 0,-1 0-1,0 2-143,0 2 0,0 2 1,1 2-1,2 1 114,2 3 0,1 1 215,-25 12 0,6 1 0,8 0 0,5 0 0,7-1 0,6 1 0</inkml:trace>
  <inkml:trace contextRef="#ctx0" brushRef="#br1" timeOffset="23">2581 16812 7569,'0'-12'-90,"0"4"4,0 1 204,0-1 1,0-3 44,0-1 1,0 5 238,0-1-253,0 6 0,0-9 66,0 4 1,-4 1 192,1-2-109,-1 0 91,4-3-268,0-1 0,0 5 72,0-1 1,1 6-103,3-2 0,-2-1-2,6 1 0,0 0-48,3 4 1,0 0 42,1 0 1,3 1-22,0 3 0,4 3-54,-3 4 0,3 6 52,-4 2 1,5 3-144,-1 5 0,-2 1 43,-2 2 0,-2 3-183,-2-2 1,-1 6-18,-2 1 0,1 1-102,-6-1 1,1-6 99,-4 2 1,0-7 76,0-1 0,-5-1 140,-2-3 1,-2-3-130,1 0 0,-6-5 214,3 2 0,-7-5-39,3-3 0,-4 1 89,3-6 1,-4 1 12,1-4 0,-3-1 14,0-3 0,0-1-85,3-3 0,-1-6 83,5 3 0,-1-7 2,5 3 1,5-5-88,2 1 0,2-3-129,2-1 0,6 4 85,1 0 1,5 5-171,3-1 0,3 1-26,4-1 0,2 6-29,3-2 1,1 7-39,3 0 1,0 3-536,-4 1 790,0 0 0,0 10 0,3 3 0</inkml:trace>
  <inkml:trace contextRef="#ctx0" brushRef="#br1" timeOffset="24">3278 16492 7569,'0'-7'-24,"0"-3"1,0 8 153,0-6 167,0 6 13,0-9-122,0 10 0,1-8 141,3 5 4,-3 1-4,4 3 1241,-5 0-1514,-5 0 1,3 0 26,-6 0 1,2 5-78,-2 2 0,-1 0 102,5 0 1,-5 5-13,2 3 1,0 5-41,0-1 1,1 7-7,-2 0 0,-2 2-53,2-1 0,2 2 48,-2 5 1,6-1-142,-2-2 0,3 2-33,1-3 1,0-1-37,0 2 0,0-2 78,0 1 1,1 0-34,3-4 1,-2-2 61,6 3 1,-4-3-27,3-1 0,1-1 119,3-3 0,-1 1-90,-2-5 0,2 0 130,-2-3 1,4-1-113,0 1 65,7-1 0,-11-3-174,7-1-224,-3-4-107,0 2-468,-6-5-11,-1 0 835,-5 0 0,-5 5 0,-1 1 0</inkml:trace>
  <inkml:trace contextRef="#ctx0" brushRef="#br1" timeOffset="25">3472 16640 7569,'-6'-11'-68,"-3"-1"-34,5 1 0,0 0 889,4-1-461,0 1 0,4 3 421,0 0 52,0 6-475,-4-3-141,0 5 1,3 5 91,1 3 1,1 7-111,-1 4 0,-1 4-1,4 3 1,-3 3-23,4 6 1,-6-4-120,2 4 0,-3-7-4,-1 6 1,4-4-152,0 1 0,0 1-160,-4-6 1,0 5 158,0-5 1,0-3 14,0-4 1,1-4-2,3 4 0,-3-5-12,3 2 1,-2-8-91,2 0-194,-3 0 193,10 3 0,-10-3-674,3-1-218,-3-4 531,-1 2 487,0-5 1,5 0 0,1 0 0</inkml:trace>
  <inkml:trace contextRef="#ctx0" brushRef="#br1" timeOffset="26">3689 16914 7569,'0'-11'205,"0"3"276,0 1-7,0 4 170,0-2-532,0 5 37,0 5 0,0 1-11,0 6 1,4 4-12,0 3 0,3-1-7,-3 1 0,4-1-113,-5 1 1,5 3-247,-4-3 1,5-3 28,-2-1-149,-2-2 204,6-2 150,-10-4 55,9-2-15,-9-5 0,8-1 48,-5-3 0,4-3-59,-5-4 1,6 0 72,-1-1 1,-2 0-41,2-4 1,2 2-97,1-5 1,6 5 37,-10-1 1,6-1-10,-5 0 1,1 5 83,-2 3-35,3 6 0,-7-7-14,5 5 0,-6 2-8,2 5 1,1 4 82,-1 4 1,0 4-70,-4 1 1,3 3-52,1-4 1,1 5-29,-1-1 1,-1-1-142,4 1 0,-3-4-6,4 4 0,-2-5-183,2 1 0,-2-6-277,-2-1 655,-3 0 0,4 3 0,-5 0 0</inkml:trace>
  <inkml:trace contextRef="#ctx0" brushRef="#br1" timeOffset="27">4420 16595 7569,'0'-12'14,"-1"1"64,-3-1 1,3 1 106,-3-1 1,2 5 163,2-1 64,-5 6-183,4-9 0,-5 10-80,2-3 0,3 8-68,-3 4 1,-1 3 73,1 4 0,0 5-24,4 6 1,0 5-105,0 7 0,0-3 54,0 3 1,0-2-63,0-2 1,0 0-49,0 1 1,4-2-62,0-3 0,1 2 31,-1-6 1,-2 0-76,6-7 1,-4 1 43,3-5 0,-4 1-50,1-5 0,-2 0-728,2 1 333,-3-1-615,4 1 1149,-5-6 0,-5 4 0,-1-3 0</inkml:trace>
  <inkml:trace contextRef="#ctx0" brushRef="#br1" timeOffset="28">4134 17029 7569,'12'-11'-746,"-1"4"1,2-3 1525,2 2 0,3 3-275,5 1 0,0-1-167,-1 1 0,5-1-176,0 1 0,4 3-150,0-3 0,-2 2 44,2-2 1,-6 3-89,2-3 0,-3-1-185,-1 1 0,-4-1 217,0 1 0,-5-2 0,2-6 0</inkml:trace>
  <inkml:trace contextRef="#ctx0" brushRef="#br1" timeOffset="29">4774 16526 7569,'-11'-11'0,"4"3"198,3 0 0,3 5 900,1-5-388,5 5-356,2-2 0,4 7 210,0 1-336,6 4 1,-3 5 0,5 4 1,0-1-20,4 8 1,0-2-136,-1 10 1,-3 0-162,0 8 1,-5-4-46,2 3 1,-4-2 144,0-2 0,-5 4-638,1 0 1,-5 0 160,0-4 1,-1 1-10,-2-1 1,0 0 64,0 0 1,-5-3-138,-3-1 0,-2-4 544,-2 0 0,1-1 0,-1-3 0</inkml:trace>
  <inkml:trace contextRef="#ctx0" brushRef="#br1" timeOffset="30">5528 16389 7569,'0'-6'-805,"0"-5"805,-5 10 0,2-5 0,-5 2 0,5 3 0,-5-3 0,4 4 0,-3 4 0,3 2 0,-4 6 0,2 4 0,-2 3 0,-2 8 640,2 3 0,-2 2 866,-1-2 1,-1 7-1062,1-3 1,1 7-339,2-3 0,-2 0-217,3-4 0,1 4 63,3 1 1,1-1-143,2-4 1,0-4 27,0 1 0,2-6 19,1 2 0,4-3 39,4-1 0,-3-4 36,-1 0 1,5-5 6,3 1 0,0-4-21,-3-3 1,-1 1-77,1-5 0,-1 3 63,0-3 0,1 0-457,-1-4 114,1 0 437,-1 0 0,-5 5 0,0 1 0</inkml:trace>
  <inkml:trace contextRef="#ctx0" brushRef="#br1" timeOffset="31">5756 17440 7569,'-7'0'88,"-1"0"0,5-2 364,0-1-51,1 1-264,2-8 1,0 8 129,0-6 0,0 0 68,0-3 0,2 0-69,1-1 1,0-1-61,5-2 1,-5 1-163,5-5 1,-2 0 92,2-4 1,1 1-140,-5-1 1,-1 0-27,-3 0 1,2-1 15,1-3 1,-1-2-34,2-5 1,-3 2-88,-1-2 1,-1 5-20,-3-9 0,2 8 98,-1-4 0,1 6-40,2-2 1,0 8 125,0-1 1,0 8 46,0 0-20,0 2 174,0 2-277,0 4 26,0 2 1,0 7 12,0 1 0,4 4-81,0 4 0,5 1 42,-2-1 1,0 0 38,0 1 0,1-1-62,3 1 1,1-1 35,-1 1 0,1-2 4,-1-3 0,1 2 2,-1-5 1,0 0 14,1-4 1,-1 0 30,1 0 1,-1 0-39,1 0 0,-1-1 37,0-3 0,1 1-29,-1-4 0,1-1 104,-1-3 0,-1 3-10,-2 0 0,1 1 76,-5-5 1,3 1-96,-3-1 1,0 5 216,-4-1-214,0 6 0,1-3 90,3 5-289,-3 0 0,5 5 62,-2 2 0,-2 8-33,1 5 1,2 1-52,-1 2 0,1 1-133,-1 3 1,-3-3-127,3 2 0,-3-1-293,-1-3 0,0-4-295,0-3 998,0-2 0,6-1 0,0-1 0</inkml:trace>
  <inkml:trace contextRef="#ctx0" brushRef="#br1" timeOffset="32">5847 16560 7569,'-6'-5'0,"1"3"0,5-6 0,0 4 662,0-3-87,5 4 219,-4-7-490,10 4 0,-9-2 29,6 0 1,-4 1 10,3-5 0,2 1-255,6-1 1,-2 1 44,2 0 0,-2-2-183,-2-2 1,-1 2 115,-2-2 0,1-2-15,-5 2 0,0-1-103,-4 0 0,0 4-333,0-4 242,0 4 126,0 0 1,0 5 219,0-1-180,0 6 0,0-2-153,0 8 0,0-2 105,0 6 0,1 1 15,3 6 0,-2 1 6,6 3 1,-1 3-13,5-3 0,-1-3-54,1 0 0,-1 0-4,0-1 0,0 1-346,-4-5 1,3 4 167,-2 1 0,-2-1 251,2-4 0,-5 1 0,2-1 0</inkml:trace>
  <inkml:trace contextRef="#ctx0" brushRef="#br1" timeOffset="33">6327 17063 7569,'0'-12'327,"0"6"596,0 1-393,0 5 0,1 5-314,3 3 0,-2 7-33,1 4 1,-1 2-120,-2 2 0,0 0-95,0 0 1,0 0-197,0 0 1,-2 0-65,-1-1 1,1-3-428,-2 0 0,3-5 718,1 2 0,-5-4 0,-1 0 0</inkml:trace>
  <inkml:trace contextRef="#ctx0" brushRef="#br1" timeOffset="34">6476 16720 7569,'0'-11'0,"0"-1"177,0 1 1,1 3 781,3 1-255,-3 4-380,9-2 0,-5 6-98,3 3 1,2 4 23,-2 7 0,2-1-182,1 5 1,1 0 76,-1 4 0,0-2-94,1-2 0,-1 3-13,1-3 1,-2 1-24,-3-1 1,4 2-27,-4-6 1,3 0-133,2-3 0,-5-1-6,1 0-46,0 1 147,3-1 0,-3-4 56,-1-4 231,-4-1-143,2-2 0,-4-2 143,3-1 1,-3-4-23,3-4 1,-3-2-75,-1-2 1,0-3 21,0-5 1,2 0 24,1 1 1,0-6-227,5-3 0,-5-2 77,5-1 0,-4 1-257,3 3 1,0-2-14,0 5 1,2 4-112,-5 4 0,1 5-85,-1-1-223,-3 2-326,4 2 226,-5 5 1,-4 2 747,1 8 0,-6 2 0,2 5 0</inkml:trace>
  <inkml:trace contextRef="#ctx0" brushRef="#br1" timeOffset="35">6498 16515 7569,'0'-12'0,"0"1"104,0-1 1,2 1 237,2-1 0,1 5-34,2-1 1,0 1 84,-4-5 1,0 1-154,5-1 0,-2 1-42,2 0 1,-2-2-63,-2-2 1,-3 2 58,3-2 0,-3 2-121,-1 2 1,0-1 11,0 1 0,0 3-81,0 1 0,0 3 96,0-4 0,0 4-147,0-3 0,1 4 171,3-1-160,-3 3-27,4-4 189,-5 4-200,5-4 0,2 6 79,4 3 1,-3 1 33,-1 2 1,0 4-21,0-4 1,4 3-3,-4 2 1,3-1 8,2 1 0,-5-1 1,1 0 0,0 1-939,3-1 1,-3 1 429,-1-1 1,0 1 480,0-1 0,3 0 0,-3 1 0</inkml:trace>
  <inkml:trace contextRef="#ctx0" brushRef="#br1" timeOffset="36">6955 16263 7569,'-1'-7'-617,"-3"-1"165,3 6 1,-5-4 451,2 6 928,3 0-61,-5 0 12,6 0-609,0 6 1,0 4-39,0 5 1,6 5 11,1-1 1,3 4 55,2 4 0,3 1-140,0 2 1,5 4 34,0 1 0,1 0-287,2 7 1,0-4-136,0 4 1,-6-5-206,-1 1 0,-5-3 196,-3 0 1,1-5-161,-6 1 1,1-6 31,-4 2 364,-10-3 0,-3 4 0,-10 1 0</inkml:trace>
  <inkml:trace contextRef="#ctx0" brushRef="#br1" timeOffset="37">2490 17611 7569,'0'-6'-726,"0"1"756,0-1 379,0 5 148,0-4 448,0 5-750,0-5 1,5 4 75,2-3-127,4-2 0,0 1-12,0-3 0,1 2 7,-1 2 0,1 3-129,-1-3 1,2 2 55,2 2 1,-1-3-148,5-1 1,-4 0-9,4 4 0,0 0-35,4 0 1,0-1 83,0-3 1,0 3-22,0-3 1,-1-1-50,1 1 0,0-1 38,0 1 1,2 3 34,-2-3 1,6-1-5,-6 1 0,3 0-39,-4 4 1,1-1 17,0-3 0,0 3-6,0-3 1,1 3 10,2 1 0,-1 0-3,1 0 0,2 0 0,-1 0 0,1 0-7,-2 0 1,-2 0-6,3 0 0,-3 0 12,-1 0 1,4-4 3,-1 0 1,2 1-5,-1 3 0,2-4-1,5 0 1,1-4-17,-1 4 1,-1-1-2,-3 2 0,3 1 15,-2-1 1,1-3-1,-2 3 0,2-1 2,-6 4 1,5 0-42,-5 0 0,1 0-6,-4 0 1,0 0 0,0 0 1,0 0-7,-1 0 1,1 0 48,0 0 1,4 0-2,-1 0 0,5 0-67,-5 0 0,1 0 43,-4 0 1,4-1-1,-1-3 1,1 1 1,-4-4 1,3 4 49,1-1 1,0-1-23,-4 1 0,1 1 5,2 3 0,-2-4-34,3 0 0,-4 0 0,-4 4 1,6 0 25,-2 0 1,3 0-11,-4 0 0,5-1 2,0-3 0,3 3-5,-3-3 1,4 3 27,0 1 0,2-4 2,1 0 1,2 0 4,2 4 1,-1-4 13,4 1 1,-2-1 96,2 4 0,0-4-125,1 0 1,2 0 17,-2 4 1,3 0-13,0 0 0,1 0-112,0 0 0,-1 0 130,1 0 1,1 0-28,2 0 0,0-3-7,4-1 0,-5 0-16,2 4 0,-2-1-1,1-3 1,-2 3 13,3-3 1,-3 3 10,-2 1 0,-3 0 15,0 0 1,-5 0-19,1 0 0,-4 0 34,-3 0 0,2 0 1,-3 0 0,-2 0 9,-1 0 1,1 0-33,-2 0 0,1 0-3,-4 0 1,0-4-10,0 0 0,1 0 122,2 4 1,-4 0-132,5 0 0,-10-1 15,6-3 1,-6 3-17,2-3 1,-5 3 15,1 1 1,1 0 5,0 0 1,-1 0-13,-4 0 1,1 0-1,-1 0 0,-1-2 148,-2-1-95,2 1 1,-7-3 187,4 5-182,-4 0 0,3 0 9,-2 0-37,-3 0 0,5 0 30,-2 0-48,-2 0 0,4 0-216,-2 0-261,-3 0 174,9 0-725,-4 0 691,6 0 0,-6 2 323,-2 1 0,-3 4 0,-1 4 0</inkml:trace>
  <inkml:trace contextRef="#ctx0" brushRef="#br1" timeOffset="38">4386 17851 7569,'-8'-5'-3,"0"-3"0,6 2 52,-2-2 0,3 1 241,1-5-153,0 1 1,0-5 95,0 1 0,0 0 122,0 4 0,0 3 155,0 0 214,0 1 60,0-5-317,0 6-320,0-4 23,0 9 0,1-5-98,3 6 1,2 2 50,6 2 0,4 1 60,3 2 0,3 7-106,1-2 0,3 7-3,1 0 0,0 2-21,-5 2 1,-3 0-83,0 0 0,-5 1-56,2 3 0,-1 0 135,-4 4 1,3 1-188,-6-6 0,-3 6-22,-1-2 1,-3-2 11,-1-1 1,-1-3-22,-3-1 0,-2-1-98,-6-3 1,-4 1-28,-3-5 0,-3 0 73,-1-3 1,-5-1 56,-2 1 0,-3-2-2,-1-3 1,2-2 131,-2-5 1,2 0-36,-6 0 0,7-1 50,5-3 1,3-3 9,4-8 1,4 1 139,7-5 1,3 0-168,5-4 1,6 0 14,6 0 1,5-4-225,10 1 0,2-1 70,6 4 1,0 2 13,3 2 0,-2 2-3,2 6 1,-4 4-116,-4 4 1,2 1 66,-5 2 1,-2 9-275,-6 3 485,-2 7 0,-6-2 0,1 6 0</inkml:trace>
  <inkml:trace contextRef="#ctx0" brushRef="#br1" timeOffset="39">4831 18068 7569,'-6'-18'0,"-3"2"0,5 4 0,0 1 616,4-1-15,0 1 99,5-1-222,2 1-194,-1 5 1,0 1 78,-2 5 1,-1 0-196,4 0 1,1 5 14,3 2 1,1 5 63,-1 3 1,6 3-91,2 5 1,-2-4-87,2 0 0,-3 0 11,3 3 1,-5 0-160,1-3 1,-2-2-20,-2-6 0,3 0-98,-3 1 1,3-2-281,-6-2 1,-2 1 238,2-6 0,-6 2-773,2-1-201,3-3-553,-6 5 1762,4-6 0,-10 0 0,-1 0 0</inkml:trace>
  <inkml:trace contextRef="#ctx0" brushRef="#br1" timeOffset="40">5208 18022 7569,'0'-11'0,"0"-1"55,0 1 0,1 1 80,3 2 0,-1-1 297,4 5-96,-4 1-134,2 3 0,-5 1 104,0 3 0,0 3-106,0 9 0,-2 1 67,-1 6 0,-4 5-276,-4 2 0,-1 0 99,1 0 1,0-3-427,-1 3 0,1-4 85,-1 0 0,1-5-51,0-2 1,3-5-108,0 1 1,6-6 408,-2-2 0,3-4 0,1 2 0</inkml:trace>
  <inkml:trace contextRef="#ctx0" brushRef="#br1" timeOffset="41">7515 17200 8635,'11'0'618,"2"-4"-423,2 0 0,-1 0 91,5 4 0,0 0-152,4 0 1,0-1 11,0-3 1,3 3-52,1-3 1,1-1-161,-1 1 1,-3-3 2,2 3 1,-3-1-252,-4 1 0,2 3 14,-6-3 1,0 3-24,-3 1-907,-1-5 620,0 3 609,-4 2 0,-2 7 0,-5 4 0</inkml:trace>
  <inkml:trace contextRef="#ctx0" brushRef="#br1" timeOffset="42">7526 17485 7569,'-11'-6'297,"5"1"0,2 1 90,8 0 0,2 1 261,5 3-376,6 0 0,-2-2-15,8-2 1,-2 3 35,10-3 1,1-2-172,6-2 0,-3 3-151,3 2 1,-2-3-609,-2 3 0,-5-1 413,-2 4 1,-3-4-658,-1 0 881,0 0 0,-5 4 0,-2 0 0</inkml:trace>
  <inkml:trace contextRef="#ctx0" brushRef="#br1" timeOffset="43">8292 17234 7569,'-17'-18'403,"4"7"275,2 1-354,6 8 1,4-4-85,-3 2 0,1 3-55,-4-3 1,-1 7 27,-3 1 0,3 6-23,0 1 0,2 6-7,-2 6 1,0-1 22,4 1 1,0 4-309,4-1 1,0 6-27,0-1 1,5-2-10,3 1 0,3-6 71,4-1 0,7-1-2,4-7 0,6-5-10,-1-6 1,7-3 23,4-1 1,6-6-61,1-5 1,1-5 85,-5-3 0,0-6 108,-3 2 1,-4-4 1,-8 1 0,-7 0-14,-8-4 1,-7-1-41,-4-3 0,-8 0 0,-4 0 0,-12-1-64,-7 1 0,-11 1-73,-7 3 1,16 15 0,-2 3-272,-2 2 1,-2 1 0,-5 1 0,0 1 260,0 2 0,0 2 0,-2 1 0,1 2-140,1 3 0,0 1 1,5 0-1,0 1 259,3 4 0,0 1 0,1 1 0,1 1 0,0 2 0,1 1 0,-28 16 0,5 0 0,4 0 0</inkml:trace>
  <inkml:trace contextRef="#ctx0" brushRef="#br1" timeOffset="44">9479 13945 7569,'7'-5'-82,"3"0"-41,-3-3 0,4 3 456,0 5 93,0-5 0,1 4-159,-1-3 0,1 3-134,-1 1 1,2 0 173,2 0 0,2 0-19,2 0 1,2 1-103,-2 3 0,3 2-48,1 5 0,-2 2 28,-2 2 1,-2 4-144,-6 8 1,-1 2 90,-2 6 1,1 0-202,-5 3 60,-1 3-126,-3 4 0,0 5-163,0-1-555,0 6 710,0-8 1,0 9-114,0-3 1,0 3-75,0 1 0,0 0 173,0 0 1,0 0-37,0 0 0,0 4 69,0 0 0,-2-27 0,-1 1 132,0-3 1,-1 0 0,-1 5-1,0 0-159,-1-2 0,0-1 1,2-1-1,0 1 222,1-2 0,-1 1 1,-2 26-51,-2 2 0,3-4 96,5-3 1,0-4 43,0-4 1,0-5-101,0-3 1,4-8 303,-1-3 1,5-3-317,-4-1 0,5-6 50,-2-1 1,0-5-169,0-3 523,1 2-686,3-9 235,-4 4-28,3-5 1,-4 0 42,6 0 0,-5 0 223,1 0-230,-1 0 0,5-4 18,-1 1 0,-3-1 61,0 4 0,-5-4-52,5 0 1,-6-1 26,2 1 68,3 3 145,-6-9-56,4 9 261,-5-10-208,0 10-199,0-4 0,0 6 26,0 3 0,-4 3 41,0 4 0,-3 4 8,3 0 0,-1 4-83,1-3 1,3 4-127,-3-1 1,3 3 130,1 0 0,0 1-12,0 0 0,0 4 16,0-1 1,0 1 9,0-4 1,4 4 25,-1-1 0,6 2-47,-1-1 1,-2-2-2,2 6 0,-4-2 3,3 1 1,-4 7 4,1-3 0,1 4-16,-2 0 1,1 3-86,-4 5 1,0-2 85,0-2 0,0 2 2,0-2 0,0 1-72,0-1 0,2 3 57,1-3 1,2 1 94,3-1 0,2-2-15,-2-2 0,2-2 68,1 2 1,1-6-70,-1-2 1,2-1-6,2 2 1,-2 0-44,2-4 0,-2-2 4,-2-5 0,1 0-141,-1-5 1,-5 0 50,-2-3 0,-3-1-33,-1 1 0,-1-2 69,-3-3 0,-2 2 42,-5-5 1,-2 4-62,-2-5 0,-4 3 13,-8-3 1,3-1-133,-3 1 1,3-1-181,1-2 1,0 0-287,1 0 0,0-5 238,3-3 1,-1 2-169,4-2 0,5 2 1,3-2 0,6-2-487,-2 2 1012,8-2 0,2-1 0,6-1 0</inkml:trace>
  <inkml:trace contextRef="#ctx0" brushRef="#br1" timeOffset="45">10975 15532 7569,'-3'-14'0,"-1"3"0,0 2 400,4-2 93,0 4 66,0-3-47,0 9 56,0-9 121,0 9-440,0 11 1,0 5-55,0 15 0,0 5 87,0 3-99,-5 10-101,-1-6 0,-6 9-56,1-6 0,1-3 12,2 0 0,-2-5-123,2 1 0,3-3-11,1 0 0,3-6-105,1-3 1,0-5 49,0-2 0,0-5-118,0 1-135,0-2 1,0-6-490,0 1 254,0-6 0,0 2 200,0-8 0,4-2-93,0-5 0,1-1 532,-1 1 0,-3-6 0,3-2 0,-3-7 0,-1-4 0</inkml:trace>
  <inkml:trace contextRef="#ctx0" brushRef="#br1" timeOffset="46">10941 15555 7569,'0'-11'0,"0"-1"246,0 1-97,0 5 0,0-5 353,0 4-114,0 2 64,0 0 241,0 5 0,5 1-472,3 3 0,2 7 285,1 8-323,6 3-45,-4 1 0,7 1-79,-5 2 1,4 2 67,-4 3 0,1 2-60,-5-3 1,4 3 40,1 1 0,-1-4-135,-4-4 0,1 2 40,-1-1 0,4 0-60,0-5 0,1 1-23,-5 0 1,-1-1 22,-2-3 1,2-3-174,-2-4 1,-2 2 12,2-3 0,-6 3 33,2-6 0,-1 0-106,0 0 1,-1-2-238,1-2 0,-3-3-11,-3 3 1,0 1-247,-5-1 0,5 0 201,-5-4 1,0 0 572,-3 0 0,0 0 0,-1 0 0</inkml:trace>
  <inkml:trace contextRef="#ctx0" brushRef="#br1" timeOffset="47">10873 16046 7569,'1'-10'601,"3"3"1,-2 1-158,6 6-261,0 0-46,8 0 1,2-3 35,5-1 1,5-1-109,2 1 1,7 1-187,1-4 0,-3 3-49,0-4 1,-9 2-239,5-2 0,-2 0 157,-2 4 0,-5-1-130,-3 1 0,-8 3 381,0-3 0,-2-8 0,2 0 0</inkml:trace>
  <inkml:trace contextRef="#ctx0" brushRef="#br1" timeOffset="48">11569 15647 7569,'-5'-18'0,"4"1"611,-3 6-213,3 5-153,1 0 0,0 5 357,0-3-41,0 3-227,5 6 1,-4 8-128,3 10 1,1 0 0,-1-1 0,0 9-85,-4-1 1,4 5-80,-1-9 1,1 5-20,-4-5 0,4 1 107,0-4 0,1 0-319,-1 0 0,-3-10-40,3-1 1,1-3-540,-1 2-89,5 1-442,-8-6 280,4-1 298,-5-5 0,0-1 719,0-3 0,0-2 0,-10-11 0,-3-1 0</inkml:trace>
  <inkml:trace contextRef="#ctx0" brushRef="#br1" timeOffset="49">11318 15647 7569,'0'-18'0,"3"5"228,4 6 1,7 0 365,13 0 1,-2-2-93,6 5 1,8-4 113,7 4 1,7-3-446,0 3 1,3-5 96,1 2 1,-6 1-95,-5 3 1,-7-2-178,-9 1 1,-2 0-852,-5 4 314,-10 0 1,-4 0 539,-13 0 0,-18 10 0,-8 3 0</inkml:trace>
  <inkml:trace contextRef="#ctx0" brushRef="#br1" timeOffset="50">12918 15520 7512,'0'7'393,"0"-2"1334,0-5-1430,0-5 1,0-2-124,0-4 0,0 2-11,0-2 0,3 2 3,1-6 0,1-2 29,-1 2 0,1-5-133,3 0 0,1-1 132,-6-2-285,6 0 84,-7 0 1,6-3 18,-4-1 1,4-1-98,-4 2 0,3-4 71,-3-4 1,4 4-106,-5-1 1,3 2-28,-3-1 85,-1 2 0,3 5 1,-5 1-51,0 3 94,0-2 1,0 7 0,0-4-20,0 1 1,0 2 29,0 4 0,-2 3-4,-1 0 63,1 6 195,-3-3-241,5 0 9,0 4-62,0-5 0,2 8 7,1 2 119,-1-3 1,7 9 0,-4-2-55,1 2 116,-4 1-63,9 1 1,-5-1-52,5 0 1,-3 1 7,0-1 0,-1-1-86,5-2 74,-1 2 0,-1-7 1,-1 3-127,-1-1 111,-1-1 0,5-4-35,-1 0 0,1 0 1,-1 0 0,0-5-98,1-3 1,-1-2 64,1-1 1,2-1-79,-3 1 0,3-2 61,-6-2 0,2 2-3,1-2 1,-3 1 56,-1-1 1,-3 2-14,4-2 1,-6 6-11,2 1 65,-2 6 204,3-3-149,-4 5 1,4 6-25,-5 6 0,4 0 142,0 7-178,-1 0 0,-1 9-17,1 3 0,-1 2-3,1 1 1,-1-1 0,-1-1-119,3-2 1,-2-5 74,6 2 0,-5-4-6,0-4 0,0-1-76,1-3 1,-3-6-461,3 2-1046,-3-2 1635,4-2 0,1 3 0,6-4 0</inkml:trace>
  <inkml:trace contextRef="#ctx0" brushRef="#br1" timeOffset="51">13157 14527 7263,'0'-12'252,"0"1"1,0 3 68,0 1 0,0 3 279,0-4-182,0 6-142,0-8 10,0 3-97,0-4 1,0-1-106,0 1 53,5 0 1,-2-2 28,5-2 1,-5 2-116,5-2 0,-4 1 39,3-1 0,-3 2-106,4-2 1,-6 2-33,2 2 65,3-1 1,-6 4 156,3 1-75,-3-1-49,-1 2 77,0 1-26,0 5-68,5 5 1,0 1-1,3 6-9,-5-1 97,4 1 1,-5 3-49,6 0 0,-2 1 19,2 0 0,1-4-86,-5 4 1,3-2-7,-3 1 1,4-3-105,-5 4 1,3-5 54,-3-3 1,0 2-106,4-2 1,-4-2-38,1 1 0,-2-4-230,2 1 1,-3-2-664,3 2 1084,-2-3 0,3 10 0,1-5 0</inkml:trace>
  <inkml:trace contextRef="#ctx0" brushRef="#br1" timeOffset="52">13785 14847 8385,'8'-4'1106,"0"0"-923,-6 0-23,8 4 1,-7 0 233,5 0-211,-1 0-70,10 0 1,-5 0 68,4 0 1,0 0-22,-1 0 1,6 0-1,-2 0 0,2 0-21,2 0 1,-3-4-143,3 1 1,-6-5-110,6 4 0,-3-1 71,3 1 107,-6 3-131,0-4 1,-6 5-152,1 0-312,-1 0-130,-4 0 119,3 0 0,-10 0-518,0 0 1056,-5 0 0,-12 0 0,-1 0 0</inkml:trace>
  <inkml:trace contextRef="#ctx0" brushRef="#br1" timeOffset="53">13877 15052 9513,'11'0'744,"1"0"0,-1 0-423,1 0 1,0 0 25,3 0 0,-1-4-40,5 1 1,0-3-72,4 3 1,-4 0-209,0-5 0,0 5-28,4-5 1,-1 6-127,-3-2 1,-3-1-158,-4 1-387,-1 0 30,-4 4 1,-4 0 639,-6 0 0,-14 10 0,-7 3 0</inkml:trace>
  <inkml:trace contextRef="#ctx0" brushRef="#br1" timeOffset="54">14905 14367 7569,'0'-12'0,"0"5"-35,0-1 1,0 4 14,0-3 0,0 3 133,0-4 1,1 2 45,3-2 1,-2-2-114,6 3 66,0 2 1,-1-4 111,1 5-139,-1-5 0,1 8 24,0-3 0,-1 1-5,5 0 1,-1 1 8,1-1 1,-1 1-7,0 2 1,1 2-45,-1 1 1,1 0-9,-1 4 0,0 1-42,1 4-54,-6-1 67,4 5 0,-8-2-66,1 5 0,3 0 47,-3 4 1,0 1-102,-7 3 1,-2-3 89,-6 3 1,0-2-81,-4 2 1,4-3 31,-4 3 0,0-5-97,1-3 1,-4-1 185,3-3 0,1-2-74,4 2 0,3-6 186,1-1-109,4-6 71,-2 9-110,5-10 53,0 4 1,4-4 81,0 3 1,5-3-63,-2 3 0,3-3 68,2-1 1,3 0 175,0 0-137,0 0-56,2 0 0,-3 0 10,5 0-64,-5 0 1,6 0-56,-5 0 0,4-1 170,-3-3-170,-1 3 0,-4-4-98,1 5 0,-1 0 95,1 0-2,-1 0-170,-5 0 1,1 0-103,-4 0-406,-1 0 114,-7 0 1,-7 0 552,-7 0 0,-2 0 0,3 0 0</inkml:trace>
  <inkml:trace contextRef="#ctx0" brushRef="#br1" timeOffset="55">15430 14744 7629,'6'0'2394,"0"0"-2460,-1-5 78,-4 3 139,4-3-490,-5 5 289,0 0 1,0 0-1</inkml:trace>
  <inkml:trace contextRef="#ctx0" brushRef="#br1" timeOffset="56">15761 14355 7569,'-6'-5'0,"1"-1"54,5-5 1,0-1 137,0 1 1,0-1-92,0 1 0,0 0 117,0-1 0,0 1-12,0-1 1,-1 1 107,-3-1-157,3 1 0,-6 1 8,3 2 0,2 2 11,-6 2 1,4 3-37,-3-3 1,3 1-147,-4 0 1,0 1-87,-8-1 112,4 1 1,-6 7 0,3 3-92,-4 2 48,2 7-28,-5-5 1,10 9-20,-3-6 1,2 5 48,1-1 1,6-1-10,2 1 1,3-5-64,1 1 0,1-2-164,3-2 0,6-3 42,6 0 0,4-6 39,-1 2 270,2-3-169,2-1 21,0-5 1,4 0 75,-1-3 6,-4-2 1,0 4-19,-3-6 0,-3 1 129,-1 0 0,-3-1-70,-5 1 1,2-1 54,-5 1 0,0 0 88,-4-1-29,0 6 0,0-4 298,0 2-380,0 3 0,0 0 111,0 5-320,0 5 1,0 3 144,0 7 1,0 3 15,0 4 1,0 5-41,0 0 1,0 3 41,0-3-124,0 4 0,0-6 1,1 1 18,3-2 1,-3-2-63,3-3 1,-3-3 105,-1-4-31,5-1-225,-3 1 227,3-1-11,-5-5-182,0 0-278,0-6-600,0 5 582,0-4 524,0 4 0,5-5 0,1 0 0</inkml:trace>
  <inkml:trace contextRef="#ctx0" brushRef="#br1" timeOffset="57">16230 14287 7569,'-6'-6'-44,"5"-1"0,-3 3 210,3 3 307,1-4 70,0 5-33,0 5 1,0 3-194,0 7 0,0-1-37,0 5 0,1 0 51,3 4-148,-3 5-117,5-4 0,-6 4-62,0-5 1,3-2 114,1-2 1,1 2-88,-1-6 0,-3 0-87,3-4 1,1-3-305,-1 0-111,0-6-492,-4 8-986,5-8 645,-4 3 1303,4-5 0,-10-5 0,-1-2 0</inkml:trace>
  <inkml:trace contextRef="#ctx0" brushRef="#br1" timeOffset="58">16035 14458 7569,'5'-6'0,"2"0"233,4 2 1,4-1 383,1-3 0,0 3-83,-1 5 0,3-4-415,5 0 0,0 1-331,0 3 0,3 0-325,1 0 1,0 1 536,-4 3 0,-1-3 0,1 4 0</inkml:trace>
  <inkml:trace contextRef="#ctx0" brushRef="#br1" timeOffset="59">16652 14218 7569,'-6'-11'-122,"1"5"403,5-5-147,0 5 266,0 0 271,0-4-313,0 3-255,5-4 0,-3 3 45,6 1 1,0 4 175,3-1-186,0-2 1,5 3-29,-1-4 0,0 4-101,-3-1 0,-1 3-42,0 1 0,5 0 22,-1 0 0,1 1-110,0 3 0,-4 1 80,3 3 0,-2 2-92,-1-2 1,-5 2 64,1 1 1,-6 1 19,2-1 1,-3 1 30,-1-1 1,0 0-6,0 1 1,-5-5 237,-2 1 6,-3 0-186,-2-2 0,1 3 84,-1-5 1,1 3 67,-1-3 28,1 0 1,1-3-11,2 3-13,3-3-383,5 4 192,0-5-73,5 0 0,-2 4 72,4 0 0,0 1-9,0-1 0,4-2 7,-4 6 1,3-4 12,2 3 1,3-4-38,0 1 0,0 1 9,-3-1 0,3 3-168,0-3 186,0 5 1,-3-4-44,-1 3 0,1 2-85,-1-3 1,-1 4 0,-2 0-1,-4 0 1,-3 1 85,-1-1 1,0 1-3,0-1 1,-9 1 4,-2-1 1,-5 2 96,1 2 0,-3-2 104,-4 2 1,-1-6-58,0-2 1,0 0 172,0 0 0,6-2 13,1-5-458,4 0 48,0 0 2,1 0-143,4 0 1,4 0-284,6 0 1,5-1 540,7-3 0,3-2 0,5-6 0</inkml:trace>
  <inkml:trace contextRef="#ctx0" brushRef="#br1" timeOffset="60">17166 14607 7569,'-10'-2'587,"2"-1"896,3 1-1085,5-3-1175,0 5 0,5 0 0,2 0 1</inkml:trace>
  <inkml:trace contextRef="#ctx0" brushRef="#br1" timeOffset="61">17246 14207 7569,'0'-11'124,"0"-1"76,0 1 0,1-1-111,3 1 1,1 3 107,3 1-13,2-1 38,-4-3 0,2 3 99,0 0-212,-1 6 0,1-7 0,-1 5 258,2 2-300,-4-5 138,5 6-79,-3-4 1,4 5-148,1 0 0,-1 0-113,0 0 119,-4 0 1,3 0 0,-2 0-1,2 0-25,1 5 0,-3 0 0,-1 4-152,2-1 140,-4-1 1,2 1 0,-5-1-126,2 2 138,0 1 3,-4 2 188,0-1-69,0 1 1,-1-5-75,-3 1 150,3-6 0,-8 5 8,5-3-7,-5-3 60,8 9-17,-4-9-56,0 9 1,3-7-89,-2 5 1,3-5-22,1 5 0,1-4-3,3 3 14,3-4 1,1 6 0,3-4-92,1 1 5,2 2 1,2 0-1,-1-2-28,-1-1 1,2 3 11,-1-5 1,1 5-103,-5-4 0,0 3 45,1-3 0,-6 1-76,-2-1 210,2 2-76,-4 6 0,-2-1 318,-8 1-163,-2-6 0,-8 4 118,-5-2-124,-5 2 0,-6 1 2,0 1 0,-4-2 14,0-2 0,-2 2-278,2-3 0,4 0-371,0 0 0,0-4-1953,3 1 2489,3-3 0,-10-1 0,3 0 0</inkml:trace>
  <inkml:trace contextRef="#ctx0" brushRef="#br1" timeOffset="62">14928 14984 7308,'6'0'1280,"0"0"-1143,-2 0 0,-1 0-3,4 0 1,-3 0 65,4 0 1,-1 0 22,5 0 1,3 0 93,0 0-153,5 0-38,-2 0 0,9-4 96,0 0-42,4-5-92,-7 8 1,8-6-35,-5 4 0,4 1 68,0-1 1,-2-2-145,2 1 0,-1-1 92,4 1 1,1 3-128,-1-3 0,1-1 89,3 1 1,-1-1 34,5 1 1,-4 1 35,4-4 0,0 1 3,4-2 0,-1-1-124,1 5 1,0-3 112,-1 3 1,-3-4-12,0 4 0,-4 1-27,4 3 0,-5-4-53,1 0 1,-5 0-19,1 4-50,-2 0 109,7 0 1,-6 0-94,-2 0 1,2 0-1,-3 0 0,7 0-34,1 0 1,0 0 184,-4 0 0,1-1-124,-1-3 1,0 3-5,0-3 1,-3 1-17,-1 0 1,-4 1 4,0-1 27,3 1 0,-4-2 26,1 1 0,2-1 4,-1 4 0,-1 0-12,-3 0-14,0 0 0,0 0-35,0 0 1,0 0-2,-1 0 1,1 0 37,0 0 0,-4-4-3,0 0 1,0 0 23,4 4-26,0 0 0,-5-3 1,-2-1-173,1 1 159,-5 2 0,5 1 1,-6 0-34,1 0 1,-1 0-5,1 0 0,-5 0-82,1 0 1,-4 0-79,3 0-37,-4 0-92,2 0 142,0 0-363,-4 0 323,4 0 1,-6 0-363,-3 0 0,-3 0-1126,-9 0 1733,-1 0 0,-6 5 0,0 1 0</inkml:trace>
  <inkml:trace contextRef="#ctx0" brushRef="#br1" timeOffset="63">16161 15064 7569,'0'-7'732,"0"2"-121,0 0-270,0 4 163,0-4 96,0 5-162,5-5-230,-4 3 0,10-3-6,-4 5 1,3 0-1,2 0 1,-1 0 63,1 0 1,3 0-110,0 0 0,4 0-77,-4 0 1,1 4 27,-5 0 1,0 5-116,1-2 1,-1 4 18,1 0 0,-2 0-147,-3 1 0,-2 3-14,-5 0 1,0 4-137,0-3 0,0 4-102,0-1 172,-5 2 66,-1-3 1,-9 3-213,0-6 134,-1 0 121,5-4 1,-4 1 86,-1-1 1,1-3-14,4-1 391,4-4-214,-3 7 23,9-9 0,-3 4 71,8-5 0,2 0-30,6 0 1,1-1 144,2-3 1,3 3-49,4-3 1,5-1-52,0 1 0,-1-1-160,-3 2 0,0 0-101,0-5 1,-2 6 24,-2-2 1,2-1-151,-6 1 1,0 0-1171,-3 4 616,-1 0 209,-5 0-889,-1 0 1167,-5 0 0,-5 0 0,-1 0 0</inkml:trace>
  <inkml:trace contextRef="#ctx0" brushRef="#br1" timeOffset="64">18034 14675 8051,'11'0'431,"1"0"0,1 0-215,2 0 1,1 0 4,3 0 0,3-4 144,-3 1-135,3-6-144,0 2 1,1 0-59,0-1 1,-5 2-40,-3-2 1,-2 2-593,-2 2-48,1 3-745,-1-4 987,-5 5 0,-2 0 409,-8 0 0,-2 5 0,-5 1 0</inkml:trace>
  <inkml:trace contextRef="#ctx0" brushRef="#br1" timeOffset="65">18011 14835 7571,'12'0'122,"-5"0"177,1 0 0,3 0-116,5 0 1,4 0 171,-1 0 0,4-5-64,3-3 1,2 2-154,3-2 1,0 5-159,-4-5 1,2 2-275,-6-2 0,2-1-141,-5 5 1,-5-1-1161,-4 2 1595,1 1 0,-6-8 0,5 4 0</inkml:trace>
  <inkml:trace contextRef="#ctx0" brushRef="#br1" timeOffset="66">18856 14401 7569,'0'-7'0,"0"-1"28,0 0 123,0-3 1,2 1 144,1 2 0,0-1 38,5 5-150,-1-4-76,0 6 1,3-3 212,-3 5-195,3 0 11,2-5 1,-1 4 29,1-3 0,-1 3 23,1 1 1,3 0-76,0 0 1,0 4-70,-3-1 1,-1 6-67,1-1 19,-6-3-60,4 5 0,-5-7-15,3 4 0,-2 0 72,-2 0 0,-3 3-2,3-2 0,-3-2-11,-1 2 1,0-4 5,0 3 1,-1-3 55,-3 4 0,2-2 268,-6 2 13,0 2-164,-3-4-111,0 6 1,4-5 107,3 1-6,3-6-83,1 4 0,5-3-19,3 1 1,2 4-91,1-4 1,1 3 89,-1-3 0,4 5-96,1-2-34,4 4 46,-7 0 0,7-3 8,-5-1 1,4 1-4,-4 3 0,1 5-112,-5-1 1,1 0 68,-1-4 1,-3 1-19,-1-1 1,-4 1-11,1-1 1,-3 4-9,-1 1 0,-5 0 145,-3-1 0,-8-1-21,-7 5 0,-1-4 130,-7 5 0,5-7-46,-5 3 0,2 0 117,-2-1 0,0 1-60,4-5 0,2-5 80,6-2 0,2 1 81,6-1 0,3 0 674,1-4-900,4 0-219,-2 0 0,5-1 0,1-2-781,3-1 1,2-5 147,6 2 0,3 0-706,0 0 1,4 3 551,-4-4 913,6 6 0,-3-8 0,4 3 0</inkml:trace>
  <inkml:trace contextRef="#ctx0" brushRef="#br1" timeOffset="67">19416 14892 7569,'0'-6'3213,"0"1"-526,0 5-2530,5 0-293,-4 0-281,4 0 411,-5 5-2442,0-4 468,0 9 1980,0-8 0,0 3 0,0-5 0</inkml:trace>
  <inkml:trace contextRef="#ctx0" brushRef="#br1" timeOffset="68">19770 14435 7569,'-11'-22'517,"4"4"145,3 3 1,7 2 182,1 1-140,5 1 59,-8 0 542,4 4-739,0 2-190,-4 5-184,10 5 1,-6 7 180,2 7 1,2 7-134,-5 5 1,0 2 86,-4 1 1,0 5-65,0 3 1,0 1-53,0-1 1,0 1-114,0-4 0,0 1-104,0-6 1,0 2-263,0-9 0,0-1 156,0-3 1,0-1-37,0-3 1,0-3 24,0-4 1,1-2-321,3-3-350,-3 4-474,4-10-699,-5 4 664,0-5 1301,0-5 0,0-2 0,0-4 0</inkml:trace>
  <inkml:trace contextRef="#ctx0" brushRef="#br1" timeOffset="69">12929 16617 7569,'-4'-8'-37,"0"1"267,1 4-93,3-2 1,-2 5 534,-2 0-98,3 0 61,-4 0-231,5 0-191,0 10 1,0-2 23,0 7 0,0 7 71,0 0 1,5 4-183,3-3 1,2-1 68,1 1 0,5 0-200,-1 0 0,1 0-47,0 0 1,-4-2-87,3-2 0,2 2 87,-2-6 0,4 0 11,-4-4 1,2-3-36,-2 0 1,-3-5-30,-1 5 1,0-4 254,-3 3-175,-3-4-65,0 2 92,0-5-122,-3 5-232,3-4-51,-5 5-1108,0-6 647,-5 0 14,3 0 0,-4 0 113,2 0 736,3 0 0,-4-6 0,5 0 0</inkml:trace>
  <inkml:trace contextRef="#ctx0" brushRef="#br1" timeOffset="70">13352 16640 7569,'0'-12'0,"-2"1"0,-2-1 0,3 1 539,-3 0-131,3 4 247,1-3 216,0 4-211,0-1 71,0 2-542,0 5 1,-1 10-75,-3 6 1,-2 5 35,-6 6 1,5 2-66,-1 5 1,0 1-20,-3-1 0,0 0 69,-1 0 1,1-4-500,-1-4 0,5-2 47,-1-1 1,6-5-99,-2-3 0,2-2-252,2-2-145,0 1-583,0-6 506,0-1 669,0-5 0,0-5 1,0-1-1</inkml:trace>
  <inkml:trace contextRef="#ctx0" brushRef="#br1" timeOffset="71">13009 16411 7569,'0'-11'100,"0"-1"0,0 5 246,0-1 1,0 4-127,0-3 1,0 3 95,0-4 1,-1 4 294,-3-3-260,3 4-129,-5-7 0,6 8 106,0-6-191,0 6 0,0-9 1,0 5-68,0-5 1,2 3 66,2 0 1,-3-3-47,3-4 0,2-1 16,2 5 0,-2-5-152,2-3 0,-2 1 54,1-1 1,4 1-123,-4-1 0,2 1-4,-1 3 1,1 2 153,-6-2 1,1 6 50,-4 2 1,2 4 69,1-1 15,-1 3-105,3 1-216,-5 0 1,1 4 143,3 0 0,2 4 12,6 0 0,-1 2 154,0 2-5,1-1-129,-1 0 0,1 2 23,-1 2 1,0-2-50,1 2 0,-2-2-47,-2-2 1,1 1-538,-6-1 0,5 4 293,-4 1 0,1-1-1120,-1-4 0,-3 5 1409,3-1 0,2 5 0,0-2 0</inkml:trace>
  <inkml:trace contextRef="#ctx0" brushRef="#br1" timeOffset="72">13774 16674 7569,'-11'0'-15,"3"0"44,0 0 378,6 0 80,-3 0-38,5 0 0,5 0-109,3 0 0,2 0-83,1 0 0,2 0 13,2 0 1,3 0-61,5 0 0,-1 0-23,1 0 1,0 0-275,0 0-1,0-1 132,0-3 0,-4 1-477,0-4 0,-5 4 258,1-1 1,-2-1-771,-2 1-285,-5 1 813,-1 3 1,-20 5 0,-4 1-1</inkml:trace>
  <inkml:trace contextRef="#ctx0" brushRef="#br1" timeOffset="73">13797 16902 7569,'5'-6'-342,"3"2"342,2-2 252,6 5 0,-3-6 395,2 3 1,3 2-237,1-6 0,-1 4-178,1-3 0,0 3-271,4-4 1,-4 6-109,0-2 0,-5 2-1848,1-2 1994,-2 2 0,-7-3 0,-1 5 0</inkml:trace>
  <inkml:trace contextRef="#ctx0" brushRef="#br1" timeOffset="74">14596 16114 7569,'0'-7'27,"0"-1"0,0 4 77,0-3 0,0 3 266,0-4-174,0 1 1,0-5 4,0 1 0,4 3-11,0 1 0,5 0-129,-2 0 168,4-4-135,0 5 1,0-4-46,1 2 1,3-2 115,0 3 1,6 1-30,-2 3 0,-2-2-46,2 1 1,-3 0-8,3 4 0,-4 1-45,4 3 1,-5 4 39,1 7 1,-3-1-119,-5 5 0,2 0 29,-5 4 0,0 1-74,-4 3 0,-2 0 32,-1 4 0,-4 1-175,-4-6 1,-4 5 125,-1-5 0,0 5-47,1-5 0,2 0-74,-2-7 180,-3 2-91,5-8 219,-3 4-64,4-6 1,5-1 256,-1-2-320,6-3 78,-3-5 130,5 0 0,5 4-65,2 0 1,3-1-23,2-3 1,-1 0 74,1 0 0,3 0-14,0 0 1,2-1-69,-2-3 0,-2 3-50,2-3 0,1 3-36,0 1 1,-1-4-301,-4 0 81,1 0 1,-1 4-821,0 0 310,-4-5-170,3 4 913,-9-4 0,4 5 0,-5 0 0</inkml:trace>
  <inkml:trace contextRef="#ctx0" brushRef="#br1" timeOffset="75">15202 16468 7569,'0'-6'790,"0"-4"1,-2 9-60,-1-3-176,1 2-102,-3 2-165,5 0-758,-5 0-1557,4 0 1610,-4 0 1,5 2-569,0 2 985,0-3 0,5 9 0,1-4 0</inkml:trace>
  <inkml:trace contextRef="#ctx0" brushRef="#br1" timeOffset="76">15544 16034 7569,'0'-11'0,"0"-1"-42,0 1 89,5 5-23,-3-4 0,3 3 13,-5-4 0,0-1 169,0 1 0,0 0 60,0-1 0,-2 5-103,-1-1 0,0 2 24,-4-2 0,3-1-78,-4 5 56,0 0-31,-3 4 0,0-3 3,-1-1-102,1 0 21,-1 4 0,1 5 45,0 3 0,-5 2-42,1 1 1,0 6-115,3 2 1,1 1 17,0-1 0,4 3-103,3-3 0,3 2-180,1 2 0,0-4 151,0 0 1,5-5-22,3 1 0,2-6 59,1-1 0,5-6 39,-1 2 1,4-2 28,-4-2 1,2 0 9,-2 0 1,-2-2 41,2-2 1,-3-2 153,0-5 1,-1 3 145,1 0 0,-5 1-133,1-5 0,-4 2 99,3 3 1,-4-3-12,1 2 0,-3 2 244,-1-2-204,0 5 1,0-2-111,0 5-232,0 5 1,0 3-26,0 7 0,-4 3 107,0 5 0,1 1-53,3 3 1,-4-2-32,0 5 0,0 0-53,4 0 0,0 2-27,0-6 1,0 1-153,0-4 1,0-1 172,0-3 1,0-3 35,0-5 1,0-3 156,0 0-133,0-6-203,5 3-9,-4-5-293,5 0 171,-6 0 0,5-5 0,1-1 0</inkml:trace>
  <inkml:trace contextRef="#ctx0" brushRef="#br1" timeOffset="77">15921 16206 7569,'-11'-7'0,"1"1"1020,2 2-312,3 3-252,5-4-291,0 5 414,5 5 1,-2-4-220,4 3 1,1-2-147,3 2 0,1-2-135,-1 1 1,0-1-163,1-2 0,-1 0-49,1 0 1,-1 0-348,1 0 0,-1 0-1274,0 0 845,-4 0 403,3 0 505,-9 0 0,9 0 0,-3 0 0</inkml:trace>
  <inkml:trace contextRef="#ctx0" brushRef="#br1" timeOffset="78">16172 16685 7569,'-6'0'205,"1"0"599,5 0-407,5-5 0,-4 3-104,3-6 1,1 0 34,-1-3 0,1-4-112,-1 0 0,1-4-21,3 3 0,1-8-148,-6 1 0,6-2 34,-1 2 1,-2-3-57,2-1 0,-4-1 44,3 1 0,-4-2-85,1-5 1,-2 3-51,2 1 1,-3-2-102,3-6 0,1 4-25,-1 0 1,1 2 73,-1 9 1,-3-1-5,3 9 111,-3-1 61,4 10 252,-4-4-301,5 9 13,-6-4 1,0 6-24,0 3 1,0 2-68,0 5 1,0 1 153,0-1 1,0 1-61,0-1 0,1 1-37,3-1 1,-2 0 5,6 1 1,-1-5-5,5 1 1,-5-5-25,1 0 0,0-1-71,3-2 0,0 0 54,1 0 1,-5 0-26,1 0 1,0 0-136,3 0 1,-3 0 37,-1 0 1,1-4-141,3 0 247,1-5 0,-1 3 92,1-6 0,-5 2-72,1 3 1,-4-2 166,3 5-141,-4-5 24,2 8 69,-5-4 0,0 6-33,0 3 0,0 6 127,0 5 1,4 6-50,0-2 0,-1 3 64,-3 5 1,0-3-211,0 3 0,0 1-106,0-2 1,2 0-478,1-7 0,-1 1 17,1-5-161,-1 1 327,-2-5 162,-5-5 273,3-1 0,-13 0 0,3 2 0</inkml:trace>
  <inkml:trace contextRef="#ctx0" brushRef="#br1" timeOffset="79">16287 15932 7569,'-7'-12'0,"2"5"82,5-1 185,0 0 200,0-3 98,5-1 0,-2 2-273,4 3 0,0-3-119,0 2 0,4-1-160,-4 1 0,2-2 47,-1 3 0,2-4-12,-3 0 0,0 0 19,0-1 1,-3 0-108,4-4 0,-6 4 53,2-4 0,-3 4-119,-1 0 0,0 1 112,0-1 0,0 5 64,0-1 1,0 4 144,0-3-27,0 4-99,0-2 88,0 5-251,6 0 1,-4 1 96,6 3 1,-5 1-27,5 3 0,-2 2-6,2-2 0,1-2-9,-5 2 0,5-5 80,-2 5 0,0-2-53,0 2-1,1 2 1,2-3-15,-2 4 1,2-3-67,-3-1 1,0 1-143,0 3 0,-3-3-318,4-1 0,-2 1-629,2 3 1161,2 6 0,-9-4 0,4 3 0</inkml:trace>
  <inkml:trace contextRef="#ctx0" brushRef="#br1" timeOffset="80">16812 15715 7569,'-6'-12'-581,"-4"6"387,8-4 1250,-3 8-239,0-8-431,4 9 0,-4-5 188,5 2-127,0 3-303,0-5 0,0 8-56,0 2 1,0-2 321,0 6-92,5 4-180,1 1 0,6 5 86,-1-3 0,0-1-59,1 5 0,3-4 0,0 4 1,6 0-19,-2 4 0,-2 0-144,2 0 0,-5 4 56,2-1 1,-1 6-151,-4-2 0,3 5-85,-6 3 0,-3-3 86,-1 3 1,-3-6-294,-1-2 1,0 1 57,0 3 0,0-5-85,0-2 0,-5-3 24,-3-1 0,2-5-59,-2-3 0,1-2-56,-5-2 0,1 0-627,-1 1 1128,1-1 0,-5 6 0,-2 1 0</inkml:trace>
  <inkml:trace contextRef="#ctx0" brushRef="#br1" timeOffset="81">14505 15760 7785,'-5'8'397,"-3"-1"0,-2 2-84,-1 7 0,2-2-78,-3 5 0,4 1-11,-8 7 0,4 2-44,0 5 0,1-4 0,-1 1 0,5 3-96,-1 4 1,6 0 26,-2-3 1,3-1-98,1 0 0,0-1 32,0-2 1,3 0-95,1-4 1,5 3 53,-1-3 1,3 0-92,4-5 1,-1 1 46,5 0 60,-5 0 5,8-5 0,-4 2-66,4-5 0,-3 1 35,1-5 0,-3-1-84,2-2 0,-1 1-10,-3-6 1,-2 5-156,2-4 1,-6 0-497,-1-4 81,-1 5 1,3-3-729,-2 6 1396,-3-6 0,-5 3 0,0-5 0</inkml:trace>
  <inkml:trace contextRef="#ctx0" brushRef="#br1" timeOffset="82">17086 15794 7569,'0'-11'-745,"0"0"870,0-1 49,0 1-130,0-1 0,0 5 296,0-1 1,0 4-35,0-3 1,0 3-57,0-4 0,0 5 65,0-5 6,5 5-202,2-7 0,4 9 192,0-3-307,1-2 0,-1 5 77,1-3 0,0 2-97,4 2 0,-4 2 14,3 2 1,-2 1-59,-1 2 1,-2 3 86,-3-2 0,2 2-78,-5 2 1,4-1 64,-5 0 1,1 1-7,-4-1 0,0 1-45,0-1 64,-5 0-17,4 1 0,-8-4 56,5-1 1,-1-3-28,1 4-16,3-6 0,-4 4-57,5-2-9,0-2 32,0 3 1,0-4-9,0 3 1,1-3-31,3 3 0,-1-3 43,4-1 0,2 0-119,6 0 0,-2 0-64,2 0 1,2 0-125,-2 0 0,4-4-52,-4 0 1,2 1-700,-2 3 353,-2 0 711,3 0 0,-9 0 0,-2 0 0</inkml:trace>
  <inkml:trace contextRef="#ctx0" brushRef="#br1" timeOffset="83">17440 16183 7569,'7'0'739,"-1"0"-332,-2 0-92,-3 0-178,9 0 1,-4-1 602,6-3-324,-1 2-136,6-3 0,-5 5 55,4 0 1,0-3-198,-1-1 0,4 0-122,-3 4 0,3-1-473,-4-3 1,4 3 352,-4-3 1,0 3-466,-3 1 0,-1 0 54,1 0 515,-6 0 0,4 0 0,-3 0 0</inkml:trace>
  <inkml:trace contextRef="#ctx0" brushRef="#br1" timeOffset="84">18057 15680 7569,'0'-7'0,"0"-1"144,0 6 40,0-4 158,0 6 115,-5 0-246,-2 0 1,-4 6-12,0 1 0,-1 5 47,1 3 0,-1-1 0,1 5 1,3 0-132,1 4 0,-1-1 79,-3 1 0,1 4-164,2 0 1,-2 4 13,2 0 0,2 2-86,-2 1 1,6-1 45,-2-2 0,3 2-93,1-3 0,0-1 73,0 2 0,3-6-42,1 2 0,5-3-204,-1-1 127,2-6 38,1 5 1,1-9 91,-1 2 0,2-4 43,2-3 0,-2 1 118,2-5 1,-2 3-165,-2-3 0,3 1-96,-3-1 1,3-3 14,-6 3 0,-2-3-442,2-1-1210,-5 0 1233,2 0 1,-7 0 506,-1 0 0,-4 0 0,-4 0 0</inkml:trace>
  <inkml:trace contextRef="#ctx0" brushRef="#br1" timeOffset="85">18114 15954 7569,'-6'-22'302,"1"4"-206,5 1 1,5 6 193,2-1 0,3 5-21,2-1 0,-1 4 198,1-3 0,-1 3-248,1-4 1,-1 6-80,0-2 1,5 3-194,-1 1 60,0 0 56,-4 0 1,1 1-63,-1 3 1,3-2-30,-2 6 1,2-2-120,-7 2 1,0 2 31,0-2 0,-4 2-59,1 1 1,-3 1 49,-1-1 0,-1 4-9,-3 1 0,-3-1 130,-4-4 0,-2 1-47,-2-1 1,2 0 88,-2 1 0,2-4-8,2-1 1,0-4 265,-1 0-54,6 4 242,-4-6-137,8 4-99,-3-5-141,5 0-1,5 5 0,2-3-130,4 1 1,4 2 61,1-1 1,3 1-96,-4-1 0,1-1-30,0 4 1,-4-3-55,4 4 1,-4-1 16,0 5 0,-1-5-62,1 1 1,-2 0 46,-3 3 0,2 0-4,-5 1 0,0-1 37,-4 1 1,0-1 33,0 0 0,-4 1 2,0-1 1,-5 1 21,2-1 0,-5 1 77,-3-1 0,2-1-5,-2-2 1,-1 1 158,0-6 0,-3 5 138,4-4-197,0 0 60,3 1-960,6-4 59,-4 4 220,9-5 0,-3 0 496,8 0 0,2-5 0,5-1 0</inkml:trace>
  <inkml:trace contextRef="#ctx0" brushRef="#br1" timeOffset="86">18502 16377 10135,'7'0'-1219,"-2"0"-181,-5 0 1400,0-5 0,-10-1 0,-3-6 0</inkml:trace>
  <inkml:trace contextRef="#ctx0" brushRef="#br1" timeOffset="87">18639 15943 7569,'0'-17'276,"0"5"162,0-3 0,2 3-159,1 5 0,-1-4 187,2 4 266,2-3-453,0-2 1,6 2-90,-1 2 1,-3 0-45,-1 4 1,5 0-115,3 4 1,0 0 47,-3 0 1,-1 0-64,0 0 0,0 1 1,-4 3 1,3-1-149,-2 4 1,-2 1 8,2 3 1,-6 1 11,2-1 1,-2 0-84,-2 1 0,0-1 28,0 1 1,-2-1 11,-2 1 1,-1-1 120,-2 0 0,-3 1-11,2-1 1,2-1 45,-2-2 0,4 1 265,-3-5 45,4 5-77,-2-8-43,5 4 22,0-5 152,0 5-320,5-4 1,1 8 11,6-5 0,-1 4-31,1-5 1,0 6-119,4-1 1,-2-2-66,5 2 1,-4-1 49,4 5 1,-4-1-43,4 1 1,-5-1-3,1 1 0,-2-1-109,-2 0 0,1 1 76,-1-1 1,-3 1-92,-1-1 1,-4-3 160,1-1 0,-3 1 8,-1 3 1,-6 1 348,-6-1-126,1 6-75,-11-5 1,1 5 253,-6-6 0,-3-3-73,3-1 0,-3 0 25,3 0 1,2 2-231,5-5 1,0 0-117,5-4 1,4 0-329,3 0-1036,5 0 1459,-2 0 0,15 0 0,3 0 0</inkml:trace>
  <inkml:trace contextRef="#ctx0" brushRef="#br1" timeOffset="88">19096 16103 7569,'-6'-5'757,"1"4"43,5-5 8,0 6 0,5 0-668,2 0 0,7 0-64,2 0 0,4-1-53,-1-3 1,3 2-211,0-6 0,0 6-87,-3-2 1,1-1-1011,-4 1 170,4 0 1114,-7 4 0,-2-5 0,-6-1 0</inkml:trace>
  <inkml:trace contextRef="#ctx0" brushRef="#br1" timeOffset="89">19313 16605 8344,'7'-5'874,"1"3"-633,-4-6 1,0 4 92,-4-3 0,4-1-149,0-3 0,1-1 9,-1 1 1,-3-4-54,3-1 1,1-4-41,-2 1 1,5-3-112,-4 0 0,4-1 37,-5 0 1,6-5-173,-1-2 0,-2 0 56,2 0 1,-1-1-100,5-3 0,-5 0 7,1 0 0,0-1 66,3 1 0,1 1 51,-1 3 1,-1 2 42,-2 5 0,-2 5 0,-2 3 0,-3 2 60,3 2 215,-3 5 151,-1 0-394,0 6 1,4 2 28,0 2 1,1 1 6,-1 2 0,-2 3-4,6-2 0,-4 2-13,3 2-14,1-1 0,2 0-27,-2 1 33,2-6 0,-9-1 0,9-1-41,-2 0 0,-2 0 52,2-4 1,-1 0-76,5 0 1,-1-2-8,1-1 1,-1 0-3,1-5 1,0 1 29,3-5 1,-2 1-5,2 0 1,-2-1 2,-2 1 0,-3-1 1,0 1 0,-5 3 121,5 1 22,-5-1 255,2-3-291,-5 4-67,0 2 0,0 8 72,0 4 1,-2 2 4,-1 10 0,0 5 111,-5 7 1,6 1-83,-2-2 0,3 7-272,1-3 88,0-2 40,0-4 1,0-3-395,0-2 1,0 1-392,0-9-318,0 0 600,0-3 0,0-4-1106,0-1 879,-5-4 749,-2 2 0,-4-10 0,0-2 0</inkml:trace>
  <inkml:trace contextRef="#ctx0" brushRef="#br1" timeOffset="90">19507 15680 7569,'7'-1'-236,"-3"-3"588,-3 3 53,4-9 68,-4 3-290,4-4 24,-5 5 1,0-4 115,0 2 1,0 2-106,0-2 1,0 0 22,0-3 1,0-1-101,0 1 1,4 0-1,0-1 0,3 0-89,-3-4 1,4 7 79,-4-2 1,1 2-105,-1-2 1,-3 3 55,3 0 79,-3 6-1,-1-8 13,0 9-58,0-5-691,0 6 608,5 0 1,0 2-20,3 2 1,2-2-11,-3 6 1,0-5 32,0 5 0,0-4 12,0 4-46,3-1 41,-3 5-292,4-1 1,-3 0-60,-1 1-311,1-1 1,2 1 76,-2-1 1,2 0-92,-2 1 0,0-1 108,0 1 523,2-1 0,-3 1 0,4-1 0</inkml:trace>
  <inkml:trace contextRef="#ctx0" brushRef="#br1" timeOffset="91">19953 15498 7569,'0'-12'299,"0"6"433,0 1 396,0 5-747,5 0-197,1 10-47,6-3 1,-5 15 176,1-3 0,-1 3-131,5 0 1,3 6 296,0 3-297,6-3-72,-9 5 1,9-3-77,-6 8 0,0-2 19,-4 2 0,1 1-156,-1-1 0,-1 2-68,-2-2 0,-3-4 121,-5 0 1,0-1-417,0-6 1,-1 0 86,-3-5 0,-1-3-52,-3 0 1,-2-8-31,3 0 0,-4-2-104,0 2 1,0-4 129,-1-4 1,1-1 433,-1-2 0,-4 0 0,-2 0 0</inkml:trace>
  <inkml:trace contextRef="#ctx0" brushRef="#br1" timeOffset="92">20135 15566 7569,'-6'-18'273,"2"3"0,3 2-45,1 2 1,5 0-240,3-1 0,-2 5 213,2-1 1,-1 2 240,5-2 0,-1-1-188,1 5 0,-1 0-110,0 4 0,-3 0-51,0 0 0,-1 2-116,5 2 0,-6 2-135,-2 5 1,1 2 128,-1 2 0,0-1-105,-4 5 1,0-4 39,0 4 0,-4-5 14,0 2 0,-5 0 15,1-1 0,-2 1 52,-1-5 0,5-3 73,2-1 24,-3-4 111,6 7-191,-4-9 5,10 4 1,1-5 304,6 0-149,4 0-39,-3 0 1,10 0-44,0 0 0,0 0-138,3 0 1,-2-4-205,-1 1 1,-1-1-147,-3 4 0,1 0-993,-5 0 1397,-5 5 0,1-4 0,-5 4 0</inkml:trace>
  <inkml:trace contextRef="#ctx0" brushRef="#br1" timeOffset="93">14368 16891 7569,'-6'0'-140,"1"0"1166,5 0-846,0-5 0,5 4-9,2-3 1,0 2-1,0 2 1,1-3-22,3-1 0,4 0-3,1 4 1,-1 0-16,-4 0 0,5 0 30,-1 0 1,1-4-159,0 0 1,-3 1 89,7 3 1,-5 0 29,4 0 0,0 0-79,4 0 0,1-4-92,2 0 1,-1 0 46,1 4 1,2-4 26,-1 1 0,1-1-12,-2 4 0,0 0-92,4 0 1,-4 0 24,0 0 1,-2 0 46,-1 0 1,0 1-85,0 3 1,0-3 9,-1 3 0,3-2 31,1 2 0,-2-2 4,3 1 0,1-1-4,-1-2 0,6 0 35,1 0 1,0 0-4,4 0 0,-1 0 58,1 0 0,-2-2-61,2-1 1,1 1 50,-1-2 1,0 3-27,-4 1 0,2 0 4,2 0 0,-3 1-62,4 3 0,0-2-4,-1 1 1,3-1-2,0-2 1,-2 0 36,6 0 1,-2 0-58,3 0 1,-2 0 40,-2 0 0,1 0-63,-4 0 1,-1-4 64,-4 0 0,0-1 5,0 1 0,-4 3 37,-4-3 0,-2 3 5,-1 1 1,0-4-9,0 0 0,0 0 73,0 4 1,-2 0-67,-2 0 1,3-1-41,-3-3 0,2 3 6,2-3 0,4-1-18,-1 1 0,2-1-10,-1 1 1,-2 2 6,6-6 1,-4 4-17,3-3 1,-5 4 52,2 0 1,-4 1-3,-4 2 1,2 0 36,-1 0 1,-4 0-53,-1 0 1,2 0 106,-2 0 0,4 0-37,-4 0 0,2 0 12,-2 0 0,3-4-32,5 1 0,-2-1 6,-2 4 0,3-4-22,-3 0 0,2-3-1,2 3 0,-4-4 20,0 4 1,-1-1-12,1 2 0,3 1-23,-3-2 1,1-1 4,-1 2 1,3-1-8,-3 4 0,1 0-21,-1 0 1,3-4-5,-3 0 1,2 0 0,2 4 0,0-1-72,0-3 1,-1 3 99,1-3 1,0 2-21,0-2 1,0 3 18,0-3 1,0 2 24,-1 2 1,-3-3 8,0-1 0,0 0 12,4 4 0,-4-4 22,0 0 1,-3 1-5,3 3 0,-4-4 16,4 0 0,-5 0-36,1 4 0,2-1 17,-2-3 0,4 3 9,-4-3 0,0 3-22,-3 1 1,3 0 8,0 0 1,0 0-40,-3 0 0,-1 0-3,1 0 1,-1 0-21,1 0 0,3 0-10,0 0 1,1 0 11,0 0 1,-4 0 21,4 0 0,0 0 15,-1 0 0,2 1-8,-2 3 0,-2-3 1,2 3 1,1-3 17,0-1 1,0 0 7,-1 0 0,-2 1 8,2 3 0,2-2 5,-2 1 0,5-1-78,-1-2 0,-1 0 49,1 0 0,-4 0-78,4 0 1,-3 0 52,3 0 0,-4 0-8,4 0 0,-5 0-19,1 0 0,2 0-6,-2 0 0,4 0 17,-4 0 1,4 0 3,-4 0 1,4 0 83,-3 0 0,4 0-75,-1 0 0,-1 0 14,1 0 1,-1-4 3,1 0 0,1 0 0,-5 4 0,2 0-4,-2 0 0,-2 0 1,2 0 0,1 0 9,0 0 1,0 0-1,-1 0 0,-2 0-57,2 0 0,2 0 39,-2 0 1,5 0-27,-1 0 1,-1 0 30,1 0 1,0 0-4,4 0 0,0 0 22,0 0 0,-1 0 2,1 0 1,0 0 17,0 0 0,4 0 122,-1 0 0,1 0-48,-4 0 0,1 0-38,3 0 0,-2 0-85,5 0 0,-3 0 36,3 0 0,-4 0-6,0 0 1,-1 0-11,-3 0 0,1 0-20,0 0 1,0 0 44,0 0 0,-4 0-8,0 0 1,-5-4 30,1 1 1,-6-1 1,-1 4 9,-1 0 1,5 0-26,-1 0-34,0 0 0,1-4-27,-1 0 0,-3 0-28,0 4 69,-6 0-26,8 0 0,-7 0-42,4 0 47,-4 0-151,2 0-545,-5 0 121,5 0 88,-4 0-308,4 0 306,-5 0 1,-1 4-37,-3 0 505,-2 5 0,-11-3 0,0 6 0</inkml:trace>
  <inkml:trace contextRef="#ctx0" brushRef="#br1" timeOffset="94">16846 17188 7569,'-6'0'315,"1"0"-111,5-5 0,1 2 91,3-4 1,-3 3 42,3-4 1,-1 6 13,0-2 1,-1-3-57,1 0 1,3 1-10,-3-2 1,2 4-57,-1-3 0,3 3 11,4-4 1,0 6-59,1-2 1,-1 1-12,1-1 0,3 3-19,0-3 1,4 3-81,-4 1 0,1 1-152,-5 3 1,4 1 97,0 3 0,-3 6-204,-4-3 0,-5 4 15,5 1 0,-6 1-76,2 6 1,-4 0 69,-4 0 1,-3 0 2,-8 0 0,1 3-114,-5 1 1,3 0 62,-3-5 1,2 1 160,-2 0 1,-3-1-78,3-3 0,2-3 270,2-4 0,3-1 27,0 0 0,2-3 229,2 0-275,3-6 0,1 5 149,1-4-150,-1-1 1,9 3 72,3-5 0,2 0 103,1 0 0,4 0-49,1 0 0,4 0-100,-1 0 0,2-2 13,2-1 1,1 1 98,3-1 0,-2-3-103,6 3 0,-4-1 7,3 4 1,-5-4 33,2 0 1,-3 0-48,-1 4 0,-4-1 68,0-3 0,-5 3-28,1-3 1,-6 3-1,-1 1-74,-6 0-302,3 0-437,-5 0-174,-5 0 1,-1 0 414,-5 0 391,-6 0 0,-1 0 0,-5 0 0</inkml:trace>
  <inkml:trace contextRef="#ctx0" brushRef="#br1" timeOffset="95">20752 16594 7569,'-6'0'676,"1"0"655,5 0-1151,5 0 1,1 0 23,6 0 0,0 0-114,4 0 1,-2-1 6,5-3 1,0 1 66,3-4 0,1 4-55,0-1 0,4-1-108,-1 1 0,0 1 115,-7 3 1,1-2-109,-5-1 1,1 1-217,-5-1 1,0 1 16,1 2-435,-1 0 0,-3 0-641,-1 0 1267,-4 0 0,2 5 0,-5 2 0</inkml:trace>
  <inkml:trace contextRef="#ctx0" brushRef="#br1" timeOffset="96">20741 16765 7569,'11'0'410,"1"0"0,0 0-131,4 0 0,5 0 143,6 0 0,1 0-97,-2 0 1,-2-4 36,3 1 1,1-2-210,-1 1 1,-1 2 259,-3-1-440,0-4 0,-5 6-641,-3-3-69,-7 3 1,-6 0 736,-9-3 0,-11 3 0,-11-4 0</inkml:trace>
  <inkml:trace contextRef="#ctx0" brushRef="#br1" timeOffset="97">17543 15966 7569,'0'-7'404,"0"2"-85,0 5 162,0-5 22,0 4-47,0-4 870,0 5-1169,5 5 1,-4 1 153,3 6-192,-3-1 0,-1 1-53,0-1 0,0 4 50,0 1 1,0 3-1,0-4 1,0 5-24,0-1 40,0-2-40,0 4 0,0-4-104,0 2 0,2 1 71,1-5 1,-1 2-169,2-2 78,-3-2-28,-1 3 0,4-4-104,-1-1 147,1 0 1,-4 1-71,0-1-99,5-4 155,-3-2 168,3 0-153,-5-4 312,0 4-3964,0-5 3666,-5 0 0,-2 0 0,-4 0 0</inkml:trace>
  <inkml:trace contextRef="#ctx0" brushRef="#br1" timeOffset="98">21974 16423 7110,'0'-7'-752,"0"1"1803,0 2-780,-5 3 1,3-8-93,-6 5 0,5-1 143,0 1 0,0 2-68,-1-6 0,3 4 176,-3-3 37,3 4-46,1-7-249,-5 9 1,2-4 22,-4 5 1,-1 0-146,-3 0 1,-2 5 52,-2 2 0,2 4-35,-2 0 0,-3 2 154,-1 2-230,3 3 1,-6 4 98,3 1 0,1 0-98,-1 0 1,5 0 0,-1 0 39,2 0 1,6-1 1,-1 1 0,6 0-79,-2 0 0,2 0 94,2 0 1,0-1-115,0 1 1,0-4 6,0 0 1,6-1-84,1 1 0,3 1 92,2-4 0,0-1-125,4-4 1,1-1 104,6-2 0,1 1-98,3-5 0,-2 0 133,6-4 0,-1 0-46,5 0 1,-6-5 65,-3-3 1,2-4-5,-1-3 0,0 3 103,-5-4 0,0-1-82,-3-2 0,-2-3 109,-6-1 1,-3 0-75,-1 0 1,-4-4 13,1-4 1,-8-2-106,-4-1 1,-6-2 14,-1-2 1,-5 3-109,1-3 1,-4 7 59,-4 4 1,6 5-151,-6 3 1,5 2-8,-4 6 1,2 1-174,1 2 0,1 3-81,3 5 1,-1 1-221,5 3 0,1-2 716,6 6 0,-2 5 0,4 5 0</inkml:trace>
  <inkml:trace contextRef="#ctx0" brushRef="#br1" timeOffset="99">22305 16902 7935,'0'-6'1390,"0"1"-2588,0 5 638,0 5 560,0-4 0,6 4 0,0-5 0</inkml:trace>
  <inkml:trace contextRef="#ctx0" brushRef="#br1" timeOffset="100">22785 16388 7569,'-1'-10'-73,"-3"3"1,3 0 259,-3 3 1,1 3-5,0-3 1,0 3 416,-5 1-405,1 0 0,-5 0 104,1 0 0,0 0-45,-1 0 0,5 1-38,-1 3 0,-1-1-38,-6 4 1,2 5 11,-2 3 1,1 4-83,-1-4 1,-2 6 74,-2-2 1,1 2-58,3 2 103,3 5-126,-5-4 0,6 8-130,-1-6 0,5 1-21,-1-4 0,5 0-68,0 0 1,1-1 65,2 1 1,2-4-116,1 0 1,0-5 21,5 2 1,0 0-32,8-1 1,-2-3 66,5-5 1,0 0 67,4 0 0,-1-2-7,1-5 1,4 0 12,0 0 1,3 0 5,-3 0 1,3-5 31,-3-2 0,1-4 11,-2 0 1,-3 0 176,0-1 1,0 0-68,-4-4 0,-3-1 54,0-6 0,-4 0-38,0 0 1,-6-1-91,-2-3 47,2-2-97,-5-5 0,-1-3 35,-7 3 1,-5-6-74,-3 10 1,-4-1-181,-7 9 0,0 4-414,-4 3 0,-5 7 282,-3 4 1,5 3-395,7 1 1,-1 5 281,4 3 1,3 3-276,9 4 735,4-2 0,-3 14 0,4-3 0</inkml:trace>
  <inkml:trace contextRef="#ctx0" brushRef="#br1" timeOffset="101">23242 16331 7569,'0'-11'-1377,"0"5"1545,0-5 0,0 9 548,0-6 1,0 4 190,0-3 38,0 4-322,0-2-19,5 0-83,-4 4-154,4-4-150,-5 10 1,0 2-65,0 9 0,0-2-62,0 5 1,0 0 34,0 4 1,-3 3-167,-1 1 0,-5 3-34,1-3 0,2 5-217,-2-2 1,5-2 106,-5-1 0,5-4-34,0-4 1,1 1-145,2-5 1,0 0 115,0-3 0,0-5 193,0 1 1,0-4 35,0 3 1,2-4 117,1 1 1,0 1-71,5-1 0,-5-1 121,5-3 1,-4 0-24,3 0 1,-3 0-84,4 0 0,-4 2-136,3 1 133,-4-1-162,7 3-61,-4-5 0,6 0 4,-1 0 0,-3 4-158,-1-1 1,1 1-16,3-4 1,-3 0-148,0 0 1,-5 0-156,5 0 1,-4 0 32,3 0 618,-4 0 0,2 0 0,-5-5 0,0-1 0</inkml:trace>
  <inkml:trace contextRef="#ctx0" brushRef="#br1" timeOffset="102">23379 16651 7569,'6'-11'-144,"-1"4"0,-5-3 755,0 3 898,0 1 54,0-4-1100,0 9 0,0-3-119,0 8 0,0 2-173,0 6 0,-1 0 12,-3 4 0,3 0-49,-3 3 1,3 3-102,1-3 0,0 2 8,0 2 1,-4 0-129,0 0 1,1-1-300,3-3 1,0 1 203,0-5 0,0 4 30,0-4 0,1-1 113,3-6 0,-3 2 163,3-2 0,1-2-89,-1 2 1,1-6 422,-1 2-159,-3 2-35,9-4-465,-9 3 271,4-5-2044,-5 0 1,-5 0 1973,-2 0 0,-9 5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16:41.74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12323 10747 7134,'-8'-4'972,"1"0"-567,-1 1 0,1 1 346,-1-1-293,6 1-183,-4-3 3,6 5-126,0 0 1,0 5-12,0 3 0,0 7 135,0 4-269,0 3 6,0 1 0,0 1-42,0 2 1,0 4-1,0 4 102,0 0-95,0-5 0,0 8 0,0-3 72,0 2-131,0-6 0,6 2 9,1-5 0,3-1 13,2-3 1,0 0 0,2-1-27,2-3 85,4-3 1,-6-5 4,5 1 0,0-2-8,4-2 0,-4-3 127,0-5 1,0 0-72,4 0 0,0-5 47,-1-3 1,0-2-65,-3-2 0,3 0 55,-3-3 1,-2-3-60,2-5 0,-5 0 1,3-1 68,-1-3-89,-8-2 0,7-6 0,-8-2 88,-1-1-172,-1-5 0,-1 6 65,0-5 1,-1 1-147,-3-1 0,0 3 57,0 5 0,0 3-198,0 1 254,-5 5 1,4 0-254,-3 6 114,-2 5-29,5 3-114,-4 1 78,5 4-345,-6-1 103,5 2 1,-4 10 52,5 3 1,4 6-393,0 1 825,5 5 0,-3 3 0,5 6 0</inkml:trace>
  <inkml:trace contextRef="#ctx0" brushRef="#br0" timeOffset="1">13065 10679 7569,'-11'-7'281,"5"2"49,-4 0 134,8 4-24,-3-4-191,5 5 1,0 1 109,0 3 0,1 2-138,3 6 0,-1 3 12,4 0 0,-3 9-171,4-1-5,-6 2 0,5 3 0,-5 3 42,2 2-25,0 1 1,0 0 0,0 0-431,-2 1 339,-1-6-127,-1-1 0,4-3-192,0-2 1,0 2 158,-4-6 1,0-2-23,0-2 1,0-2-177,0-2-20,0-4-50,0 3 1,1-9 104,3 3 1,2-3-281,6-1 620,-1-5 0,0-6 0,1-7 0</inkml:trace>
  <inkml:trace contextRef="#ctx0" brushRef="#br0" timeOffset="2">13088 10873 7569,'-5'-18'0,"0"1"4,-2 6-188,1 0 347,6-1 1,0 5 1068,0-1-882,0 5 159,0-2-262,6 5 0,-4 5 106,6 3-153,-1 7 1,5 3-36,-1 5 0,4 5-40,1 2 0,4-1 0,-1 2-165,3 1 7,0 1 1,1-4 0,0-3-89,0-1 0,-4-4 90,0-2 0,0 1 45,4-4 1,0 3 37,0-4 1,-4-4 14,0-3 0,-5-2-30,1 2 1,-3 1 87,0-5 124,-1-1-194,1-3 1,-6-1 114,-2-3 0,-3 2 0,-1-7-58,0-4 0,0 1-53,0-8 0,-1 3 42,-3-2 0,-1-4-14,-3 0 0,-2-1-37,3-7 1,-2 1-74,1-4 1,-1-2-52,5-2 82,-4 3 0,6-6 0,-2 5-180,3 2 115,1-3 1,0 13-1,0-2-109,0 2 1,-4 2 46,1 3 0,-1 2-112,4 6 0,0 3-265,0 1-330,0 4 19,0-2 502,0 5 0,5 1-393,2 3 1,4 4 697,0 7 0,11 3 0,2 5 0</inkml:trace>
  <inkml:trace contextRef="#ctx0" brushRef="#br0" timeOffset="3">13819 10610 7569,'0'-8'-742,"0"1"0,0 3 687,0-4 869,0 6-366,0-3 0,-1 5 103,-3 0-398,3 0 1,-4 5 45,5 2 1,0 7-55,0 2 0,0 8 38,0-1 1,0 8-97,0 4-32,0-1 0,0 6 95,0-2 0,4 2-128,-1 2 1,5 1 3,-4-5 0,5-5-137,-2-6 0,2 0-121,-1 0 176,2-5 0,-5-2-112,3-5 1,1 0-5,-6-3 0,1-5-389,-4 1-121,0-5-921,0 2 1603,-5-5 0,-6-5 0,-7-2 0</inkml:trace>
  <inkml:trace contextRef="#ctx0" brushRef="#br0" timeOffset="4">13705 10679 7569,'0'-25'0,"-4"3"7,0 6 0,1 4 84,3-4 0,5 4 146,2 0 1,2 1 108,-1-1 1,3 2-171,1 3 1,4-2 6,7 5 1,0 0-90,0 4 1,3 0 166,1 0-352,0 5 0,-1 2 1,2 4 234,1 0-718,-8 6 433,5-4 0,-9 8-93,2-2 0,-4-1-85,-7 1 1,-3 0 90,-5 4 0,0-4-6,0 0 1,-5 0 281,-3 4-165,-2-5 78,-7 3 0,0-4-9,-6 2 0,-4-1 17,1-3 0,-2-4 131,1 1 1,3-2-41,-3-6 1,8-1 366,4-3 201,2 0-386,2 0 0,4-1-5,4-3 0,8 2 167,6-6-301,6 6 0,6-7 1,1 4 57,2-2 0,3 5-173,6-2 1,-2 3 51,-3 1 0,3 0-150,-2 0 1,-2 1-247,1 3 282,-4 2 0,0 6 0,-5 0-307,-2 3 228,-5 3-5,-3 5 1,-1 0 52,-2 0 0,-3 0 40,-1-1 1,-3 1 12,-1 0 0,-1 0 13,-3 0 1,-2 0 107,-6-1 1,-4-3 159,-3 1-130,-8-1 0,2-2 157,-6-1 0,1-4-2,-5 0 0,1-6 293,0-2-322,0-3 1,3-1-136,1 0 1,6-1-223,1-3 0,1-2 90,7-6 0,1-3-326,6 0-1033,3 0 931,5 3 0,2 2-733,1 2 1203,4-2 0,9 4 0,2-6 0</inkml:trace>
  <inkml:trace contextRef="#ctx0" brushRef="#br0" timeOffset="5">14539 10621 7569,'-8'-3'268,"1"-1"136,4 0 0,-3 4-111,2 0 0,1 1 75,-4 3 1,0 4 190,0 7-313,-3 3 1,7 2-112,-5 3 0,6-3 0,-2 8 247,3 0-323,1-4 78,0 9 1,1-5 16,3 2 0,-2 3-128,6-2 1,-4-3 47,3-2 0,-3-1-174,4-3 1,-2 0-170,2-3 219,2 3 1,-7-10 0,3 3-185,-1-2 142,-1-1 1,-3-2 0,2-1-85,0-2 0,1-3-382,-4 4-485,0-6 79,0 8-554,0-8 1518,0 3 0,0-5 0,0 0 0</inkml:trace>
  <inkml:trace contextRef="#ctx0" brushRef="#br0" timeOffset="6">14836 10701 7569,'6'-22'0,"-1"0"117,-5 3 1,0-1 561,0 4-432,5 1 1,-4 4 108,3-1 1,-2 5 156,-2-1 57,0 6-477,0-4 67,-6 12 1,4 5-18,-6 8 1,2 4-45,-2 3 0,-2 5 0,4 6-47,0 1-2,0 5 0,3-4-216,-1 3 1,-1 1 99,1-5 0,3 0-247,-3-3 0,-1-2 162,1-3 1,0-3-180,4-8 0,0 1 107,0-5 0,0-3-246,0-5 133,5-4 1,-2 2-552,4-5 887,-4 0 0,7-5 0,-4-1 0</inkml:trace>
  <inkml:trace contextRef="#ctx0" brushRef="#br0" timeOffset="7">14836 10621 7569,'6'-17'0,"-1"-4"354,-5 6 0,-5 0-205,4 3 1,-8 5 298,5-1-22,-5 6 107,8-3-288,-4 5 1,5 1-32,0 3 1,0 7-45,0 8 1,1 4 54,3 4 1,0-1 0,7 9 0,-1-4-221,9 7 42,0 3 1,3-6 8,-3 4 0,6-4-171,-2-1 1,1-1 28,-5-2 0,3 1 82,-3-6 0,1 1-247,-1-4 0,2 0 86,-6-1 0,0-4 1,-5-1-465,-2-1 459,2-3-392,-4 3 326,1-4 0,-1-5-429,-2 1 1,-3-4-104,3 3 31,-3-4 737,-6 2 0,-1 0 0,-6 1 0</inkml:trace>
  <inkml:trace contextRef="#ctx0" brushRef="#br0" timeOffset="8">14687 11078 7569,'1'-11'49,"3"-1"0,4 2 44,7 3 1,3 0-44,5 3 1,-4 2 110,0-6 0,-4 5-81,4-5 0,0 4 50,4-4 1,0 5 126,0-5-204,-1 0-8,6 2 1,-3 0-812,1 2 370,-2 3 396,-1-4 0,0 0 0,0-2 0</inkml:trace>
  <inkml:trace contextRef="#ctx0" brushRef="#br0" timeOffset="9">15589 10530 7569,'0'-11'-37,"0"-1"71,0 1 1,0-1 170,0 1 1,0 3 106,0 1 0,-1 3-26,-3-4 0,2 6 73,-6-2-302,6 3 1,-10 1 125,1 0 1,-2 5-109,-6 2 1,0 5-1,-4 2 237,0 1-376,1 5 92,4-7 0,-2 7 21,4-5 1,1 5-98,4-5 0,0 0-46,4-4 93,-3 6 1,8-8 0,-1 2 200,1-1-147,7 1 1,-1-4-1,6-1 146,3 0-138,6 2 19,-1-6 0,5 4 29,0-2 1,-1-2-13,1 6 1,0-4 2,0 3 0,4 1-107,-1 3 0,1 1 79,-4-1-115,0 1 1,-4-1 0,0 2-217,1 2 181,-4-2 19,-4 3 0,-2-3 20,-2 2 1,-3-1-6,-1 5 1,-3-5 23,-1 1 1,-5 2 12,-3-2 1,-7 4 201,-4-4-201,-3 1 1,-7-1-1,-4 0 136,-4-1 5,-1 4-166,4-6 0,-3 5-4,3-6 1,-3-1-8,7-2 1,6-3-105,1-5 1,7 0-256,1 0-11,3 0 0,5-1-1129,3-3 705,3 3 836,1-9 0,10-2 0,3-5 0</inkml:trace>
  <inkml:trace contextRef="#ctx0" brushRef="#br0" timeOffset="10">16035 10564 7569,'-8'-5'374,"1"-2"1,4-4-291,-1 0 0,3 3-92,1 1 399,0 4 610,0-2 371,0 5-1205,-5 5 1,4 7 10,-3 7 0,3 2-23,1 2 1,0 1-28,0 3 0,0-2-91,0 6 0,1-2 34,3 1 1,-2 3-165,6-2 1,-4-2-216,3 1 227,-4-4 0,3 2 0,-3-7-28,1-2 57,-1 3 1,-3-9 0,2 1-148,1-6 215,-1 3 0,3-9 20,-5 6-1,0-6 167,0 3 98,0-5-173,5 0-66,1 0 0,2-3 0,-1-1-11,2 1 1,1-2-24,2 1 1,-1 1-5,1 3 0,3-4-85,0 0 1,4-1 57,-4 1 1,6 3-93,-2-3 0,-1 3-135,1 1 106,0-5 39,3 3 0,-3-3 41,0 5 1,-5-4-61,2 1-22,-4-1-53,0 4 180,-6 0 0,-6-5 0,-6-2 0</inkml:trace>
  <inkml:trace contextRef="#ctx0" brushRef="#br0" timeOffset="11">15944 10907 7569,'5'-11'621,"2"-1"0,5 1-439,3-1 0,3 1-160,4-1 1,-4 5 100,-3-1 0,-2 4 46,-1-3 0,3 3 356,0-4-388,5 6 1,-2-7-200,5 5 85,0 0 0,-2 3-102,-2-3 1,2 3-283,-6-3 0,4 3-28,-4 1 0,0 0-289,-3 0 0,-5 0 678,1 0 0,-5 0 0,2 0 0</inkml:trace>
  <inkml:trace contextRef="#ctx0" brushRef="#br0" timeOffset="12">15875 10553 7569,'13'-9'135,"2"-2"0,4-5 250,8 1 1,6 2-290,5-2 0,0 4-192,-4 3 0,-1-2 177,-3 2-23,3-2-15,-8 4 1,6-3-67,-4 5 77,5 0-169,-8-1 0,4 4-200,-5-3 0,-4 3 315,0 1 0,-5 5 0,2 1 0</inkml:trace>
  <inkml:trace contextRef="#ctx0" brushRef="#br0" timeOffset="13">16640 10404 7569,'0'-11'120,"1"1"78,3 2 1,-1 3 102,4 5 47,-4 0-11,2 0 1,-5 6-68,0 6 0,0 1 41,0 6 1,0 1-171,0 7 0,4-2 0,0 5 0,-1 1 36,-3 3 1,0 2-81,0 2 1,0-3 9,0 3 0,0-3-159,0-5 1,0 2-99,0-6 130,0 1 1,4-8-109,0 0-33,5-5 0,-8 3-620,3-6 317,-3-5-98,-1-1-1557,0-5 2119,-5 0 0,-6-5 0,-7-1 0</inkml:trace>
  <inkml:trace contextRef="#ctx0" brushRef="#br0" timeOffset="14">16572 10416 7569,'-7'-18'0,"2"2"-195,5 4 12,5 1 113,2 4 166,4-3 1,1 9 130,-1-3 0,2 3 456,2 1 0,3-4-333,4 0 1,3 2 102,1 6 0,3 2-243,6 5-100,-6 1 0,4 4 0,-3 3 20,3 3 4,-4 6 0,3-3-373,-5 6 1,0-5 101,-5 5 1,-4-2 0,-3 1-293,-2-3 1,-2 1 253,1-1 1,-6-1-46,-2-3 1,-4-1 321,-4-3-81,-2 2 1,-12-3 64,-5 5 0,-6 0 25,-9 0 1,-3-1-14,-4 1 1,-1-5-25,0-3-1,2 0-636,2-3 754,-2 2 1,9-12-137,1 6 1,5-6-139,6 2 1,5-2-117,3-2-193,2 0 1,7-2 391,2-2 0,11-1 0,-5-1 0,-1 0 0</inkml:trace>
  <inkml:trace contextRef="#ctx0" brushRef="#br0" timeOffset="15">18365 14493 7569,'11'-6'-39,"1"-8"19,-1 2 1,2-2 280,2 3 1,-1 0 418,5-1 1,-4 1 208,4-1-464,0 1-197,-1-1 0,2 2 310,-4 3-106,4-3-295,-7 8 1,7-7 187,-5 6-142,5-1-61,-7 4 1,7 0 22,-4 0 1,-1 5-29,-4 2 1,1 0-75,-1 0 0,-3 1-184,-1 3 1,0 2 110,0 2 1,-2-2-118,-5 2 1,0 3 50,0 1 0,-1 3-41,-3 0 1,-2 1 85,-6 0 0,0 0 0,-3 0 1,2-4 34,-2 0 1,2-1 2,2 1 0,-1 2 126,1-2 6,-1-2-120,1-1 1,3 0 181,1-1-174,4 5-49,-2-7 1,1 5-1,0-3 1,1-1 1,3 5 0,0-5-108,0 1 1,0-2 83,0-2 0,1 0 1,3 1 1,1-4 131,2-1-157,4 1 291,-5 3-273,5 1-117,-4-1 1,2-3-76,-6-1-57,1-4 0,-4 3-499,0-2-605,0-3 102,0 4 717,0 0 604,0-3 0,-5 3 0,-1-5 0</inkml:trace>
  <inkml:trace contextRef="#ctx0" brushRef="#br0" timeOffset="16">18559 15430 7569,'0'6'804,"0"-2"-612,0-8 162,5 3-170,-4-4-134,9 5-400,-8 0-113,3 0-425,-5 5 888,0-4 0,0 9 0,0-4 0</inkml:trace>
  <inkml:trace contextRef="#ctx0" brushRef="#br0" timeOffset="17">19096 14265 7569,'0'-12'-106,"0"1"135,0 4 0,0-3 42,0 3 11,-5 2 1,2-4 65,-5 5 0,2-5-113,-2 1 1,-2 2 36,3-2 0,-3 1 81,-2-5 1,1 5-141,-1-1 1,1 1 87,-1-5 0,1 5 20,0-1 0,-1 2-59,1-2 1,-1-1 12,1 5 0,-4-3-19,-1 3 1,0-4-10,1 4 1,1 1-30,-5 3 1,1-4 68,-1 0 0,-1 0-46,4 4 14,-4 0-56,7 0 1,-4 0 2,1 0 1,4 0 14,-3 0 0,-2 0-69,2 0 0,-5 4 52,0 0 0,-6 3-10,-5-3 0,0 5 159,0-1 1,-1 2-84,6 1 1,-1 2 61,4 2 1,0-2-101,1 2 1,0 2 8,3-2 0,-1 4 28,5-4 0,-1 4 9,5-4 1,-1 6 17,1-2 1,3-1-4,1 1 0,3-2 170,-4 2-195,6 3-17,-8-4 0,5 5 68,-3-1 1,-2 1-22,2 0 1,-6 1-5,-1 3 0,-1-3-23,0 3 1,4-2 11,-4 2 1,4-3 53,0 2 0,2 0 1,3 0 1,-2-1 29,5 1 0,0-6-66,4 0 0,0-3-74,0 2 0,0 3 72,0-3 1,0-1-16,0 1 0,4-2 21,0 3 1,-1 1 6,-3-2 1,2 3-2,2 1 0,-3-2 68,3-2 0,-3 3 74,-1-3 0,0 2-84,0 2 0,0-4-132,0 0 1,1-4 198,3 5-326,-3-7 182,4 9 1,0-9-4,3 2 1,-2-1-4,2 1 1,0-2-44,3 2 0,0-2-13,1-2 1,-1 1-28,1-1 0,-1 0 57,0 1 0,1-1-93,-1 1 1,1-1 46,-1 1 1,1-5-16,-1 1 0,2-2 53,2 2 0,3 1 5,5-6 1,-2 5-44,-2-4 0,3 1-4,-3-1 0,-3-2-112,-1 6 130,-2-6-11,-1 3 1,-1-1-51,0 0 0,1 1 52,-1-1 1,-1-1 58,-2 4 1,6-4-73,-3 0 1,5 0 3,-1 1 1,-1-3 29,5 3 1,-1-3-16,1-1 1,1 0 53,-5 0 1,4 1-48,-4 3 0,4-2 43,-3 1 1,3-1-72,-4-2 0,0 0-5,-3 0 1,-1 0 3,0 0 0,1 0-129,-1 0 116,1 0 1,3 0-13,0 0 0,0 0-12,-3 0 1,-1 0 18,1 0 0,-1-4-111,1 0 0,-1-1 123,0 1 1,0 2-1,-4-6 1,3 5 15,-2 0 0,2-2 7,1 1 0,1-5-65,-1 1 1,-3 2-3,0-2 1,-1 2-138,5-2 0,-1-2 58,0 3 0,1-2-14,-1 1 1,1-2 18,-1 2 1,1-2 8,-1-1 1,0 1 56,1 2 0,-1-2 82,1 2 0,-2-2-45,-3-1 1,4-1 124,-4 1 1,0-1-82,0 1 0,1-2 70,3-2 0,-1 1-272,-2-5 206,2 5-107,-4-2 0,6-1-122,-1-2 0,-1 3 95,-2 0 0,1 0-60,-5 1 0,3-2 123,-3 2 0,4 2 50,-4-2 1,-1 2 86,-3 2 1,0-1-40,0 1 0,0 0 15,0-1 1,0 1-84,0-1 1,0 0 7,0-4 1,0 4-7,0-4 0,0 4-203,0 0 163,0 1 1,0-1-19,0 1 1,0 0 77,0-1 1,0 1-52,0-1 1,0 5 121,0-1 0,0 1-11,0-5 0,0 5-24,0-1 0,-1 0-31,-3-3 0,3-1 6,-3 1 1,3 0-33,1-1 1,1 1-95,3-1 1,-3 1 0,3-1 0,-3 5-2,-1-1 40,0 1 51,0-5 17,0 1 0,-1 3-12,-3 1 0,2 3 14,-6-4 0,6 4 97,-2-3-41,-3-1 0,6-3-91,-3-1 1,3 1 42,1-1 0,0 5-132,0-1-2,5 1 75,-4-5 15,5 1 0,-6-1 43,0 1 0,0 3 79,0 1 1,-2 3-89,-2-4 1,2 6 30,-6-2 57,1-2-70,-5-1 0,2-4-95,2-1 0,0 5 8,4-1 0,0 1-86,4-5 0,0 1 109,0-1 1,0 1-14,0-1 1,0 5 45,0-1 0,-1 1 60,-3-5 1,1 5 76,-4-1-150,4 0 10,-7 2 1,4-3 64,-6 5 1,0-5-105,-4 2 1,4 0-3,-4 0 0,4 3-60,0-4 0,1 1-167,0-5 1,3 1-82,0 0 1,6-6-265,-2-2 0,-1-1-21,1 1 1,-5-3 649,2 3 0,-9-8 0,-1-2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16:41.76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6144 2296 6659,'0'-7'-203,"0"2"773,0 0 251,0 4-396,0-4-226,0 5 135,0-5-72,0 3-98,0-3 0,-1 5-36,-3 0 0,3 2 157,-3 1-152,3-1 1,1 8-74,0-3 1,0 4 76,0 0 0,0 0-118,0 1 1,0 1 66,0 2 0,0-1-110,0 5 1,0-1 66,0 1 0,0 2-45,0-2 1,1 3 63,3 1 1,-1-1-12,4 1 0,-4 0 17,1 0 1,1 0-11,-2 0 1,5-1-99,-4 1 1,1 0 95,-1 0 0,-2 2-120,6-2 1,-6 6 17,2-6 0,-1 3 26,1-4 1,-3 1 31,3 0 0,-3-4-19,-1 0 0,4-1-22,0 1 0,-1 1 19,-3-4 1,0 3 122,0-4 1,0 0-106,0-4 0,0-3 120,0 0 0,0-1-38,0 5 0,0-5 28,0 1-89,0 0 1,0-1-7,0 1 0,0-4-28,0 3 94,0-4-220,0 2 339,0-5-182,5 0 282,-3 0-132,3 0-25,-5 0-136,5 0 0,-3 0-118,6 0 1,0 0 55,3 0 1,2-4 5,2 0 0,-1-3 31,5 3 1,-5-1-1,1 1 0,2 3-26,-2-3 0,4 1 23,-4 0 0,4 1 19,-4-2 1,4-1-11,-3 2 1,4-3 12,-1 3 1,-1 1-19,1-1 1,-4 1 18,4 2 0,-4-3-10,4-1 1,-5 0 2,2 4 0,0-1-50,-1-3 0,0 3 44,-3-3 0,-4 2-217,-1 2 0,-3-3-92,4-1-156,-6 0 76,3 4-936,-5 0-467,-5 0 1795,-1 0 0,-6-5 0,1-1 0</inkml:trace>
  <inkml:trace contextRef="#ctx0" brushRef="#br0" timeOffset="1">6190 2741 7569,'-8'0'16,"1"0"374,4 0-92,-2 0 239,5 0-236,5 0 1,2-1-119,4-3 1,1 3 79,-1-3 0,4 3-57,0 1 1,6-4-2,-2 0 1,2-1-23,2 1 1,0 3-87,0-3 0,3-1 86,1 1 1,1-1-1,-1 1 1,-2 3-304,6-3 0,-5-1 97,5 1 0,-7-3-234,-1 3 1,-2-1 146,-6 1 0,1 3-925,-5-3 293,-5 3-465,-1 1 650,-15 0 0,-2 5 557,-11 2 0,0 3 0,0 2 0</inkml:trace>
  <inkml:trace contextRef="#ctx0" brushRef="#br0" timeOffset="2">6190 2353 7115,'-5'-12'-806,"4"1"2264,-4-1-1110,5 1 1,0 3 311,0 1-345,0 4 0,1-3-86,3 2 1,3 3-4,9-3-77,1 3 0,4-3 63,2 0 0,-2-1-29,10 1 0,-1 2-81,4-6 0,1 4 61,-1-3 1,0 3-139,0-4 1,-3 6 23,-1-2 0,-4-1-572,0 1 1,-7 0 110,-3 4 412,-4 0 0,0 5 0,-1 2 0</inkml:trace>
  <inkml:trace contextRef="#ctx0" brushRef="#br0" timeOffset="3">7172 1667 7569,'-6'0'0,"1"-1"0,5-3 14,0 3 109,0-9 71,0 4 1,0-2 167,0 0-199,0 6 107,0-3 590,0 5-783,0 5 0,0 1 9,0 6 1,0-5-8,0 1 0,0 1 6,0 6 1,0-1 20,0 5 1,0 0-13,0 4 1,1-3 8,3 3 1,-3-3 0,3 7 0,1-3-52,-1-1 0,0 4 44,-4-1 1,0 5-93,0-5 0,1 5 34,3-5 1,-3 6-4,3-1 1,-3 0-92,-1 0 0,0 2 67,0-3 0,0 3-42,0 1 1,0-3 54,0-1 0,0 1-139,0 3 0,0-1 72,0-2 0,1 2-72,3-3 1,-3-1 148,3 2 1,-2-5-3,-2 5 0,1-6-19,3 2 1,-2 1 76,6-2 1,-6 5 43,2-5 0,1 1-64,-1-4 1,1 0-83,-1 0 1,-2-2 71,6-2 0,-5 3-93,0-3 1,-1 2 16,-2 2 1,1-1-122,3-3 1,-3 2 195,3-2 0,-3-1-63,-1 1 1,0-4-17,0 4 0,0-3 13,0 3 1,0-5-92,0 1 1,1 1 52,3 0 0,-3-1 40,3-4 0,1 1 6,-1-1 0,1-3-2,-1-1 17,-3 1 0,4 3-36,-5 1 1,4-5 109,0 1 0,0 0-90,-4 3 118,0 1 0,0-1-98,0 0 1,-1-3 34,-3 0-164,2-1 167,-3 5-138,5-1 0,0-3 101,0-1-73,0-4 29,0 7 127,0-9-124,0 9 97,0-8 0,2 4 47,1-2-80,-1-3 60,3 4 0,-5-4-33,0 3-23,0-3 33,0 5 13,0-6-154,5 0 72,-4 0 1,5 0-33,-2 0 0,-1 0 34,4 0 1,-3 0-2,4 0 0,-1-2-6,5-2 1,-1 3 74,1-3 0,-1-1-70,1 2 1,3-5 4,0 4 1,0-1-4,-3 1 10,4 3 0,-3-8-17,2 5 14,-2 0 0,-3 3 114,-2-3-99,2 3-306,-9-4-346,4 5-456,-5 0 1,-5 0-1,-1 0 1</inkml:trace>
  <inkml:trace contextRef="#ctx0" brushRef="#br0" timeOffset="4">7195 1588 7110,'-11'0'89,"-1"0"309,6 0-192,1 0 1,4 0 131,-3 0 29,3 0-262,-5 0 132,6 0-143,6 0 1,0 0 108,5 0 0,1 0-65,-1 0 1,1-4 24,-1 0 1,2 0-9,2 4 1,-1-4-15,5 0 1,-4-1 16,4 2 1,-1 0-138,1-5 1,3 5 81,-3-5 0,-3 4-116,-1-3 0,2 3 18,-2-4 1,-4 6-58,-3-2 0,-5 1-135,0-1 90,-1 3 1,-4-4 0,-1 5-358,-5 0 350,-2 0 0,-5 4-684,-1 0 0,5 5 788,3-2 0,-4 3 0,-6 2 0</inkml:trace>
  <inkml:trace contextRef="#ctx0" brushRef="#br0" timeOffset="5">8132 1588 7569,'-7'-6'0,"1"5"2,2-3 252,3-2 203,-4 5 44,5-4 502,0 5-923,0 5 1,1 1 83,3 6 1,1-1-95,3 0 0,2 2 23,-3 2 1,3-1-85,2 5 1,1-4 77,2 5 1,-1-1-18,5 3 0,-4-3-89,4 0 0,-5-1 118,1 1 1,2 2-128,-2-6 0,0 4 99,-3-4 0,-1 0-62,0-3 0,1 0 41,-1 4 1,-1-4-101,-2 4 1,2-4 54,-2 0 1,-2-5-78,2 1 0,-4-1 35,3 5 1,-3-4-8,4-1 1,-6-3-386,2 4 279,2-6 1,-4 4-91,1-2 1,0-2-152,1 1-615,-3-1 292,4-2 476,-5 0 1,-5 0-1,-1 0 1</inkml:trace>
  <inkml:trace contextRef="#ctx0" brushRef="#br0" timeOffset="6">8486 1588 7569,'0'-12'3,"0"1"1,0-1 137,0 1 1,0 3 151,0 1-129,0-1 1,0 0 389,0 1-357,-5 4 0,2-2 180,-5 5-237,1 0 0,-5 9-88,1 2 1,0 7 95,-1-3 0,-3 7-144,0 1 1,-2 1 73,2 6 0,2-3-108,-2 4 1,-1-5 27,0 5 0,-3-2-90,4 1 1,-5 3 31,1-2 0,2-3 50,2-2 1,-1-2-126,0-1 0,1-1 102,4-3 1,-1 1-106,1-5 1,3 1 36,1-5 1,3 0-142,-4 1 1,6-5-452,-2 1 233,3-5 74,1 7 1,1-9 99,3 3 0,-2-3 286,6-1 0,4-5 0,6-1 0</inkml:trace>
  <inkml:trace contextRef="#ctx0" brushRef="#br0" timeOffset="7">8668 1976 8949,'-6'5'341,"1"-3"45,5 6-249,0 5 1,0 1-80,0 5 0,-1-2 96,-3 3 1,3 1-78,-3-2 0,3 3 55,1 1 0,0-4-192,0 0 0,0-4 31,0 4 0,3-5-78,1 1 1,0-2-32,-4-2 1,1-1-10,3-2-8,-3 2 1,6-7-65,-3 4-540,-3-4 436,4 2 0,-4-5-465,3 0 788,-3 0 0,9 0 0,-3 0 0</inkml:trace>
  <inkml:trace contextRef="#ctx0" brushRef="#br0" timeOffset="8">8851 1896 7569,'7'-8'318,"-4"1"34,-1 4-188,-2-2 0,0 4 307,0-3 162,0 3-445,5-4 1,1 5 27,5 0 1,-3 0-29,0 0 0,-1-4-28,5 0 0,-1 0 22,1 4 1,-1 0-38,0 0 1,5 0-81,-1 0 0,0-1 57,-4-3 1,1 3-155,-1-3 1,1-1 116,-1 1 0,1 0-233,-1 4 0,-3-1-972,-1-3 87,-4 3 1033,2-4 0,0 5 0,1 0 0</inkml:trace>
  <inkml:trace contextRef="#ctx0" brushRef="#br0" timeOffset="9">9388 1667 7319,'0'-11'230,"0"0"257,0 4-30,0-3 233,0 9-214,0-4-126,0 5 1,0 5-254,0 2 0,4 5 109,0 3 1,-1 0-128,-3 8 1,0-3 69,0 7 0,0 2-210,0 2 1,0-2-149,0 1 0,0-4 139,0 0 0,4 2-54,0-1 1,4-2 86,-5-6 1,1 2-55,-4-6 1,4 4 45,0-4 1,0 0-357,-4-3-38,5-1-24,-4 1-875,4-1 678,-5-5 660,0 0 0,0-6 0,0 0 0</inkml:trace>
  <inkml:trace contextRef="#ctx0" brushRef="#br0" timeOffset="10">9411 1759 7569,'0'-19'-112,"0"0"119,0 5 49,0-3 1,0 6 120,0-1 0,0 1 55,0 0 0,0 3 741,0 0-377,0 6-377,5-3 0,-3 5-61,6 0 0,-4 4-88,3-1 1,0 6-60,0-1 4,4 2 0,-5 5-70,5 0 0,2 1 111,2-5 1,-2 2-64,2 2 1,-1-6 27,1 2 1,-2-2-118,2 3 0,-2-5 83,-2 1 1,1-6-71,-1 2 0,1-3 72,-1-1 0,0 0 1,1 0-4,-1 0 0,-3-1 14,0-3 0,-5 2 69,5-6 0,-5 1-62,0-5 1,4 1 103,0-1 0,0 0-85,0-4 0,-3 3 35,4-7 1,-2 5-77,2-4 1,0 5 48,-4-1 1,1 2 197,-1 2-195,-3 0 0,5 3 215,-6 0-167,0 6-140,0-3 107,0 15 0,0-1-122,0 10 0,0 0 75,0 4 1,0 1 29,0 2 1,1 2-112,3 3 1,-3 2 82,3-3 0,-2-1-174,2 2 0,-3-2 100,3 1 1,-3-2-1,-1-5 1,2-1 37,1-3 1,-1 1 14,2-5 0,-3 1-43,-1-5 1,0-3-23,0-1-271,5 1 168,-4 3-667,4-4 301,-5-2 27,0-5 1,-10-5 0,-3-2 0</inkml:trace>
  <inkml:trace contextRef="#ctx0" brushRef="#br0" timeOffset="11">9456 1450 7569,'0'-17'49,"0"0"1,0 10 281,0-1 156,6 5 170,-5-7-154,4 9-251,-5-9 0,0 7 207,0-4 22,5 4-361,-4-7 17,4 9 1,-5-9-45,0 2 0,2 2 108,1-2 0,0 0-197,5-3 11,-6 0 0,7-2-41,-5-2 0,3 2-4,-3-2 0,4 1-13,-4-1 0,3 2 34,-3-2 1,0 2 14,-4 2 0,4-1 27,-1 1 0,1 3 59,-4 0-34,0 6 1,0-4 19,0 2-200,0 2 119,0-3-143,5 16 0,-2-4 82,4 8 0,-3-1 37,4 2 1,0 0 124,3 3 1,4 3-75,0-3 1,1 2 12,-5 2 1,4 0-34,1 0 1,-3-5 51,-5-3 1,2 1-18,-2 0 1,1-1-44,-2-4 1,2-3-90,-5-1 0,1-3-181,-1 4 1,-3-4-610,3 3 1,-3-3 398,-1 4 1,0-5 483,0 5 0,-5 0 0,-1 3 0</inkml:trace>
  <inkml:trace contextRef="#ctx0" brushRef="#br0" timeOffset="12">7960 1393 7569,'7'0'-1491,"-2"-1"1747,-5-3 697,0 3-273,0-4 858,0 5-1518,-5 5 1,2 1 58,-4 6 0,3-1-30,-4 1 1,1 0 62,-5 4 0,4-3-15,1 7 0,-1-3-7,-3 2 1,1 3 2,2-3 1,-2 3-66,2 0 0,-2 1 74,-1 0 1,3 4-125,0-1 0,5 5 63,-5-5 0,6 5-6,-2-4 1,2 3-12,2-3 1,0 3-61,0-3 0,0-1 22,0-3 1,4-1 45,0-3 0,4 1-52,-5-5 1,6 4 43,-1-3 0,-2 3 87,2-4 0,0 0-88,3-3 0,-3 3 83,-1 0 1,1-1-57,3-6 0,1 2 2,-1-3 1,-1 3 22,-2 2 0,2-4-16,-2-1 1,0-3-28,0 4 1,2-5 73,-2 5-159,-3-5 97,5 7 0,-7-9-282,4 3-207,-4-3 1,2 0-23,-5 3-1177,0-3 718,0 4 926,0-5 0,5 6 0,1 0 0</inkml:trace>
  <inkml:trace contextRef="#ctx0" brushRef="#br0" timeOffset="13">10005 1405 6078,'0'-12'960,"0"5"-430,0-1-373,0 6 1,0-5 143,0 3-43,-5 3 74,3-4 10,-3 5 55,5 0-12,0-5-37,0 4 8,0-4-120,0 5-123,5 0 0,-2 1-6,4 3 1,-3-2 8,4 6 1,-2-4-19,2 3 1,2 1 0,-4 3 47,1 1-44,3-1 0,-4 4-45,6 1 1,-5 3 51,1-4 0,-1 5-90,5-1 0,-1 2 41,1-2 0,-2 2-143,-3-2 0,4 5 13,-4-1 0,2 6 119,-1-6 1,2 3-202,-2-4 0,-3 5 43,-2 0 1,-1 1-49,-2-2 1,0-2 18,0 3 1,0-3 49,0-1 1,0-1 66,0-3 0,-5 1 10,-3-5 1,2 4-34,-2-4 1,5 1-4,0-5 0,-2 0-14,1 1 1,-1-5 22,1 1 0,3-4-49,-3 4 1,3-5 0,1 5-301,0-6 70,0 4-466,0-1-412,0-4 428,0 4 499,0-5 0,-6 0 0,0 0 0</inkml:trace>
  <inkml:trace contextRef="#ctx0" brushRef="#br0" timeOffset="14">10290 1439 7569,'4'-11'-310,"0"-1"156,0 1 202,-4-1 1,3 1 317,1 0 1,1 3-105,-1 0 0,-1 2 114,4-2 0,-3-1-191,4 6 1,-1-5-35,5 4 1,-5-1 13,1 1 1,0 3-25,3-3 1,0 3-167,1 1 50,-1 5 0,-3-2-89,-1 4 0,0-3 64,0 4 1,2-1-69,-5 5 0,0-1-2,-4 1 1,0-1-66,0 0 0,0 5 37,0-1 1,-4 1 5,0 0 1,-5-4 73,2 3 1,-3-1-10,-2 2 1,1-4 102,-1 4 0,2-8-64,3 0 1,-2-4 87,5 3 0,0-3-80,4 4 8,0-6 1,0 4 1,1-6 56,3 0 1,3 0-5,4 0 0,4 0 10,0 0 0,2 0-66,-2 0 1,2 0 11,2 0 0,1-4-284,-5 0 0,4-1 100,-4 1 1,1 3-1106,-5-3 1251,1 3 0,-1 1 0,0 0 0</inkml:trace>
  <inkml:trace contextRef="#ctx0" brushRef="#br0" timeOffset="15">10861 1656 7569,'0'-11'488,"0"4"-195,0-3-137,0 4 224,0-1-99,0 2 0,0 7-270,0 1 0,0 4 36,0 4 0,0 6 80,0 2 1,0 0-45,0 4 0,0-3-4,0 7 0,0-3 16,0-2 1,4 4-125,0-3 1,0 2 20,-4-6 1,0-2-81,0-2 0,0-2-148,0-2 110,0 0-784,5 1 407,-4-6 503,9 4 0,-9-8 0,5 3 0</inkml:trace>
  <inkml:trace contextRef="#ctx0" brushRef="#br0" timeOffset="16">10690 1896 7569,'0'-12'0,"5"5"243,3-1 0,3 1 383,4-5 1,3 2-254,5 2 1,0-2-42,0 3 0,1 0-248,2 0 1,-2 4-149,3-1 0,-3-1-321,-1 1 265,-5 1 120,3 3 0,-8 5 0,4 1 0</inkml:trace>
  <inkml:trace contextRef="#ctx0" brushRef="#br0" timeOffset="17">11341 1987 7573,'0'-6'458,"0"1"-142,0 5-24,5-5-149,-4 3-425,9-3 145,-8 5-103,8 0 240,-9 0 0,4 0 0,-5 0 0</inkml:trace>
  <inkml:trace contextRef="#ctx0" brushRef="#br0" timeOffset="18">11695 1942 8086,'0'-7'445,"1"2"-273,3 5-439,-3 0 40,4 0-1723,-5 0 1950,0 5 0,5-4 0,2 5 0</inkml:trace>
  <inkml:trace contextRef="#ctx0" brushRef="#br0" timeOffset="19">11969 1930 7569,'6'0'-1479,"-1"0"1457,1 0 853,-5 0-648,4 0 0,-4 0-208,3 0 19,-3 0-9,4 0-168,0 0 188,2 0 0,0 0-222,1 0 82,-5 0 135,2 0 0,0 0 0,1 0 0</inkml:trace>
  <inkml:trace contextRef="#ctx0" brushRef="#br0" timeOffset="20">12540 1622 7569,'0'-7'-885,"0"-3"1868,0 4-262,0 0 51,0-5-245,0 10-336,0-4-52,0 15 1,0-1-78,0 10 1,0 0-46,0 4 0,0 0 33,0 0 1,0 0-38,0-1 0,0 1 34,0 0 1,0-1-127,0-3 0,1 1 41,3-5 1,-3 0-39,3-3 0,1-1-170,-1 1-7,0-1 1,-3-3-418,3-1 1,-3-3-58,3 4 727,-3-6 0,-1 3 0,0-5 0</inkml:trace>
  <inkml:trace contextRef="#ctx0" brushRef="#br0" timeOffset="21">12346 1850 7569,'6'-1'-93,"-2"-3"93,2 3 207,1-4 1,8 5 339,0 0 0,6-4-176,-2 0 1,2 0-122,2 4 1,0-3-122,0-1 0,3 0-97,1 4 1,-2 0-177,-6 0 0,2 1 144,-6 3 0,0 2 0,-3 6 0</inkml:trace>
  <inkml:trace contextRef="#ctx0" brushRef="#br0" timeOffset="22">13157 1462 7569,'0'-6'228,"0"0"1,0 5 233,0-3 14,0 3 78,0-4-384,0 5 0,0 5 22,0 3 1,4 2-37,-1 1 1,5 6-1,-4 2 1,5-1-45,-2 1 24,4 0 0,1 4-110,3-1 1,3 5 79,5 0 0,-1-1-82,-3-3 0,5 0 94,-5 0 0,5 0-157,-5-1 0,1-2 50,-1-1 0,2-5-56,-6 1 1,0-3 69,-4 0 0,0-1-11,-4 1 0,2-1-138,-5 1 1,4-5 100,-5 1 1,1-4-619,-4 3 265,0-4-198,0 7-294,0-9 220,0 9 0,-1-8 648,-3 1 0,-2-1 0,-6-2 0</inkml:trace>
  <inkml:trace contextRef="#ctx0" brushRef="#br0" timeOffset="23">13545 1473 7569,'0'-23'151,"0"1"-151,-5 4 61,4-4 1,-4 10 29,5-4 0,0 7 100,0 2 0,0 3 231,0-4 1,-2 6-204,-1-2 1,0 3-86,-5 1 1,0 10-73,-8 5 1,2 7-136,-5 4 0,0 0 26,-3 4 52,-1 6 0,0-1-126,0 3 1,0 2 50,0-2 1,2 0-158,2-4 1,-2 0 63,6 1 1,0-6-22,4-3 1,0-5 29,4-2 1,-2-5-67,5 1 0,-4-2-107,5-2-66,-1 1 393,4-1 0,-5 0 0,-2 1 0</inkml:trace>
  <inkml:trace contextRef="#ctx0" brushRef="#br0" timeOffset="24">13705 1827 7569,'0'-7'182,"0"-1"317,0 6-440,0-4 28,0 6 217,0 6 1,0-4-75,0 6 1,0-1-208,0 5 1,0 3 106,0 0 0,0 2-124,0-2 1,4-1 101,0 5 0,-1-4-179,-3 4 0,0-5-13,0 1 1,2-2-17,2-2 1,-3-3 40,3 0 68,-3-6 161,-1 8-151,0-8 108,0 3 1,0-7-92,0-1 0,0 0 53,0-4-31,0-1 1,1-4 95,3 1 1,1 0-128,3-1 1,2 0 32,-3-4 0,4 2-180,0-5 1,0 5 53,1-1 1,-1 2-20,1 2 0,-2 0 92,-3-1 0,4 6 30,-4 2 1,0 3-53,0 1 1,-4 0 21,7 0 0,-8 5-4,6 2 1,-5 7 13,0 2 1,2 0 0,-1-1 0,0-1-116,-4 5 0,4-1 59,0 1 0,1-1-212,-1-3 1,-3-2-230,3 2 270,2-2 0,-4-3-892,6-2 537,-5 2 565,7-9 0,-4 9 0,6-4 0</inkml:trace>
  <inkml:trace contextRef="#ctx0" brushRef="#br0" timeOffset="25">14139 1747 7569,'0'-7'0,"0"-1"282,5 6 0,-2-3-28,4 5 1,-3 0 86,4 0 0,-5 0-105,5 0 0,0 0 81,3 0 0,4-4-199,1 0 1,-1 0 30,-4 4 1,4 0 16,1 0-106,-1 0 0,-4 0 216,1 0-884,-1 0 464,1 0-1444,-1 0 1588,-5 0 0,5 0 0,-5 0 0</inkml:trace>
  <inkml:trace contextRef="#ctx0" brushRef="#br0" timeOffset="26">14584 1473 7569,'-6'-6'566,"1"-4"85,5 9-501,0-5 1,1 6-1,3 0 1,-3 6-35,3 1 21,3 3 1,-6 7-15,3 2 1,1 4 71,-2 3 0,1-2-175,-4 3 0,0-3 24,0-1 0,0 0-57,0 0 1,0 0 13,0-1 0,0-3-73,0 0 0,0-3-27,0 3 0,4-5-135,0 1 1,0-2 24,-4-2 0,0 0 51,0 1 1,1-2-356,3-2 1,-3-2-165,3-2-263,-3-3 940,-1 4 0,0-5 0,0 0 0</inkml:trace>
  <inkml:trace contextRef="#ctx0" brushRef="#br0" timeOffset="27">14573 1519 7412,'0'-11'-393,"0"-1"410,0 1 0,0-1 159,0 1 1,0 3-47,0 1 0,0 3 229,0-4 0,0 4-46,0-3 0,1 4 10,3-1-178,-3 3 1,6 1-34,-3 0 0,-2 0-135,6 0 0,-2 1 118,2 3 1,2-1-3,-3 4 1,4 1-29,0 3 0,0 0-114,1-4 0,-1 3-1,1-2 33,-1 2 0,0-2 163,1-1 1,-1-3-83,1 4 0,-1-6 51,1 2 1,-1 1 32,0-1-157,1 0 0,-1-4 51,1 0 1,-5 0-76,1 0 0,0-1 2,3-3 1,-1 1-83,-2-4 1,2 3 23,-3-4 1,2 1 65,-1-5 1,2 1 9,-2-1 1,-2 1-8,2-1 1,-4 2 69,3 3 0,-3-3-54,4 2 0,-6-2 104,2-2 1,1 5 84,-1-1 21,0 6 1,-1-5 277,1 3-343,0 3 1,-4-3-119,0 8 0,1-1 78,3 4 0,-3 6-39,3 6 1,-3 3 29,-1 0 0,2 5-82,2 0 0,-3 4-25,3 0 1,-3 2 64,-1 1 0,1 0-198,3 1 1,-3-6 65,3-2 1,-1-3-1,-1-2-243,2 1 303,0-5 0,0 0-92,-1-3 14,1-2-172,-4 3 182,0-4 0,0-5-805,0 1-411,0-6 916,0 4 0,-1-6 390,-3 0 0,-2-6 0,-6 0 0</inkml:trace>
  <inkml:trace contextRef="#ctx0" brushRef="#br0" timeOffset="28">14687 1256 7569,'0'-7'-125,"0"-1"1,0 4 409,0-3-56,0 4 0,0-3 261,0 2 109,0 3-152,0-9 203,0 8-326,5-8-187,-3 4 1,4-2-57,-2 1 1,-3 3 75,3-4 0,-2 4-209,2-3 114,-3-1 1,8-3-61,-5-1 0,1 1-8,-1-1 1,-3 5-106,3-1 1,1 1-116,-1-5 122,5 1 1,-3-1 102,6 1 0,-6 3 1,-2 1 221,2-1-206,-5-3 1,4 3 254,-5 0-198,0 6 0,0-4 161,0 2-156,0 2-32,0-3 1,4 7-108,0 1 1,1 0 66,-1 5 1,-2-1 20,6 5 0,-2 3 6,2 0 0,2 2 94,-2-2 0,2 1-102,1 3 1,1 3 87,-1-3 0,-1-3-48,-2 0 0,2 0 7,-2-1 0,-2 1-276,2-5 0,-6 0 86,2 1 0,1-1-673,-1 1 1,0-1 3,-4 1 788,0 4 0,-5-3 0,-2 3 0</inkml:trace>
  <inkml:trace contextRef="#ctx0" brushRef="#br0" timeOffset="29">15247 1154 7569,'0'-12'-82,"0"4"17,0 1 453,5 4 132,-4-7-68,4 9 1,-5-4 419,0 5-527,0 5-196,0 1 0,0 6 149,0-1 0,2 4-115,1 1 1,4 4 103,4-1 0,2 2-92,2 2 0,-2 0 8,2 0 1,-2 1-9,-2 3 0,-1 1-65,-2 2 0,2 3-24,-2-2 0,2 2-114,1 1 0,-1 0-122,-2 0 1,2 2 84,-2 2 1,-3-3-169,-1 4 0,-3-8 81,-1 0 1,0-2-46,0 1 0,-5 2 21,-3-5 0,-2 3 27,-1-3 1,0 1 4,4-2 0,-3-5-7,2 2 0,-2-4-62,-2 0 0,5-3 60,-1-4 1,1 2-461,-5-3 1,5 3 210,-1-7 1,2 0-1060,-2 0 1441,-2-4 0,-2 7 0,-5-4 0</inkml:trace>
  <inkml:trace contextRef="#ctx0" brushRef="#br0" timeOffset="30">13077 1188 7377,'-1'-7'628,"-3"4"-410,3 1 1,-5 4 22,6 1 0,-1 0-9,-3 5 0,2-5-44,-6 5 1,1 1 159,-5 6-211,1 3 1,-1 5 0,1 0 0,-4 1 57,-1 2 0,1 0-152,4 4 1,1-1 35,2 2 1,-1-2-91,5-2 1,-3 1 25,3 2 1,0 3-11,4-3 0,0 3-121,0 2 1,1-2 108,3-3 0,-1 3-41,4-2 1,1-2 36,3 1 1,-2-4 42,3 0 0,-3-2-14,6-1 0,-2-4 105,-2 0 0,0-1-113,1 1 0,-2-1 3,-2-3 0,0-2 10,-4 2 1,5-2-2,-1-2 0,-2 1 8,2-1 0,-4-1 1,3-2 1,-1 2-96,2-3 0,2 0 79,-2 0 0,1-3-470,-2 4 0,3-6 1,-2 3-75,2 1 529,2-5 0,-1 9 0,1-4 0</inkml:trace>
  <inkml:trace contextRef="#ctx0" brushRef="#br0" timeOffset="31">15624 1199 7569,'0'-7'-192,"0"-1"62,0 0 0,0-3 198,0 0 183,0-1-61,5 1 0,-4-1-11,3 1 0,1 3 268,-1 1-183,5 4-62,-8-2 1,9 1-35,-2 0 1,-2 1-42,2 3 1,-1 0 243,5 0-350,-1 0 1,1 3 94,-1 1 1,-3 5-175,-1-1 39,-4 2 0,3 3-1,-2 2 1,-3-3-99,3 4 1,-4-4 37,-4 0 1,2-1-40,-6 1 1,2-1 58,-2 0 1,-1 1 31,5-1 0,-3-3 3,3 0 0,-4-5 112,4 5 0,1-4-62,3 3-3,0-4 1,0 3 40,0-2 0,1-3 116,3 3 0,2 1 121,6-1 0,0 0-95,3-4 0,3 4 65,5-1 0,0 1-83,0-4 1,5 0-327,2 0 0,-1 0-250,2 0 0,-6-4-358,2 1 1,-4-1-578,-4 4 1324,-3 0 0,-4 5 0,-1 1 0</inkml:trace>
  <inkml:trace contextRef="#ctx0" brushRef="#br0" timeOffset="32">7869 2707 7619,'0'-8'744,"0"1"-536,0 4 1,4-3 141,0 2-164,4 3 1,0-6-51,7 3 2,-2 3 0,7-4-73,-4 5 1,4-4 99,-1 0 1,2 1-159,2 3 0,0-2 22,0-1 1,0 1-39,0-2 1,-4 3 58,0 1 1,0 0-48,4 0 0,3 0 29,1 0 0,0 0 7,-5 0 1,5 0-103,0 0 0,4 0 111,0 0 1,-2 0-116,2 0 1,-5-1 97,5-3 1,-5 3-36,5-3 0,-5 3 21,5 1 1,-6 0-33,2 0 1,-3 0-3,-1 0 0,0 0 0,-1 0 0,0 0 14,-3 0 1,3 0 8,-3 0 0,2-1-14,2-3 0,1 2 10,3-1 0,2 1-76,5 2 0,-2-3 66,2-1 1,-1-4 65,9 4 0,-4-3-42,4 3 0,0-5 5,4 1 0,-1 2-173,1-2 0,4 5 158,-1-5 0,2 4 114,-2-3 1,3 3-60,5-4 1,-3 2-69,-1-2 0,0-2 40,4 2 1,2 2-405,2-1 1,-2 0 398,-26 4 0,-1-1 1,30-7-9,-28 8 1,1-1-1,-2-1 1,0 0 0,3-1 0,0 0 0,-3 1 0,0 0-6,0 1 0,-1 0 0,31-6-2,-30 6 0,-1 1 0,1 0 1,0-1 7,28-3 1,1 0-28,-1 0 0,-1-2 25,-28 7 1,0 0-1,28-6-18,1 5 1,1-2 17,-1 1 0,0 1-7,-4-4 1,0 3-41,0-4 0,-1 6-162,-3-2 1,2-1 106,-6 1 0,10-1 47,-2 1 1,-3 3 31,-4-3 0,-3 1-8,-1 0 1,-1 1 11,1-1 1,-2 1 10,-2 2 0,6 0 4,-2 0 0,4 0-22,-1 0 0,-2-1 4,3-3 1,2 3-64,1-3 1,3 3 63,1 1 0,-4-4-66,0 0 1,-1-1 46,2 1 1,-4 3 87,-4-3 1,0 2-95,0-2 0,-2 3 149,-2-3 1,1 3-62,-5 1 1,4-2 19,-4-1 1,4 1-94,-4-2 0,4 3 67,-4 1 1,4 0-184,-4 0 0,1-4 88,-1 1 1,-2-1-59,2 4 1,-3 0 279,0 0 1,-1-4-150,0 0 1,0 0 308,1 4 0,-5 0-250,1 0 0,-2-3 165,1-1 0,3 0-229,-2 4 0,2 0 106,1 0 0,0 0-94,0 0 0,1 0-79,-1 0 0,-4 0 26,1 0 1,-1 0-14,5 0 0,-5 0 51,1 0 1,-1 0 0,4 0 1,0 0 107,1 0 1,-2 0-73,-3 0 1,3 0 86,-2 0 0,-3 0-64,-2 0 1,2 1 17,-1 3 0,-1-3-48,-3 3 0,0-3 5,0-1 1,1 4-6,3 0 0,-2 0-107,6-4 0,-5 0-1,5 0 1,-5 0 49,5 0 1,-1 0-30,4 0 0,-3 0 47,-1 0 0,-4 0-37,0 0 1,2 0 16,-1 0 1,0 0 3,-5 0 1,0 0 15,-3 0 0,1 4-10,-4-1 1,3 1 55,-4-4 1,4 4-51,-4 0 1,2 0 155,-2-4 0,-2 0-86,2 0 0,-3 0 199,0 0-105,-1 0-44,1 0-191,-1 0 92,1 0 1,-5 0-521,1 0 237,-6 0-30,8 0 0,-8 1-82,2 3-102,2-3 0,-5 5 12,3-2 0,-3-1-555,-1 4 1008,-5-4 0,-6 12 0,-7-2 0</inkml:trace>
  <inkml:trace contextRef="#ctx0" brushRef="#br0" timeOffset="33">10975 2958 7569,'0'-8'-513,"0"1"193,0 4 778,0-7-202,0 9 0,0-6 755,0 4-311,0 1 2,0-3-91,0 5-516,0 10 1,0-2-62,0 7 0,0 3-14,0 1 0,0 3 121,0 1 0,2-4-198,2 0 0,-3-4 29,3 4 0,1-5-62,-2 1 1,3 0 72,-3-3 1,-1 2-37,1-7 1,-1 0 102,-2 0-28,0-4 242,0 2 74,0-5-256,0-10 1,0 5-35,0-11 0,4 5 20,-1-8 0,6 0-104,-1-4 0,2 0 74,1 0 0,1-3-154,-1-1 1,2 0-37,2 5 1,-1 0 98,5 3 1,-4 2 30,4 6 0,-5 1-5,2 2 1,-4 2 142,0 2 0,-1 3-61,1-3 62,-1 3 0,0 2-53,1 3 0,-1-2 9,1 6 1,-1 3-30,0 5 1,1 3-1,-1-4 1,1 7-20,-1 0 0,-1 1 15,-2 4 0,1-7-92,-5-1 0,1-1 69,-1 1 0,-3-1-83,3-3 1,1-2 80,-2 2 1,3-2-660,-3-2-252,-1 0 1,7 1 411,-6-1 1,2-3 483,-1-1 0,3 1 0,4 4 0</inkml:trace>
  <inkml:trace contextRef="#ctx0" brushRef="#br0" timeOffset="34">16286 1165 7569,'6'-5'-889,"0"4"1456,-1-10 46,-4 10-267,9-9 1,-7 7 66,4-4-205,1 4 1,3-2-26,1 5 1,3-4-77,0 1 0,2-1 31,-2 4 0,-2-1-93,2-3 0,1 2 26,0-1 1,-1 1 32,-4 2 0,-3 0-19,-1 0 1,-3 0 30,4 0 1,-4-3 19,3-1-32,-4 0 0,3 4 77,-2 0 23,-3 0-18,4 0-31,0 0-171,-3 0 1,3 1-55,-5 3 1,3-1 94,1 4 0,0 1-41,-4 3 0,0 2 52,0 2 0,0 3 13,0 5 1,0 3 24,0 1 0,-4 5 98,0-2 0,1 2 28,3-2 0,0 3-80,0-2 1,0 2-13,0 1 0,0 0 6,0 1 1,3-1-118,1 0 0,4 0 64,-4 1 1,0-1-25,-4 0 1,3 0-10,1 1 1,0-1-118,-4 0 0,0 4-17,0 0 0,-1 0 74,-3-3 0,3 0-8,-3 3 1,3-2 37,1 2 1,0-3 123,0 0 1,3-2-77,1-3 0,0 3 17,-4-2 0,1 0-43,3 0 1,-3 2 73,3-3 0,-3-1-93,-1 2 1,-1-4 41,-3 3 1,2-3-67,-6 3 1,4-4 52,-3 0 0,4 2-202,-1-1 1,-1-2 58,1-6 1,1 3 25,3-3 1,0-1 71,0 1 1,0-5-5,0 1 0,0 1 143,0-1 0,0 1 14,0-5 21,0 1 1,0-1-78,0 0 1,0-3-56,0 0 1,0-5 37,0 5 1,0-4-151,0 3 1,0-3 51,0 4 1,0-4 29,0 3 1,0-3 0,0 4-4,0-1 1,0 5-11,0-1 1,0-3 8,0-1 1,0-3-37,0 4 49,0-6-55,0 8 49,0-8 17,0 8-24,0-9-8,0 9 33,0-8-24,0 8 7,0-9 5,0 4 753,0-5-812,-5 0 61,-2 0-31,-4 0 1,-1 0 21,1 0 1,0 0-173,-1 0 1,1 0 92,-1 0 1,1 0-126,-1 0 0,-3 0 37,0 0 1,-5 0-56,1 0 1,1 0-16,-1 0 1,4 4 58,-4 0 1,1 0 95,-1-4 0,1 0-49,3 0 0,2 0 104,-2 0-101,2 5 1,2-4 167,-1 3 0,5-3-42,-1-1 0,4 4 71,-3 0-33,4-1 1,-3-3-112,2 0 183,3 0-160,-4 0-305,5 0 176,5 0 1,-3 0-494,6 0-434,-6 0 1109,9 0 0,-10 5 0,4 2 0</inkml:trace>
  <inkml:trace contextRef="#ctx0" brushRef="#br0" timeOffset="35">4945 5254 8608,'8'0'309,"-1"0"1,-3 0-215,4 0 1,-1 0 66,5 0 1,-4 0-111,-1 0 1,5 3 51,3 1 1,0 0-39,-4-4 1,6 0 53,2 0 0,1 0-109,-1 0 0,3 0 81,-3 0 0,-1-1-19,1-3 1,-4 3 6,4-3 1,-5 1 11,1 0 1,-2 1-36,-2-2 1,1 3 29,-1 1 1,-3-1-195,-1-3 167,-4 3-235,7-4 163,-9 5-715,4 0-198,-5 0 1,-5 0 126,-2 0 798,2 0 0,-11 5 0,4 1 0</inkml:trace>
  <inkml:trace contextRef="#ctx0" brushRef="#br0" timeOffset="36">4900 5471 7055,'1'6'1256,"3"-2"-1100,-3-3 1,5 3 20,-2 0 0,-1-1-120,4-3 0,-3 0 99,4 0 1,-1 4 64,5 0 1,-1 0-85,0-4 0,2 0 138,2 0 1,-1 0-47,5 0 0,0 0 3,4 0 1,-1 0-86,-3 0 1,2 0 64,-2 0 1,-1-1-127,1-3 0,-1 3 97,1-3 1,1 2-107,-4 2 1,3 0 37,-4 0 0,4 0-117,-4 0 73,0-5-148,-3 4-73,-1-4 201,-4 5-156,-2 0 100,-5 0-712,-5 0 0,2 0 50,-5 0 667,1 0 0,-5 5 0,1 1 0</inkml:trace>
  <inkml:trace contextRef="#ctx0" brushRef="#br0" timeOffset="37">6270 4968 7569,'-6'-5'-558,"-4"4"750,8-4 1,-4 3 140,2-1 13,3 1-131,-4-3 90,5 5 308,0 0-468,0 5 0,1 2 23,3 4 1,-3 4-20,3 1 0,-3 0-121,-1-1 0,4 3 85,0 5 0,0 0-143,-4 0 1,3 1 50,1 2 0,0-2-18,-4 3 1,4 1-68,0-1 0,-1 3-96,-3-3 0,2-1-24,2-3 1,-3 0 109,3 0 1,1-2 47,-1-1 0,1 0-12,-2-5 0,-1 2 170,1-2 1,3-3-98,-3 4 1,2-7 53,-1-2 1,-2 1 68,1 3 0,-1-3-72,-2-1 108,0-4-71,0 7 127,0-9-119,0 4 577,0-5-958,5 0 209,1-5 1,5 4-44,1-3 1,-1 2 68,1-2 0,3 3-19,0-3 1,5-1 23,-1 1 1,3-1 11,1 1 1,0-1 1,0-3 1,-1 0-10,1 4 0,-1-4 23,-3 4 1,1-1-18,-5 1 0,1 3-18,-5-3-75,0-2-246,1 5-38,-6-4-113,-1 5-177,-5 0 206,-5 0-615,4 0 266,-9 0 809,9 0 0,-5 0 0,6 0 0</inkml:trace>
  <inkml:trace contextRef="#ctx0" brushRef="#br0" timeOffset="38">6304 5288 7569,'-11'0'-120,"5"0"252,0 0 0,6-1 214,0-3 11,0 3-168,0-5 1,2 6 38,2 0-91,2 0 1,5 0 30,1 0 1,-1 0 37,1 0 1,4 0-120,3 0 1,-1 0 74,1 0 0,0 0-110,4 0 0,-4-1 101,0-3 0,0 3-137,4-3 0,0-1 26,-1 1 1,-3-3 14,0 3 1,-1-4-161,1 5 0,-2-5-9,-6 4-398,1-5 363,-1 8 1,-5-5-618,-2 2 527,-3 3 0,-6-5-482,-2 6 0,-7 0 719,-1 0 0,-6 0 0,4 0 0</inkml:trace>
  <inkml:trace contextRef="#ctx0" brushRef="#br0" timeOffset="39">6202 4922 7573,'-4'-7'282,"0"-1"-64,0 6-23,4-3 0,1 1 71,3 0 1,-1 0-72,4 4 0,1 0-28,3 0 1,2-1 15,2-3 1,-1 3-91,5-3 0,-1 3 15,1 1 1,5-2-84,-5-1 1,7 0-199,-4-5 0,1 5 133,4-5 0,2 4-200,2-3 0,-3 3 131,-2-4 0,2 4-1187,-1-3 1296,-1 4 0,2-7 0,1 4 0</inkml:trace>
  <inkml:trace contextRef="#ctx0" brushRef="#br0" timeOffset="40">7172 4477 7569,'-6'0'78,"1"-1"457,5-3-97,0 3 0,0-4-28,0 5 1,0 5-205,0 2 1,-1 5-137,-3 3 0,3 3 63,-3 5 1,2-1-46,2 1 0,0 4 41,0-1 0,0 5-18,0-4 0,0 4-135,0 0 0,4 0 85,0 0 1,4 6-120,-5-3 0,5-1 48,-4-3 1,1 0-82,-1 0 1,1 3 72,2-2 0,2-2-48,-5 1 0,4-3 108,-4 3 1,3-3 94,-3 3 0,1 0-8,-1 0 1,-2 2-92,6-6 1,-5 5-34,0-4 0,0 3 57,1-3 1,-3 1-78,3-2 1,1-2 75,-1 3 1,0 0-116,-4-5 1,3 6-29,1-9 0,0 4 93,-4-8 1,4 1 32,0-5 1,-1 1-40,-3-1 1,0 0 31,0 1 1,4-5-21,0 1 0,0 0-23,-4 3 0,0-3 36,0-1 1,0 1-107,0 3 0,0-3 44,0 0 0,1-5-82,3 5 1,-3-4 0,3 3 1,-3-3-14,-1 4 10,0-6 18,0 9 91,0-10-104,5 9 6,-3-9 152,3 4 1,-5-3 363,0 1-86,0-1-202,0 3 535,0-5-556,5 0-152,-4 0 0,5 0 47,-2 0 0,-1 0 36,4 0 0,-3-4-2,4 0-2,-1 0 1,5 0-21,-1 1 0,1-5 14,-1 4 1,0-1-31,1 1 0,-1 3 5,1-3 1,-1-1 0,1 1 1,-5 1-24,1 3 0,-4-2 41,3-1-188,-4 1 98,2-3-554,0 5 234,-4 0-803,4 0 212,-5 0 24,-5 0 960,4 0 0,-9-5 0,3-1 0</inkml:trace>
  <inkml:trace contextRef="#ctx0" brushRef="#br0" timeOffset="41">7229 4454 7569,'-6'-5'-61,"1"4"0,5-6 346,0 4 270,0 1-379,0-3 1,0 4-126,0-3 0,1 3 379,3-3-269,2 3 1,10-3 32,-1 0 0,0 0-28,-3 4 0,-1-3-107,0-1 0,5-1 92,-1 1 0,1 1-116,0-4 0,-4 4-42,3-1 1,2-1-140,-2 2 1,0-5-393,-3 4 0,-1 0 34,1 4 504,-6-5 0,-1 4 0,-5-4 0</inkml:trace>
  <inkml:trace contextRef="#ctx0" brushRef="#br0" timeOffset="42">7972 4374 7569,'0'-6'235,"0"0"80,0 2 0,1 2-132,3-1 1,-3 0 478,3-1-384,-3 3-95,-1-4 1,1 5-1,3 0 1,-1 4 22,4 0 1,1 4-171,3 0 1,1 6 86,-1 1 1,2 2-88,2-2 0,-2-1 30,2 5 0,2-1-110,-2 1 0,4 2-8,-4-2 0,2-2 138,-2-2 0,1 2-59,3-2 0,2 1 39,-6 0 0,0-4-176,-3 3 171,-1-7-2,0 2-140,1-3-57,-1 4-26,1-5-333,-6-1-157,-1 0-605,0-3 315,-4 3 1,3-5 943,-8 0 0,-7 5 0,-7 1 0</inkml:trace>
  <inkml:trace contextRef="#ctx0" brushRef="#br0" timeOffset="43">8394 4283 7569,'0'-12'243,"0"6"170,0-4 55,0 4-78,0-6 215,0 6-422,0 1 1,-1 6-150,-3 3 1,-2 2-165,-6 6 0,1 3 113,0 0 0,-2 5-46,-2-1 1,1 3 45,-5 1 1,0 3-165,-4 1 1,0-2 53,0-6 0,-1 3 3,-3-3 1,3 3 45,-2 1 0,2-4-72,1 0 1,5-2-55,3 2 0,2-2-17,2-6 34,4 1-21,2-1 208,5 1 0,5-1 0,2 0 0</inkml:trace>
  <inkml:trace contextRef="#ctx0" brushRef="#br0" timeOffset="44">8531 4614 7569,'0'-11'387,"0"4"253,0-3-135,0 9 196,0-4-208,0 5-496,0 5 1,0 1 97,0 6 0,0 0-25,0 4 0,0 1 76,0 6 0,0-4-180,0 0 0,0 0-30,0 4 1,2-4 24,1 0 0,-1-1 112,2 1 1,-3-3-26,-1-4 0,4-1 49,-1 1 0,2-5-21,-1 1 0,-2-4-321,1 3-315,4-4 78,-6 7 1,5-9-1403,-2 3 1884,-3-3 0,4-1 0,-5 0 0</inkml:trace>
  <inkml:trace contextRef="#ctx0" brushRef="#br0" timeOffset="45">8794 4271 7569,'-1'-7'-67,"-3"-1"201,3 6 97,-4-9-84,5 5 0,0-1 250,0-1-161,0 5 17,0-7-114,0 9 1,1-8-132,3 5 0,-2 0 57,6 4 0,-4 0-86,3 0 0,-3 0 26,4 0 1,-4 0-82,3 0 0,-3 0 106,4 0 1,-5 0-171,5 0 83,-5 6 100,7 0-109,-9 5 0,4 1 76,-5-1 1,0 4-95,0 1 1,-5 0 44,-3-1 1,2-1-41,-2 5 1,2-5 58,-2 2 1,-2-4-33,3 0 0,0-1 36,0 0 0,4-3-40,-1 0 56,3-1 0,1 1-50,0 0 152,0-6 0,1 3-69,3-5 0,2 0 206,6 0 0,-1 0 27,1 0 0,0 0 2,4 0 0,-4 0-77,4 0 1,0-1-49,-1-3 0,1 3-122,-5-3 1,-1 1 108,-2 0 1,2 1-664,-3-1 321,-1 1-674,-1 2 1,-2-1 885,1-3 0,0 3 0,-4-4 0</inkml:trace>
  <inkml:trace contextRef="#ctx0" brushRef="#br0" timeOffset="46">9308 4386 7569,'0'-12'0,"0"1"348,0 4 98,0-3 188,0 9-180,0-4-190,0 5 1,0 5-262,0 3 0,0 2 76,0 1 0,0 6-92,0 2 1,0 2 95,0 2 1,0 0-115,0 0 1,0 1 27,0 3 1,1-5-58,3 1 1,-3-1 31,3-7 1,1 0-32,-1-3 1,0-1-113,-4 1 0,4-5-92,-1 1-697,1-6 347,1 3-547,-3-5 1160,3 0 0,-15 5 0,-3 2 0</inkml:trace>
  <inkml:trace contextRef="#ctx0" brushRef="#br0" timeOffset="47">9171 4625 7569,'0'-11'0,"0"3"0,0 1 0,1 3 0,3-4 0,-1 6 0,4-2 0,1 1 942,3 0-56,1 1-480,-1-3 1,4 5-63,1 0 1,4 0-410,-1 0 0,-1 0-153,1 0 0,0 0-206,4 0 1,-4 0-8,0 0 0,-2 0 211,2 0 0,2 0 220,-6 0 0,5-5 0,-2-1 0</inkml:trace>
  <inkml:trace contextRef="#ctx0" brushRef="#br0" timeOffset="48">9753 4580 7569,'0'-7'462,"0"2"0,0 4-6,0-3-182,0 3-185,0-4-759,0 5 420,5 0-338,-3 0 588,3 0 0,0 5 0,1 1 0</inkml:trace>
  <inkml:trace contextRef="#ctx0" brushRef="#br0" timeOffset="49">9890 4568 7569,'7'0'335,"-2"0"600,-5 0-1037,5 0-1085,-4 0 1187,4 0 0,0 0 0,2 0 0</inkml:trace>
  <inkml:trace contextRef="#ctx0" brushRef="#br0" timeOffset="50">10130 4568 7569,'0'-6'595,"5"1"1,-3 4 341,1-3-363,-1 3-212,-2-4-435,0 5-604,5 0 677,-4 5 0,4 1 0,-5 5 0</inkml:trace>
  <inkml:trace contextRef="#ctx0" brushRef="#br0" timeOffset="51">10679 4203 7569,'0'-6'99,"0"-1"236,0 3 0,-2 3 32,-2-3 272,3 3-136,-4 1-56,5 0-300,0 5 1,0 5-51,0 5 0,0 6-120,0-2 0,4 2 74,0 2 1,1 1-159,-1 3 1,-3-5 35,3 4 0,-2-5-67,2 1 1,-3 0 7,3-7 1,-1 4 85,0-4 0,-1 1-5,2-5 1,-2 1-99,2-1 1,-3-3-562,3-1 486,-3 1 0,-1-1-1010,0 1 1232,0-5 0,0 7 0,0-4 0</inkml:trace>
  <inkml:trace contextRef="#ctx0" brushRef="#br0" timeOffset="52">10427 4466 7569,'5'-7'463,"2"1"1,4 3-250,1 0 0,4-1-31,3 4 1,4-2-101,4-1 1,-2 1 89,5-1 0,-3 0-271,3-1 0,0 3 6,0-3 0,2 3 17,-6 1 1,1 0-527,-4 0 0,0-4 601,0 0 0,0-5 0,-1 3 0</inkml:trace>
  <inkml:trace contextRef="#ctx0" brushRef="#br0" timeOffset="53">11044 4089 7569,'0'-12'0,"0"5"554,0-1 122,0 5-269,0-7-17,0 9 53,0-9 1,1 9-124,3-3 0,-1 6-217,4 2 1,1 5-1,3-1 1,2 7 91,2 4 0,-2 3-118,2 0 1,2 6 66,-2 3 1,4-2-280,-4 1 0,4 0 103,-4 0 1,4-1-288,-3-2 1,0-3 118,-1 3 1,-1-3-10,5-1 0,-3-4 145,3 0 0,-5-5 7,1 1 0,-3-2-10,0-2 1,-5-1 13,1-2 0,-4 1 33,4-6 0,-6 2-41,2-1-296,-3-2-645,-1 3 405,0-5-670,-5 0 1267,-1 0 0,-11-5 0,-1-2 0</inkml:trace>
  <inkml:trace contextRef="#ctx0" brushRef="#br0" timeOffset="54">11375 4089 7569,'0'-18'0,"0"1"504,0 6-210,0 0 1,0 3 233,0 0-258,0 6-30,0-3 1,-4 6-73,1 3 0,-5 3-241,4 9 1,-6 3 6,-1 7 0,-1 4-34,-3 4 0,-2 5-181,2 3 0,-5-1 154,1 0 1,1 0-237,-1 1 0,5-4 117,-1-8 0,2-2-17,2-5 1,1-1 43,2-3 0,3-3-75,5-4 0,0-5 294,0 1 0,5 0 0,1 3 0</inkml:trace>
  <inkml:trace contextRef="#ctx0" brushRef="#br0" timeOffset="55">11489 4431 7772,'0'-11'1000,"2"3"-806,1 1 126,-1 4-219,8-2 50,-9 5 0,4 1-66,-5 3 0,4 2 36,0 6 0,0 3-89,-4 0 0,1 4-171,3-3 1,-3 3 111,3-4 1,-3 1-127,-1 0 63,0-4 176,0 5-293,0-6 219,0-4-25,0-2 210,0-5 1,4-2 7,0-1-161,-1-4 0,-1-4 33,2-1 0,-2 1-31,6 0 0,-4-2 61,3-2 0,-1 2-52,2-2 1,2-2 1,-2 2 1,2 0 21,1 3 0,-3 5 3,0-1 0,-5 6-148,5-2 184,-5 2-190,7 2 1,-4 4 71,6 0 0,-5 9-112,1-2 1,-2 3 67,2-2 1,2 3-157,-3 0 1,-1 4-189,-3-4 0,2 4 150,-1-3 1,0-1-340,-4-4 123,5 1-288,-4-1 233,4 0 509,-5-4 0,0-2 0,0-5 0</inkml:trace>
  <inkml:trace contextRef="#ctx0" brushRef="#br0" timeOffset="56">11592 3895 7569,'0'-12'166,"0"1"191,0-1-108,5 1 0,-2 3 36,4 1 11,-4 4 1,7-2-50,-2 5 1,-2-4-300,2 0 0,-5 1 77,5 3 0,-2 1-81,2 3 0,1-2 56,-5 6 0,3-4 94,-3 3 0,1 1-259,-1 3 1,-3 1-59,3-1 94,-3 1 1,-1-1 90,0 0 1,0 1-85,0-1 1,-3 1 58,-1-1 1,-4 0 81,4 1 1,-3-5 100,3 1-167,-5 0 330,8 3-175,-4 1 69,5-1 1,5-1-24,2-2 0,5-3 268,3-5 1,2 0-96,2 0 1,6 0 12,-2 0 0,2 0-539,-2 0 1,4-4 157,-1 0 0,1-3-334,-4 3 0,-4 0 76,0 4 299,-5 0 0,2 0 0,-4 0 0</inkml:trace>
  <inkml:trace contextRef="#ctx0" brushRef="#br0" timeOffset="57">7949 5276 7569,'-5'7'-312,"-3"-3"293,3 2 196,-5-5-14,9 4 142,-9-5-119,8 0 98,-3 0-20,5 0 68,5 0 62,-3 0-37,8 0-191,-4 0 0,6 0-19,-1 0 0,0 0 8,1 0 0,-1 0-45,1 0 0,-1 0 45,0 0 0,5 0-135,-1 0 1,5 0 35,-1 0 0,3-4 9,1 1 1,-1-1-71,1 4 1,0-4 67,0 0 1,4-3-19,-1 3 1,1 0 31,-4 4 1,0 0-114,-1 0 0,-1-1 94,2-3 1,-3 3-46,7-3 1,-3 3 42,-1 1 0,3-2-11,1-1 0,3 1-43,-3-2 1,1 2 47,-1-2 1,-3 3-51,2-3 0,0-1 40,0 1 0,-2 0 4,3 4 1,-3 0-9,-1 0 0,-4 0-87,0 0 1,-1 0 72,1 0 0,1 0-28,-5 0 0,6 0 102,-2 0 1,2 0-73,2 0 0,1 0 74,3 0 1,-2-1-65,6-3 1,-1 3 17,4-3 1,-3-1-7,-1 1 1,0-1-65,0 1 1,2 3 31,-6-3 1,5-1-12,-4 1 1,0 1 24,0 3 1,-4 0-4,0 0 0,0 0 49,-4 0 0,-2 0-48,2 0 0,-1-4 62,1 0 1,3 0-53,-3 4 1,6 0-25,2 0 1,1-4-12,-2 1 1,0-2-9,4 1 0,-1 2-33,2-1 1,1-2 33,-6 1 1,5 0-33,-5 4 1,1 0 39,-4 0 1,4-4-21,-1 0 1,1 1 11,-4 3 1,-2 0 34,-2 0 1,3 0-5,-3 0 1,1 0 3,-1 0 1,3 0 73,-3 0 0,2 0-80,2 0 0,0-2 11,0-2 1,1 3-7,3-3 1,-3 3-23,2 1 1,2 0 25,-1 0 0,3 0-105,-3 0 0,4 0 57,-5 0 1,2 0-65,-1 0 1,-3 0 30,3 0 0,-3 0-10,-1 0 0,-1-4 116,1 1 1,0-1-84,0 4 1,0-4 132,0 0 0,-2 0-68,-2 4 0,3-4-16,-3 1 1,1-2-23,-1 1 1,1 3-7,-4-3 0,3 2 19,-4 2 0,0-1-12,-3-3 1,3 3-107,0-3 1,0 2 94,-3-2 0,3 3-90,0-3 0,2 3 77,-2 1 0,-1-2-102,5-1 1,-4 1 94,4-2 0,-4 2-1,4-2 1,-3 3-3,3-3 1,-5 3 6,1 1 0,1 0 80,0 0 0,-1-2-87,-4-1 1,1 1 140,-1-1 1,0 1-64,1 2 1,-1 0 24,1 0 1,-1 0-64,1 0 0,-1-3-1,0-1 1,1 0-13,-1 4 1,-3 0-23,-1 0 22,1-5 0,3 4 14,1-3 1,-4 2-34,-1 2 0,-3 0 2,4 0-25,-1 0 0,5-1 2,-1-3 1,-3 3-54,-1-3 52,1 3-6,3 1 48,1 0-26,-1 0 1,-3 0 88,-1 0-95,-4 0 85,2 0-1287,-5 0-663,-5 0 1356,-1 0 0,-7 1 545,-2 3 0,-3 2 0,-5 6 0</inkml:trace>
  <inkml:trace contextRef="#ctx0" brushRef="#br0" timeOffset="58">9354 5665 7569,'0'-12'-665,"0"6"1181,0-4 0,1 7 258,3-4-61,-3 4-249,4-2-166,-5 0 54,0 4-169,5-4 1,-2 6-122,4 3 0,-4-2 73,1 6 1,1-1-154,-1 5 1,-1 3 64,-3 0 0,4 2-141,0-2 1,0-2 7,-4 2 0,4-2-39,-1-2 0,1 1 110,-4-1 1,1-1 34,3-2 1,-2-2 45,1-2-27,-1-3 101,-2 4 606,0-5-376,5 0-282,-4-5 0,5-5 2,-2-5 1,2 0-74,6 3 0,-3-4 81,2-3 0,-2 1-166,6-1 1,-1 4 39,1-4 1,-2 5-89,2-2 1,2 4 92,-2 0 0,2 2 40,-2 2 0,-2 0 49,2 4 1,-1-4-58,1 4 0,-2 1 13,2 3 0,-2 0 1,-2 0 1,0 0-18,1 0 1,-1 1 31,1 3 0,-1 2-123,1 5 1,-2 1 31,-3-1 1,3 6 22,-2 2 0,-2-1-49,2 1 0,-5-2 61,0 2 0,2 3-43,-1-3 1,1-3 34,-1 0 0,-3-4 151,3 0-171,3-1 226,-6 1-68,9-1-44,-9-5-648,4-1 213,-5-5-397,0 0 0,0 0 0</inkml:trace>
  <inkml:trace contextRef="#ctx0" brushRef="#br0" timeOffset="59">12255 4089 7569,'0'-12'64,"0"1"1,0 3 245,0 1 0,0 3 57,0-4 122,0 6-122,0-3 146,0 5-480,5 0 0,-3 0 13,6 0 0,-1 0 72,5 0 1,-1 0-55,1 0 0,0 0 48,4 0 0,0-2-1,3-2 1,-1 3-12,-3-3 0,2 3-1,2 1 0,-3-4 91,-4 1-28,-1-1 49,0 4 18,-4 0-29,3 0-4,-9 0 106,4 0-98,-5 0-28,5 0-100,-3 0 0,4 1-101,-2 3 1,-3-2-8,3 6 1,-2-4 109,2 3 1,-3 1-3,3 3 1,-2 2-21,-2 2 1,0-1 111,0 5 0,0 0-71,0 4 0,0 4 53,0-1 0,1 2-4,3-1 1,-3 2-2,3 6 0,1-5-25,-1 0 0,1 1 5,-2 3 0,-1-1-36,2-2 0,1 2 27,-2-3 1,2-1-71,-1 2 1,-2-2 52,1 1 0,-1 0-112,-2-4 0,0 0 11,0 4 0,0-1 17,0 2 1,3 0-82,1-4 1,0 3 62,-4-3 1,0 5-98,0-2 1,4-1 60,0 2 1,-1-6-63,-3 2 1,0 1 83,0-1 0,0-1 12,0-3 1,0-1 6,0-3 0,0 2 3,0-2 1,-3-1-64,-1 1 1,0-5 42,4 1 1,0 2-27,0-2 1,-4 0 27,0-3 1,1-1 41,3 0 0,0 1-43,0-1 0,0-3 67,0 0 1,0-1-105,0 5 0,0-5 1,0 1 1,0-1-30,0 5 1,-4-5 72,0 1 0,0 0-163,4 3 1,0-3-13,0-1-36,0 1 0,0 3 30,0 1 1,0-5 91,0 1 0,0-4-54,0 3 201,0-4-80,0 7-55,0-4 0,0 2 131,0 0-100,0-6-148,0 8 162,0-8 1,0 4 10,0-2 1,0-3 91,0 4 0,1-5 96,3 0-201,-2 0 284,3 0-139,-5 0-30,0 5-336,0-4 82,0 5 1515,0-6-1299,-5 0 0,-2 0-122,-4 0 0,-1 0 46,1 0 0,-4 0-158,-1 0 1,-4 0 54,1 0 0,-2 0-7,-2 0 0,-4 0-8,0 0 1,1 0-96,3 0 0,4 1 136,0 3 1,5-3 23,-1 3 0,2-3-9,2-1 1,3 1-100,0 3-277,6-3 150,-3 4-709,5-5-773,0 0 1809,5-5 0,1-1 0,6-5 0</inkml:trace>
  <inkml:trace contextRef="#ctx0" brushRef="#br0" timeOffset="60">13225 5059 7569,'0'-6'536,"0"1"-133,0 5 121,5 0-45,-3 0-145,8 0 1,-4-1-90,6-3 1,-5 3-22,1-3 1,-1 3-42,5 1 1,1 0-14,2 0 1,0-2 12,8-1 1,-3 1-138,7-2 1,1 2 114,-2-2 0,2 3-134,-1-3 0,-4 1-153,0 0 0,-6 1 69,-5-1-619,-1 1 328,1 2-1048,-6 0 1035,-16 0 1,0 0 360,-13 0 0,3 5 0,-3 2 0</inkml:trace>
  <inkml:trace contextRef="#ctx0" brushRef="#br0" timeOffset="61">14208 4648 7569,'0'-6'280,"0"0"192,0 2 70,0 3-32,0-5 359,0 6 0,1 6-719,3 1 0,-2 5-26,6 3 0,-6 3 70,2 4 1,-3 5-114,-1 0 0,4 4 60,0 0 1,0-2-139,-4 2 0,0-6-12,0 2 0,4 0-62,-1 0 1,3 0 43,-3-4 1,0-1 61,4 1 0,-3 0-53,4 0 1,-4-1 62,3-3 0,-4 1 3,1-5 0,1 2-20,-1-2 1,-1-2-17,-3 2 0,0-3-7,0 0-11,0-1 25,0 1 1,0-5 6,0 1 16,0-6-3,0 4 463,0-6-476,5 0 1,0-2 7,3-2 0,2 3-54,-2-3 0,2-1 38,1 2 0,2-3-77,2 3 1,2 1 83,2-1 0,2-3-69,-1 3 1,2-2 45,5 1 1,-3 3-25,3-3 1,-7-1-3,-1 1 1,-1 0-4,1 4 1,-3 0-143,-4 0 0,-1-4-66,1 0-517,-1 1 238,-5 3-684,5 0 791,-10 0 1,3 0-464,-8 0 0,-3 0 103,-4 0 767,5 0 0,-9-5 0,2-2 0</inkml:trace>
  <inkml:trace contextRef="#ctx0" brushRef="#br0" timeOffset="62">14219 4968 7569,'0'-6'-127,"5"1"426,-4 5 1,9 0 58,-2 0 0,2 0-121,2 0 1,-1 0 50,1 0 1,4 0-83,3 0 1,-1 0 18,1 0 1,0-4-43,4 0 1,0 0-62,-1 4 1,0 0-103,-3 0 0,-1-1-225,-3-3 1,-6 3-418,2-3 0,-6 3 75,3 1-359,-5 0 791,2 0 0,-21 0 0,-3 0 0</inkml:trace>
  <inkml:trace contextRef="#ctx0" brushRef="#br0" timeOffset="63">14185 4671 7569,'17'-7'403,"-1"-1"-243,1 0 1,1 2 48,5 2 1,0-1 0,0 1 0,0-1 72,-1 1 0,5 3 91,0-3 0,1-1-109,-2 1-115,-2 1 0,1 3-198,-6 0 1,-2-4-326,2 0 0,-2 0-1550,-6 4 1924,1 0 0,-1 5 0,1 2 0</inkml:trace>
  <inkml:trace contextRef="#ctx0" brushRef="#br0" timeOffset="64">15053 3997 7569,'-7'-5'502,"2"-1"1,5-2-75,0 1-10,0 4 0,0-3 277,0 2-72,0 3-233,0-4-278,0 5 1,-4 1 1,1 3 1,-1-2 68,4 6 1,0-1-16,0 5 1,0 4 14,0 3 1,0-1-11,0 1 0,0 0-14,0 4 1,0 4-7,0-1 0,1 2-23,3-1 1,-2 2 28,6 5 0,-2 1-89,2-1 0,2 0 60,-2 0 1,1 1-18,-2-1 0,0 2 20,-4 2 1,-1-3-112,2 3 1,1 2 52,-2-2 1,1 0-66,-4-4 0,0 0 27,0 0 0,0 1 32,0-1 0,0-4-42,0 1 0,0-2 49,0 2 1,0 0-53,0-4 0,0 0 39,0-5 0,0 5-98,0 0 0,0-1 56,0-3 1,0 0-146,0 0 0,0 0 9,0 0 0,0-2 78,0-2 0,0 3-91,0-3 0,0-1 65,0 1 0,0-4-107,0 4 0,0-5 75,0 1 1,-1-2 94,-3-2 0,3-3-110,-3-1 156,3 1 1,1 3-64,0 1 1,0-5-17,0 1 1,0-4-71,0 3 0,-1 0 51,-3 0-201,2 4 98,-3-5 54,5 5 1,0-3-65,0 0 101,0-6-11,0 8 179,0-8-110,0 3 218,0 0-151,0-4-66,0 4 59,0-5 3,5 0 45,-3 0-49,8 0 1,-8 0-79,6 0 1,-4 0 50,3 0-38,1 0 0,3-4 26,1 0 1,3 1-31,0 3 1,1-2 22,-5-1 0,4 1-15,0-2 1,5 3-13,-5 1 1,5-4-6,-1 1 1,-2-1-95,-2 4 0,1 0 65,0 0 1,-1 0-39,-4 0 1,1 0 56,-1 0 0,-3 0-219,-1 0 82,-4 0-591,2 0-768,-5 0 926,-5 0 1,2 0 604,-4 0 0,-1 0 0,-3 0 0</inkml:trace>
  <inkml:trace contextRef="#ctx0" brushRef="#br0" timeOffset="65">15098 3974 7569,'-6'-5'325,"1"-1"78,5 0 129,0-4-142,0 8-217,0-8 217,0 9-161,5-4 138,-4 5-310,4 0-39,0 0 1,2 0 9,4 0 0,1 0 79,-1 0 0,6 0 0,2 0 0,2-4-42,2 0 1,5 0 42,2 4 0,7-3-61,1-1 0,0-4 56,-3 4 1,-2-3-79,-3 3 1,-6-1-51,-5 1 1,-9 3-397,2-3-44,-8 3 0,-1 1 191,-6 0 0,-13 0 274,-7 0 0,-12 5 0,-1 1 0</inkml:trace>
  <inkml:trace contextRef="#ctx0" brushRef="#br0" timeOffset="66">16058 3963 7569,'-8'0'-146,"1"0"184,4-5 0,-2 2 443,5-4-160,0 4 230,0-2-70,0 5-386,5 5 1,-2 2 21,4 4 0,-3 4 25,4 0 1,-1 6-65,5-2 32,-1 2-27,0 2 0,5 0-57,-1 0 1,4 0 84,-4 0 1,5 1-167,-1 2 0,3-2 20,1 3 1,1-7-13,3-1 0,-3-5 19,2 2 0,-5-4 60,-2 0 0,-5-2-62,1-2 0,-2 0 48,-2-4 0,-3 4-271,-1-4 178,-4-1-946,2 3 534,-5-5 487,-5 4 0,-2 0 0,-4 1 0</inkml:trace>
  <inkml:trace contextRef="#ctx0" brushRef="#br0" timeOffset="67">16412 3952 7569,'0'-12'183,"0"1"46,0 4 47,0 2 146,0 0-32,0 4-345,-5-4 1,2 10 81,-4 3 0,-1 3-137,-3 4 1,-1 3 17,1 5 0,-6 4 10,-2-1 0,-1 5-88,1-5 1,-3 5 18,3-5 1,-2 6-74,-2-1 0,4-4 24,0 0 0,1-3 1,-1-1 1,2-5 48,6-3 1,3-2-99,1-2 0,4 1-22,-1-1 0,3-3-317,1-1-73,0-4 189,0 7 371,0-9 0,0 9 0,0-3 0</inkml:trace>
  <inkml:trace contextRef="#ctx0" brushRef="#br0" timeOffset="68">16560 4317 7569,'0'-11'-593,"0"3"1654,0 0-122,0 6-16,0-3-383,0 5-427,0 5 0,0 3 93,0 7 1,0-1-215,0 5 1,0 0 53,0 4 0,0-2-162,0-2 1,2 2-23,1-6 1,-1 5 11,1-1 0,-1-2 22,-2-2 1,3-2 114,1-2 0,0-3-89,-4-1 0,4-3 71,0 4-246,0-6 139,-4 3-1016,0 0 601,0-3 529,0 3 0,5-10 0,1-2 0</inkml:trace>
  <inkml:trace contextRef="#ctx0" brushRef="#br0" timeOffset="69">16914 4032 7408,'0'-12'-428,"0"1"1316,0-1-141,0 6-5,0 1-190,0 5-462,0 5 1,0 3 3,0 7 0,0 3-65,0 4 1,0 3-17,0 1 1,0 2 39,0 3 0,4 0-138,0-4 1,0 0 41,-4-5 0,0 0-77,0-3 1,1-2 25,3-6 0,-3 0-501,3 1 107,-3-6 177,-1 4 1,1-8-777,3 1 1087,-3-1 0,5-2 0,-6 0 0</inkml:trace>
  <inkml:trace contextRef="#ctx0" brushRef="#br0" timeOffset="70">16754 4249 7569,'2'-11'575,"1"4"-191,-1 2 1,3 3 79,-5-1 0,1 1-160,3-1 1,2 1-122,6 2 0,-1 0-140,1 0 0,3 0 101,0 0 0,5 0-314,-1 0 0,-1 0 188,1 0 0,-5 0-728,1 0 1,2 0 43,-2 0 0,0 0 666,-3 0 0,-1 0 0,1 0 0</inkml:trace>
  <inkml:trace contextRef="#ctx0" brushRef="#br0" timeOffset="71">17223 4237 7569,'6'0'-105,"-1"-1"649,-5-3 0,1 3 257,3-3-227,-3 3-621,5 1 138,-6 0-424,5 0 322,-4 0-1261,4 0 1272,-5 5 0,-5-4 0,-1 4 0</inkml:trace>
  <inkml:trace contextRef="#ctx0" brushRef="#br0" timeOffset="72">17451 4271 7349,'0'-6'2051,"0"1"-2167,0 5-267,5 0-291,-4 0 674,10 0 0,-5 0 0,5 0 0</inkml:trace>
  <inkml:trace contextRef="#ctx0" brushRef="#br0" timeOffset="73">17645 4271 7569,'7'0'182,"-2"-5"551,-5 4 82,0-4-926,0 5 1,-5 5-1,-2 1 1</inkml:trace>
  <inkml:trace contextRef="#ctx0" brushRef="#br0" timeOffset="74">18079 3997 7569,'-6'-6'231,"1"1"1,5 4 350,0-3-98,0 3-149,0-5-213,0 6 1,0 6-1,0 2 174,0 6-113,-5-1-94,3 9 0,-3-5 46,5 6 0,0 0-133,0 0 1,0 0 19,0 0 1,0-2-149,0-2 1,2 2 81,1-6 0,-1 1-191,2-1 0,-2-6-62,2 3-94,-3-3 1,5 1-82,-2-3-342,-2-1 814,3-6 0,-5 5 0,0 1 0</inkml:trace>
  <inkml:trace contextRef="#ctx0" brushRef="#br0" timeOffset="75">17862 4203 7211,'0'-6'661,"5"-1"-265,3 3 0,-2 3-90,2-3 1,3 3-210,5 1 1,4 0 108,-1 0 1,6 0-24,2 0 1,0 0-1,-5 0 1,5-4-279,0 0 0,-1 1 82,-3 3 1,-1 0-1849,-3 0 1861,2 0 0,-8 0 0,4 0 0</inkml:trace>
  <inkml:trace contextRef="#ctx0" brushRef="#br0" timeOffset="76">18422 3872 7569,'0'-12'0,"0"1"334,0 4 199,0-3 170,0 9-265,0-4-249,0 5 0,1 4-28,3 0 0,-2 6-12,6 1 1,0 2-56,3 6 0,2-4 101,2 4 0,-1 0-155,5 4 0,-4 4 68,4-1 1,-3 1-217,3-4 0,-4 0 38,4 0 0,-1 3-99,1 1 1,-2-4-69,-1-4 1,-4 0-90,4 4 0,-4-6-121,0-1 1,-1-4-133,0 0 270,1-1 0,-1-1-132,1-2-200,-6-3 641,-1-5 0,0 0 0,2 0 0</inkml:trace>
  <inkml:trace contextRef="#ctx0" brushRef="#br0" timeOffset="77">18673 3883 7569,'0'-11'898,"0"-1"-468,0 1-63,0 4-106,0 2 1,0 7-56,0 1 1,-1 4-187,-3 4 1,2 6 65,-6 2 0,0 2-139,-3 2 0,3 5-43,1 3 0,-1 0 68,-3 0 0,-1 0-361,1-4 0,-1 0 168,1-4 1,1-2-238,2-2 0,-2 2 150,2-6 1,2 1-535,-2-1 842,6-2 0,-3 4 0,5-6 0</inkml:trace>
  <inkml:trace contextRef="#ctx0" brushRef="#br0" timeOffset="78">18867 4203 7569,'0'-12'0,"0"1"659,0 0-298,5 4 1,0-3 199,3 3-171,2 1 231,-9 1-384,5 5 1,-6 2-188,0 1 1,0 4-50,0 4 1,0 4-44,0 1 0,0 3-23,0-4 1,0 4-11,0-4 0,-2 0-95,-2-3 1,3-1-144,-3 1 218,3-6 1,1 0 25,0-2 86,0-3 23,0 5 80,5-12 1,-2 1 12,4-2 1,-3-3-67,4 2 1,-4-2 73,3-2 0,1-3-84,3 0 0,4-2 114,1 2 1,0 3-86,-1-4 1,-2 4 19,2 0 1,-2 1 8,-2-1 0,5 5 259,-1-1-227,0 6 0,-3-3-46,-1 5 1,-1 1-148,-2 3 1,1 3 95,-6 8 1,2-1-123,-1 5 1,-2-1-178,1 1 1,-1 3-236,-2-3 1,0 2-253,0 2 0,-2-4-476,-1 0 1212,1-5 0,-13 3 0,2-6 0</inkml:trace>
  <inkml:trace contextRef="#ctx0" brushRef="#br0" timeOffset="79">16012 4797 7497,'-6'0'-85,"1"-2"845,5-1-471,0 1 1,0-4-88,0 2 1,1 3-79,3-3 1,2-1 36,5 1 1,1-1-28,-1 1 0,1 3-24,-1-3 0,1 2-18,-1-2 1,0 3 14,1-3 1,-1 3-17,1 1 1,-1 0-153,1 0 46,-1 0 33,0 0 0,1 0-93,-1 0 0,2 3 86,2 1 1,-1 0-41,5-4 0,-1 0 32,1 0 0,2 0-98,-1 0 0,0 0 14,-1 0 1,1 0 69,-5 0 1,2 0 3,-2 0-2,-2 0-2,3 0 101,-4 0 1,-1 0-91,1 0 0,-1 0-10,0 0 1,1 0-4,-1 0 1,4 0 0,1 0 1,-1 0-24,-4 0 1,2 0-112,2 0 0,-1 0-21,5 0 146,-5 0-12,8 0 0,-8 0 35,5 0 1,-4 0-50,4 0 1,-1 0 119,1 0 0,-3 0 53,-4 0-40,4 0 28,2 0 1,4 0-87,-3 0 1,-3 0-87,-4 0 1,4 0 88,3 0 1,-1 0-123,1 0 0,0 0 100,4 0 0,0 0-24,-1 0 0,5-4 33,0 0 0,1 1 72,-2 3 1,-2-2 1,3-1 0,1 1-80,-1-1 1,1 1 213,-2 2-202,-2 0 20,9 0 1,-7 0-4,4 0 0,1 0 12,3 0 1,0-1-98,0-3 0,1 3 37,-1-3 1,4 2-13,0-2 0,4 2 22,-4-1 0,1 1-12,-1 2 0,2-3-82,2-1-541,-3 0 628,-5 4 0,0 0 43,1 0 0,-5 0-39,1 0 0,-2-4 116,1 0 1,-2 1-90,-5 3 1,0 0 4,0 0 0,-2 0-40,-2 0 0,3 0 352,-3 0 1,1 0-412,-1 0 90,3 0-4,-9-6 0,4 5-131,-1-3 1,-4 3 62,3 1 1,-2 0 36,-1 0 0,-1 0 34,0 0 0,1 0 81,-1 0 1,1 0-91,-1 0 0,1 0-6,-1 0 1,2 4-57,2 0 78,-2 0-9,8-4 0,-7 0-69,5 0 0,0 0 59,4 0 0,-4 0-58,0 0 0,0 0 70,4 0 0,-4 0-2,0 0 0,-4 1-11,4 3 1,-5-3 8,1 3 1,-1-3 14,2-1 1,-4 4-24,4 0 1,-2-1-5,1-3 0,-3 4 12,4 0 1,-4 0 118,0-4 1,-1 0-71,1 0 1,-1 0 99,0 0 0,-3 0-81,0 0 30,-6 0-231,3 0 148,0 0-126,-3 0 93,3 0 0,-7 0-518,-1 0 1,-4 0-128,-4 0 1,-2 1 644,-2 3 0,-8-3 0,-6 4 0</inkml:trace>
  <inkml:trace contextRef="#ctx0" brushRef="#br0" timeOffset="80">17211 5219 7569,'0'-6'422,"0"-4"-104,0 9 151,0-5 506,0 6-847,0 6 1,0 4-5,0 5-39,0 5 1,0-6-88,0 5 0,0 0 33,0 4 1,2-4 11,1 0 1,-1-4 37,1 4 1,2-5-140,-1 2 1,0-4 47,-4 0 1,0-1 9,0 1 0,4-5 79,0 1 11,0-6 225,-4 3-47,0-5-200,0-5 1,3 3-96,1-6 1,0 1 64,-4-5 0,4 1-80,0-1 0,3-3 0,-3 0 0,5-5-91,-2 1 1,4 1 7,0-1 1,0 0 64,1-4 1,1-4-25,2 1 1,-1 0 47,5 7 1,-5 1 26,1 3 0,-2 4-45,-2-1 1,-3 2 169,-1 6 0,-3-1 23,4 1 103,-6 3-131,8-4 0,-5 6-77,3 3 1,-2 3 64,-2 4 1,-1 0-54,4 1 1,-4 4 39,1 3 0,1 3-33,-1 1 0,-1 0 16,-3-1 0,4 1-71,0 0 0,1-1-3,-1-3 0,-3 1-106,3-5 0,-1 0 47,0-3 0,-1-1-328,1 1 1,3-5 151,-3 1 1,1-4-646,-4 3 1,0-3 62,0 4 822,0-6 0,0 9 0,0-5 0</inkml:trace>
  <inkml:trace contextRef="#ctx0" brushRef="#br0" timeOffset="81">15818 3929 7577,'0'-7'1106,"0"2"-633,0 5-328,0 5 0,0 2 20,0 4 0,-1-3-1,-3-1 1,3 1-8,-3 3 0,-1 1-128,1-1 1,-1 5 112,1-1 0,3 4 3,-3-4 0,-1 5-4,1-1 1,-4 3-56,5 1 1,-5-4 9,4 0 1,-3 4-28,3 3 1,-4 1-29,4-4 1,-3 0 72,3 0 0,-4 1-111,4 2 1,-3-2 60,3 3 1,-4-3-131,5-1 0,-5 0 83,4 0 1,0 0-42,4-1 0,0 2 23,0 3 0,0-3-59,0 3 1,2-4 37,2-4 0,-2 2 21,6-2 1,-5 2 58,5-2 1,-4 2-49,3-2 0,-3 2 76,4-2 0,-6 2-63,2-2 0,-2 3 64,-2 1 0,3 1 40,1 2 0,1-1-47,-1 1 1,-1-2 96,4-1 0,-3 0-62,4 0 0,-1 0-52,5-1 0,-1-2 26,0-1 0,1 0-27,-1 3 1,5-3 21,-1 1 1,0-5-94,-4 4 0,1-1 48,-1 1 1,1 1 19,-1-5 0,-1 2-61,-2-2 0,1-1 51,-5 5 0,3-5-119,-3 1 1,4-1 104,-5 1 0,5-2-189,-4 2 131,5-2 0,-3-2-51,5 1 69,1-1 1,-1-1-6,1-2 1,-2-2 19,-2-2-16,2-3 1,-4 8 35,5-5 1,-4 1-25,-3-1 5,2-3 0,-4 4 8,6-5 35,-5 5-195,2-3 0,-4 3 45,3-5-419,-3 0 147,4 0-297,-5 0 0,0-5 0,0-2 0</inkml:trace>
  <inkml:trace contextRef="#ctx0" brushRef="#br0" timeOffset="82">19324 3700 7569,'0'-11'-1176,"0"5"1524,0-5-141,0 5 0,-1 0-87,-3 2 0,1 1 171,-4 0 6,-1 1-16,-3-3 18,-1 0-150,6 4 0,1-5 321,5 2-158,0 2-35,0-3 843,0 5-993,0 5 1,4 2-23,0 4 1,3-3 14,-3-1 0,5 1-12,-1 4 1,-2-1 58,1 0 0,1 0-43,4-4 1,-5 5 34,1-1 0,-1 0-30,5 5 1,-5-2-64,1 1 0,-2-1 65,2 5 0,2-1-43,-2 1 0,2 2 38,1-2 0,1 3 106,-1 1 1,1-1-125,-1 1 0,-3 0 12,-1 0 1,1 0-44,3 0 1,-1 0 48,-2-1 1,1 1-113,-5 0 0,3 0 72,-3 0 1,4 1-143,-4 2 0,1-1 38,-2 1 1,-1 2-24,2-1 0,1 3 42,-2-3 0,6 3-4,-1-3 1,-2 3 57,2-3 0,-4 4-28,3-5 1,-3 5-23,4-5 1,-6 2 23,2-1 0,-3-3-45,-1 3 0,0-3 46,0-1 1,0-4-86,0 0 1,0 0 11,0 4 0,0-2-130,0-2 0,0 1 57,0-4 1,-1 3 76,-3-4 0,3 1-14,-3 0 1,3-2-4,1 5 0,0-5-31,0 1 1,-4 1 18,0 0 1,0 3 5,4-4 0,-1 4-34,-3-4 0,3 0-96,-3-3 0,3-1 214,1 1 1,-4-1-95,0 0 0,1 1 13,3-1 1,0-3-88,0 0 111,0-1 0,0 5-31,0-1 1,0-3-94,0-1 0,-4 1 87,0 3 0,0-3-4,4-1 1,-4 1 95,1 3 0,-5-3-167,4 0 190,0-1 0,3 3-73,-3-2 91,3 2-28,-4-3 43,5 4-76,0 0 0,0-3-1,0 0 13,0-6-19,0 8-5,-5-3 0,4 0 6,-3 1 0,-1-4 23,1 3 1,-1-4-3,1 1-3,3 2 0,-6-3-103,4 4 0,1-3 53,-1 4 0,0-6-150,-1 2 168,3 2 1,-4-3-341,5 4 164,-5-4-90,3 2-40,-3-5 54,5 5-291,0-4 64,0 4-132,0-5 0,-5 0 0,-1 0 0</inkml:trace>
  <inkml:trace contextRef="#ctx0" brushRef="#br0" timeOffset="83">19655 3735 7569,'0'-12'212,"0"1"0,0 3 89,0 1 1,5 3-109,3-4 1,-2 6-13,2-2 1,0-1-88,3 1 0,-1-1 52,-2 1 0,2 3-130,-2-3 0,2-1 115,1 1 0,1 0-79,-1 4 1,0 0 60,1 0 0,-1 0-103,1 0 1,-1 0-8,0 0 1,0 2-88,-4 1 1,2 0 24,-5 4 0,0 1 65,-4 4 0,0 4-85,0 3 1,-5 1 103,-3-1 0,-2 3-145,-2-3 1,0 1 72,-3-1 0,2 2-69,-2-6 0,6 0 85,1-3 1,2-1-8,-2 0 0,3 1 84,5-1-112,0-4 231,0 3 1,5-9-59,3 3 0,3-3 297,4-1 1,-2 0-142,2 0 0,-1 0 80,2 0 0,-3-4-77,7 0 0,-5-1-50,4 2 1,-1 0-274,1-5 0,-2 6-139,-1-2 1,-8-1-1866,4 1 1151,-8 0 910,1 4 0,-5 0 0,0 0 0</inkml:trace>
  <inkml:trace contextRef="#ctx0" brushRef="#br0" timeOffset="84">20226 3849 6661,'0'-7'835,"0"2"1,4 4-407,0-3-219,5 3 1,-7-4-47,6 5 0,-4 0 22,3 0 1,1 0-99,3 0 1,1 0 90,-1 0 1,2 0-96,2 0 0,3-1 84,5-3 0,-4 3-169,0-3 0,0 3 98,4 1 0,-4-4-73,0 0 1,-4-1 52,4 1 0,-5 3-67,1-3 38,-2 3 1,-3-1 100,-2-1-97,2 1 81,-9-3-39,9 5 1,-7 0 76,4 0-15,-4 0-22,7 0 17,-3 0-148,4 0 1,-3 2 133,-1 1-161,-4-1 0,6 4 132,-6-2-211,1-3 97,-4 4 0,4-4-201,0 3 32,0-3-80,-4 5 0,0-5-1777,0 3 2032,0-3 0,-11 9 0,-1-4 0</inkml:trace>
  <inkml:trace contextRef="#ctx0" brushRef="#br0" timeOffset="85">20135 5688 7569,'0'-8'-509,"0"0"556,0 6 8,0-8 1,0 7-29,0-4 68,-5 4 0,4-3 274,-3 2-219,-3 3 0,5-6 308,-6 3-174,6 3 133,-3-4-116,5 5 126,0 0 1,5 0-290,2 0 1,9 0 28,3 0 0,0-4-99,4 0 1,-3-1 65,7 2 0,-3 1-48,-2-2 1,1-1 39,0 2 0,0-2-105,0 1 0,-5 2 55,-3-1-165,-2 1-299,-2 2 1,-3 0 6,-1 0-525,-4 0 624,2 0 0,-5-1-1005,0-3 1287,5 3 0,-4-4 0,4 5 0</inkml:trace>
  <inkml:trace contextRef="#ctx0" brushRef="#br0" timeOffset="86">20603 3815 7265,'7'0'-529,"-1"0"1197,-2 0-108,-3 0-170,4 0 142,-5 0-165,5 0 29,-4 0-81,5 0-132,-1 5 1,-4 1-86,3 5 0,-3 1 85,-1-1 1,0 1-126,0-1 1,0 1 66,0-1 1,0 4-151,0 0 1,0 4 84,0-3 0,0 4-7,0-1 1,0-1 52,0 1 1,0-4-13,0 4 0,0-1 20,0 1 1,1 2-23,3-2 0,-3-1-1,3 1 1,-1 0 19,0 4 0,-1-4-18,1 0 1,-1 0 8,-2 4 0,0-4-94,0 0 0,0 0 9,0 4 1,0 0 58,0 0 1,-4 0-32,0-1 0,0 1 19,4 0 1,0 0 119,0 0 0,4 0-68,0-1 1,0-3 65,-4 1 0,4-1-123,-1 3 1,1 1 13,-4 0 1,4-4 0,0 0 0,0 0-4,-4 4 1,0 0-74,0 0 1,0-4 39,0 0 1,0-4-96,0 4 1,-4-1 58,0 1 0,0 1-62,4-5 1,0 2 45,0-2 0,-1-2-53,-3 2 0,3-2 59,-3-2 1,3 1-4,1-1 1,-2 2 9,-1 2 0,1-2-5,-1 2 0,-2-3 2,1 0 0,-1 3 1,1 0 1,3 1-125,-3-5 0,3 4 36,1 0 1,0 1-47,0-5 0,0-3 141,0-1 1,0 1-50,0 3 1,3-3 98,1 0-149,0-1 208,1 5-96,-4-1 0,4 0 46,-5 1 0,0-4-70,0-1 1,0-3 2,0 4 1,0-5-240,0 5 190,0 0 1,0 3-67,0 0 1,0-3 79,0 0 1,0-5-361,0 5 151,0-5 230,0 7 1,0-8-27,0 6 261,0-6-6,0 4-156,0-1-65,0-4 0,0 5 30,0-2-132,0-3 148,0 4-179,0-5 102,0 5 196,0-3-150,0 3 764,0-5-678,-5 0 1,3 0 87,-6 0 1,4 0 19,-3 0-106,-1 0 1,-3 0-140,-1 0 0,1 0 77,-1 0 0,1 0-238,0 0 1,-2 0 76,-2 0 0,2 0-82,-2 0 1,2 0-562,2 0 183,-6 0 0,4 0-498,-2 0 0,6 0 128,2 0 961,4 0 0,-2 5 0,5 1 0</inkml:trace>
  <inkml:trace contextRef="#ctx0" brushRef="#br0" timeOffset="87">5128 7309 7569,'-11'0'-156,"3"0"-130,0 0 555,6 0 142,-8 0-19,8 0 38,-8 0-167,9 0-132,-4 0 0,6 0-73,3 0 1,-2 0 123,6 0 1,-4 0-11,4 0 1,-1 0-13,5 0 1,3 0-5,0 0 1,4 0-3,-4 0 0,6 0-1,-2 0 0,2 0-3,2 0 1,0-3-15,0-1 0,0-4-96,-1 4 1,-3-3 76,0 3 1,-1-4-141,1 4 1,-1-1 38,-3 2 1,-2 1-79,2-1 1,-2 0 21,-2-1 0,-3 3-193,0-3 0,-5 3-130,5 1 131,-6 0 0,4-1-662,-6-3 298,0 2-22,0-3 1,-2 5 198,-2 0 0,-2 0 419,-5 0 0,-6 5 0,-1 2 0</inkml:trace>
  <inkml:trace contextRef="#ctx0" brushRef="#br0" timeOffset="88">5174 7504 7535,'6'0'539,"4"0"1,-4 0-345,6 0 0,-4 0 4,-1 0 0,1 0-4,3 0 0,1-4 91,-1 0 1,6-1-104,2 1 1,-2 3 34,2-3 0,-3 1-56,3 0 0,0 0 6,3-5 1,-2 6-144,-1-2 1,-4-1 102,4 1 0,-4-1-106,4 1 0,-5 3 70,1-3 1,0 2-298,-3-2 67,2 3-763,-8-4 366,1 5 1,-4 0-890,-6 0 1424,-4 0 0,-9 5 0,-2 1 0</inkml:trace>
  <inkml:trace contextRef="#ctx0" brushRef="#br0" timeOffset="89">12574 7115 7569,'-6'-6'276,"1"1"138,5 5 1460,0 0-1718,5 0 1,-2 0-53,4 0 0,-3 0 32,4 0 1,-5 0-21,5 0 1,0-1 2,3-3 1,4 2-3,1-1 0,0 1-60,-1 2 1,2-3 77,2-1 0,2 0-66,-2 4 0,-1-4 44,1 0 0,-5-1-96,1 1 0,-2 3 52,-2-3 0,-3 3-87,0 1 1,-6-1-23,2-3-179,-3 3-85,-1-4 237,0 5-344,-5 0 1,3 0 158,-6 0 1,4 0-187,-3 0 1,3 1 3,-4 3 434,1-3 0,-5 9 0,1-3 0</inkml:trace>
  <inkml:trace contextRef="#ctx0" brushRef="#br0" timeOffset="90">14002 6270 7569,'-11'0'-268,"-1"0"556,6 0 43,1 0 524,5 0-722,5 0-54,-4 0 1,9 0-18,-2 0 1,2 0 31,1 0 0,2 0 8,2 0 1,3 0-60,5 0 0,0 0-43,0 0 0,1-1 32,2-3 0,2 3 2,3-3 0,2-1-66,-3 1 0,3-1 54,1 1 0,-3 3-85,-1-3 1,-4 2 60,0-2 1,-5 2-102,-2-1 1,-4 1 51,4 2-54,-5 0-232,2 0 66,-4 0-315,-6 0 315,-1 0 1,-6 0-84,-3 0 1,2 0-28,-6 0 381,0 0 0,-3 0 0,0 0 0</inkml:trace>
  <inkml:trace contextRef="#ctx0" brushRef="#br0" timeOffset="91">14036 6293 7569,'-6'-5'-764,"0"4"1313,2-3-253,2 2 1,-3 1 275,5-3-205,0 3-282,0-4 0,0 6 245,0 3-293,5-3 0,-2 10 75,5-4 0,-2 0-83,2 0 1,3 1-54,0 3 0,2 1 135,6-1 1,0-3-134,4-1 1,0 1 55,0 3 1,0-3-25,-1-1 1,1 0 60,0 0 0,0 0-111,0-3 1,0-2 53,-1 6 1,-3-6-12,1 2 0,-7 1 57,3-1-30,-4 0 1,-1-3-51,-4 3 76,-2-3-86,0 4 78,-3 0-88,3-3 0,-7 6 51,-1-4 0,0 4-6,-5-4 0,5 3 33,-5-3 0,4 4 4,-3-4 0,-1 4 69,-3 0 0,3-2-87,0 2 1,-1 0 5,-6 3 0,3 0 8,-4 1 0,4-1-38,0 1 1,-1-1 41,-2 1 0,3-1-116,-4 0 1,2 1 64,-1-1 1,2 4-72,-2 1 1,-1-1-24,1-4 0,-1 1 86,5-1 0,-1 1 19,1-1 1,3 0-26,1 1 1,3-1 113,-4 1 1,6-5-106,-2 1 1,1-4 159,0 3 78,1-4-86,-3 7 143,5-9-112,-5 4 94,4-5-119,-4 0 118,5 0 0,1 4-256,3 0 0,-1 0 42,4-4 1,1 0 52,3 0 0,1 0-49,-1 0 1,6 0-1,2 0 0,2-1 7,2-3 1,4 2-99,-1-1 0,1 0 25,-4-1 0,1 3 29,3-3 1,-7-1-78,3 1 1,-4 1 76,0 3 1,1 0-63,-5 0 1,0-4 42,-3 0 0,-4 0-322,-1 4 94,-4 0-864,2 0 614,-5 0 0,-10 0 0,-3 0 0</inkml:trace>
  <inkml:trace contextRef="#ctx0" brushRef="#br0" timeOffset="92">14950 6419 7569,'-6'-6'-310,"-5"5"639,10-4 91,-9 0 63,9 4-60,-4-4 167,5 5-242,0 0 0,0 5-153,0 2 1,0 9-99,0 3 1,0 2 65,0 2 1,0 0-163,0 0 1,0 0 30,0-1 0,0 1-4,0 0 0,0 0-121,0 0 1,0-4 120,0 0 1,1-4-120,3 4 1,-3-5 65,3 1 1,-3-2-55,-1-2 1,0 1 93,0-1-35,0-4 76,0-2-2,0 0 68,0-4 253,0 4-295,0-5 24,0-5-74,0 4 0,0-6 25,0 4 1,1 1-118,3-1 1,-1 1 140,4 2-199,1-5 0,3 4 17,1-3 1,3 3 90,0 1 0,2 0-45,-2 0 1,1-4 30,3 0 1,2 0 63,-6 4 0,4 0-63,-4 0 1,2-1 75,-2-3 1,-2 3-66,2-3 1,-2 2 4,-2-2 0,0 3-68,1-3-53,-1 3 1,-3 1-594,0 0 253,-6-6-581,3 5 333,-10-4 46,-1 5 1,-6-1 671,1-3 0,-1 3 0,1-4 0</inkml:trace>
  <inkml:trace contextRef="#ctx0" brushRef="#br0" timeOffset="93">14938 6624 7569,'0'-8'0,"0"1"185,0 4 276,0-7 143,0 9-95,6-4-299,0 5 1,5 0-62,1 0 1,-1 0-56,1 0 0,-1 0 70,0 0 1,5 0-72,-1 0 0,4 0-8,-4 0 0,4 0-198,-4 0 1,6 0-354,-2 0 355,-3 0 0,2-4-133,-3 0 0,-2 0-171,2 4 1,-6-1-135,-1-3 0,-5 3-120,5-3-76,-5 3 745,-3 1 0,-7-5 0,-4-1 0</inkml:trace>
  <inkml:trace contextRef="#ctx0" brushRef="#br0" timeOffset="94">14904 6396 7365,'0'-12'-248,"5"2"734,3 2 1,2 2-161,1 2 0,1 3-78,-1-3 1,5 3-149,-1 1 0,4-4 175,-4 0-353,5 1 0,-6 3 120,5 0 0,-3-2-490,3-1 0,-5 1 261,1-2 0,-1 3-900,1 1 1087,-2 0 0,3-5 0,-4-1 0</inkml:trace>
  <inkml:trace contextRef="#ctx0" brushRef="#br0" timeOffset="95">15464 6236 7569,'0'-7'162,"0"1"269,0 2-139,0 3-108,0-4 612,0 5 0,4 1-599,-1 3 1,1 4 41,-4 7 1,0-1 77,0 5 0,4 0-23,0 4-134,0 0 1,-4-1-124,0 1 0,0 4 58,0 0 1,0 3-37,0-3 0,0-1 65,0-3 0,0 4-321,0-1 1,-2 1 120,-1-4 0,1-4-141,-1 0 0,1-1 62,2 1 1,0-1-44,0-3 1,0-3 103,0 4 0,0-4 6,0 0 77,0-1 1,0 1-36,0-1 0,0-3 188,0-1-168,0 1 1,0 0 122,0-1-80,0-4 18,0 7-3,0-9-31,0 4 595,0-5-606,5 0-14,-3-5 0,3 4-59,0-4 1,0 4 95,2-3 1,4 2-108,-4-1 0,3 1 78,2 2 0,-1 0-51,1 0 0,-1-3 37,0-1 1,1 0-59,-1 4 1,1-1-31,-1-3-16,1 3-160,-1-4-357,-5 5-776,-1-6 638,-5 5 789,-5-4 0,-1 0 0,-5-1 0</inkml:trace>
  <inkml:trace contextRef="#ctx0" brushRef="#br0" timeOffset="96">15475 6213 7569,'-6'-5'489,"1"-1"-309,5-6 0,1 2 133,3 2-92,-3-2 1,9 5 419,-2-2-495,2-4 1,5 9-1,1-6 1,-1 6-182,-4-2 39,1 3 1,0-3-60,4 0 0,-4 0 70,3 4 0,-2 0-490,-1 0 0,-1 0 241,0 0 1,0 1-528,-4 3 1,3-2-12,-2 1 772,-3 4 0,5-1 0,-3 5 0</inkml:trace>
  <inkml:trace contextRef="#ctx0" brushRef="#br0" timeOffset="97">15772 6236 7569,'7'0'0,"-1"0"127,-2 0 1,-2 0 235,6 0 0,-4 1-104,3 3 1,-3-2 105,4 6 0,-1 0-211,5 3-17,-1 6 1,1-1-110,-1 3 1,0 3 74,1-3 1,3 6-53,0 2 1,1 1 57,-5-2 0,0-2-167,1 3 1,0 1 10,4-1 1,-4-1-79,4-3 0,-4-1 7,0-3 0,-1-3 81,1-4 1,-2-1 45,-3 0 1,3 0-4,-2-4 0,-2 2-4,2-5 0,-4 1 3,3-1 1,-3-3-108,4 3 121,-6-3-644,4-1-202,-6 0 162,0-5 1,-6 4 664,-1-3 0,-3-2 0,-2-1 0</inkml:trace>
  <inkml:trace contextRef="#ctx0" brushRef="#br0" timeOffset="98">16092 6281 7569,'0'-17'12,"0"1"0,0 8 196,0 0 395,0 0-325,0 2 1,0 0 611,0 2-697,0 3 1,-1-3-120,-3 8 1,-1 2-188,-3 5 81,-2 6 0,4 1-33,-6 4 1,-3 5 96,0 0 1,-2 8-142,2 0 1,1 1 30,-5-1 1,4-1-180,-4 0 1,5-1 90,-1-2 1,2-1-92,2-7 1,0 1 44,4-9 0,-2 0-72,5-3-372,0-1 83,4 1 83,0-6 490,5-1 0,2-5 0,4 0 0</inkml:trace>
  <inkml:trace contextRef="#ctx0" brushRef="#br0" timeOffset="99">16286 6567 7569,'1'-6'-606,"3"2"762,-3 3 197,5 1 63,-6 0 0,0 5-158,0 2 1,0 5-104,0 3 1,0 3-54,0 5 0,0-1 52,0 1 0,0 0 0,0 0 0,0-2-9,0-2 0,0 2 139,0-6 1,0 0-139,0-3 1,0-1-114,0 1 0,0-5-109,0 1 160,0-6-705,0 3-495,5-5 212,-4 0 403,4 0 501,-5-5 0,5-6 0,1-7 0</inkml:trace>
  <inkml:trace contextRef="#ctx0" brushRef="#br0" timeOffset="100">16275 6373 7569,'0'-17'60,"0"5"31,0-4 0,5 8 77,2 0 60,-2 0 1,1 1 163,-6-1-258,0 6-1489,5-4 1355,-4 6 0,4 6 0,-5 0 0</inkml:trace>
  <inkml:trace contextRef="#ctx0" brushRef="#br0" timeOffset="101">16492 6179 7569,'-7'-5'489,"2"-2"-322,5 1 305,0-4-3,0 9-324,0-10 0,2 10 168,1-3-280,-1-2 0,8 5 60,-3-3 0,0 3-123,0 1 0,-3 0-31,4 0 0,-4 0-170,3 0 142,-4 5 1,3 0-76,-2 2 0,-3 4-80,3-4 147,-3 3 0,-1 2 15,0-1 0,-1 1 36,-3-1 1,-1 2 9,-3 2 0,0-6-14,4 2 1,-5-2 100,1 2 1,2 0-85,-2-4 0,5 2 205,-5-5 90,5 5-242,-2-8 80,5 9 1,2-8-72,1 1 0,0-1 165,5-2 1,-1 0-83,5 0 0,-1 0-100,0 0 1,5 0 60,-1 0 0,4 0-294,-4 0 1,2-2-176,-2-1 0,-2 1-646,2-2 1042,-3-2 0,0 0 0,-1-6 0</inkml:trace>
  <inkml:trace contextRef="#ctx0" brushRef="#br0" timeOffset="102">16880 6202 7534,'5'-7'445,"-4"2"-216,10 0 1,-5 4-86,5-3 0,1 1-67,-1 0 0,2 1 50,2-1 1,-2 1-123,2 2 1,-2-1 58,-2-3 64,1 3 1,-1-4-111,0 5 1,-3 0 215,0 0-215,-6 0 147,8 0-81,-8 0 102,3 0-248,-5 0-15,0 5 139,5-4 1,-4 9-36,3-2 0,-3-2 18,-1 2 1,0 0 53,0 3 1,0 2-59,0 2 0,0-1 49,0 5 0,0-4-47,0 4 0,0 0 1,0 4 1,1 0-94,3 0 1,-3 0 100,3-1 0,-3 5-64,-1 0 1,0-1 40,0-3 1,2 4-99,2-1 0,-3 1 77,3-4 0,-3-1-12,-1-3 1,4 2 38,-1-2 1,3-2 57,-3-2 0,-1 1 4,1 0 1,3-1-67,-3-4 0,1-3 75,-4-1-15,5 1-87,-4 4 0,8-5 92,-5 1-173,0-6 132,-4 3 592,0-5-592,-5 0 1,2 0 10,-4 0 0,3 0 13,-4 0 0,5-3-3,-5-1 0,0 0-31,-3 4 1,-2-4 8,-2 0 1,1 1-130,-5 3 1,-4-4 82,-4 0 0,-3 0-269,3 4 1,-4 0 116,0 0 0,3-4-121,2 0 0,7 1-32,3 3 1,4 0-1004,0 0-487,6 0 1786,1 0 0,10 5 0,1 1 0</inkml:trace>
  <inkml:trace contextRef="#ctx0" brushRef="#br0" timeOffset="103">17805 6384 7569,'0'-6'255,"0"-4"-5,0 8 78,0-3 523,0 5-682,0 5 0,0 2 12,0 4 1,0 4-38,0 1 0,0 4-83,0-1 1,0 1-49,0-1 120,0 3 0,1-9-155,3 2 0,-3 1 31,3 0 0,-1-1-58,1-4 0,-3-3-16,3-1-672,-3 1 318,-1 4-1049,5-6 1468,-4-1 0,-1 0 0,-6 1 0</inkml:trace>
  <inkml:trace contextRef="#ctx0" brushRef="#br0" timeOffset="104">17611 6567 7569,'0'-6'86,"0"-4"1,1 8 218,3-2 1,-3 2 103,3-2-88,-3 3-24,4-4 0,2 5-76,4 0 1,1-4-172,-1 0 0,6 0 81,2 4 1,1 0-397,-1 0 1,3 0 217,-3 0 1,2-3-1275,2-1 1321,0 0 0,0 4 0,-1 0 0</inkml:trace>
  <inkml:trace contextRef="#ctx0" brushRef="#br0" timeOffset="105">18433 6236 7889,'5'-7'566,"3"4"-429,2 1 1,7 2-108,2 0 1,2 0 66,2 0 1,0-1-94,0-3 0,0 3 85,-1-3 1,6 3-49,3 1 1,1 0 0,-2 0 1,2-1-25,-6-3 1,5 3 4,-5-3 0,1-1-103,-4 1 1,-1-1-36,-3 1 1,1 3 50,-5-3 0,-3 3-286,-5 1 1,-3-4-86,4 0-409,-6 0 844,3 4 0,-15 0 0,-3 0 0</inkml:trace>
  <inkml:trace contextRef="#ctx0" brushRef="#br0" timeOffset="106">18456 6247 9356,'-6'0'425,"1"5"0,6 2-296,3 4 0,-2-3-55,6-1 1,0 1 64,3 3 0,4 1-202,0-1 1,4 1 22,-3-1 0,4-3-7,-1-1 1,3 1 20,0 3 1,1-1 54,0-2 0,0 2-52,0-2 1,-4-2 67,0 2 0,-4-2-156,4 2 1,-5 1 73,1-6 1,-6 2-29,-1-1 1,-4-2 77,3 1-29,-4 4 30,2-6 1,-5 5-22,0-2 0,0-1 12,0 4 0,0-3 0,0 4 1,-5-1 78,-3 5 1,-2-3-71,-1 2 1,-5-1 43,1 9 0,-1-4-35,0 4 1,0-3 0,-3 3 1,-3-1-47,3 1 1,3 1 43,1-5 1,-2 5-57,2-1 0,0-2 46,3-2 1,1 2-22,-1-2 1,1 0 7,-1-3 1,5-1 86,-1 0 1,4-3-25,-3 0 0,4-5 301,-1 5-30,-2-5-129,5 7-125,-4-9 88,5 4 14,0-5 1,5 0-132,2 0 0,7 0 88,2 0 1,5 0-81,2 0 0,5-1-81,6-3 0,1 3 90,-1-3 0,0-1-105,0 1 0,1-1 54,-1 1 0,-5 2-35,-2-6 1,-3 5 1,-1 0 1,-6 1-10,-1 2 1,-4-1-360,0-3 238,-6 3 1,0-4-1210,-2 5 569,-2 0 787,-8 0 0,-1-5 0,-10-1 0</inkml:trace>
  <inkml:trace contextRef="#ctx0" brushRef="#br0" timeOffset="107">13979 7275 6898,'6'-5'92,"5"4"443,-4-3-330,3 3 0,2-3 453,-1 0-273,1 0-268,-1 4 0,1-1 72,-1-3-53,0 3 1,-3-4-12,0 5 0,3 0-64,4 0 0,0-1 66,-3-3 0,-1 2-137,1-1 1,3 1-132,0 2 134,5 0 0,-6 0 0,5 0-89,2 0 38,0-5 1,2 4-1,0-3 43,0 3 1,-4 1 39,0 0 1,0-4-5,4 0 1,0 1 24,-1 3 1,-2 0 90,-1 0 1,-2 0-44,2 0 0,3-2-6,-3-2-96,-3 3 1,5-4 42,-6 5 0,5 0-35,-1 0 1,2 0 0,-1 0 88,-1 0-148,0 0 81,9 0 0,-4-4-16,3 1 1,-3-1-9,-1 4 0,-1 0 31,1 0 11,0 0 1,-1 0 0,-2 0 123,-1 0-83,0 0 1,4 0-16,0 0 1,0 0-41,-1 0 1,3 0 0,1 0-1,5 0 0,2 0-6,1 0 0,1 0-72,4 0 1,-3-2-56,6-1 33,-5 1 1,6-3 69,-5 5 0,4-1 1,-4-2-4,-1 0 19,4-1 1,-8 4-24,5 0 0,-5 0 200,5 0-86,-3 0 1,1 0-84,2 0 0,-1 0 11,5 0 0,-6 0-87,2 0 80,3 0 1,-4 0 0,3 0-125,0 0 117,3 0 0,-8 0-50,4 0 1,-3 0 35,2 0 1,-2 0-17,2 0 1,-6 0 4,-2 0 0,-3 0 3,3 0 1,1 1 52,3 3 0,4-3 6,0 3 1,1-3-46,0-1 1,-3 0 4,6 0 1,-4 0-94,4 0 0,-4 0 55,4 0 1,-5 0-2,1 0 0,1-4 18,-1 1 1,2-1 27,-2 4 1,-3 0-26,3 0 1,-2 0 1,-2 0 0,-2 0 5,2 0 1,-1-1-3,9-3 0,-4 3 9,4-3 1,0 2-14,4 2 0,-1 0 0,1 0-32,0 0 33,-6 0 1,1 0-3,-3 0 0,-3 0 49,3 0 1,-6 0 5,-1 0 1,-2 0-20,1 0 1,2 0 6,-5 0 1,3 0 30,-3 0 1,5 0-42,-2 0 0,2 0-99,-2 0 0,7 0 103,-3 0 0,0 0-139,1 0 0,-4-1 48,8-3 0,-4 3 34,-1-3 0,-1-1 0,-1 1 194,-2 2-189,-4 1 0,6-3 77,-6 0 0,5 0-55,-5 4 1,5-4 0,-3 1 35,1 0 1,1 2-57,5 1 1,0-1-19,3-3 0,-1 2 8,5-1 1,-4 0-21,4-1 0,-5 3 45,1-3-15,-3 3 1,-2-3 99,-2 0-97,2 1 0,-5 3 41,2 0 0,3-4 95,-2 0 0,2 0-76,1 4 0,0-4 5,0 0 0,1-1-120,-1 2 93,0 1-44,5-3 1,-3 1-6,2 1 1,-4-1 46,-3 4 1,2-4-8,-3 0 1,-1-1 12,2 1 0,-5 3 3,5-3 1,-4-1 24,3 1 1,-3-1 125</inkml:trace>
  <inkml:trace contextRef="#ctx0" brushRef="#br0" timeOffset="108">17554 7663 7569,'0'-11'384,"0"0"348,0 4 106,0-3-426,5 9 0,-3-4-39,6 5 1,-4 0 38,4 0-299,-6 5 1,3 1 0,-5 6 253,0-1-269,5 5 0,-4-2 0,3 5 77,-2 2-142,3 0 1,-3 2-97,6 0 1,-4-4 69,3 0 1,-3-1-119,4 1 0,-5 1 57,5-5 1,-4 4-24,3-3 0,-4-1 47,1-4 1,1-3-52,-1 0 71,-1-1 1,-1 0 2,2-4 102,-3-1-81,4 3 204,-5-4 18,0 4-175,0-5-22,0-5 0,0 2 47,0-4-39,0-1 0,0-3-33,0-1 20,0 1 0,5 0 0,1-1-157,1 1 115,3-1 0,-4-4 0,7-2-307,2 0 310,-2-3 1,3 3-130,-4-5 1,-1 1 59,1 3 1,0-1-4,3 5 1,-2-4 51,2 4 0,-2-4 1,-2 3-40,1 2 61,-1 2 1,1 4-84,-1 0 232,-4 6-1,3-8-108,-9 9-7,4-5 0,-4 10 13,3 0 0,-1 6 6,4 2 0,-3 0 48,4 7-80,-6 0 0,5 4-1,-4 0 1,-1 0-28,1 0 1,3 0 0,-3-1-34,0 1 0,-1-4 22,2 0 1,-3-5-71,3 2 0,1-4 51,-1 0 0,1-1-213,-1 1-78,-3-1 57,4 0-803,-5-4 423,5-2-663,-3 0 1318,3-4 0,-10 4 0,-2-5 0</inkml:trace>
  <inkml:trace contextRef="#ctx0" brushRef="#br0" timeOffset="109">18102 7481 7569,'5'-12'-82,"-2"-2"41,4 3 0,1-3 160,3 6 1,5-2 217,-1-1 1,0 3 485,-4 0-520,1 6 1,3-8 37,0 2 1,1 3-120,-5 1 1,-1 2 167,-2-2 0,2 3-223,-4-4-6,6 5 1,-2 5-192,-3 2 1,0 3-59,-3 2 0,-3-1-35,3 1 1,-3 4-40,-1 3 0,0-1 63,0 1 0,-4-1-221,0 1 190,0 2 0,-1-8-52,-2 2 135,2-2 0,-4-2 21,5 1 0,-1-6-18,1-2 54,3-3 258,-4-1-49,5 0-156,0 5 0,1-3 110,3 1 1,2-1-13,6-2 1,4 0 186,3 0 1,7 0-135,0 0 0,6 0 69,-2 0 0,3 0 158,2 0-214,-6 0 1,-6 0-117,-8 0 0,-2 0-466,-2 0-1286,-5 0 1131,-1 0 0,-15 0 510,-5 0 0,-5 5 0,-3 1 0</inkml:trace>
  <inkml:trace contextRef="#ctx0" brushRef="#br1" timeOffset="110">7561 6533 7569,'0'-7'-811,"-5"2"949,-2 5 0,0-1 15,-1-3 1,4 3 81,-3-3-18,4 3-75,-7 1 69,4 0 238,-1 0-172,2 0 79,0 0-192,4 0 87,-4 0 200,5 0-357,5 0 0,-3 0 25,6 0 1,0 0 62,3 0 1,5 0-29,3 0 0,4-4 24,4 0 1,-2-1-129,6 1 0,-1 2 80,5-6 1,-1 4-80,0-3 0,-2 4 40,2-1 0,-4-1-172,5 2 1,-2-2 46,-7 1 1,5 2-69,-5-1 0,0 0-53,-7-1 0,-3 3-255,-4-3-163,-1 3 166,-4 1-305,-2 0 439,-5 0 1,-5 0-132,-3 0 1,-2 0 77,-2 0 1,0 0 325,-4 0 0,-1 0 0,-6 0 0</inkml:trace>
  <inkml:trace contextRef="#ctx0" brushRef="#br1" timeOffset="111">7424 6578 9136,'5'12'520,"2"-1"1,3-1-338,2-2 1,1 2-111,2-2 1,-1 2 132,5 1 1,0 1-186,4-1 1,-1-3 13,1-1 0,0 0 28,0 0 1,-1 2-88,-3-5 0,1 4 64,-5-4 0,0 1-74,-3-2 76,-1-1-84,-4 8 0,-2-8 94,-5 6 0,0-4-6,0 3 0,-5 1-54,-3 3 0,-4 1-6,-3-1 0,1 4-48,-5 1 0,4 0 84,-4-1 0,4-1-154,-4 5 0,5-3 79,-1 3 1,2-4-71,1 4 0,1-5 47,0 1 0,-1 2 28,1-2 0,1 4 25,2-4 1,-2 0 10,2-3 1,-1-1 20,2 1 0,-2-1-43,5 0 1,-1-3 89,1 0 1,2-5-80,-6 5 58,5-5 1,-2 3-35,5-2 215,0-3-15,0 4 159,0-5-216,5 0 0,2 0-51,4 0 1,1 0 25,-1 0 0,2 0-33,2 0 0,3 0 24,5 0 0,-1 0 17,1 0 0,5-1-64,3-3 1,2 3-5,1-3 0,0 1-69,0 0 1,-1 1-25,-2-1 0,2 0 97,-3-1 0,-3 3-77,-4-3 0,0 3 101,-4 1-330,-3 0 200,1 0 1,-10 0-823,1 0-160,-6 0-519,4 0 1070,-6 0 0,-6 0 0,0 0 0</inkml:trace>
  <inkml:trace contextRef="#ctx0" brushRef="#br1" timeOffset="112">8406 6715 7569,'0'-22'0,"-4"4"475,0 3-190,0 2 1,4 2 402,0-1-99,0 6 218,0-4-506,0 8-95,0-3 0,0 7 32,0 1 1,0 4-56,0 4 1,0 2-86,0 2 0,0 2 49,0 2 0,0 2-57,0-2 1,0 3-31,0 1 0,0 1-167,0 2 1,0-2-113,0 3 1,0-3 136,0-1 0,0 1-153,0 3 1,0-7 88,0 3 1,0-8 42,0 0 1,4-2-14,0-1 263,0-6-115,-4 4 100,0-9 153,5 4-44,-4-5-119,4 0 1,-4 0-28,3 0 0,-2-1-120,1-3 1,4 3 84,0-3 0,3 3 1,2 1 0,1-4-55,2 0 1,-1 1-112,5 3 1,0-2 39,4-2 1,-1 3 36,1-3 1,0 3-84,0 1 0,-4-4 98,0 0 0,-5 1-167,1 3 0,-2-2-89,-2-1-197,1 1 0,-2-4-467,-2 2-261,-3 3 80,-5-4 1114,-5 0 0,-7 3 0,-6-3 0</inkml:trace>
  <inkml:trace contextRef="#ctx0" brushRef="#br1" timeOffset="113">8406 6932 7569,'1'-10'117,"3"3"1,-3 0 246,3 4 0,-2 1 29,2-2 0,1 2-152,3-2 1,3 3 3,1-3 1,0 2-51,8-2 0,-5 2-84,4-1 0,-4 1 72,4 2 1,-1-3-195,1-1 1,1 0-157,-5 4 0,1 0-634,-5 0-641,0 0 712,-4-5-21,-2 4 751,-5-4 0,-5-1 0,-2 0 0</inkml:trace>
  <inkml:trace contextRef="#ctx0" brushRef="#br1" timeOffset="114">8406 6636 7569,'5'-7'0,"-4"-3"344,3 2-222,2 3 1,1-4-1,4 4 235,0-1 1,5 0-109,-1-2 0,5-1-125,-1 5 1,3-4 58,1 0 1,3 2-207,1-2 0,0 5-187,-5 0 1,1 1-213,0 2 0,-4 0 422,0 0 0,-5 0 0,3 0 0</inkml:trace>
  <inkml:trace contextRef="#ctx0" brushRef="#br1" timeOffset="115">9000 6361 7569,'0'-6'1633,"0"1"-1084,0 5-298,0 5 0,0 3-82,0 7 0,0 3 0,0 5 1,0-1-111,0 1 1,0 5 74,0 3 1,0 2-168,0 1 1,0 0 64,0 0 1,0-2-183,0 2 1,1-6 79,3 7 0,-3-8-64,3 4 1,1-8 81,-1 3 1,3-8 45,-3 5 0,4-8 56,-4 0 0,-1-2-55,-3-1 1,4-1 41,0 0 1,0 1-23,-4-1 1,0-3 34,0-1-22,0 1 1,0 0 78,0-1 14,0-4-57,0 2 0,0-4 90,0 3-83,0-3 210,0 4 578,0-5-799,5 0-8,1-5 0,6 4 11,-1-3 1,0 3-101,1 1 1,-1 0 82,1 0 1,0-4-224,4 0 0,-4 1 55,4 3 1,-4 0-247,0 0 1,-1-4-521,0 0-520,-4 0-552,-2 4 1960,-5-5 0,-5 4 0,-2-4 0</inkml:trace>
  <inkml:trace contextRef="#ctx0" brushRef="#br1" timeOffset="116">8943 6396 7569,'0'-12'-332,"0"1"328,0 4 1,1-3 1197,3 3-434,2-3-524,5-2 0,1 6-148,-1 2 0,1-1 56,-1 1 0,4 0-123,1 4 0,0 0 123,-1 0 0,-2 0-415,2 0 1,-2 2 188,-2 1 1,-1 0-1,-2 5 82,2-6 0,-3 8 0,4-3 0</inkml:trace>
  <inkml:trace contextRef="#ctx0" brushRef="#br1" timeOffset="117">9331 6441 7569,'1'-10'380,"3"3"681,-3-4-184,9 10-562,-8-4 0,8 6-41,-3 3 1,1 3-92,3 4 1,-2 2-49,7 2 0,1 3 71,2 4 1,-1 1-191,1 0 1,0 4 21,4-1 0,-5 2 2,-3-1 0,1-3-146,0 3 1,-1-3 61,-4-1 0,1-4-62,-1 0 0,1-5 35,-1 1 0,0-2-53,1-2 0,-2-3 70,-2-1 0,1-3-105,-6 4 1,2-6-184,-1 2-66,-2-3-766,3 4 803,-5-3 1,-2 3-924,-1-5 1294,1 0 0,-13-5 0,2-2 0</inkml:trace>
  <inkml:trace contextRef="#ctx0" brushRef="#br1" timeOffset="118">9685 6441 7569,'0'-17'0,"0"1"0,-4 4 520,0 0-196,0 6 0,4 0 62,0 2 0,-1 2-153,-3-1 1,3 3-235,-3 3 1,-2 5-7,-2 7 1,-3 7-41,-4 5 1,1 4-57,-5 0 1,1 2 104,-1 1 0,-3 0-40,3 1 1,-1-1-36,1 0 1,-1-5-142,4-2 1,1-3 59,4-1 1,1-2-17,2-2 1,-1-2-67,5-6 0,1 1-383,3-1-199,0 1 818,0-1 0,0 0 0,0 1 0</inkml:trace>
  <inkml:trace contextRef="#ctx0" brushRef="#br1" timeOffset="119">9822 6853 7569,'0'-12'360,"0"6"-451,5-4-191,1 8 436,1-3 0,-2 10 319,-5 3 1,0 3 24,0 5-288,0 1 1,0 6-174,0 0 0,0 0 104,0 0 1,0 0-202,0-1 1,0 0 61,0-3 0,0-2-152,0-6 144,0 0 1,4-3-69,-1 0-619,1-6 501,1 3 0,-2-5-923,4 0 1115,-4-5 0,2-1 0,-5-6 0</inkml:trace>
  <inkml:trace contextRef="#ctx0" brushRef="#br1" timeOffset="120">9868 6647 7725,'-5'-11'1087,"3"-1"-786,-3 1-301,5 4 1,1 2 96,3 5 0,-2 2-493,1 1 1,4 0 395,0 4 0,-2 1 0,0 4 0</inkml:trace>
  <inkml:trace contextRef="#ctx0" brushRef="#br1" timeOffset="121">9948 6350 7569,'0'-11'119,"0"4"0,3-3 426,1 2-100,0 3-145,-4-5 1,4 8-82,0-6-36,4 6 1,-1-4-43,4 6 0,1-1 272,-1-3-322,1 3 27,4-4 0,-3 9-88,2 0 1,-6 1-186,-2-1 1,-4 2 100,1 5 1,-3 1-99,-1-1 1,-1 6 38,-3 2 1,-2-2-29,-6 2 1,1-3 52,-1 3 1,1-4-41,0 4 1,-1-5 73,1 1 0,1-2-88,2-2 129,3 1 0,5-5-83,0 1 329,0-5-206,0 2 1,5-5 124,3 0 1,2 0-40,1 0 0,2 0-109,2 0 0,-1 0-97,5 0 1,-4 0-190,4 0 0,-3-4 85,3 0 1,-6 0-376,3 4 572,-4 0 0,0 0 0,-1 0 0</inkml:trace>
  <inkml:trace contextRef="#ctx0" brushRef="#br1" timeOffset="122">10324 6350 7569,'0'-11'153,"0"-1"122,0 1 1,0 3-14,0 1 104,0 4 359,0-7-475,0 9 1,6-5-201,1 6 1,-1 0 71,2 0 1,1 0-65,6 0 1,-2 0-87,2 0 1,-2 0 132,-2 0 1,1 0-51,-1 0 0,-3 0 60,-1 0 0,1 0-106,3 0 1,-3 0 153,0 0-63,-1 0 1,1 0 6,-1 0-159,-4 0-38,2 0 153,-5 6 1,0 0-7,0 5 1,0 6-19,0 2 0,0 2 4,0 2 1,0 4-9,0 0 0,0 7 5,0-4 1,4 7 5,0-3 1,-1-1-96,-3 2 0,0 1-15,0-5 1,4 3-93,0-7 1,0 3 58,-4-3 1,1-2 73,3-6 0,-3 2 37,3-6 0,1 4-59,-1-4 1,4 0 185,-5-3 1,5-1-74,-4 1 0,0-1-37,-4 0 1,3-3-44,1 0 12,0-6-47,-4 8 69,0-8 176,0 3 146,0-5-150,-5 0 1,-1 0 34,-6 0 1,-1 0-142,-2 0 0,-3 0-90,-4 0 0,-2 0 60,-3 0 1,-1 0-572,-3 0 1,0 0 274,4 0 0,0 0-402,5 0 1,3 0 639,0 0 0,5-5 0,-3-2 0</inkml:trace>
  <inkml:trace contextRef="#ctx0" brushRef="#br1" timeOffset="123">7309 7549 6831,'7'0'1481,"3"0"-1182,-4 0 1,6 0-83,-1 0 1,-3 0-33,-1 0 1,1-4 105,3 1-112,1-1 1,-1 4-101,1 0 0,0 0 120,3 0 0,-2-1-187,2-3 1,-2 2 81,-1-1 0,3 1-58,0 2 1,5-1-1,-1-3 1,-1 3 31,1-3 0,0 3-59,4 1 0,0 0 34,0 0 0,-2-4-54,-2 0 1,3 1 80,-3 3 0,1 0-110,-1 0 1,2 0 55,-6 0 0,4-4-62,-4 0 0,4 0 2,-4 4 0,2 0 27,-2 0 1,-1 0 16,5 0 0,-4 0 1,4 0 1,0-1 5,4-3 0,-4 3-5,0-3 0,0 3-8,4 1 1,-4-4 11,0 0 0,0 0 27,4 4 0,-3 0-18,3 0 0,-6 0 1,6 0 0,-3-4 4,3 1 0,-4-1-10,0 4 1,0 0 43,4 0 1,-2 0-35,-2 0 0,3-4 8,-3 0 0,4 0-5,3 4 0,-2-3 50,3-1 1,-3 0-39,-1 4 0,0 0 4,0 0 1,0 0-67,-1 0 0,1 0 54,0 0 0,0 0-33,0 0 1,-4 0 29,0 0 1,0 0-65,4 0 1,-2 0 48,-2 0 0,3 0-38,-3 0 1,6 0 29,2 0 0,0-4 0,-5 0 0,1 1 16,0 3 0,0 0-14,0 0 1,-4 0-3,0 0 1,0 0 3,4 0 1,-4 0-12,0 0 0,-4 0 11,4 0 0,-4 0-12,4 0 1,-1 0 33,1 0 0,3-4 1,-3 0 1,2 0-33,2 4 0,-1 0 11,-3 0 0,1 0 32,-5 0 0,6-1-28,-2-3 1,-2 3 3,2-3 1,-3 3-1,3 1 0,-5 0-5,1 0 0,1 0-12,0 0 0,3 0-2,-4 0 0,4 0 16,-4 0 0,5 0-1,-1 0 1,3-2-61,1-1 1,0 1 49,0-1 0,-1 0-10,1-1 0,0 3 6,0-3 0,0 2 1,0-2 0,-2 3 16,-2-3 1,3 1 1,-3-1 1,-1 3 32,1-3 1,-5 3-43,1 1 0,1 0 0,0 0 0,3-1 5,-4-3 1,4 3-24,-4-3 0,5 3 22,-1 1 1,-1-2-15,1-1 1,-4 1-2,4-2 1,-3 3-5,3 1 1,-1-1-17,1-3 0,-2 3 22,-1-3 1,-4 2-17,3-2 1,-2 2 13,-1-1 0,-1 1 67,0 2 0,1-1-64,-1-3 0,-3 3 90,-1-3 0,-3 3-31,4 1 1,-4 0 89,3 0-229,-4 0 151,2 0-1397,-5 0 105,-5 0 0,-1 0 1222,-6 0 0,-4 0 0,-2 0 0</inkml:trace>
  <inkml:trace contextRef="#ctx0" brushRef="#br1" timeOffset="124">9160 7743 7486,'-7'-1'256,"3"-3"314,3 3 139,1-9-238,0 9 212,0-4-117,5 5-497,-4 0 0,5 6 39,-6 5 0,0 1-60,0 3 1,-4 3-81,0 1 1,0 1 58,4-1 0,0 3-7,0-3 0,0-2-40,0 2 0,0-3-71,0 3 0,0-5 49,0 1 0,1-4-34,3-3 114,-3 2 1,6-5 43,-3 3 153,-3-3-164,4-5 121,-5 0 1,0-5-125,0-3 0,0 2-54,0-2 1,0-1-1,0-6 1,0 2-6,0-2 0,0-3-112,0-1 1,0-1 77,0 1 1,4-1-101,0 5 1,4-5 73,0 5 0,2 0 27,2 4 0,-1-1-9,0 1 1,1 3 57,-1 1 1,1 3-25,-1-4 1,-3 6 79,-1-2 0,1 3-35,3 1 0,1-4-39,-1 0 0,1 0 23,-1 4 0,1 1-11,-1 3 0,0 1-33,1 3 0,-1 3 26,1 1 0,-5 0-21,1 7 0,-6-3 2,2 3 0,-3-2 3,-1 2 1,4 3 93,0-3 0,0-2-81,-4-2 0,0-2 161,0-2 1,4 0-46,0 1 0,1-1 190,-2 1-170,-1-1-10,3 0 0,-1-3-210,-1 0 252,1-6-796,-4 3-333,0-5 0,0 0 0</inkml:trace>
  <inkml:trace contextRef="#ctx0" brushRef="#br1" timeOffset="125">5356 10130 7569,'-11'0'292,"5"0"-44,1 0 31,5 0 0,5 0-59,2 0 1,3 0-109,2 0 1,-1 0 49,1 0 0,0 0 21,4 0 0,-2 0-125,5 0 0,0 0 100,3 0 1,-3 0-141,1 0 0,0 0 19,6 0 1,-1-3 42,1-1 0,2-1 34,-1 1 0,-1 1-115,-3-4 0,0 3-4,0-4 0,-5 6-186,-3-2-646,-2 3 381,-2 1-301,-5 0 1,-6 0 92,-7 0 664,-3 0 0,-7 0 0,-1 0 0</inkml:trace>
  <inkml:trace contextRef="#ctx0" brushRef="#br1" timeOffset="126">5368 10382 7569,'6'-7'132,"4"-2"144,-2 6 0,6-5 426,1 4 0,2-1 23,-2 1-439,-2 3 0,8-5 101,-2 2 0,3 1-150,1-4 1,3 4-139,1-1 1,1-1 48,-2 1 0,-1-1-247,1 2 1,-7 1 146,-4-2 0,-2 3-928,-1 1 0,-5 0 880,1 0 0,-6 0 0,3 0 0</inkml:trace>
  <inkml:trace contextRef="#ctx0" brushRef="#br1" timeOffset="127">19221 6738 7569,'0'-6'741,"0"1"389,0 5-1009,0 5 0,0-2 3,0 4 0,0-3-123,0 4 1,0-1 32,0 5 0,0-1 30,0 0 1,0 1-150,0-1 0,0 4 17,0 1 0,0-1-26,0-4 1,0 1 70,0-1 1,2 1-101,1-1 0,0-1 28,5-2 0,-5 1-53,5-6 1,-4 5 72,3-4 1,-3 0-76,4-4 1,-4 0-265,3 0 103,-4 0 311,7 0 0,-4-5 0,6-2 0</inkml:trace>
  <inkml:trace contextRef="#ctx0" brushRef="#br1" timeOffset="128">19267 6567 8437,'0'11'-71,"-5"1"0,-1-1 0</inkml:trace>
  <inkml:trace contextRef="#ctx0" brushRef="#br1" timeOffset="129">19427 6704 7674,'-6'-6'958,"0"1"-631,6 5-246,0 0 36,0 5 0,2-4-26,2 3 0,-2-3 57,6-1 1,-4 0-120,3 0 1,1 0 62,3 0 1,1 0-162,-1 0 0,4 0 48,0 0 0,6-1-53,-2-3 1,2 3-24,2-3 0,0-1-22,0 1 1,-4 0-240,0 4 0,-5-1-101,1-3-455,-2 3 297,-2-4 617,-4 5 0,-7 5 0,-7 1 0</inkml:trace>
  <inkml:trace contextRef="#ctx0" brushRef="#br1" timeOffset="130">19484 6830 8514,'11'-7'555,"1"4"1,3 0-383,0-1 0,2 3-69,-2-3 0,-2-1-176,2 1 1,1 0-16,0 4 1,-1-3-174,-4-1 1,1 0-920,-1 4 1179,-5-5 0,0 4 0,-6-4 0</inkml:trace>
  <inkml:trace contextRef="#ctx0" brushRef="#br1" timeOffset="131">19644 6510 7917,'0'-6'736,"0"11"1,-1 4-620,-3 10 1,3-4-151,-3 4 0,-3 0 87,0 4 0,0 0-491,0-1 0,4 1 251,-1 0 0,-1-5-160,2-3 0,-1 2 346,4-2 0,-5 0 0,-2-4 0</inkml:trace>
  <inkml:trace contextRef="#ctx0" brushRef="#br1" timeOffset="132">19861 6624 7569,'0'-6'843,"0"1"-114,0 5 1,0 5-575,0 2 1,1 7 20,3 2 1,-3 5-12,3 2 0,-1 0-232,0 3 93,-1-1 1,3-1-318,-5 2 1,0-5 171,0 1 1,1-6-479,3-1 253,-3-2-580,4-2 316,-5 0-295,-5-4 903,-1-2 0,-6-5 0,1 0 0</inkml:trace>
  <inkml:trace contextRef="#ctx0" brushRef="#br1" timeOffset="133">19895 6407 7569,'0'-11'241,"-5"4"-241,4-3 736,-4 9-183,5-4-315,0 5-565,0 5 0,0 1 327,0 6 0,-5 4 0,-2 2 0</inkml:trace>
  <inkml:trace contextRef="#ctx0" brushRef="#br1" timeOffset="134">20295 7024 7414,'5'-7'521,"-4"2"-325,4 5 24,-5 0-85,5 0 1,-2 0-60,5 0 0,-5 0 54,5 0 1,-4 0-66,3 0 155,1 0-254,3 0 23,1 0 54,-1 0-12,1 0 83,-1 0-163,1 0 80,-1 0 1,-3 0-46,-1 0 1,-3 0 45,4 0 0,-1 0 61,5 0 0,-5 0-40,1 0 0,-1 0 1,5 0 1,-1 0-27,1 0 1,-1 0 17,1 0 1,-5-1-30,1-3 1,-1 3 31,5-3 1,-5 3-75,1 1 86,0 0-116,3 0 1,1 0 44,-1 0 1,-3 0-6,-1 0 0,1 0-5,3 0 1,1 0 23,-1 0 1,0 0-9,1 0 0,-1 0 3,1 0 1,-1 0 55,1 0 1,0 0-52,3 0 1,-2 0 71,2 0 1,-2 0-53,-2 0 0,1 0 5,-1 0 0,1 0-36,-1 0 0,1 0 29,-1 0 1,2 0 19,2 0 1,-2 0-20,2 0 0,1 4-2,0 0 0,3-1-5,-4-3 0,1 0-7,0 0 1,-4 0 20,3 0 1,2 0 3,-2 0 0,2 0-54,-2 0 0,-2 0 40,2 0 0,-1 0-58,1 0 1,-2 0 49,2 0 1,1 0-22,0 0 1,3 0 12,-4 0 0,5 0-22,-1 0 1,2 0 11,-2 0 1,1 0-2,-5 0 0,4 0 7,-4 0 1,1 0-2,-5 0 0,0 0 8,1 0 1,-1 0-8,1 0 0,0 0 49,4 0 1,-4 0-35,4 0 0,-2 0 5,1 0 1,-1 0-25,5 0 0,-4 0 15,4 0 0,-1 0-46,1 0 1,1-3 43,-5-1 1,2 0-42,-2 4 1,-2 0 31,2 0 1,-2 0-10,-2 0 1,2-4 13,2 0 0,-2 1 1,2 3 1,-2 0 22,-2 0 0,2 0 74,2 0 1,-2-2-26,2-2 1,1 3-51,0-3 1,-1 3-1,-4 1 0,4-4 8,1 1 1,0-1-44,-1 4 1,-2-4 27,2 0 0,-2 0-36,-2 4 1,1 0 17,-1 0 0,1-1-4,-1-3 1,1 3-13,-1-3 1,2 3 18,2 1 0,-2 0 56,2 0 1,-2 0-53,-2 0 0,0 0 85,1 0 1,-1 0-38,1 0 1,-1-1 6,0-3 1,1 3-31,-1-3 1,1 2 6,-1 2 1,1-1-29,-1-3 0,0 3 28,1-3 1,-1 3-14,1 1 0,-5-1 44,1-3-28,0 3 14,3-4-40,0 5 1,-3 0-30,0 0 0,-5 0-13,5 0-17,-5 0-17,7 0-195,-9 0 132,4 0-662,0 0 181,-4 0 0,3 0-1084,-8 0 1685,-2 0 0,-10-5 0,-2-2 0</inkml:trace>
  <inkml:trace contextRef="#ctx0" brushRef="#br1" timeOffset="135">20124 6110 7569,'0'-6'703,"0"1"170,0 0-528,0 3 0,1-3-124,3 5 1,-2 5 12,6 3 1,-4 6-40,3 1 0,-3 6-91,4-2 1,-6 2 48,2 2 1,-3 5-128,-1 2 0,0 0-75,0 0 1,0-3-132,0 3 1,0-5 63,0 2 0,0-3-33,0-1 1,0 0-113,0 0 1,0-5 97,0-3 0,0-3 41,0 0 36,0-1 1,0-3 329,0-1 16,0-4 68,0 2 38,0-5-282,5 0 0,-2 0 92,4 0-86,1 0 1,4 0 11,-1 0 1,0 0-26,1 0 0,-1-1-27,1-3 1,4 3 19,3-3 1,-1 1 17,1 0 0,0 1-62,4-1 0,-4 0-4,0-1 1,-4 3-34,4-3 0,-5 3 64,1 1 1,-2-4-366,-2 0 207,1 0 0,-5 4-902,1 0-184,-5 0 297,2-5 0,-10 4 894,-3-3 0,-2 3 0,-2 1 0</inkml:trace>
  <inkml:trace contextRef="#ctx0" brushRef="#br1" timeOffset="136">20158 6430 7569,'6'-11'0,"-1"3"155,-5 0 1,2 2 301,1-2 0,0 2 290,4 2-283,1 3 1,4-8-320,-1 5 1,0 0 29,1 4 1,3 0-209,0 0 1,4 0 86,-4 0 0,6 0-79,-2 0 0,-1 0-298,1 0 0,-5 0-1134,1 0 1457,-2 0 0,-7 0 0,-1 0 0</inkml:trace>
  <inkml:trace contextRef="#ctx0" brushRef="#br1" timeOffset="137">20158 6076 7569,'10'-8'0,"-2"1"0,2 3 492,-3-4-256,4 6 1,5-5 14,3 4 0,3 1 47,0-2 0,1 3-185,0 1 0,-1-4-135,-3 1 0,1-1-116,-5 4 1,1 0-833,-5 0 970,0 0 0,1 5 0,-1 1 0</inkml:trace>
  <inkml:trace contextRef="#ctx0" brushRef="#br1" timeOffset="138">20592 5973 7569,'0'-8'583,"0"1"125,0 4-397,0-7 0,1 9 270,3-3-272,-3 3 0,6 2-145,-4 3 0,0 6 31,4 5 0,-3 7 1,4 1 0,-6 5-1,2 6 0,1 0-185,-1 0 1,0 2-128,-4 2 0,0-1-166,0 5 0,0-5 125,0 1 1,0-4-117,0-4 1,0 2 137,0-5 0,0-2 24,0-6 0,0 1 131,0-4 1,0-1-128,0-4 0,4 1 256,0-1 0,-1-3 184,-3-1 41,0-4 7,0 7-259,0-9-93,0 4 388,0-5-377,5 0 0,2-1 0,4-3 1,-3 3-33,-1-3 1,1 3 39,3 1 1,2 0-55,2 0 1,-2-1 43,2-3 1,-2 3-284,-2-3-375,1 3 67,-1 1 1,-4-2-1530,-4-2 1124,-1 3 959,-2-9 0,-5 9 0,-2-4 0</inkml:trace>
  <inkml:trace contextRef="#ctx0" brushRef="#br1" timeOffset="139">20603 5882 7569,'7'-12'-549,"-2"6"849,0-4 207,1 3 0,6 1-28,-1 2-253,-5 3 0,4 1-241,-2 0 0,2 0 68,2 0 0,0 0-229,4 0 0,-4 0 125,3 0 0,-1 4-410,2 0 0,-4-1 253,4-3 1,-4 4-363,0 0 570,-1 0 0,0 1 0,1 1 0</inkml:trace>
  <inkml:trace contextRef="#ctx0" brushRef="#br1" timeOffset="140">20912 5996 7569,'-7'-11'70,"2"4"1,6 2 530,3 5 0,-1 1 220,4 3-531,1 3 1,3 5 10,1 3 1,1-1-107,2 5 0,-1 0-112,5 4 0,-4 4 100,4 0 1,-5 3-227,1-3 1,2-1 94,-2-3 1,0 4-214,-3 0 1,-1-1 94,0-3 1,0-1-221,-4-3 0,3-3 87,-2-4 1,1-1 52,-2 0 1,4 0-19,-4-4 0,0 2 50,0-5 1,-3 0-493,4-4 118,-6 5-554,8-4 1042,-8 4 0,3-10 0,-5-1 0</inkml:trace>
  <inkml:trace contextRef="#ctx0" brushRef="#br1" timeOffset="141">21186 6042 7569,'0'-18'0,"0"1"140,0 6 1,0 0 279,0-1 1,0 4 321,0 1-222,0 4-358,0-2 1,0 7-108,0 1 1,0 5 64,0 7 1,-7 7 62,-4 4 1,0 6-207,-5-1 1,0 5-62,1 2 1,-4 2-94,3-2 0,-3-1-50,4 5 1,-4-6-192,4 2 0,0-3-61,3-5 1,5-2 200,-1-5 1,5-5-494,0-3 438,1-2 1,7-3 332,3-3 0,7-2 0,3-5 0</inkml:trace>
  <inkml:trace contextRef="#ctx0" brushRef="#br1" timeOffset="142">21323 6373 7569,'0'-12'916,"0"1"-421,5 5 1,-3 1 175,6 5-401,-5 0 1,3 5-69,-2 2 1,-3 3-24,3 2 1,-3 1-164,-1 2 1,0 1 82,0 3 1,0 3-341,0-3 1,0-3 173,0 0 1,0-4-709,0 0 331,0-1-334,0 1 322,0-6 456,0-1 0,0-5 0,0 0 0</inkml:trace>
  <inkml:trace contextRef="#ctx0" brushRef="#br1" timeOffset="143">21300 6179 7569,'0'-12'197,"0"1"1,0-1-944,0 1 421,0 5 0,5 1-184,3 5 509,-3 0 0,10 0 0,-2 0 0</inkml:trace>
  <inkml:trace contextRef="#ctx0" brushRef="#br1" timeOffset="144">21540 5905 7569,'0'-12'-909,"0"5"1782,0-1-161,0 5-352,0-7 0,1 9 203,3-3-228,-3-2 1,5 6-106,-2 0 1,-1 5-56,4 6 1,-3 1-13,4-1 0,-1 6-75,5 2 0,-1 4-51,1 3 0,0 2 53,4 3 1,-2 2-164,5-3 1,-4 2 49,4-2 1,-4-2-22,4-5 1,-1 0 52,1 0 1,-3-4-164,-4 0 1,3-5-16,0 1 1,-3-2-14,-5-2 1,1-3-126,3-1 0,-4-3-109,-3 4-648,2-6 369,-5 3 695,4-5 0,-5 0 0,0 0 0</inkml:trace>
  <inkml:trace contextRef="#ctx0" brushRef="#br1" timeOffset="145">21814 5939 7569,'0'-12'203,"0"1"500,0 0-627,5-1 245,-4 1 350,4 4-146,-5-3 1,0 10-405,0 0 1,-4 5 20,1 7 1,-7 6-84,-2 4 1,1 6 105,-5 7 0,0-1-241,1 0 0,-4 5 86,3 3 0,-4-2-451,1-2 1,1-2 131,-1 3 1,4-9 23,-4 0 0,6-4-91,2-3 1,0-4 112,3 0 1,3-5-241,1 1 0,3-6-101,1-2 604,0 1 0,0 3 0,0 1 0</inkml:trace>
  <inkml:trace contextRef="#ctx0" brushRef="#br1" timeOffset="146">21951 6304 7569,'5'-11'817,"1"5"1,2-3-496,0 5 408,-6 0-376,3 4 0,-4 5-125,3 3 0,-2 6-13,1 1 1,-1 5-34,-2-1 1,0 4-104,0 4 0,0-2 76,0 6 1,1-5-253,3 5 1,-3-5 1,3 5 1,-3-6-217,-1 2 0,0-3 38,0-1 0,0-4-541,0 0 115,0-5 429,0 2 0,-1-6 53,-3-2 1,1-3 25,-4-5 1,3 0-345,-4 0 0,2-5-11,-2-3 545,-2 3 0,4-10 0,-6 2 0</inkml:trace>
  <inkml:trace contextRef="#ctx0" brushRef="#br1" timeOffset="147">21974 6167 7569,'-7'-17'0,"-1"0"518,4 6-290,0-1 1,5 2-40,3 2-272,-3 3-1,6 5-575,-4 0 315,-1 0 344,8 0 0,-4 0 0,6 0 0</inkml:trace>
  <inkml:trace contextRef="#ctx0" brushRef="#br1" timeOffset="148">22156 5813 7569,'-6'0'-384,"1"-5"627,5 4 344,0-4-395,0 0 1,0 2 26,0-4 1,5 4 37,3-1-131,-3 3 1,5 0 39,-2-3 1,2 3 20,1-3 1,-3 1-28,-1-1 1,1 3 15,3-3 1,1-1-96,-1 2 0,2-1 33,2 4 0,-2 0-139,2 0 0,-2 0 110,-2 0 1,-2 0-128,3 0 0,-7 0-18,6 0 1,-2 0 82,2 0 0,-3 0 91,0 0-34,-6 0 193,8 0-163,-8 0 44,3 0-55,0 0-136,-4 0 5,4 0 89,-5 5 0,0 1 8,0 6 0,0 3-41,0 0 1,0 5 103,0-1 1,0 4-59,0 4 0,0-2 71,0 6 0,0-5-95,0 5 0,0-2-2,0 1 1,0 3 17,0-2 1,0-3-13,0-2 1,4 2-19,0-1 0,-1 1 23,-3-1 1,0-3-117,0 2 0,0-2 93,0-1 0,0 0-202,0 0 0,0-4-9,0 0 0,0-4-16,0 4 1,0-5 75,0 1 0,0 2 10,0-2 0,0 0 80,0-3 1,4-5-162,0 1 159,0 0-30,-4 3 1,0-3 158,0-1-101,0-4 168,0 2 224,0-5-342,-5 0 188,3 0-172,-3 0 0,2-1 117,-1-3 1,-1 3 91,1-3-96,3 3 0,-9 1-43,2 0 0,2 0 69,-2 0-266,0 0 0,-3-4 49,-1 0 1,1 0-50,0 4 1,-1 0-106,1 0 0,-4 0-211,-1 0 1,1-4-119,4 0 1,3 1-343,0 3 1,1-2 839,-5-1 0,1 1 0,0-3 0</inkml:trace>
  <inkml:trace contextRef="#ctx0" brushRef="#br1" timeOffset="149">7298 9628 10427,'0'11'367,"0"6"-196,0 2 1,-4 2 23,0 2 0,1 1-130,3 3 1,0 2 84,0 5 0,1 1-68,3-1 1,-3 1-114,3 3 0,2-2 40,2 2 0,-2-6-126,2-2 0,-5-3 61,5 3 1,-2-4-113,2 0 0,1-3 25,-5-4 0,1 2 54,-1-6 1,-3 4 52,3-4 1,1-4-36,-2-3 66,1 0 1,-4-1-59,0 1 227,0-6-177,0 4-1401,0-6 882,0-6 532,0 5 0,-5-9 0,-1 4 0</inkml:trace>
  <inkml:trace contextRef="#ctx0" brushRef="#br1" timeOffset="150">7755 10005 7569,'-7'-12'342,"2"1"1,5 3 0,2 2-198,1 1 1,0 1-3,5 4 1,-5 0 197,5 0 0,-4 0-56,3 0 0,1 0-60,3 0 1,1 0-45,-1 0 0,1 0 0,-1 0 1,4 0-99,1 0 1,3-4 111,-4 0 0,4 1-155,-4 3 1,4-2 32,-4-2 0,4 2-78,-3-6 0,3 6-179,-4-2 0,0-1-613,-3 1-1303,-1 0 1186,-5 4 914,4 0 0,-8 0 0,3 0 0</inkml:trace>
  <inkml:trace contextRef="#ctx0" brushRef="#br1" timeOffset="151">8748 9354 7569,'0'-12'428,"0"1"-245,0 5 1,0-5 293,0 4-64,0 2 397,0 0 82,0 5-738,-5 0 1,4 1-59,-3 3 0,3 6 90,1 5 1,0 5-23,0-1 0,0 3-131,0 1 1,1 1 69,3 3 0,-1-3-202,4 2 0,-3-2 74,4-1 1,-5-1-153,5-3 0,-4 1-18,3-5 1,-3-1-19,4-6 1,-4 2 50,3-2 0,-3-3-100,4-1 0,-6-2-56,2 2 50,2-3 268,-4 4 0,3-5 0,-5 0 0</inkml:trace>
  <inkml:trace contextRef="#ctx0" brushRef="#br1" timeOffset="152">8566 9868 7569,'-12'0'0,"5"0"555,-1 0-23,5 0 1,-2 0 232,5 0-426,5 0 0,2 0 77,4 0 0,2 0 144,2 0-315,3 0 1,5 0-80,0 0 0,8 0 17,4 0 1,3-4-177,0 0 0,-1-4 75,4 5 0,0-6-38,1 1 0,-3 2 67,-5-2 1,-1 4-426,-2-3 1,-3 0-75,-5 0 1,-6 2-250,-1 5 1,-9-2-1588,-3-1 1210,2 1 1014,-9-3 0,1 10 0,-9 2 0</inkml:trace>
  <inkml:trace contextRef="#ctx0" brushRef="#br1" timeOffset="153">8714 10107 7569,'0'-6'521,"0"1"1,0 4 63,0-3 272,0 3-274,0-4 1,4 14-340,0 2 1,1 7-47,-1-3 0,-3 5-161,3-1 0,1 0 45,-1 4 0,1-6-138,-2 5 1,0-2 108,5-1 0,-5 1-208,5-5 1,-5 4-7,0-4 67,4 1 1,-6-5 253,3 0 0,-2-4-50,2-3 306,-3-3-180,4-1 214,-5 0 1,0-5-424,0-3 1,4-2-21,0-1 1,1-1-125,-1 1 0,1-5-68,3 1 0,2-4 71,-3 4 1,5-4-15,3 4 0,-2-4 39,2 3 1,2 0 183,-2 1 0,1 3-25,-1 1 1,-2-1 244,2 5-161,-2 2 0,-2 0-80,1 5 1,-4 0 74,-1 0 0,-3 1-27,4 3 1,-2 2-146,2 6 0,2 0 85,-3 3 1,0-1-137,0 5 1,-3 1-63,4 2 0,-6 5-135,2 0 1,2-1 82,2-3 1,-2 0 75,2 0 1,-4-5 116,3-3 0,-3-2-87,4-2 0,-2 0 192,2 1 1,1-5-75,-6 1 0,2-5-62,-1 0 1,-2 0-502,1 1-707,-1-3 892,3 4 342,-4-5 0,4-5 0,-5-1 0</inkml:trace>
  <inkml:trace contextRef="#ctx0" brushRef="#br1" timeOffset="154">9228 9091 8125,'6'0'1401,"-1"0"-247,-5 0-932,0 5 0,2-4-8,2 3 1,-3-1 22,3 1 0,-2-2-89,2 6 1,-3-5 218,3 5-201,2 0 0,-1 3 17,3 1 1,2 0-45,-2 3 0,2-1 55,1 5 1,1-3-38,-1 3 0,2 1 58,2 7 0,-1-2-25,5 5 0,-4-3-17,4 4 1,-1-2 6,1 1 0,3 3-256,-3-2 0,-1 2 60,1 1 1,-5-2-35,1 2 1,-1-2 64,1 6 0,-2-1 21,2 1 0,-6-2-97,-2 6 1,1-1 66,3 1 0,0 2-173,-4-2 1,2-1 52,-5 1 1,4-6-40,-5 2 1,1-2 70,-4-2 0,0 0-112,0 1 1,-1-5-34,-3 1 1,2-6 89,-6 2 0,0-3 81,-3-1 1,-1-1-60,1 1 0,0-4 150,-1 0 0,1-5-75,-1 2 0,5-4-106,-1 0 0,4-1-101,-3 1-283,4-1-181,-2 0-528,5 1 40,0-6 414,0-1 785,0-5 0,5-5 0,2-1 0</inkml:trace>
  <inkml:trace contextRef="#ctx0" brushRef="#br1" timeOffset="155">7012 9365 7569,'2'-6'21,"1"2"45,-1-2 365,3 4 151,-5-3 503,0 5-893,-5 5 0,2 2 192,-4 4-246,-1-5 0,0 8 43,1-2 0,-1 2 2,-3-3 1,1 6-19,2 2 1,-2 2 38,2 2 0,-2 1-108,-1 3 1,3 2 81,0 5 1,6 2-143,-2 2 0,3-1 14,1 5 0,0-4-52,0 4 1,0-2-70,0 2 1,0 1 28,0-5 0,0 2 0,0-2 0,1-3 83,3 3 0,-2-2 96,6-2 1,0 0-108,3 1 0,0-5 147,1 1 0,1-1-53,2 4 0,-3-5-23,4-2 1,-2 1-61,1-1 1,-2 3 54,2-3 0,-2 3-180,-2-3 0,0 3 60,1-3 0,-5 0-12,1-5 0,0 1-9,3 0 0,-1-1-43,-2-3 0,2 1 110,-2-5 0,-2 1 5,2-5 1,-1 3 12,5-3 0,-1 3-36,0-6 0,1-2 182,-1 2 1,1-4-46,-1 3 1,1-4 203,-1 1-229,0-3 0,1 0-32,-1 3 0,-3-3-27,-1 3 0,-3-3-137,4-1-31,-6 0 121,9 5 0,-9-3-579,6 1 223,-6-1-1023,3-2 586,-5 0 783,0-5 0,0-2 0,0-4 0</inkml:trace>
  <inkml:trace contextRef="#ctx0" brushRef="#br1" timeOffset="156">10176 9148 7569,'-6'0'49,"1"0"92,5-5 140,0 4-6,0-4-11,5 5 118,1 0-226,5 0 1,1-4 17,-1 0 1,4 0-90,1 4 1,0 0 79,-1 0 0,2 0-83,2 0 0,3-4 35,-3 1 0,2-1-113,2 4 0,0-4 70,0 0 0,3-3-6,1 3 1,3-1-74,-3 1 0,0 1 90,-4-4 1,-1 4-99,1-1 1,-1-1 52,-3 2 0,-3-3-52,-4 3 0,-1 1-30,1-1-124,-6 1 0,0 2-218,-2 0-315,-3 0-321,4 0 0,-13 0 87,-4 0 933,-2 0 0,-2 5 0,-2 2 0</inkml:trace>
  <inkml:trace contextRef="#ctx0" brushRef="#br1" timeOffset="157">10119 9217 7569,'-6'0'752,"0"0"-279,6 0-119,6 0 0,0 0 129,5 0-253,1 0 0,0 1-28,4 3 1,-2-2 3,5 6 1,-5-2-130,1 2 0,1 2 106,0-2 1,0 2-133,-1 1 0,-2-1 39,2-2 1,-2 2-99,-2-2 0,5-2-19,-1 2 0,0-2 1,-4 2 1,5 2 35,-1-3 1,0 0 56,-3 0 0,-1-3-100,0 4 1,-3-6 126,0 2-200,-6 2 148,8 1 1,-8 4-160,1 1 109,-6-1 0,-4 0-9,-4 1 0,3-1-28,1 1 1,-1-1 47,-3 1 0,3-1-11,0 0 1,2 1 3,-2-1 0,-1 1-35,6-1 0,-6 1 32,1-1 1,2 0-18,-2 1 1,2-1 6,-2 1 0,-2-1-1,2 0 1,-2 2-21,-1 2 0,-1-2 23,1 2 0,1-2 7,2-2 0,-2 1-8,3-1 0,-4 1 32,0-1 1,5-3-43,2-1 141,-3 1-43,6-2 192,-4 4-2,5-8-110,0 3 161,0-5-270,5 0 1,2 0 26,4 0 0,0 0-98,1 0 0,3-1 111,0-3 0,11 1-9,0-4 1,6 3 35,2-4 1,1 2-56,-1-2 1,0-1-40,0 5 1,-3-4 43,-1 0 0,-4 3-1,0 1 1,-2-1 5,-1 1 1,-5-3-108,-3 3 0,-2 0-67,-2 4-188,1 0-520,-6 0 589,-1 0 1,-6 0-688,-3 0 1,2 0-145,-6 0-508,0 0 1567,-3 0 0,-1 0 0,1 0 0</inkml:trace>
  <inkml:trace contextRef="#ctx0" brushRef="#br1" timeOffset="158">11033 9297 7569,'0'-12'0,"0"-3"-451,0 0 318,0-1 0,0 9 210,0-1 0,0 4 717,0-3-120,0-1-212,0-3 1,0 3 45,0 1-102,0 4 378,0-2-91,0 5 0,3 1-540,1 3 0,1 4 30,-1 7 1,-3-2-142,3 2 0,-1 3 12,0 1 0,-1 2-88,2 2 1,-2 0 6,2 0 0,-3 1 57,3 2 1,-3-1-148,-1 1 0,0-2 49,0-1 1,2-4-95,1 0 0,-1-5 32,1 1 1,-1-2 66,-2-1 0,0-5 67,0 1 0,1-6 21,3 2 34,-3-3-103,4-1 502,-5 0-325,5 0 0,-2 0-85,4 0 1,-3 0 200,4 0-278,-1-5 0,5 4 82,-1-3 0,1-1-125,-1 1 0,0 1 70,1 3 1,-1-2-46,1-2 0,-1 3 49,1-3 1,3 3-131,0 1 0,0 0 32,-3 0 0,3-1 22,0-3 0,4 3-6,-4-3 0,4-1-6,-3 1 1,-1 0-189,-4 4 0,-3-4 77,0 1 1,-6-2-456,2 1 368,-3 2 1,-2-3-567,-3 5 0,-6-1 366,-5-3 0,-1 3 484,5-3 0,-5 3 0,-2 1 0</inkml:trace>
  <inkml:trace contextRef="#ctx0" brushRef="#br1" timeOffset="159">11055 9434 7459,'0'-12'403,"0"1"1,2 4-49,1 4 0,0 0 34,5-1 1,-1 3-73,5-3 1,-1-1-13,1 1 0,3 1-101,0 3 0,5-4-21,-1 0 1,-1 0-137,1 4 1,-1-1 58,1-3 1,1 3-420,-5-3 1,1 1 229,-5 0 0,-3 1-633,-1-1-271,-4 1 0,2 1 141,-5-3 846,0 3 0,-10-4 0,-3 5 0</inkml:trace>
  <inkml:trace contextRef="#ctx0" brushRef="#br1" timeOffset="160">10975 9160 7628,'2'-12'249,"2"1"1,2 3 204,5 0 0,5 2-71,-1-1 1,1 0-105,-1 3 1,5 2 50,6-6 1,0 6-91,4-2 0,-3-1-193,3 1 1,-5 0 102,2 4 0,-4-1-603,-4-3 0,1 3 98,-4-3 0,-1 3-556,-4 1 911,-4 0 0,3 5 0,-4 1 0</inkml:trace>
  <inkml:trace contextRef="#ctx0" brushRef="#br1" timeOffset="161">11649 9000 7569,'-6'-5'0,"-4"-2"327,9-4-118,-5-1 1,6 5 262,0-1 46,-5 6 85,4-9-157,-4 5 18,5 0-281,0 1 0,1 5-87,3 0 1,-3 1 80,3 3 1,1 2-45,-1 6 0,1 4 20,-1 3 1,-2 3-55,6 0 0,-4 3-119,4 1 0,-6 0 50,2 4 0,1 1-154,-1 3 1,0-4 61,-4 1 1,0-5-7,0 5 0,0-6-54,0 2 0,0-3-92,0-1 0,0-4 88,0 0 0,0-4 17,0 4 1,0-5 130,0 1 1,0-6-152,0-1 361,0-1-178,5 5 107,-4-6 1,4 4 193,-5-8-249,0 3 21,0-5-282,0 5 161,0-4-206,0 4 132,0-5 48,5 0 1,-2 0 63,4 0 0,-3 0 110,4 0 0,-1 0-109,5 0 1,-1-1 114,0-3 1,2 3-145,2-3 1,-2-1 43,2 1 0,-1-1-160,2 1 0,-4 3 89,3-3 0,-2-1-192,-1 1 0,-1-1 38,0 1 0,1 3-26,-1-3 0,-3-1-80,-1 1 0,-4-1-808,1 2-577,-3 1 1656,-6-8 0,-6 4 0,-7-6 0</inkml:trace>
  <inkml:trace contextRef="#ctx0" brushRef="#br1" timeOffset="162">11638 8943 7569,'-6'-18'-104,"0"1"366,6 6 506,0-1-113,0 6-160,0-4-77,0 9-5,0-4-385,0 5 46,6 0 1,-3 0-75,9 0 1,-3 0-71,6 0 1,3 0-96,1 0 0,2 0-26,2 0 0,-4 0-249,0 0 0,-1 0 37,1 0 0,1 0 134,-5 0 1,1 0 268,-5 0 0,1 5 0,-1 1 0</inkml:trace>
  <inkml:trace contextRef="#ctx0" brushRef="#br1" timeOffset="163">12026 8965 7569,'-5'-6'425,"4"-4"-79,-4 4 237,10-1 0,-3 2-214,6 5 1,-4 0 29,3 0 0,-3 5-104,4 3 1,1 3-95,6 4 0,-2 3-105,2 5 1,-1 1 86,1 3 1,2 1-213,2 2 1,-2 3 96,-1-2 1,-4-3-105,3-2 0,2-2 8,-2-1 0,4-1-97,-4-3 1,1-3 15,-5-4 1,4-1-54,1 1 89,-1-1 0,-4-1 53,1-2-382,-6 2 136,4-9-587,-9 4 295,4-5-437,-5 0 663,-5 0 0,-5-4 332,-5 1 0,-5-6 0,2 2 0</inkml:trace>
  <inkml:trace contextRef="#ctx0" brushRef="#br1" timeOffset="164">12289 8988 7569,'0'-23'117,"0"1"1,0 4 484,0 3 9,0 2 110,0 1-279,0 1-301,0 5 1,0 2 53,0 8 0,-1 3-186,-3 9 1,1 3 73,-4 7 0,3 2-138,-4 3 0,1 2 21,-5-3 0,5 4 4,-1 4 1,0-3-255,-3-1 0,-4 0 100,-1-3 1,1-3-236,4-2 0,1-3 175,2-4 1,-1 1-19,5-4 0,-3-5-145,3-3-536,0-1 399,4 5 544,5-1 0,2-5 0,4-1 0</inkml:trace>
  <inkml:trace contextRef="#ctx0" brushRef="#br1" timeOffset="165">12460 9308 7569,'0'-11'-145,"0"3"860,0 0 0,1 6-20,3-2-474,-2 3 1,3 2-102,-5 3 1,0 3 62,0 9 1,0-2-203,0 5 1,0 0 94,0 4 1,1-1-127,3 1 1,-3-1-14,3-3 1,-2 1-60,2-5 1,-3 1-102,3-5 1,-1-1-21,1-2 101,-3 2 1,5-9-87,-2 3-610,-3-3 280,4-1 558,-5 0 0,5-5 0,2-1 0</inkml:trace>
  <inkml:trace contextRef="#ctx0" brushRef="#br1" timeOffset="166">12426 9125 7569,'0'-16'0,"0"3"0,0-2 0,4 2 658,0 2-296,-1 4 0,-3 1 584,0 2-1494,5 3 437,-3-4 0,3 6-588,-5 3 0,0-1 699,0 4 0,5 1 0,1 3 0</inkml:trace>
  <inkml:trace contextRef="#ctx0" brushRef="#br1" timeOffset="167">12552 8851 7569,'-2'-10'-16,"-2"2"109,3-2 203,-4 4-159,5-6 1,-1 5 62,-3-1 0,3 4 0,-3-3 0,3 3-53,1-4 1,0 5 242,0-5-224,0 5 197,5-7-288,1 9 0,2-5 21,-1 2 1,-3 3 111,4-3-188,-1 3 0,5 1 62,-1 0 0,-3 0-134,-1 0 99,1 0 0,2 1-210,-2 3 160,2 2 1,-9 5-126,3 1 1,-3-1-36,-1 1 0,0-1-13,0 0 1,-1 5 21,-3-1 0,-1 0 98,-2-3 1,-4 3-253,4 0 223,2 0 0,-4-3 112,5-1 0,-4-3-184,5-1 266,-1-4-42,4 7 81,0-9-80,0 4 0,1-5-33,3 0 0,-2 0 68,6 0 1,0 0-75,3 0 0,0 0-36,1 0 1,3 0 32,0 0 1,2 0-208,-2 0 0,-2-1-137,2-3 1,-2 3-659,-2-3 976,1 3 0,-6-4 0,-1-1 0</inkml:trace>
  <inkml:trace contextRef="#ctx0" brushRef="#br1" timeOffset="168">12860 8748 7569,'0'-6'330,"5"-4"0,-4 7 290,3-4-388,2 4 0,1-2-12,4 5 1,1-1-34,-1-3 0,2 3 0,2-3 1,-1 3-121,5 1 70,0 0 1,-1-4 26,-3 0 0,1 0-115,0 4 0,-1 0-67,-4 0 1,-3 0 60,0 0-41,-6 0 0,4 0 102,-2 0-185,-3 0 57,5 0 6,-6 0 52,0 5 0,3-2 53,1 5 0,1 0-46,-1 8 0,-3-2 35,3 5 1,1 0-28,-1 3 1,0 1-8,-4 0 0,4 5-15,-1 3 0,1-2-5,-4 1 0,0 1-117,0 3 0,4-1 75,0-3 0,1 3-125,-1-2 0,-3-3 35,3-2 1,1 2 76,-1-1 1,3 0-10,-3-5 0,1 0 28,-1-3 1,-3 1-1,3-4 0,1 3 95,-1-4 1,4 0 91,-5-4 1,2 1 95,-1-1-75,-2 1 0,3-1 143,-5 1-97,0-6-141,0 4 1,0-7-77,0 4 0,-2-4 117,-1 1-14,1-3-33,-3-1 315,5 0-254,-5 0 0,3 0-7,-6 0-69,0 0 1,-7 0-19,0 0 1,-5 0 2,1 0 0,-3 0-162,-1 0 1,0 0 97,0 0 1,1 4-611,-1-1 1,0 1 292,0-4 0,5 0-1910,3 0 2228,7 0 0,-2 5 0,4 2 0</inkml:trace>
  <inkml:trace contextRef="#ctx0" brushRef="#br1" timeOffset="169">10267 10107 7569,'-6'0'238,"1"0"0,5-1 228,0-3-46,0 3-110,0-4 46,0 5-39,5 0-42,-4-5 119,9 4-198,-3-4 1,4 5-51,1 0 1,-5 0 44,1 0 1,3-4-115,4 0 0,2 0 92,-2 4 0,-1-4-145,5 1 1,-1-2 82,1 1 1,3 2-122,-3-1 0,2-2 25,2 1 0,0-1 32,0 1 1,0 3-60,-1-3 0,5-1 46,0 1 0,3-1-56,-3 1 1,5 1 70,-2-4 0,-1 4-16,2 0 1,-2 1 9,1 2 0,2-1 2,-5-3 0,1 3-4,-2-3 1,-2 3-5,3 1 1,-3-1-11,-1-3 0,4 2 20,-1-1 1,6-2 46,-2 1 1,3-1-49,2 1 0,-1 1-51,0-4 1,0 4 10,1-1 0,-5 2-4,1-2 0,-5 3 76,5-3 1,-6 3-4,2 1 1,2 0 16,1 0 0,3-4-50,2 0 1,-5 0-26,1 4 1,-1 0 25,4 0 1,-3-3-92,-1-1 1,-3 0-2,3 4 0,-1-4 16,2 0 0,1-1-46,-6 1 1,6 2 42,-2-6 0,0 6 20,0-2 1,1-1-12,3 1 0,-4-1 50,1 1 1,-2 3-38,1-3 1,2-1 117,-5 1 1,3 0-99,-3 4 0,1-3 100,-2-1 1,-1-1-32,1 1 0,2 3-21,-1-3 1,-1-1-162,-3 1 0,0 0 89,0 4 0,2-4-36,-2 0 1,5-1 56,-9 2 1,9 1-87,-5-1 0,2 0 77,-2-1 0,0 3-8,0-3 0,0 3 12,-1 1 0,0-4 14,-3 0 0,1 0 42,-4 4 1,3 0-53,-4 0 0,0 0 30,-3 0-24,-1 0 1,0-3-3,1-1 0,-5 0 0,1 4 1,-4 0 10,3 0-52,-4 0-6,7 0-491,-9 0 166,4 0-2508,-5 0 2281,-5 0 1,-1 0 596,-5 0 0,-6 0 0,-1 0 0</inkml:trace>
  <inkml:trace contextRef="#ctx0" brushRef="#br1" timeOffset="170">11409 10324 7569,'0'-11'590,"0"5"-145,0 1 47,0 0 210,0 3-293,0-3-86,0 5-268,6 0 105,-5 0 1,4 1-36,-5 3 0,0-1-98,0 4 1,4 2-66,-1 7 0,1-4 39,-4 3 1,0-1 29,0 2 0,4-4 44,0 4 0,0-4-62,-4 0 0,4-1 104,-1 1 29,1-1-131,1 0 2,-4 1-99,5-6 102,-6 4-133,0-8 155,0 3-197,0-5 135,0-5 0,0 2 48,0-5 1,0 1 84,0-5 0,0 1-26,0 0 1,0-2-64,0-2 1,5 2 28,2-2 0,0-2-7,0 2 0,1 0 20,3 3 0,-1 1 10,-2-1 0,2 1 9,-2 0 0,2-1-28,1 1 1,-1 3-1,-2 1 1,2-1-71,-2-3 1,2 3 62,1 0 1,5 4-21,-1-3 1,0 4 16,-3 0 0,-1-3 78,0 3-38,6-1 1,-4 4 3,2 0 0,-3 0-1,0 0 0,-4 0 17,-1 0 1,-3 4 16,4-1 0,-5 6-44,5-1 1,-4 2-12,3 2 0,-3-1 19,4 0 0,-4 1-28,3-1 0,-4 4 5,1 1 1,1 0-7,-2-1 1,3-2-29,-3 2 0,-1 2-75,1-2 0,-1 0 1,-2-3 1,4-1 45,-1 1 5,1-1 0,-4 0 13,0 1 1,0-5-4,0 1 0,1-5-7,3 0 4,-3 4-48,5-6-170,-6 4-5007,0-5 5210,0-5 0,-6-1 0,0-6 0</inkml:trace>
  <inkml:trace contextRef="#ctx0" brushRef="#br1" timeOffset="171">13774 9799 8971,'6'-1'700,"-2"-3"-295,2 3-137,0-4-139,6 5 1,-1 0-54,1 0 1,-1 0 83,1 0 0,-1 0-114,0 0 1,2-2 75,2-1 0,-1 1-71,5-1 1,0 1 29,4 2 0,-5 0-78,-3 0 0,2-4 42,-2 1 0,4-1-11,-4 4 0,0-1-69,-3-3 160,-1 2-236,1-3 220,-6 5-28,4 0-9,-9 0-28,4 0 4,-5 0-44,-5 0 1,3 0-5,-6 0 0,6 0 0,-3 0 0</inkml:trace>
  <inkml:trace contextRef="#ctx0" brushRef="#br1" timeOffset="172">15076 8726 7569,'-7'0'114,"2"0"1281,5 0-1147,5 0 71,-4 0-190,10 0 0,-5 0 24,5 0 0,1 0-58,-1 0 1,6 0 13,2 0 1,2 0 10,2 0 0,1 0-80,3 0 0,2-4 72,5 0 0,1-1-90,-1 1 1,0 3 48,0-3 0,-3-1-102,-1 1 0,-3 0 67,3 4 1,-8-4-109,1 1 0,-4-1-113,0 4-178,-3 0 161,-4 0 1,-5 0 25,1 0-552,-5 0 469,2 0 0,-7 0-393,-1 0 0,0 0 652,-5 0 0,-4 0 0,-6 0 0</inkml:trace>
  <inkml:trace contextRef="#ctx0" brushRef="#br1" timeOffset="173">15098 8726 7569,'-6'0'-21,"1"0"1441,5 0-896,0 5-109,0 1-99,5 5-192,-4 1 1,8-1 15,-5 1 0,5-5 10,-2 1 1,4-1-95,0 5 0,0-1 76,1 1 0,1-1 3,2 1 1,-2-1-34,2 0 0,3 1-76,1-1 1,-3 1-39,-1-1 9,3 1 1,-5-1-37,2 0 0,-2 0 100,-2-4-134,0 3 167,1-3-66,-1 4-1,-4 0 1,2-3-99,-6 0 55,1-6-3,-4 8 31,0-3 0,0 4 0,0 1 1,0-5 72,0 1 1,-4-1-71,1 5 1,-3-5 78,3 1 0,-2 0-64,-3 3 0,-2 1 28,2-1 1,-2 0-55,-1 1 1,-1-1 6,1 1 0,-1 3-67,1 0 0,0 0 51,-1-3 1,1-1-107,-1 1 1,1-1 64,-1 0 0,-3 1-98,0-1 1,0 4 54,3 1 1,1-1-80,-1-4 133,1 1 0,1-1-2,2 1 0,-1-5 103,6 1 1,-5-4-71,4 3 0,0-3 197,4 4-156,-5-6 1,4 5 81,-3-4 1,2-1 18,-2 1 133,3-1-148,-4-2 292,5 0-246,5 0 1,1 0-66,5 0 1,6 0 26,2 0 1,-1 0-34,1 0 1,1-4-141,7 0 0,-2 0 59,6 4 0,-5-3 32,5-1 1,-1 0-51,4 4 1,-3-1 52,-1-3 1,-1 3-45,2-3 0,-3 2 16,-5 2 0,2 0-5,-2 0 0,1 0 5,-9 0-14,6-5 0,-9 4-151,3-3-352,-7 3 37,-3 1-1162,-5 0 1191,-5 0 0,2-1-1340,-4-3 1767,4 3 0,-7-4 0,4 5 0</inkml:trace>
  <inkml:trace contextRef="#ctx0" brushRef="#br1" timeOffset="174">15989 9285 7730,'0'-6'1158,"0"1"-631,0 5 207,-5 0-558,4 0 1,-4 5-108,5 2 1,-4 4 39,0 0 28,0 0 1,4 1-114,0-1 0,0 1 67,0-1 0,0 4-170,0 1 0,0-1 43,0-4 0,2 1 17,1-1 0,-1-3 70,2-1-158,2 1 54,0 3 1,2-1-27,-1-2-176,-4-3 1,3-5-88,-2 0-986,-3 0 954,4 0 0,-5-5 374,0-3 0,6-2 0,0-1 0</inkml:trace>
  <inkml:trace contextRef="#ctx0" brushRef="#br1" timeOffset="175">16023 9080 7569,'-6'-12'105,"1"6"1,5-1-419,0 4 1,1 1 312,3-1 0,2 1 0,6 2 0</inkml:trace>
  <inkml:trace contextRef="#ctx0" brushRef="#br1" timeOffset="176">16195 9262 8129,'11'0'1120,"1"0"-1023,-1 0 1,4 0 85,1 0 1,0 0-125,-1 0 1,-1-3 5,5-1 0,0 0-97,4 4 0,-4-4 6,0 0 1,-1-1 48,1 1 1,-1 3-252,-3-3 1,-6 3-37,2 1-674,-2 0 433,-3 0 425,0 0 1,-17 0 0,-1 0 0</inkml:trace>
  <inkml:trace contextRef="#ctx0" brushRef="#br1" timeOffset="177">16229 9388 7546,'6'0'433,"1"0"-203,-3 0 1,-2 1 68,6 3-167,-1-3 1,1 4-57,0-5 1,-1 0 48,5 0 1,0-1-146,3-3 0,-2 3 76,2-3 0,2 2-62,-2-2 1,4 3-185,-4-3 1,1-1-637,-5 1-521,0 0 1347,1 4 0,-1-5 0,1-1 0</inkml:trace>
  <inkml:trace contextRef="#ctx0" brushRef="#br1" timeOffset="178">16400 9125 7128,'0'-6'2382,"0"1"-2156,0 5 0,-1 5-192,-3 3 0,3 3 71,-3 4 1,2 2-158,-2 2 1,3 2 10,-3-2 1,1 3 24,-1 1 1,3-4-298,-3 0 0,3-4 125,1 4 1,0-5-1036,0 1 1223,0-2 0,0 3 0,0 2 0</inkml:trace>
  <inkml:trace contextRef="#ctx0" brushRef="#br1" timeOffset="179">16663 9251 7569,'0'-12'-413,"0"1"539,0 0 1,1 4 20,3 3 1299,-3 3-1022,4 1 0,-5 7-98,0 4 0,0 4-93,0 4 1,0 3-60,0-3 1,0 2-47,0 2 1,0 0-63,0 0 0,4 4-42,0-1 1,1 1 59,-1-4 1,-3 3-250,3 1 0,1 0 83,-1-4 1,0-2-168,-4-2 1,0-2 97,0-6 0,0 0-42,0 1 1,0-4-312,0-1 304,0-4 1,-5 2-496,-3-5 415,-2 0 0,-2 0-340,1 0 1,0-2 619,-1-1 0,1-9 0,-1-6 0</inkml:trace>
  <inkml:trace contextRef="#ctx0" brushRef="#br1" timeOffset="180">16697 8920 7569,'-5'-12'336,"4"6"1,-3 1-553,8 5 0,2 0 216,6 0 0,-6 5 0,-1 1 0</inkml:trace>
  <inkml:trace contextRef="#ctx0" brushRef="#br1" timeOffset="181">17097 8760 7655,'0'-7'749,"0"4"-551,0 6 1,0 4 16,0 4 0,0 6-9,0 2 1,0 2-51,0 2 0,1 0 27,3 0 1,-1 0-84,4 0 0,0-1 24,0 1 0,3 0-86,-2 0 0,-2 0-91,2 0 1,-6-4 40,2 0 0,-1-4-78,1 4 0,-3-5 53,3 1 0,-3 2-109,-1-2 120,0 0 0,0-4-188,0 1 203,0-6-3,0 4 205,0-8-117,0 3 1178,0-5-1193,5 0 34,-4 0-182,4 0 36,0 0 0,2-2 58,4-1 0,1 1-89,-1-1 0,6 1 96,2 2 0,2 0-55,2 0 0,1-1 38,3-3 1,1 3 1,2-3 1,2 3 17,-5 1 1,-2 0 1,-6 0 1,3 0-193,-3 0 0,-3-1 107,-1-3 1,-2 3-334,-2-3 1,-3 2-130,0 2-730,-6 0 829,3-5 0,-6 4 431,-3-3 0,-7-2 0,-7 0 0</inkml:trace>
  <inkml:trace contextRef="#ctx0" brushRef="#br1" timeOffset="182">17211 9091 7569,'2'-10'338,"1"2"1,0 2-180,4 2 1,-3 3 0,4-3 1,0 3 235,3 1 1,0-4-78,1 0 1,-1 0-172,1 4 0,-1 0 47,0 0 0,5-3-208,-1-1 1,0 0-151,-3 4 1,3 0-172,0 0 0,0-1 9,-3-3 0,-1 3 150,1-3 0,-1 2-470,0 2 1,-3-1-38,0-3 682,-1 3 0,0-9 0,-2 4 0</inkml:trace>
  <inkml:trace contextRef="#ctx0" brushRef="#br1" timeOffset="183">17166 8771 7569,'6'-5'-30,"-2"-2"30,-3-4 254,4 0 51,1 0 461,1 4-459,3-3 0,-4 8-191,6-6 0,-5 5 44,1 0 0,0 1-212,3 2 0,4 0 87,0 0 0,6 0-415,-2 0 0,2 0 6,2 0 0,4 0-197,-1 0 1,1 0 570,-4 0 0,5 0 0,1 0 0</inkml:trace>
  <inkml:trace contextRef="#ctx0" brushRef="#br1" timeOffset="184">17828 8588 7621,'-11'-6'979,"4"-4"-491,2 9 45,5-4-137,0 5 1,1 5-127,3 2 1,-3 3-88,3 2 1,1 4-24,-1 3 0,0 3 35,-4 1 0,0 0-103,0 0 1,0-1 23,0 1 0,0 4-148,0 0 0,0 0-101,0 0 1,0 1 102,0 2 1,1 3-133,3-2 0,-3-3 65,3-2 1,-3 2-70,-1-1 0,0-4 45,0-4 0,0-1 73,0 1 1,0 1 16,0-5 1,0 0 0,0-3 1,0-1 31,0 1 0,0-1-37,0 1 0,0-1-15,0 0 1,0-3 9,0 0-88,0-1 97,0 5 1,0-5 88,0 1-50,0-6 173,0 4 1120,0-6-1283,5 0 1,-2 0 171,5 0-249,-1-6 1,5 4 44,-1-6 0,0 6-52,1-2 1,-1-1 47,1 1 1,3-4 25,0 5 0,0-6-101,-3 1 0,3 3 3,0 1-225,1-2 0,-5 1 122,0-3 0,-3 2-1229,0 2 753,-6 3 1,3-6 668,-5 4 0,0-4 0,0-4 0</inkml:trace>
  <inkml:trace contextRef="#ctx0" brushRef="#br1" timeOffset="185">17794 8554 7112,'0'-11'-685,"5"4"1,-3-1 684,6 4 99,0 0 0,3 3 170,0-3 1,1 3-88,-1-3 1,-3 3 100,-1 1 1,1 0-212,3 0-77,1 0 0,-1 0-379,1 0 0,-1 0 218,1 0 1,-5 0-173,1 0 338,-1 0 0,10 0 0,1 0 0</inkml:trace>
  <inkml:trace contextRef="#ctx0" brushRef="#br1" timeOffset="186">18125 8611 7569,'6'0'-410,"4"0"0,-3 2 483,4 1 0,-3 2 323,-1 3 0,1 4 196,3-1-364,1 0 0,3 11 51,0-3 1,4 3-85,-3 0 0,4 5-159,-1 0 1,-1 3 70,1-3 0,-4 1-125,4-2 1,-5-2 46,1 3 1,-2-7-133,-2-1 1,1-1 44,-1 1 1,1-1-13,-1-3 0,0-2-119,1 2 1,-1-2 63,1-2 1,-5-1-38,1-2 1,-4 1 25,3-5 1,-4 1-464,1-1 161,2-3-68,-5 4 1,3-5 505,-8 0 0,2 0 0,-6 0 0,-5-5 0,-4-1 0</inkml:trace>
  <inkml:trace contextRef="#ctx0" brushRef="#br1" timeOffset="187">18479 8657 7569,'-5'-18'0,"4"-2"-434,-3 5 385,3-1 0,1 9 253,0-1 251,0 6-245,0-3 1,0 6-16,0 3 0,-4 3-85,0 9 1,-5 1-99,1 6 0,-3 1-229,-4 3 178,2 2 0,-7 7-21,5 2 0,-6-3 79,2 3 1,1-3-337,-1-5 1,5-2 138,-1-5 1,3 0-148,0-1 0,6-4 45,2-3 1,-1-2 61,1-1 0,2-1 218,5 0 0,0-3 0,5 0 0,-6-6 0,8 8 0,-3-3 0</inkml:trace>
  <inkml:trace contextRef="#ctx0" brushRef="#br1" timeOffset="188">18673 9068 7569,'6'-5'-287,"-2"-3"306,-2 3 0,-1 0 173,3 5 254,-3 0-70,4 0 1,-5 9-181,0 3 1,-1 3-39,-3 0 0,3 3-211,-3 5 1,3-4 74,1 0 0,0-1-129,0 1 0,0 1 99,0-5 0,0 0-113,0-3 103,0-1 1,1-1-382,3-2 143,-3-3 1,8-4-532,-5 3 237,-1-3 1,-3 3 549,0-8 0,5-2 0,2-5 0</inkml:trace>
  <inkml:trace contextRef="#ctx0" brushRef="#br1" timeOffset="189">18673 8851 7569,'0'-11'-1035,"0"-1"832,0 1 1,4 3 202,0 1 0,5 4 0,-8-2 0,9 5 0,-9 0 0,9 5 0,-3 1 0</inkml:trace>
  <inkml:trace contextRef="#ctx0" brushRef="#br1" timeOffset="190">18833 8509 7569,'0'-12'275,"0"1"199,0 4-291,5-3 1,1 9 111,6-3 0,-5-1-112,1 1 1,0 0 5,3 4 0,1-3-18,-1-1 0,4 0-95,0 4 1,2 0-37,-2 0 1,-2 0 45,2 0 0,-1 0-54,1 0 0,-2-4 47,2 0 0,-2 1-26,-2 3 0,-3 0 132,-1 0-30,1 0 39,4 0 25,-6 0-115,-1 0-592,-5 0 450,5 0 1,-4 5 34,3 2 1,1 5 96,-1 3 0,4 3-51,-5 5 0,2-4 105,-1 0 0,-2 3-75,1 5 0,-1 0-29,-2-4 0,3-1-64,1 1 0,0 0 76,-4 0 1,4 1-142,0 3 0,-1-3 6,-3 2 0,4-4 24,0 1 0,1-3-126,-1 7 0,-3-3 34,3-1 0,-3 0-20,-1-1 0,2-2 46,1-1 0,-1-4 106,1 4 0,-1-5-75,-2 1 1,0-2 173,0-2 0,1-1-53,3-2 1,-3 2 55,3-2 1,-3-2-17,-1 2 0,0-5 320,0 5 48,5-5-317,-3 7 0,4-9 228,-2 3-173,-3 2-214,4-5 1,-5 6 5,0-3 34,0-3 88,0 4 576,0-5 0,-5 0-586,-3 0 0,-2 0-27,-1 0 0,-4 0 45,-1 0 1,-4 0-165,1 0 0,-1 0 96,1 0 1,-2 0-159,6 0 0,-4 0 37,4 0 0,0 0-450,3 0 0,5 0-63,-1 0 0,4 0-1135,-3 0 480,4 0 1258,-2 0 0,5-5 0,0-2 0</inkml:trace>
  <inkml:trace contextRef="#ctx0" brushRef="#br1" timeOffset="191">19427 8588 7569,'-6'-7'126,"2"-1"12,2 6 0,1-3 310,-3 5 207,3 0-313,-4 0-171,5 0 0,4 5 69,0 2 1,1 3 45,-1 2 1,-2 4-25,6 3-113,-6 3 0,5 1-51,-4 0 1,-1 0 84,1-1 1,-1 2-216,-2 3 1,0-3 62,0 3 0,4-3-120,-1-1 0,2 0-45,-1 0 1,-3 2-24,3-2 1,1 2 81,-1-6 0,4 1-39,-4 0 1,3 0 86,-3-5 1,1 4-7,-1-4 1,-3 1 83,3-5 1,-1-1-78,0-2 0,-1 2 254,1-3-188,-1-1 1,-2 0 146,0-2 60,0-3-48,0 4 533,0-5-715,5 0 0,-3 0 36,6 0 1,-4 0-112,3 0 1,1 0 70,3 0 1,2 0-9,2 0 1,3 0 2,5 0 0,0-4 11,0 0 1,-1 1-68,1 3 0,0 0 53,0 0 0,-1-2-65,-3-1 0,1 1-75,-5-2-234,0 3-2,-3-4-293,-6 4 251,-1-4 0,-5 4 142,0-3 1,-1 2-1185,-3-1 1455,-2 1 0,-6-3 0,1-1 0</inkml:trace>
  <inkml:trace contextRef="#ctx0" brushRef="#br1" timeOffset="192">19484 8988 7569,'0'-11'0,"4"3"312,0 1-44,-1 4 0,-1-6 436,1 5-338,-1 1 1,4 3 220,-2 0-510,-3-6 0,6 5 63,-4-3 1,0 3-123,4 1 1,-3 0 88,4 0 1,0 0-47,3 0 0,4 0-97,0 0 0,6 0-80,-2 0 1,2 0-311,2 0 1,-1 0 222,-3 0 0,2 0-511,-2 0 0,-2-1-69,-2-3 783,-2 3 0,-2-9 0,1 3 0</inkml:trace>
  <inkml:trace contextRef="#ctx0" brushRef="#br1" timeOffset="193">19438 8577 7569,'5'-11'167,"-2"0"54,5 4 1,-5-2-50,5 5 103,0 0 5,3-1 0,-1 3-53,-2-6 0,2 6 70,-2-2 1,2 3-115,1 1 1,4-4-117,1 0 1,3 0 84,-4 4 1,5 0-364,-1 0 1,3 0-3,1 0 0,-4 0-98,0 0 0,-5 0 144,1 0 167,3 0 0,-6 0 0,5 0 0</inkml:trace>
  <inkml:trace contextRef="#ctx0" brushRef="#br1" timeOffset="194">20055 8349 7569,'-5'-12'15,"4"5"0,-3-1 771,3 5-134,1-2 230,0 5 1,0 7-700,0 4 1,3 6 93,1 5 1,5 3-129,-1 1 0,-3 3-68,-1 6 0,1-1 38,-2 0 0,1 2-169,-4 2 1,4-3-197,0 3 1,0-6 174,-4-1 1,0-2-37,0 1 0,1-1 23,3-2 1,-3-3-57,3 3 0,-2-7 50,2-1 1,-3-1 68,3 1 1,-1-1-3,1-3 0,-3-2 18,3 2 1,-3-2-25,-1-2-9,0 0-10,0 1 0,0-1 11,0 1-3,0-6-13,0 4 108,0-3-22,0-1 74,0-1 1,1-5 187,3 0-155,-3 0 255,4 5-85,-5-4 33,0 4-307,5-5 0,2 0 5,4 0 0,1-1 21,-1-3 1,1 3-104,-1-3 0,0 3-17,1 1 0,3-4 69,0 0 1,0-1-123,-3 1 0,-1 3 30,1-3 1,-1-1-575,1 1 262,-1 1-247,0-2-299,-4 3-460,3-3 1399,-9 5 0,-1-5 0,-6-1 0</inkml:trace>
  <inkml:trace contextRef="#ctx0" brushRef="#br1" timeOffset="195">19975 8292 7569,'12'-11'338,"-1"4"-17,0-3-60,1 8-124,-1-3 1,1 1-51,-1 1 0,0-1 108,1 4 0,-1 0-335,1 0 1,3-1 144,0-3 1,4 3-422,-4-3 1,4 2 243,-3 2 1,-1 0 171,-4 0 0,6 0 0,1 0 0</inkml:trace>
  <inkml:trace contextRef="#ctx0" brushRef="#br1" timeOffset="196">20443 8394 7569,'-6'0'858,"6"-5"0,6 4-659,6-3 1,-5 3 82,1 1 0,-4 4-99,3 0 1,-3 4 71,4 0 1,-1 6-50,5 1 0,-1 7-109,1 1 0,-1 1 86,1 6 1,-1 1-155,0 3 0,2-4-75,2 1 1,-2-5-68,2 5 0,-2-6-75,-2 2 1,5 1 72,-1-1 0,0-5 20,-4-3 0,2-5 90,2 2 0,-2 0-49,2-1 36,-2 1 1,-2-5-116,1 0-9,-1-4 66,1 3 1,-5-9-614,1 3 265,-6-3-888,3-1 654,-5 0 658,-5 0 0,-6-5 0,-7-1 0</inkml:trace>
  <inkml:trace contextRef="#ctx0" brushRef="#br1" timeOffset="197">20775 8509 7569,'0'-23'0,"0"1"515,0 3-186,0 3 1,0 8-56,0 0 0,0 5 184,0-5-127,0 5 1,-6 0-386,-1 6 1,-3 5 80,-2 7 1,-3 8-99,0 8 1,-5 0 74,0 0 0,3 6-163,-2-3 1,1 3 45,-1-3 1,-1-1-51,4-3 0,1 2-51,4-5 1,3-2-87,0-6 1,5 1 65,-5-4 1,4-1 88,-3-4 1,4-3-165,-1 0 0,3-5-167,1 5 476,0-6 0,-5 9 0,-1-5 0</inkml:trace>
  <inkml:trace contextRef="#ctx0" brushRef="#br1" timeOffset="198">20912 8920 7569,'0'-12'0,"0"1"124,0-1 1,1 6 240,3 2 0,-2 3-28,6 1-232,-6 0 0,3 5 280,-5 3 0,0 7-80,0 4 0,0 3-75,0 0 0,0 2-88,0 3 0,2-1-138,2 4 0,-3-3 74,3 3 1,-3-1-116,-1 2 0,0-3-29,0-6 0,4 1 38,-1 0 0,1-5-178,-4-3 0,0-2-135,0-2 162,0 1-121,0-6-14,-5-1 1,-1-5-426,-6 0 1,5 0-140,-1 0 878,1-5 0,-10-6 0,-1-7 0</inkml:trace>
  <inkml:trace contextRef="#ctx0" brushRef="#br1" timeOffset="199">20934 8703 7614,'-6'-12'45,"2"1"-699,8-1 0,-1 6 654,4 2 0,-4 3 0,7-4 0,-4-1 0</inkml:trace>
  <inkml:trace contextRef="#ctx0" brushRef="#br1" timeOffset="200">21071 8223 7569,'6'-8'0,"1"1"146,3 4 0,2-2 310,-1 5 1,1 0-699,-1 0 145,0 0 0,1 0 146,-1 0 1,1 0 103,-1 0 0,4 0-77,1 0 1,0 0 26,-1 0 1,-1 0 77,5 0 0,-5 0-82,1 0 0,2 0 56,-2 0 1,-3 0 40,-5 0-11,1 0-39,3 0 78,-4 0-261,-2 0 148,0 0-51,-4 5 1,4 2-16,-5 4 0,1 0 5,3 1 0,-3 1 14,3 2 0,-1-1-6,1 5 0,-3 0 2,3 4 0,1-1 14,-1 1 1,-1 0 25,-3 0 0,0 4 5,0-1 1,0 2-46,0-1 0,0-2-38,0 6 0,4-6-105,0 2 1,0 1 18,-4-2 0,0 5-52,0-5 1,0 5 18,0-4 1,0-1-62,0-3 0,4 0 3,-1 0 0,1-4 83,-4 0 0,1-5 33,3 1 0,-2-2-26,1-2 0,0 0 167,1 1 1,-3-4 47,3-1 1,-2-3 314,2 4-181,-3-6-181,4 8-104,-5-8 176,0 3-241,0-5 1,-5 3-30,-2 1 0,-3 0 153,-2-4 0,1 4-3,-1 0 1,1 3-87,0-3 0,-2 0 46,-2-4 0,2 4-173,-2-1 0,-2 1 64,2-4 0,-4 2-552,4 1 1,-2-1 38,2 1 607,2-1 0,-8-7 0,3-2 0</inkml:trace>
  <inkml:trace contextRef="#ctx0" brushRef="#br1" timeOffset="201">15087 9936 7448,'0'-6'487,"0"1"397,0 5-714,5 0 0,1 0 78,6 0 1,-1 0 62,1 0-152,-1 0 1,0 0-71,1 0 1,-1 0 36,1 0 0,0 0-70,4 0 1,-4 0 98,4 0 1,-2 0-177,1 0 1,-1 0 40,5 0 0,0 0-47,4 0 1,-1 4 130,1-1 1,5 1-36,3-4 1,2 0 7,1 0 1,-4 0-6,1 0 1,-2 0-39,2 0 1,0 0 48,-4 0 1,0 0-43,-5 0 0,2 1-4,3 3 1,-7-3-74,3 3 0,-2-2-19,1-2 1,1 0 51,0 0 1,0 0 44,0 0 0,6 0-20,5 0 1,2-2 37,6-2 0,-4 2-37,4-6 1,-1 5-8,5-5 0,-4 5 9,0 0 0,-5 0 6,1-1 0,-4 3-27,-4-3 1,2 3 25,-5 1 1,3-1-1,-3-3 0,0 3-11,-5-3 1,6 2 3,3 2 0,2-1 2,1-3 0,7 2 47,4-6 1,1 4-135,4-3 0,0 3 106,0-4 0,3 5 55,-3-5 1,-2 5-56,-6 0 0,1-2 5,-5 1 1,4-1-3,-4 1 0,-4 3-47,-3-3 0,-1 1 49,4-1 0,1 3-34,-1-3 1,1-1 17,3 1 1,2-3-3,2 3 1,6-4-76,-2 5 1,2-5 66,-3 4 1,1-3-74,0 3 0,-4-4 65,0 4 0,-7-3-68,-1 3 0,-1-1 53,-6 1 1,3 3 116,-3-3 0,1 3-74,-1 1 0,-2-2 11,6-1 1,-1 1 54,4-1 1,0 0-79,1-1 0,3 3-42,0-3 1,4 2 43,-4-2 1,4 3-70,-4-3 1,-1-1 30,-7 1 0,3-1-10,-3 1 0,0 3 16,0-3 0,-3 3 5,3 1 0,-4-4 1,0 0 1,2 0-4,-1 4 0,3 0-7,-3 0 1,5-4 6,-2 1 0,3-1-10,1 4 0,2-4 11,2 0 0,-1-1-62,5 1 0,-2 3 46,2-3 1,0 3-2,-8 1 1,7-1-2,-7-3 0,3 3-1,-3-3 1,-3 3 53,-1 1 0,-1 0-49,2 0 1,0 0 175,-4 0 0,5 0-92,-2 0 0,-1 0-62,2 0 0,-3 0-6,6 0 0,-6 0-4,6 0 0,-3-4-25,-1 0 1,-2 0 46,-5 4 1,1 0 15,3 0 1,-7 0-40,3 0 0,-3 0 14,3 0 0,0 0-4,0 0 0,0 0-23,-1 0 1,1 0-26,0 0 0,1-4-113,3 0 1,2 1 1,5 3 1,3-2 70,-3-1 0,3 1 31,-6-1 0,-3 1-17,-2 2 0,-2-1 154,-1-3 0,-4 3-90,0-3 0,-4 3 92,4 1 1,-5 0-62,2 0 0,-4 0-19,0 0 1,0 0 7,4 0 0,-4-1 4,4-3 1,1 2-41,2-1 0,-1 1 18,1 2 0,4-3-15,4-1 0,-1 0 2,-3 4 1,0-1 10,0-3 1,-4 3 0,0-3 0,-5 3 2,1 1 0,-2 0 123,-2 0-118,1 0 94,-1 0 1,-3 0-4,-1 0-40,-4 0 1,2-2-61,-5-1-116,0 1-50,5-3-339,-4 5-165,4 0-2276,-5 0 2478,-5 0 1,1 4-1116,-7 0 1582,2 0 0,-12 1 0,3 1 0</inkml:trace>
  <inkml:trace contextRef="#ctx0" brushRef="#br1" timeOffset="202">17577 10370 7569,'0'-6'550,"0"-4"-77,0 8 46,0-3 500,0 5-781,5 0 0,-4 5-55,3 3 1,-2 0-22,2 3 1,-1-2 43,4 6 1,-3 2-129,4-2 1,-4 4 69,3-4 0,-4 4-92,1-4 0,1 4-17,-2-3 1,1 3-62,-4-4 1,0 0-38,0-3 1,2-1 93,1 0 1,-1 1-190,1-1 173,-1 1-106,-2-1 1,0-3-25,0-1 50,0-4 151,0 2 609,0-5-712,0-5 74,0-1 0,0-6-58,0 1 1,0-1-14,0 1 0,0-4-109,0-1 0,1 0 48,3 1 0,-3 1-100,3-5 0,2 3 58,2-3 0,2 5 15,1-1 0,-1 3 139,-2 0 1,2 1-100,-2-1 1,2 2 99,1 2 1,1-2-47,-1 3 1,1 0 128,-1 0 1,1 3 27,-1-4 1,-3 6 48,-1-2 0,1-1-145,3 1 1,1 0 4,-1 4 0,-3 0-100,-1 0 0,1 4 96,3 0 0,-3 5-129,0-2 1,-1 4 109,5 0 0,-5 4-17,1 0 1,-4 6-33,3-2 0,-3-1 5,4 1 1,-6-2 30,2 2 1,1 2-12,-1-6 1,1 1-33,-1 0 0,-3-4 46,3 4-109,2-4 95,-5 0-48,10-1-107,-10-5-230,4 0-703,-5-6 438,0 0-568,-5 0 0,2 0 118,-4 0 1085,4-6 0,-7 0 0,4-5 0</inkml:trace>
  <inkml:trace contextRef="#ctx0" brushRef="#br1" timeOffset="203">18102 10073 7569,'6'-11'353,"-2"-1"-204,3 1 0,-5 1 129,6 2 1,-6-2 88,2 2 51,2-2 1,-3 0 240,5 2-261,-6-2-8,8 9-284,-8-4 59,3 5-98,0 0 64,-4 0-57,9 0 1,-4 4-118,6 0 0,-5 3 12,1-3 0,-2 5-29,2-1 1,1-2 56,-5 1 0,3-3-81,-3 4 1,1 0 35,-1 3 0,-3 0-54,3 1 1,-4-1 29,-4 1 1,2-1 53,-6 0 1,4 1-125,-3-1 1,0-3-18,0 0 47,-3-1-4,3 5 198,1-1 3,1-5 170,5-1-36,0 0 1,5-3-61,3 2 1,-2-3 4,2-1 0,-1 0-47,5 0 1,3 0 120,0 0 0,4 0-33,-4 0 0,4 0 44,-3 0 1,3 0-153,-4 0 1,0 0-49,-4 0-1419,1 0 756,-1 0-103,-4 0 0,-9 0 717,-9 0 0,-11 5 0,-7 1 0</inkml:trace>
  <inkml:trace contextRef="#ctx0" brushRef="#br1" timeOffset="204">5733 12517 7569,'-6'0'-306,"1"0"0,4 0 302,-3 0 162,3 0 126,-5 0 2534,6 0-2668,6 0 1,0 0 19,5 0 0,1 0-12,-1 0 0,6 0-1,2 0 0,2-4-39,2 1 0,4-6-23,-1 1 1,6-1-31,-1 2 0,2-3 84,1 2 1,-1-1-201,-3 1 1,-3 0 42,-8 4 0,-3-4-407,-4 4 83,-1 0-476,-4 4-380,-2 0 866,-5 0 1,-5 4-372,-3 0 1,-2 4 237,-2-4 0,1 3 455,0-3 0,-6 5 0,-1-3 0</inkml:trace>
  <inkml:trace contextRef="#ctx0" brushRef="#br1" timeOffset="205">5847 12643 7569,'-11'6'-1,"3"3"91,1-5 317,-1 0-45,-3-4 307,4 0-412,2 0 0,7 0 106,1 0 1,4 0-73,4 0 1,6 0 1,2 0 1,2-2-47,2-1 1,0 0 6,0-4 1,3 3-80,1-4 1,4 2-85,-5-2 0,5-2-124,-5 2 1,1 2 90,-4-2 0,-5 6-720,-3-2 0,-6 2 51,-2-2-462,-4 2 1073,2-3 0,-10 10 0,-1 2 0</inkml:trace>
  <inkml:trace contextRef="#ctx0" brushRef="#br1" timeOffset="206">7275 12038 7202,'0'-7'401,"0"-3"241,0 9 339,0-9-162,0 8-211,0-3-375,0 5 0,0 5-11,0 3 0,0 3 37,0 5 0,0-2 39,0 5-292,0 0 1,1 7 130,3 1 0,-3 5-85,3-2-23,3-2 1,-5 5 19,6-2 1,-2 0-50,2 0 1,2 2-26,-3-3 1,0-2-104,0-1 0,0-3-151,0-1 194,-2 0 1,-1-1 4,0 1 0,4-4 85,-5 0 0,3-5 0,-4 1 22,2-2 0,1-1-23,-1-1 0,-3-3 7,3-1 0,-3-3 72,-1 4 19,0-6-209,0 3-691,0-5 494,5 0-940,-4 0 805,5 0 1,-6-1 438,0-3 0,0 3 0,0-4 0</inkml:trace>
  <inkml:trace contextRef="#ctx0" brushRef="#br1" timeOffset="207">7869 12403 7480,'0'-6'90,"-5"1"-88,4 0 1,-6 3 462,3-2-231,3-2 0,-5 5 15,2-3 1,2 3 77,-6 1 1,4 0 46,-4 0 22,6 0-229,-3 0 194,5 0 1,5 0-242,3 0 0,6 0-6,1 0 0,5 0-88,-1 0 0,3 0 90,1 0 1,3-1-1,1-3 0,3 1 212,-3-4-237,5-1 1,-4 0-15,2 1 1,-2 0 0,-7-2 135,-1 2-231,-4 4 38,-5-7-196,1 9-583,-6-4 196,-1 5 0,-7 0 563,-6 0 0,1 0 0,-10 0 0</inkml:trace>
  <inkml:trace contextRef="#ctx0" brushRef="#br1" timeOffset="208">8863 11775 7569,'0'-12'0,"0"1"-155,0 0-197,0-1 711,0 1 609,0-1-657,0 6 1,0 0 315,0 2-63,0 3-288,0-4-150,0 5 1,0 5-1,0 4 257,0 4-83,0 0-162,0 9 0,0-5 25,0 6 0,3 0-110,1 0 1,0 0-76,-4 0 49,5 0 1,-4-2-1,4-1 26,1-1-45,-5-5 0,8 7 0,-4-6-319,1-1 142,2-1 1,3-3 0,1-1-766,-1-2-48,0-4-588,1 7 1570,-1-9 0,-4 4 0,-2-5 0</inkml:trace>
  <inkml:trace contextRef="#ctx0" brushRef="#br1" timeOffset="209">8737 12255 7569,'-8'-8'0,"1"0"434,4 1-240,-2 0 114,5 2 823,0 5-182,0-5-713,0 4 0,1-4-107,3 5 0,8 0 31,7 0 0,0 0 0,4 0 0,-3 0-66,6 0-7,4 0 1,-1 0 0,4 0 66,-3 0-95,8-5 0,-7 2 1,7-3-44,-3 1 0,-2-4 20,-2 1 1,1 2-104,-6-2 1,1 2-76,-4-2 0,-5 2-534,-3 2-470,-3 3 17,0-4-381,-6 5 1074,-1 0 0,-6 4-307,-3 0 743,-2 4 0,-6-6 0,1 3 0</inkml:trace>
  <inkml:trace contextRef="#ctx0" brushRef="#br1" timeOffset="210">8931 12437 7741,'-5'-11'2109,"4"-1"-1563,-4 6-477,5 1 1043,0 5-927,5 5 1,-4 1-60,3 6 1,-2 3 0,1 2-53,1 0 0,1-1 50,-1 3 0,-3-5-93,3 1 0,1 1-44,-1 0 0,1-1-90,-2-4 0,0 1-163,5-1 151,-6-5 35,8 5 0,-7-9 75,4 6-10,-4-6 25,2 3 30,-5-5-17,0 0 0,4-1 7,0-3-18,-1 3 0,-3-9-122,0 2 128,0-2-36,0-1 1,2-2-5,2-2 1,2 2 31,5-2 1,1-2-15,-1 2 1,6-1 47,2 0 0,-3 5-43,-1 0 1,2-1 68,-2 4 1,4 0 19,-4 0 1,1 3-1,-6 4 287,-3-3-208,4 3 1,-5-5-81,5 6 1,1 6 0,-1 1 1,-3 3-68,-1 2 1,0 3-8,0 0 1,2 6-120,-5-2 31,5-3 1,-7 8 53,6-5 0,-4 5-94,3-5 0,-3-2 0,4-2-247,1-2 291,-4-2 1,4 1-118,-5-1 1,3-3-206,-3-1-363,0-4 232,1 2 1,-4-6-295,3-3 1,-3 1-343,-1-4 1157,0-1 0,-5-8 0,-1-2 0</inkml:trace>
  <inkml:trace contextRef="#ctx0" brushRef="#br1" timeOffset="211">9422 11478 7569,'-11'-11'435,"-1"-1"-79,6 6 62,1-4-33,5 8 75,0-3 1222,0 5-1375,5 0 1,-2 5 43,4 3-216,1 2 1,-1 2 0,1 0 274,1 3-252,1-2 0,1 9 0,2-3 209,2 2 37,-2 2-267,9 0 1,-5 4 77,6-1 0,0 6 11,0-2 0,0 3-49,0 2-95,-1-1 0,1 0 0,-1 2 18,-3 2-74,2-3 1,-8 5 0,2-6-55,-2 0 55,-1 1 0,-5-1-82,1 0 0,-6 0 23,2 1 0,1-1-50,-1 0 0,0-1-33,-4-2 1,0 0-136,0-4 0,0 0 55,0-5 0,0 0-76,0-3 1,0 3 218,0-3 1,-4-2 0,-1 2-171,-1 2 78,-2-5 1,-3 5-1,0-5-118,4 2 192,-3 1 1,3 0-23,-4 0 0,-1-1 9,1 1 0,3-2-16,1-1 0,-1-4-10,-3 4 1,3-4 92,1 0-183,4-1 111,-2 1-16,5-1-378,0-5-56,0-1-39,0-5 47,0-5 1,0 3 529,0-6 0,0 1 0,0-5 0</inkml:trace>
  <inkml:trace contextRef="#ctx0" brushRef="#br1" timeOffset="212">7092 11695 7569,'0'-6'-122,"0"1"669,0 5 23,0-6-157,0 5 68,0-4-36,0 5 1,0 5-31,0 3-288,0-3 1,0 5 0,-1-2 430,-3 2-434,-2 6 1,-5 2 0,-1 6 257,1 3-256,-1-3 1,1 9 0,-1-3 69,1 3 1,1 2-51,2-1 0,-1 0-106,6 0 0,-1 5-134,4-1 68,0 5 0,0-8 38,0 3 0,0-1-135,0 1 1,0-4 4,0 1 0,0-1 111,0-4 0,1 0 179,3 0-169,-3 1 1,9 2 55,-2-3 0,2 2 134,1-6 1,5 6 116,-1-1-168,5-4 1,-6 5-28,5-5 1,-1 3-13,1-3 0,-1 0-157,-3-5 1,-2 1 103,2 0 0,-2-1-126,-2-3 1,0 2 75,1-2 0,-2-2-65,-2-2 0,0-2 94,-4-2 1,4 1 111,-4-1 1,5-1 30,-2-2 1,0 2-42,0-2 1,1-3 3,3-2 0,1 0 47,-1 1-109,0-3 1,1 4 27,-1-5 1,-3 0-100,0 0 1,-5 0-108,5 0-314,-6 0-562,4 0 488,-6 0 0,-6-5 1,0-1-1</inkml:trace>
  <inkml:trace contextRef="#ctx0" brushRef="#br1" timeOffset="213">10324 11912 7569,'7'-6'100,"-2"-5"1,-5 9 183,0-6 1,0 5 73,0-5-139,0 5 1,0-3 558,0 2-126,0 3-191,0-4-46,0 5 0,0 6-208,0 6 0,0 4-11,0 7 0,0 0-76,0 0-101,0-1 0,4 1 0,-1 1-50,0 3 31,3-3 0,1 4 0,4-5-115,1 0 1,-1 0 69,0-1 1,-3 1-71,0 0 0,-1-4 114,5 0 0,-6-4-32,-2 4 0,1-5 18,-1 2 0,0-4 18,-4 0 1,3-1 183,1 1-84,0-1 0,-4-3-39,0-1 1,0-3 6,0 4-63,0-6 76,0 3 418,0-5-284,5-5-76,-4 4 0,8-5-54,-5 2 0,5 3-5,-2-3-112,4-3 0,4 5 56,0-6 0,2 6-102,-2-2 0,-1 1 49,5 0 0,-4 1 53,4-2-152,0-2 57,4 5 0,-1-4 26,-3 5 0,1-4-87,-5 0 0,0-1 63,-3 1 0,-1 3-271,1-3 0,-1 3-348,0-4-3,-4 4 315,-2-4-484,-5 5-671,0-6 491,-5 5 442,-2-9 0,-4 9 595,0-3 0,-1-2 0,1-1 0</inkml:trace>
  <inkml:trace contextRef="#ctx0" brushRef="#br1" timeOffset="214">10370 12118 7569,'6'-6'147,"1"1"275,-3-2 3,-3 2 23,9 0-143,-4 3 1,6-3 43,-1 5-205,1 0 1,-1 0-1,1 0 269,-1 0-200,0 0-76,6 0 1,-4 0 41,2 0 0,3-1 0,1-3 1,1 3-70,-1-3 0,2 2-112,-1-2 0,0 3-453,-1-3 300,2-3 1,-8 5-1,2-5-302,-2 2 0,-5 0 33,-1 2-180,-4 1 174,2-3 0,-10 1-795,-3 1 1225,-2-1 0,-1 4 0,-1 0 0</inkml:trace>
  <inkml:trace contextRef="#ctx0" brushRef="#br1" timeOffset="215">10359 11878 7569,'0'-12'-157,"0"1"-38,0-1 0,-4 1 618,0 0 887,0 4-586,4-3-206,0 4-285,0-1 0,4 1 0,1 4 149,2-2-257,0 0 13,5 4 0,4-1 33,3-3 1,3 3-94,1-3 1,3-1 57,1 1 1,3-1-113,-3 1 0,1 1-536,-2-4 271,-1 4 1,3-6 0,-6 4-1356,1-1 1235,-5 3 0,-2-2 0,-4 4-1510,-1-3 1871,-4 3 0,3-9 0,-4 4 0</inkml:trace>
  <inkml:trace contextRef="#ctx0" brushRef="#br1" timeOffset="216">11101 11558 7569,'-6'-5'1184,"1"4"-570,5-10 129,0 10-255,0-4 246,0 5-528,0 5 1,0 5-24,0 6 1,0 4-1,0-1 1,0 2 22,0 2 0,1 5 50,3 3 1,-3 0 120,3 0 0,1 2-263,-1-3 1,1 7-219,-1 1 0,-2 0 9,6-4 0,-6-3-99,2-1 0,1-3-7,-1 4 1,0-5-35,-4 5 185,0-6 0,4 4 1,-1-2 1,1-3 197,-4 3-175,0-8 0,0 1 41,0-5 1,-1 4 117,-3-4 0,3 1-87,-3-5-15,3 0 0,1-3-52,0 0 39,0-1 0,0 1 14,0 0 72,0-6 69,0 3 533,0-5-642,5 0 0,-3 0-86,6 0 1,-4 0 41,3 0 1,1-4-4,3 1 0,1-3-14,-1 3 1,5 1-92,-1-1 1,1-2 48,-1 1 1,-1-1-88,5 1 1,-3 3-69,3-3 178,-5-3-35,2 6 1,-4-4-138,-1 5 156,0-5-115,-4 4-182,3-4 137,-4 5 0,1-2-531,-4-1-102,-1 1-341,-2-3-82,0 0 834,-5 4 1,2-5-332,-5 2 1,1 1 744,-5-4 0,1-1 0,0-3 0</inkml:trace>
  <inkml:trace contextRef="#ctx0" brushRef="#br1" timeOffset="217">10964 11501 7569,'0'-8'-322,"0"1"-11,5 4 1,1-6 401,6 5 0,-5 1 346,1 3 1,0-4 79,3 0 0,6 0 146,2 4-270,-3 0-139,6-5 0,-3 4-61,7-3 0,-1 3 23,1 1 1,-2-4-125,-1 0 0,-1-1-171,-3 1 1,1 3-1296,-5-3 535,0 3 478,-3 1 383,-1 0 0,-4-5 0,-2-2 0</inkml:trace>
  <inkml:trace contextRef="#ctx0" brushRef="#br1" timeOffset="218">11535 11706 7342,'-5'-6'108,"4"-4"417,-4 9 346,5-10-295,0 10 1,0-4 1,0 5-317,5 5 1,-3 0 5,6 3 1,-1 3-124,5 1 0,-1 0 0,-1 6 45,-2-1-76,2 3 0,0-2 0,6 5 199,-2-1-218,-2 1 0,1 0 1,1 0 89,1 0-128,5-5 0,-7 3-78,2-2 1,-2-1-56,-2 1 0,1-5 1,-1 1 111,1-2-162,-1 3 66,1-3 0,-2 4 47,-3-6 0,4 0-18,-4 1 1,-2-5-139,-1 1 99,2 0 0,-3-1 0,3 1-348,-1 1 146,-1-4 0,0 1-398,0-2 395,0-3 0,-3 4-526,3-5 12,-3 0-356,4 0 303,-5 0 553,-5 0 1,0-1 289,-3-3 0,-7-2 0,2-6 0</inkml:trace>
  <inkml:trace contextRef="#ctx0" brushRef="#br1" timeOffset="219">11866 11775 7569,'0'-18'102,"5"-3"0,-3 8-102,1-2 0,-1 2 325,3 2 1,-4-1-72,3 1 0,-3 3 470,-1 0-148,0 6-71,0-3-133,0 5-290,0 5-24,0 1 0,-5 7 0,-1 2 201,-1 4-162,-3 3 0,4 2 0,-6 3-120,1 3 0,-4-1 32,0 2 0,-2-1-133,2 4 0,-2 1 31,-2-1 1,-2-4-129,2 1 0,2-6-20,2 2 0,-2-4-47,2-4 222,0 2 1,7-8 0,1 2-32,-2-2 0,4-5-65,1-1 6,-2 1 0,4-1-325,-1 1-96,1-5-543,2 2 632,0-5 488,5 0 0,2 0 0,4 0 0</inkml:trace>
  <inkml:trace contextRef="#ctx0" brushRef="#br1" timeOffset="220">12049 11512 7412,'-6'-11'-275,"1"-1"847,5 1-39,0 5-113,0-5 0,3 9 129,1-6-274,5 6-78,-3-3 1,6 1-24,-1 0 0,1 0-27,-1 4-63,-5 0 1,5 0 77,-4 0 0,0 0-81,0 0 1,-3 0-2,4 0 1,-2 2-177,2 1-57,2-1 143,-4 8 0,0-8 1,-2 6-89,-3 1-50,-1 1 115,0 1 1,0 1-86,0-1 1,0 1 63,0-1 0,-5 4-98,-2 1 1,-3-1 77,-2-4 0,5 1-42,-1-1 11,0 0 1,2 1 1,2-1 49,-2-4 53,5 3 1,-4-8 25,5 6-29,5-6 0,1 4 75,5-6 0,1 0-55,-1 0 1,1 0 7,-1 0 1,4 0-152,1 0 85,4 0 0,-4-2 1,3 0-685,-3-2 274,1 0 0,-4 3-329,2-3 0,-3 2 531,-5-6 1,0 4 249,-4-4 0,-1-4 0,3-6 0</inkml:trace>
  <inkml:trace contextRef="#ctx0" brushRef="#br1" timeOffset="221">12437 11444 7569,'0'-12'-63,"0"5"43,0-1 346,0 0 32,0-3 116,0 0-290,0-1-24,0 6 1,2-3 189,1 5-199,-1 0 1,8 3-41,-3-3 1,4 3 42,0-3 1,0 3-61,1 1 1,3 0 43,0 0 1,4 0-25,-3 0 1,3-4 34,-4 0-51,5 0 0,-7 3 0,3-1 74,1-2-72,-10 0 1,9 4 42,-9 0-59,-2 0 0,2 0-140,-4 0 70,-1 0 0,3 1 0,-5 3-57,0 4 79,0-3 0,0 5 1,0-2 67,0 2-33,5 6 1,-3-2 0,5 5 16,-2 2 0,2 0-15,-3 2 1,4 1-42,-4 3 0,1-2-6,-1 6 0,-3-2 7,3 1 0,-3 2-112,-1-5 1,0 4-27,0 0 42,-5-3 1,4 3-12,-3-4 0,3 4 51,1-5 0,0 2 0,0-3-10,0 2 0,0 0 23,0-4 0,3 3 9,1 1 1,5-4-70,-1-4 1,-2-1-2,2 1 0,-1-2 48,5-1-21,-6-4 77,4 5 0,-9-6 120,3 1 0,1-5 178,-1 1-186,0-6-124,-4 9 57,0-10-48,0 4 1,0-4-3,0 3-153,0-3-4,0 4-136,0-5 467,-5 0 13,4 0 142,-10 0-198,5 0 272,0 0-328,-4 0 0,3 0 69,-4 0-189,-1 0 1,1 2 98,0 1 0,-1-1-143,1 1 25,-6-1 1,4-2 31,-2 0 0,3 0-15,0 0 1,1 0-686,-1 0 464,1 0 1,-1 0-843,1 0 1,3-2 105,1-1-346,4 1-486,-2-8 1808,10 4 0,2-6 0,4 1 0</inkml:trace>
  <inkml:trace contextRef="#ctx0" brushRef="#br1" timeOffset="222">13637 11946 9253,'7'0'928,"1"0"-558,-1 0-194,10 0 1,-3-4 123,5 1 0,-1-1-85,1 4 1,2 0-24,-2 0 1,3-4-43,1 0 0,1 0 23,2 4 1,-5-1-114,2-3 0,-3 3 6,3-3 0,-6 3-79,-1 1 1,-4 0 19,0 0 1,-5 0-240,1 0-27,-5 0-437,2 0-936,-5 0 780,-5 0 353,-2 0 499,-4 0 0,-6 0 0,0 0 0</inkml:trace>
  <inkml:trace contextRef="#ctx0" brushRef="#br1" timeOffset="223">14927 11295 7569,'0'-6'299,"0"-4"0,-1 8 91,-3-1 39,3 1-8,-4 2-244,5 0-37,0 5 1,0 2 11,0 4 0,0 1 0,0 0 193,0 4-293,0-4 0,0 10 0,0-3 64,0 2 1,3 2-161,1 0 1,0-1 67,-4-3 1,4 1-116,0-5 0,3 4-92,-3-3 218,0-1 1,0-4-111,0 1 0,1-2 59,-2-3 1,0 4 102,5-4 38,-6-2 28,3 0 8,-5-5 178,0 0-356,0-5 0,4 3 54,0-6 1,1 0-74,-1-3 1,-2 0-111,6-1 54,-1 1 0,1-2 71,0-2 1,-1 2-80,5-2 0,-1-2 81,1 2 0,-5 0-6,1 4 0,-1-1 153,5 1-79,-1-1 0,-3 2 0,-1 1 104,2 2-124,1-1 0,2-2 1,-1 1 134,1 1 1,-2 5-70,-2-5 1,2 5 14,-3 0 1,0 1-9,0 2 1,-3 0 4,4 0 0,-5 5-41,5 3 1,-5 2 54,0 2-120,4-1 0,-6 4 1,4 2-23,0 1 0,-2-1 39,4 2 1,-3 2-46,4-6 1,-4 4-111,3-4 1,-3 2 43,4-2 1,-5-6-52,5 2 0,-5-2-32,0 2 146,4 1 0,-6-5 0,4 0-357,0-2 140,-4-1 1,6 0-516,-3-1-173,-3 1 935,4-4 0,-5 0 0,0 0 0</inkml:trace>
  <inkml:trace contextRef="#ctx0" brushRef="#br1" timeOffset="224">15818 10998 7110,'6'-11'-1032,"-1"3"1166,-5 1 0,2 3 890,1-4-697,-1 1 1,3-1 67,-5 0 41,5 6-46,-4-3-76,4 5 380,-5 0 0,0 5-462,0 2 1,-5 5-104,-3 3 0,-2 3-1,-1 5 0,-4 0-21,-1-1 1,1 3 88,4 1-175,-6 3 1,6 2 0,-2-1-53,4 2-120,7 1 120,-8 1 0,8-3 23,-1-1 0,1-1-89,2 2 1,4-2 100,0-2 1,5-5-78,-2 1 0,0 0-91,0-4 144,-4-2 0,7-1 1,-2-4-94,2-1 113,1 0 0,1 1 1,-1-1 44,0 1-69,1-6 38,-1 4 0,1-5-8,-1 3 1,-3-2 17,-1-2-161,1-3 1,0 4-265,-1-5-272,-4 0-256,2 0 414,-5 0 0,0 0 0</inkml:trace>
  <inkml:trace contextRef="#ctx0" brushRef="#br1" timeOffset="225">16001 11387 7569,'0'-18'-266,"0"5"-331,0 6 551,0-1 69,0-4 0,0 5 680,0-1 45,0 6 67,0-3 917,0 5-1613,5 5 0,-4-3 156,3 6-262,-3-1 1,-1 9-1,1 0 197,3 2-304,-3-4 97,4 8 0,-1-9 42,0 7 1,0-7-57,-4 3 0,4-4 15,0 0-79,-1-1 0,1 1-50,0-1 5,0-5 89,-4-1 75,0-5-1,5 0 0,-3 0 156,6 0-186,-5-5 1,5-1 89,-4-5-79,5-1 1,-3 1-12,6-1 1,-5 0-3,1-4 0,0 4 33,3-3 0,-1 2-11,-2 1 0,2-2 14,-2 3 1,2-3-8,1 6 0,1 0 164,-1 0-149,-5 3 113,5 0-114,-5 4 0,5-3-17,1 8 1,-5-2-37,1 6 0,-4-1-18,3 5 1,0 3 22,0 0 1,2 6-9,-5-2 0,1-3-191,-1-1 85,-3 3 0,4-5-44,-5 2 1,2-2 67,1-2 0,-1-3-295,1-1 1,-1-3-132,-2 4-1124,0-6 821,0 8 813,5-8 0,-4 3 0,4-5 0</inkml:trace>
  <inkml:trace contextRef="#ctx0" brushRef="#br1" timeOffset="226">16583 11398 7569,'-6'-11'-406,"1"-1"514,5 6 229,0-4 107,0 8 546,0-3-184,0 5-602,5 0 1,-3 0-1,6 0 1,-4 0-95,3 0 148,-4 0-63,7 0 1,-4 4 151,6 0-374,-1 0 47,1-4 0,-1 0 45,0 0 0,1-2-104,-1-1 0,1 1 3,-1-1 1,1 1-160,-1 2 0,-3-3-761,-1-1 72,-4 0-199,7 4 790,-9-5 293,4 4 0,-5-5 0,0 6 0</inkml:trace>
  <inkml:trace contextRef="#ctx0" brushRef="#br1" timeOffset="227">16846 11284 7709,'5'-18'352,"-4"2"-376,3 4 1,2 1-174,2-1 0,-3 5 569,-1-1 221,-3 6 1,0-5 336,3 3-133,-3 3-237,4-4-595,-5 5 184,0 5 1,0 1-22,0 6 0,0 3 0,0 2 49,0 0 0,0 2-126,0 4 0,0 0 75,0 0 1,2 4-62,2-1 0,-3 1-63,3-4 0,-3-2-128,-1-2 0,4 2-295,-1-6 280,1 0 0,0-4-130,0 1 26,5-1-200,-8-4 97,9-2 74,-9-5 1,6 0-179,-3 0 1,-3-2 451,3-1 0,-3-4 0,-1-4 0</inkml:trace>
  <inkml:trace contextRef="#ctx0" brushRef="#br1" timeOffset="228">17017 10975 7569,'-6'-16'0,"1"-1"0,5-2 0,1 3 1051,3 5-483,-3-1 354,4 6 531,0 1-844,-4 5-403,5 0 1,-5 6 6,3 5 1,-2 6 59,6 6 1,-1 0-85,5-1 1,0 6-24,4 3 1,-4-1 36,4 5-54,1-4 1,-4 9-187,2-6 1,2 0-27,-2 0 1,0 1 0,-3-1-318,-1 0 0,1-3 39,-1-1 0,0-3-250,1 3 1,-6-4-698,-2 0 839,-3-2 0,-1-2-125,0-3 114,0 3 1,-1-10 459,-3 3 0,-7 3 0,-7 0 0</inkml:trace>
  <inkml:trace contextRef="#ctx0" brushRef="#br1" timeOffset="229">14870 11992 9661,'8'0'1053,"-1"0"-588,-4 0-63,7 0-211,-4 0 0,6 0 232,-1 0-239,0 0-100,6 0 0,-4 0 57,2 0 0,1 0-11,0 0 1,0-4-122,-1 0 1,-1 0 64,5 4 1,-3 0-105,3 0 1,-4 0 16,4 0 1,-4 0 154,4 0-111,-5 0 1,6 0 0,-4 0-13,-2 0 1,3 0-5,2 0 0,2 0 19,-2 0 1,2 0-9,-2 0 0,3 0 1,1 0 0,-2 0-72,-2 0 0,3 0 41,-3 0 0,-1-1-8,1-3 0,-4 3-30,4-3 47,-5 3 0,6 1 0,-4 0-3,-3 0 1,0 0-8,-1 0 0,0 0-7,4 0 1,-3 0 60,6 0 0,-3 0 6,3 0 1,-1 0 42,1 0 1,2 0-76,-2 0 0,1 0 67,0 0 1,0 0-58,-5 0 0,4-1 6,-4-3 1,4 3-16,-3-3 0,-1 3-14,-4 1 1,1 0 25,-1 0-25,0 0 1,1 0-110,-1 0 111,1 0 0,3 0 1,0 0 3,-1 0-1,4 0-1,-5 0 1,7 0 6,-5 0 0,4 0-4,-4 0 1,6-4 0,-2 0 1,-1 0-15,1 4 1,-6 0 1,3 0 1,0 0-24,-1 0 0,1-1 37,-5-3-3,1 3 34,-1-4 0,4 5-34,0 0 0,4 0 6,-3 0 0,4-1-16,-1-3 1,3 2 0,0-1 0,-3-2-19,0 1 1,1-1-74,2 1 0,-3 3 13,0-3 72,0 3-9,-1-5 1,3 5 64,-6-3-63,5 3 2,-7 1 1,7 0 3,-5 0 0,4-4-19,-3 1 1,0-1 1,-1 4 1,2 0 6,2 0 0,1 0-2,-5 0 1,4-2-3,-3-1 1,3 1 3,-4-1 0,4 1-104,-4 2 0,2 0 90,-2 0 0,-2 0-24,2 0 27,-3 0 1,0 0 21,-1 0 0,1 0-56,-1 0 68,1 0 1,-1 0 19,0 0 0,1 0 11,-1 0 0,1 0-16,-1 0 1,1 0-34,-1 0 1,4 0-1,0 0-300,-1 0 303,4 0 0,-5 0-139,2 0 1,-6 0-2,-1 0 79,-1 0 1,1 0 4,-1 0 1,-4 2-75,1 1 11,2-1 184,-5 3 1,6-5-69,-4 0 134,-1 0 1,4 0-45,-2 0 100,2 0 1,6 0 108,-1 0-94,-5 0-101,5 0 17,-5 0-85,0 0 1,1 0-22,-4 0 0,0 0-86,5 0 106,-1 0 12,0 0-323,-2 0 221,0 0 1,1 0-6,5 0-12,-4 0 26,3 0 52,-4 0 0,2 0-15,0 0 79,-6 0 0,4 0-108,-2 0 0,-1 0-36,4 0 84,1 0 0,0 0-74,-1 0 0,-3 0 43,4 0 1,-1 0-7,5 0 0,-5 0-20,1 0-21,-1 0 57,5 0-30,-1 0 21,-4 0 0,-1 0-125,-2 0-10,-3 0 183,9 0-52,-3 0 1,0 0-58,1 0 1,-1 0 13,5 0 26,-1 0 1,1 0-1,-1 0-36,1 0 86,-1 0 1,2 0-44,2 0 0,-2-2 88,2-1 0,-3 1-77,0-1 0,1 0-6,2-1 0,-2 3 0,2-4 207,-3 0-73,0 4 1,-1-6-80,1 3 0,0 3-27,4-3 0,-2 2 0,3-1-240,0-1 242,3 1 0,-1-1-127,8 0 0,-3 0 65,3 4 1,-2 0 21,2 0 0,-3 0 68,2 0 0,2-1-36,-1-3 0,0 3 2,-5-3 0,5 3 0,0 1 20,-2 0 222,4 0-132,-5 0 1,6 0-58,-4 0 0,-2-4-40,3 0 1,-2 0-138,2 4 150,-3 0 0,4-1-95,-5-3 1,0 3 65,0-3 1,-1 3 0,1 1 25,0 0 1,0 0-27,0 0 1,0-4 1,-1 0 1,-2 0 13,-1 4 0,0-1 11,3-3 1,0 3-29,-3-3 17,3 3 1,-5-3-7,6 0 0,-1-3 3,-3 3 1,1 0 8,-5 4-15,6 0 1,-9 0 44,4 0 1,0-4 4,-1 1 0,4-1-52,-3 4 0,0 0 16,-1 0 1,-1 0 148,5 0-146,-5 0 1,8 0-1,-4 0 53,-1 0-48,5-5 1,-9 3 30,2-1 0,1 1-24,0 2 1,3-3-15,-4-1 0,0 0 18,-4 4 1,2 0-29,2 0 1,-2 0-15,2 0 0,-2 0-14,-2 0 0,1 0-20,-1 0 0,4 0 43,1 0 0,-1 0-92,-4 0 94,1 0 0,-1 0 39,1 0 1,3 0 5,0 0 0,2 0-4,-2 0 0,-3 0 98,4 0 1,0 0 62,-1 0-165,1 0 0,-4 0-66,4 0 0,-4-1 56,4-3 1,-4 3-1,0-3-99,-1 3 1,0 1 96,1 0 0,-1 0-22,1 0 1,-1-2-96,1-2 49,-1 3 0,0-4 45,1 5-7,-6 0 0,4 0 25,-2 0 1,-2 0 0,2 0-19,1 0 85,-4 0-77,0 0-21,0 0 2,-4 0 138,9 0 11,-8 0-35,3 0 17,0 0-52,-4 0-174,4 0-955,-5 0-387,-5 0 757,-1 0 1,-6 0-462,1 0 1,-6-1 1152,-2-3 0,-7-7 0,-3-7 0</inkml:trace>
  <inkml:trace contextRef="#ctx0" brushRef="#br1" timeOffset="230">17051 12403 9470,'2'11'579,"1"1"1,-1-1-423,2 1-54,2 4 0,-5-3 0,4 3 19,0 1-31,-3-4 1,4 7-1,-4-5-51,2-1 8,0-1 0,0 2-126,0 0 0,1 0 41,-1-3 1,-2-2-48,6-2 0,-6 2 87,2-3 0,1 0 76,-1 0 6,0-4 1,-3 2-12,3-5 184,-3 0-67,4 0 274,-5 0-482,0-5 17,0-1 0,-4-2 79,1 0 1,-1 1-126,4-5 38,0 1 0,0-1-93,0 1 0,0-4 52,0 0 0,5-4-108,2 3 1,2 0 118,-1 1 1,3 1-6,1-5 1,-3 5 43,6-2 0,-5 4 1,5 0 1,-2 1 134,-2-1 13,6 1 44,-4 5-183,3-4 1,-5 8 91,1-2 26,-1 3 0,1 2-62,-1 3 0,-1 3 6,-2 4 0,2 0-88,-2 1 56,2 4 0,0 0 1,-1 4-111,-2 0 14,1 4 0,0-6-76,-1 5 0,-3 0-50,4 0 47,-6-6 0,7 4-157,-5-6 1,4 0 94,-5-3 0,2-5 95,-1 1 1,-2-4 35,1 3 0,0-4 12,1 1-552,-3-3 215,4-1-1666,-5 0 1318,0-5 415,-5 3 1,2-8 322,-4 3 0,-1-3 0,-3-2 0</inkml:trace>
  <inkml:trace contextRef="#ctx0" brushRef="#br1" timeOffset="231">17531 12289 7569,'0'-12'104,"0"1"1,0 0 249,0-1 0,4 1-110,0-1 0,5 5 34,-2-1 0,2 0 14,-1-3 0,2 1 105,-3 2 1,4-1 127,0 6-376,-5-1 0,4 3-47,-2-3 0,-2 2 48,2-1 0,-4 1-77,3 2-19,1 5 0,0-2 0,-2 5 0,-1 0 1,3 3-93,-4 0 0,-1 4-101,-3 1 0,0 0 99,0-1 0,0 2-108,0 2 0,0 1-131,0-5 0,-1 4 99,-3-3 0,2-1 68,-6-4 1,6 1 73,-2-1 0,1-3-41,-1-1 101,3-4-65,-4 2 0,5-4 47,0 3 103,0-3 1,5 4 0,3-5 202,2 0-261,1 0 1,6 0-1,2-1-54,2-3 0,2 3-194,0-3 0,0-1-327,0 1 0,-5 0 247,-3 4 279,-3-5 0,-5-1 0,-2-5 0</inkml:trace>
  <inkml:trace contextRef="#ctx0" brushRef="#br1" timeOffset="232">17657 11090 7569,'0'-8'446,"0"0"62,0 6 145,0-3-164,0 0 229,0 3-353,0-3-202,0 16 1,0-3 284,0 11-236,5 1 1,-3 2-128,6 1 0,-4 0 88,3 0 1,-4 0-181,1 0 0,1-1 50,-1 1 1,-1 0-149,-3 0 1,4 0-20,0 0 0,1-4-73,-1 0 1,-3-4 58,3 4 1,-3-5 58,-1 1 1,1-3-9,3-5 0,-2 3 40,1-2 0,-1-2 172,-2 2-130,0-6 347,0 3 864,0-5-1194,5 0-52,1 0 0,5 0 68,1 0 0,-1 0 36,1 0 1,4 0-15,3 0 1,-1 0 16,1 0 1,0 0-62,4 0 1,4 0 52,-1 0 1,1-1-57,-4-3 0,-2 3 43,-2-3 1,2 2-116,-6-2 1,0 3-96,-4-3-253,1 3 0,-6-1-941,-2-1 124,-3 1 553,-1-3 1,-5 5 252,-2 0 1,-4-4 427,0 1 0,0-1 0,-1 4 0</inkml:trace>
  <inkml:trace contextRef="#ctx0" brushRef="#br1" timeOffset="233">17702 11409 7569,'0'-7'331,"0"-1"1,0 4 95,0-3-152,0 4 0,2-6 12,1 6 0,0-3 99,5 3 0,-1 1 53,5-1-290,4-4 0,-3 6 6,2-3 0,3 2-12,1-2 1,2 3-160,2-3 1,-1 2 83,-3 2 1,1-1-541,-5-3 0,1 3 73,-5-3-483,0 3-279,1 1 1161,-6 0 0,-1 0 0,-5 0 0</inkml:trace>
  <inkml:trace contextRef="#ctx0" brushRef="#br1" timeOffset="234">17691 11055 7569,'8'-14'53,"-1"3"-53,-4 2 180,7-2 0,0 3 306,5 0 0,0 5-167,-3-5 1,3 4-8,0-3 0,1 4-118,-5-1-231,5-2 1,-3 5-84,2-3 0,-2 3-363,-2 1 1,1 0 269,-1 0 1,5 0-359,-1 0 571,5 0 0,-2 0 0,5 0 0</inkml:trace>
  <inkml:trace contextRef="#ctx0" brushRef="#br1" timeOffset="235">18296 10884 7569,'0'-8'-405,"0"1"764,0 4 762,0-7-310,0 9 0,0-4-318,0 5-333,0 5 1,0 3 66,0 7 0,0-1 86,0 5 0,0 4-104,0 3 0,1 2-26,3-1 1,1-2-153,3 6 1,1-2 83,-5 1 0,3 2-289,-3-5 0,1 4-51,-1 0 1,-1-3-187,4-2 0,-4 0 57,0 0 1,3-5 148,-3 2 0,1-4 24,-4 0 0,0-3 31,0-4 1,0-1 208,0 0 1,0 1-76,0-1 1,0-3 406,0-1-266,0 1 0,0 0 177,0-1-5,0-4-216,0 2 727,0-5-814,5 0 0,2 0-63,4 0 1,0 0 80,1 0 1,-1-1 22,1-3 1,3 3-51,0-3 1,2 2 22,-2 2 0,-2-1-64,2-3 1,-3 3-271,0-3-47,-1-2 1,-1 3 140,-2-4 0,1 3-549,-5-4 1,0 5 326,-4-5 1,0 4 453,0-3 0,-5-1 0,-2-3 0</inkml:trace>
  <inkml:trace contextRef="#ctx0" brushRef="#br1" timeOffset="236">18273 10804 7569,'-3'-11'-53,"-1"-1"16,0 1 0,4-1 204,0 1 145,0 5 1,0-1 362,0 4-369,0 1 1,5-3-99,3 5 0,2-4-2,1 1 1,2-1-128,2 4 1,3 0 68,5 0 1,-2 0-193,-2 0 0,3 0 61,-3 0 0,-3 0-412,0 0 0,-4 0-241,0 0 228,-1 0 0,1 1 408,-1 3 0,0-3 0,1 4 0</inkml:trace>
  <inkml:trace contextRef="#ctx0" brushRef="#br1" timeOffset="237">18764 10918 7569,'7'-7'-584,"-3"-1"676,-3 1 0,-1-1 645,0 0-94,0 6 361,0-3 220,0 5-812,5 0-295,-4 0 0,6 3 66,-4 1 1,-1 5 12,1-1 1,4 3 0,0 4 4,4 4 1,-4-1-56,1 1 0,-1 0-103,5 4-37,4 0 1,-3-1-41,2-3 0,-1 2 59,1-2 1,-2 3-1,2-1-30,-2-2 0,-2 2 0,1-6 0,-1 0-80,1-3 0,-2-1 26,-2 0 1,0 1-21,-4-1 0,4-3-60,-4-1-23,4-4 21,-6 7 0,7-7 0,-6 4-138,6-4 91,-7 2-687,3-5 303,-5 0 0,-5 0 1,-2 0-1</inkml:trace>
  <inkml:trace contextRef="#ctx0" brushRef="#br1" timeOffset="238">19061 10987 7569,'0'-15'18,"0"-1"-18,0 1 294,0-1 153,0 3 0,2-3-133,1 4 1,-1 4 524,2 1-390,-3 4-259,-1-2 83,0 5-206,0 5 0,-5 3-66,-3 7 27,-2 3 1,-1 5-131,-1 0 0,-3 3 84,0 1 0,-4 5-169,3-2 1,0 3 95,1 1 1,2-3-224,-2-1 0,2-4 140,2 0 0,3-2-66,0-1 1,2-4 23,-1 0 1,0-5-315,3 1 200,3-2 1,-5-3 67,2-2 1,3-2 261,-3-2 0,-2-3 0,-1 4 0</inkml:trace>
  <inkml:trace contextRef="#ctx0" brushRef="#br1" timeOffset="239">19130 10770 7569,'0'-18'34,"0"3"0,5 0-212,3 3 76,-3-2 1,5 9 350,-3-2 0,0 0-74,0 3 0,-3 2 242,4-6 0,1 6-115,6-2 0,-2 1-25,2 0 1,1 1-125,0-1 1,0 1-73,-1 2 1,-2-1-7,2-3 1,-2 3-47,-2-3 0,1 3 22,-1 1 0,-3 0 33,-1 0 1,-3 0-167,4 0 111,-6 0-82,3 0 150,-5 0 70,6 0-79,-5 0 1,4 5 71,-5 3 1,4 2-99,0 1 0,1 2 79,-2 2-81,-1 3 0,3 5 34,-5-1 0,0 3 0,0 1 0,0 3-40,0 6 0,0-5-26,0 1 0,0-5-126,0 5 42,0-6 1,0 7-91,0-6 1,5 1 47,2-4 1,0 0-7,0 0 0,-3-1 38,4 1 0,-4 0-129,3 0 1,-4-4 22,1 0 0,1-5 117,-2 1 1,1-2 21,-4-2 0,2 1 102,1-1 1,-1-3 26,1-1-96,-1 1 1,-2 0-66,0-1 1,1-4 33,3 1-98,-3 2 102,4-5 8,-5 4 0,0-3 76,0 1 93,-5-1 1,-1 3 18,-6-5 1,0 0-46,-4 0 1,4 4 66,-4-1 0,0 1-69,1-4 1,-2 1-44,2 3 0,1-3 35,-5 3 0,1-2-233,-1-2 0,-1 0-169,5 0 1,-4 0-205,3 0 0,1 0-516,4 0 1,-1 0 1007,1 0 0,-1-6 0,1 0 0</inkml:trace>
  <inkml:trace contextRef="#ctx0" brushRef="#br1" timeOffset="240">19655 10633 7569,'0'-12'307,"0"6"381,0-4-321,0 4 100,0-1-13,0-3-282,0 9 0,2-4 100,1 5-66,-1 0 1,8 0-119,-3 0 1,0 0 25,0 0 1,1 0 0,3 0-53,1 0 27,-1 0 1,-1 5-46,-2 2 0,2 0 20,-2 0 0,1 1-135,-2 3 0,0 5 8,-4-1 0,-1 1-110,2 0 1,-8-2-3,-4 5 1,-6-2 119,-1 2 1,-2 2-174,2-6 0,4 0 46,-1-3 1,1-1-68,3 0-9,3 1 414,0-1 11,5 1 1,9-5 209,2 1 1,8-6 41,1 2 1,1-2-176,2-2 1,4 0 295,-1 0 1,5 0-172,-5 0 1,1-4-495,-4 0 1,-5 0-375,-3 4 0,-6-4-1594,-2 0 2093,-4 1 0,-3-2 0,-6-2 0</inkml:trace>
  <inkml:trace contextRef="#ctx0" brushRef="#br1" timeOffset="241">5905 14516 7238,'-7'0'1374,"2"-5"-1026,5 4 120,0-5-450,0 6 136,5 0-92,-3 0 0,4 0 48,-2 0 0,2 0 11,5 0 1,5 0-4,-1 0 0,5-3-17,-1-1 0,3-1-132,1 1 0,3 3 45,1-3 0,3-1 77,-3 1 1,3-4-60,-3 5 1,1-2-5,-1 1 0,-4 2-84,-1-1 1,0-2-77,-7 1-341,0 0 129,-3 4 85,-6 0 0,-2 0-673,-8 0 656,-2 0 1,-6 0 0,0 1-909,-3 3 1184,2-3 0,-9 4 0,4-5 0</inkml:trace>
  <inkml:trace contextRef="#ctx0" brushRef="#br1" timeOffset="242">5962 14676 7569,'6'0'-229,"4"0"1,-3 0 964,4 0-282,0 0-208,1 0 0,0 0 434,4 0-337,1 0-72,1 0 0,4 0 85,-3 0 0,2 0-107,2 0 1,4-1-12,0-3 0,3 2-72,-3-1 63,4 1-92,-1-3 1,-1 4-177,-3-3 1,-3-1-402,-4 1-523,3 1-204,-9 3-868,-2 0 2035,-16 0 0,-13 0 0,-11 0 0</inkml:trace>
  <inkml:trace contextRef="#ctx0" brushRef="#br1" timeOffset="243">7378 13911 7591,'0'-7'643,"0"2"-459,0 5 143,0-5 115,0 4-100,0-4-183,0 5 1,1 5 122,3 2 1,-3 4-88,3 0 0,1 6-70,-1 2 1,4 2 69,-5 2 0,2-1-73,-1-3 1,-3 2-33,3-2 0,1 3-137,-1 1 1,0-4 38,-4 0 0,4-5-103,0 1 1,1-2 49,-2-2 0,0-1-52,5-2 0,-5 1-132,5-6 266,-5 6-41,2-7 21,-5 3 0,0-5 69,5 0-25,-4 0 0,4-2-88,-5-1 0,0-4-1,0-4 1,4-1-22,0 1 0,3-4-141,-3 0 1,4-2 11,-4 2 1,4 1 86,0-5 0,2 4 49,2-4 0,-5 1 10,1-1 0,-1 1-10,5 3 0,-1 2 31,1-2 1,-1 2 136,1 2 1,-5-1-82,1 1 0,-1 3 248,5 1-134,-1 4 9,1-2-125,-1 5 1,-3 1 236,-1 3-235,-4 2 58,7 1 0,-7 3 18,4-2 0,-3 3-29,4 4 1,-5-1 4,5 5 0,-5 0-66,0 4 1,2-4 52,-1 0 0,4 0-113,-4 4 0,1 0 20,-1 0 1,-3-6-76,3-1 0,1 0-99,-2-1-220,1 1 253,1-5 1,0-3-110,3-1 1,-2-4-153,-2 1 1,-1-3-849,4-1 1275,-4-5 0,7-1 0,-4-6 0</inkml:trace>
  <inkml:trace contextRef="#ctx0" brushRef="#br1" timeOffset="244">8132 13991 7606,'-7'0'515,"2"0"17,5 0 1,5 0-221,3 0 0,2 0-113,1 0 0,5 0 25,-1 0 0,4 0-84,-4 0 1,6 0-81,-2 0 0,-2 0 16,2 0 0,-1-4-128,1 0 1,-1 0-212,-3 4 155,-2 0 61,3 0 0,-4-1-134,-1-3 69,1 3-391,-6-4-408,4 5 87,-9 0-55,4 0 879,-5 0 0,-5-5 0,-1-2 0</inkml:trace>
  <inkml:trace contextRef="#ctx0" brushRef="#br1" timeOffset="245">8771 13705 7569,'0'-11'517,"0"-1"-201,0 6-57,0 1 0,0 4 218,0-3 71,0 2 157,0-3-500,0 5 0,0 5-11,0 3 0,0 3-4,0 5 0,0 1 0,0 6 1,0 1-31,0 3-91,5-3 33,-3 9 0,4-7-47,-2 4 0,-3-1 5,3 2 0,1 0-114,-1-4 0,3 0 23,-3-4 1,5-1-71,-1 1 0,-2-4-41,2 0 0,-5-5-122,5 1 0,-2-2-875,2-1 609,2-1-1337,-9 0 831,4-4 1036,-5-2 0,-5 0 0,-1 1 0</inkml:trace>
  <inkml:trace contextRef="#ctx0" brushRef="#br1" timeOffset="246">7366 14504 7793,'0'-6'1292,"0"1"-947,6 5 1,0 0-124,5 0 0,5 0-4,-1 0 1,4 0-81,-4 0 1,7 0-1,0 0 1,3 0-120,5 0 1,0 0 112,5 0 0,4 0-64,3 0 0,-1 0-9,0 0 0,1 0-76,4 0 1,2-4 62,-2 0 1,7 1-229,-3 3 1,0 0 231,4 0 0,-6-4-70,1 0 0,-2 0-59,-1 4 0,0-1 84,-1-3 0,1 3-148,0-3 0,-4 3 122,0 1 0,-1-4-16,5 0 0,0-3 12,-1 3 0,1-4-9,0 4 1,-7-3 57,-5 3 0,-1 0 5,-6 4 1,0-4 41,-4 1 0,-2-1 130,-2 4 1,-2 0 228,-6 0 177,1 0-466,-1 0 85,-5 0-401,-1 0-364,-5 0 0,-5 0-1291,-2 0 853,-3 5 526,-7-4 1,1 4 450,-3-5 0,-8 0 0,3 0 0</inkml:trace>
  <inkml:trace contextRef="#ctx0" brushRef="#br1" timeOffset="247">7949 14836 7569,'0'6'-258,"0"-1"2174,0-5-1604,0 5 0,0-2 92,0 4-220,0-4 19,-5 7-33,4-4 1,-4 10-24,5-1 1,0 0-72,0-4 0,0 5 75,0-1 1,0 5-51,0-1 0,3-2-63,1-2 1,4 2 156,-4-2-170,4 0 0,-3-4-4,3 1 1,-2-5-93,-2 1 129,-2-5-227,3 2 276,-5-5 186,0 0-256,0-5 1,0 2-93,0-5 1,0 1 13,0-5 1,0 1-69,0 0 1,0-5 66,0 1 0,1-1-113,3 0 1,2 0 58,5-3 0,5-1-87,-1 4 0,1 0 123,0 1 1,-4 2-20,4-2 1,0 2 103,-1 2 0,4-1-11,-3 1 1,-1 3 71,-4 0 1,1 6-28,-1-2 0,0 3 165,1 1 0,-1 0-120,1 0 1,-1 0 61,1 0 1,-1 0-114,0 0 1,1 5 27,-1 3 1,1 2-48,-1 1 1,-1 2-12,-2 2 1,1-1-13,-5 5 0,3-1 5,-3 1 0,4 1-82,-5-5 0,5 4 85,-4-3 0,3-1-4,-3-4 0,4 1 113,-4-1 1,1 1-64,-1-1 1,-3-3 52,3-1-198,2-4-246,-5 7 76,4-9 1,-3 4-857,1-5-134,-1 0 1240,3 0 0,-5-5 0,0-1 0</inkml:trace>
  <inkml:trace contextRef="#ctx0" brushRef="#br1" timeOffset="248">9959 13751 7569,'6'-5'0,"1"2"16,-4-5 1,-1 5 56,2-5 0,1 4 154,-2-3-43,1 4 114,-4-2 151,0 5-82,0-5-14,0 4-124,0-4 142,0 5-41,0 5-173,-5 1 0,-1 5 0,-6 1 1,1 3-4,0 0 0,-1 4-36,1-3 1,-1 4 0,1-1 0,-1 4 10,1 3 0,3 0-17,1 4 0,0 1-16,0 3 1,-2 0-6,5 1 0,-3-1-117,3 0 1,-4 4 85,4 0 0,-1 0-100,1-3 0,3-1 19,-3 0 81,3-5-16,1 4 1,1-4 21,3 6-15,3-6-42,4 4 1,0-9 4,1 3 1,3 2 2,0 1 0,4-2-1,-3-1 1,4-2-15,-1 2 0,-3-3-83,0 3 0,0-3 154,-1-1 0,-3-1-56,-5 1 1,1-4 89,3 0 0,-3-3-18,0 3 1,-1-5 53,5 1 1,-5-3-113,1 0 0,-2-5 47,2 1-54,2 0 0,-4-1-112,6 1-157,-6-6 109,4 4-6,-9-6-78,5 0-1138,-6 0 0,0-6 1358,0-1 0,0-8 0,0-3 0</inkml:trace>
  <inkml:trace contextRef="#ctx0" brushRef="#br1" timeOffset="249">10416 14128 7569,'0'-7'-106,"0"-3"701,0 9 17,0-4 199,0 5 0,0 5-592,0 2 1,1 9 101,3 3 1,-3 7-258,3 5 0,-3 2 91,-1 1 0,0 0-114,0 1 1,2-2-54,1-3 0,-1 3-67,1-2 1,2-4 65,-1 0 1,1-3-86,-1-1 1,-1-1 50,4-3 0,0-3 29,0-4 1,3-1-24,-2 0 65,2 1-36,-3-6 180,3 4-57,-4-8 35,0 3-1,5-5 155,-10 0-257,4 0 0,0-4 0,3 0 0,-2-4-84,2 5 0,4-5 56,7 4 1,3-5-80,1 2 0,1 0 65,2 0 0,-1 3-11,1-4 0,2 6-10,-1-2 0,-2-1-74,-6 1 0,1 0-15,-4 4 0,-1-1-167,-4-3 1,-3 3-337,0-3 307,-6 3-32,3 1 337,-5 0 0,-10-5 0,-3-2 0</inkml:trace>
  <inkml:trace contextRef="#ctx0" brushRef="#br1" timeOffset="250">10473 14436 8554,'0'-11'943,"5"4"-381,-4 2-348,4 5 0,-3 0-12,1 0 1,0 0-158,5 0 0,-1 0 1,5 0-1,0 0-69,4 0 1,1 0 26,6 0 1,0 0-77,0 0 0,1 0-59,3 0 1,-2-1-222,5-3 0,-5 2 14,-3-6 0,0 4-125,-7-4 1,0 5-374,-3-5-79,-6 0 916,-1-3 0,-15 0 0,-3-1 0</inkml:trace>
  <inkml:trace contextRef="#ctx0" brushRef="#br1" timeOffset="251">10382 14128 7569,'11'-12'139,"0"1"1,6 4 46,2 4-158,3-4-4,0 6 0,1-4 288,0 5 1,0-4-57,0 0 0,0-1-117,-1 1 1,-3 3-136,0-3 1,-1 2-178,1-2 0,2 3-66,-6-3 0,4 3 239,-4 1 0,0-5 0,-3-2 0</inkml:trace>
  <inkml:trace contextRef="#ctx0" brushRef="#br1" timeOffset="252">11272 13865 7499,'-6'0'934,"1"0"278,5 0-861,0 5 0,0 5-6,0 5 0,1 6-3,3-2 1,-3 5-121,3 6 0,1-3 11,-1 7 0,4 0-55,-5 1 0,3 5-11,-3-5 0,-1 3-129,1 0 1,2-4 104,-1 0 0,0 1-186,-4-5 0,4 3-41,0 1 0,3-3-4,-3-1 0,4-4 41,-4 0 1,1-3-24,-2-4 1,-1 3 1,1-3 0,-1-3 84,-2-1 1,1-2 7,3-2-13,-3 1-1,4-1 1,-5-3 23,0 0-22,0-6-16,0 3 0,0-4-2,0 3 45,0-2 0,0 3 507,0-5-524,0-5-33,0 3-184,0-3 198,0 0-152,0 4 80,0-9-85,5 8 1,2-6-6,4 4 1,2 0 63,2 4 1,-1-4-216,5 0 43,0 0 179,4 4 1,0-3-243,-1-1 214,-4 0-42,-1 4 0,-2-4-160,0 0 0,0-1-49,-3 2 1,-5 1-236,1-2 1,-5-2 82,0-1 1,-1 0 518,-2 0 0,-10-1 0,-3-3 0</inkml:trace>
  <inkml:trace contextRef="#ctx0" brushRef="#br1" timeOffset="253">11215 13876 7569,'0'-6'-348,"0"-4"1,0 4 767,0-6-172,0 6 207,0-4 38,5 8-206,-3-8 85,8 9-153,-4-9 1,6 8 16,-1-1-101,0 1 0,2 2-136,2 0 0,-2 0-35,2 0 0,-1 0-361,1 0 1,-1 0 104,5 0-761,0 0 468,4 5 585,-5-3 0,4 3 0,-5-5 0</inkml:trace>
  <inkml:trace contextRef="#ctx0" brushRef="#br1" timeOffset="254">11775 14013 10661,'0'12'533,"0"-1"0,4 4-319,0 1 1,4 4-64,0-1 0,3 3-54,5 0 0,-4 3-5,4 1 1,1 0 2,2 4 1,2-3-147,-2 3 0,2-4 65,-2 0 1,3-2-103,1-1 0,-4-1 33,0-3 1,0 1 55,4-5 0,-6 0-152,-1-3-28,1-1 195,-4 1 1,4-2-142,-6-2-30,-5-3 154,5 0 0,-9-4-473,6 3-289,-6-3-348,3-1 551,-5 0 0,-5 0-307,-2 0 1,-4-5 75,0-3 791,0-2 0,-1-1 0,1-1 0</inkml:trace>
  <inkml:trace contextRef="#ctx0" brushRef="#br1" timeOffset="255">12152 14048 7569,'0'-12'64,"-4"1"-32,0-1 0,0 5 392,4-1-238,0 6 1,-1-3-59,-3 5 1,2 1-27,-6 3 0,-1 2 231,-6 5-226,2 6-23,-8 6 1,3 2 29,-5 6 1,0-1-40,0 4 0,-3 2-118,-1 2 0,2-1-41,6 5 0,-2-7 51,6-1 0,0-1-159,4-6 0,0-5-150,4-7 209,2 3 0,5-6-285,0 3-365,0-7 431,5-3 352,-4-5 0,9-5 0,-3-1 0</inkml:trace>
  <inkml:trace contextRef="#ctx0" brushRef="#br1" timeOffset="256">12289 13854 7569,'6'-6'153,"-1"0"0,-5-2 85,0 1 1,2 4 616,1 0-577,-1 1 1,4 1 16,-2-3 1,-2 3 75,6-3-165,-6 3 1,9 1-132,-4 0 1,0 1 27,0 3 0,-4 2-30,1 6 1,-3-1 37,-1 1 1,-1 3-135,-3 0 0,1 4 32,-4-4 0,-1 4-103,-3-4 0,-1 5 14,1-5 1,-1 1 136,1-1 0,3-2-156,1 2 1,4-2 30,-1-1 1,3-5-213,1 1 184,0-1-36,5 5 1,1-5 88,6 1 1,3-5-4,0 0 1,4-1-44,-3-2 27,4 0 26,-2 0 1,4-2-316,1-1 150,-5 1-67,4-8 1,-6 8-151,3-6 0,-2 4-501,-6-3 919,1-1 0,-1-9 0,0 0 0</inkml:trace>
  <inkml:trace contextRef="#ctx0" brushRef="#br1" timeOffset="257">12609 13819 7569,'0'-11'-228,"0"3"-235,0 1 429,0-1 0,3 0 241,1 1 1,4 3 186,-4-4-13,5 6-212,-3-3 1,5 5 7,1 0 1,-1 0 13,1 0-55,-1 0-35,0 0 0,1 0 108,-1 0-74,1 0-50,4 0 0,-3 0 5,2 0 0,2-2-31,-2-1 0,0 1-100,-4-1 1,1 1 37,-1 2 1,-3 0-162,0 0 166,-6 0 0,4 0 66,-2 0 266,-2 0-207,3 5 1,-5-2 75,0 5-101,0-1 1,0 8 16,0 1 1,1 0 10,3-1 1,-3 4-4,3 8 0,-3-3-107,-1 3 0,0 2 72,0 1 0,0 3-57,0 2 0,0-1 25,0 0 1,0-3-12,0-1 0,4-1-24,0 2 0,1 2 0,-2-3 0,-1-2-14,2-1 0,-3-3-80,-1-1 0,4 3-10,-1 1 1,3-4 53,-3-4 0,-1-4 31,1 4 0,2-5 104,-1 1 77,5-2 0,-6-3-118,4-2 0,-4-2 110,1-2-63,-3-3 24,-1 4 23,0-5 0,-5 0-155,-3 0 1,-2 4-12,-1 0 1,-5 0 1,1-4 1,-5 4-10,1-1 1,-4 2-4,-4-1 1,3-3-318,-2 3 0,3-2 136,4-2 0,-3 0-474,3 0 1,3-2-37,0-2 0,5 2-234,3-6 0,3 1 938,5-5 0,0 1 0,0-1 0</inkml:trace>
  <inkml:trace contextRef="#ctx0" brushRef="#br1" timeOffset="258">13317 14208 7166,'7'0'212,"1"0"1,-4 0 111,3 0 0,1 0-55,3 0 0,1 0 21,-1 0 0,1 0-86,-1 0 0,6-2-25,2-2 1,-2 2-147,2-6 1,-1 5-175,1-5 1,-2 5 56,-6 0 0,1-3-359,-1 3 443,-5-1 0,4-1 0,-3-2 0</inkml:trace>
  <inkml:trace contextRef="#ctx0" brushRef="#br1" timeOffset="259">14025 13705 7645,'-7'-5'265,"2"4"0,5-3-146,0 8 1,4 2-2,0 5 1,0 2 110,-4 2 0,4 4-84,-1 8 1,1 2 2,-4 6 1,0-1-58,0 0 1,4 0-2,0 1 1,0-1-137,-4 0 169,0-5-82,0 4 1,3-9-80,1 3 1,4 1 64,-4-1 0,3-5-113,-3-3 0,4-3 89,-4 3 0,3-5-22,-3 1 160,5-2-70,-3-2 1,1-3 215,-4-1-111,-1-4 125,-2 2 1105,0-5-915,5 0-346,-4-5 1,5 2-49,-2-4 0,-1 4-123,4-1 37,1 3 38,3-4 1,1 4-45,-1-3-67,6 3 70,-5-4 1,10 3-119,-3-2 1,3 3 39,0 1 1,5-4-27,0 1 0,3-1 16,-3 4 0,3-2-88,-3-1 0,3 1-171,-3-1 1,-2-2-78,-6 1-138,3-5 1,-11 6-278,1-4 382,-6 4 0,-12-6 41,-6 5 1,0-1 407,-7 2 0,0 1 0,-4-3 0</inkml:trace>
  <inkml:trace contextRef="#ctx0" brushRef="#br1" timeOffset="260">14071 14116 7569,'0'-11'730,"0"-1"1,1 6-184,3 2-124,-3 3-285,4 1 0,-4-4 350,3 0-305,-3 1 5,4 3-159,0 0 1,2 0 123,4 0 1,-3 0-50,-1 0 1,5 0 44,3 0 1,4 0 15,-4 0 1,9 0-83,-1 0 1,3-4-26,-3 0 0,3-4-118,1 4 0,-1-3-95,-3 3 0,-5-5 84,-3 2 0,-2 0 147,-2 0 0,-4 3-76,-3-4 0,-8 1 0,-3-5 0</inkml:trace>
  <inkml:trace contextRef="#ctx0" brushRef="#br1" timeOffset="261">14071 13751 7569,'0'-17'0,"5"5"0,2-4 605,3 4-310,2 0 1,-1 5-99,1-1 1,-5 2 192,1-2-342,-1-2 135,0 4-92,3-1 1,-8-2-42,6 5 1,0 1-145,3 3 1,1 0-308,-1 0 0,4 0 401,0 0 0,11-5 0,-2-2 0</inkml:trace>
  <inkml:trace contextRef="#ctx0" brushRef="#br1" timeOffset="262">14699 13591 7569,'-7'0'64,"2"0"1768,5 0-1551,0 5 1,0 1 6,0 6 0,0-1-54,0 1 1,0 4-20,0 3 0,0 3-69,0 0 1,0 5-12,0 0 1,-4 3 23,1-3 0,-1 5-1,4-2 1,0-1-43,0 2 0,0-5-125,0 5 1,0-5-224,0 5 164,0-6 29,5 3 1,-4-5-105,3 0 0,1-2 121,-1-2 1,3 2 52,-3-6 1,4 0-4,-4-3 0,-1-1 46,-3 1-8,0-1 1,0 0 22,0 1-103,0-6 1,0 0 124,0-2 4,0-2 45,0 3 572,0-5-863,0-5 92,6 3 1,-4-4-1,6 3-61,1 0-28,1-6 161,1 7 1,1-3-14,-1 5 0,4-3-6,0-1 1,6-1 13,-2 1 1,1 3-31,-1-3 1,3 3 13,-3 1 1,2-2-355,2-2 0,0 3-14,0-3 1,-5-1-151,-3 1 0,0-1 54,-4 2 1,3 0-109,-6-5 1,-3 5 71,-1-5 1,-3 4-636,-1-3 1123,-5-1 0,-6-9 0,-7 0 0</inkml:trace>
  <inkml:trace contextRef="#ctx0" brushRef="#br1" timeOffset="263">14699 13602 7569,'0'-11'-386,"0"-1"1,0 5 850,0-1-283,0 1 1,0-1 176,0 0 1,0 5-92,0-5 1,1 5 175,3 0-445,-3 1 125,9-3 1,-4 4-21,6-3-78,-1 3 48,1 1 0,3-1-24,0-3 1,6 3-113,-2-3 0,7 2-218,5 2 0,-2-3-27,1-1 0,-1 0-789,2 4 1096,-3 0 0,-5-5 0,0-1 0</inkml:trace>
  <inkml:trace contextRef="#ctx0" brushRef="#br1" timeOffset="264">15110 13591 7542,'-7'1'247,"4"3"159,1 2 1,4 6 135,1-1-306,4 1 1,8 3 379,0 0-216,0 0-177,2-3 0,-1 3 232,4 0-91,1 5-171,-3-7 1,1 7 45,0-4 1,-5 4-101,1-1 1,2-1 10,-2 1 1,1 0 11,0 4 1,-4-4-77,3 0 1,2-4-212,-2 4 1,0-5 110,-3 1 1,-1 0-258,1-3 1,-1 2 94,1-7 0,-1 2-238,0-1 250,1 2 0,-5-5-364,1 3-210,-5-3-447,7-5 335,-9 0 352,4 0 22,-5-5-615,0-2 1091,-5-4 0,-1-6 0,-6 0 0</inkml:trace>
  <inkml:trace contextRef="#ctx0" brushRef="#br1" timeOffset="265">15430 13705 7569,'6'-11'96,"-1"-6"0,-5 4 180,0-2-203,5 3 110,-4 0 251,4 1 271,-5-1-338,0 1 45,0 4-136,0 2 25,-5 5-105,-1 0 1,-5 7-58,-1 4-138,1 6 136,-1 6 1,-3 4-49,0 4 0,-4-2-42,4 2 0,-6-1-191,2 4 1,3-1 18,1-2 0,-2-3-77,2-6 1,0 1 89,3 0 1,1-5-57,-1-3 1,1 2-72,-1-2 32,6-5 169,-4 0 1,9-7-625,-3 4 62,-2-4-91,4 2 3,-3-5-309,5 0 522,5 0 475,-3-5 0,8-1 0,-4-6 0</inkml:trace>
  <inkml:trace contextRef="#ctx0" brushRef="#br1" timeOffset="266">15658 13477 7569,'0'-12'254,"5"2"-423,3 2 146,-3 3-12,5 0 329,-4 4-115,6-4 174,-6 5-97,4-5 1,-3 4-100,4-3 1,0 3-25,1 1 0,-1 0-15,1 0 1,0 0 10,4 0 0,-4 0 49,3 0 1,-2 0-75,-1 0 1,-1-2-2,0-2 0,-3 3-12,0-3 1,-5 3 52,5 1 45,-5 0 1,2 0-247,-5 0 124,5 5-29,-4-4 32,4 10 1,-5-1 79,0 5 0,0 9-52,0-1 1,4 4 113,0-1 1,0 2-190,-4 3 1,0 5 19,0-1 0,0-2-38,0-3 1,0-1 85,0 2 1,1 2-177,3-3 0,-2-1 13,6 2 1,-2-6-92,2 2 0,2 1 55,-3-2 0,2 1-93,-1-4 1,2 0 96,-2 0 1,-2-1 19,2 1 1,-2-4 78,2 0 0,1-1-69,-6 1 0,2-2 381,-1-6-152,-2 1-23,3-1 1,-5 0 198,0 1-312,0-6 19,0 4-29,0-8-12,0 3 1,-5-5-23,-3 0 1,0 0 26,-3 0 0,1-4-117,-9 0 1,3-1 58,-3 1 0,-3 3 2,-5-3 1,0 1-71,4 0 0,1 1-172,-1-1 0,0 0 75,0-1 1,5 3-138,3-3 0,2 2-485,2-2 374,5 3 4,-5-4-255,10-1 366,-4 0 0,5 0 354,0-4 0,5 3 0,2-4 0</inkml:trace>
  <inkml:trace contextRef="#ctx0" brushRef="#br1" timeOffset="267">16195 13420 7569,'0'-12'-264,"0"1"302,0 4 24,0-3 197,-5 9-24,3-9-4,-3 8 39,5-3 0,0 4-27,0-3-4,0 3 58,0-4 11,0 5-138,0-5 1,5 4-21,3-3 0,-2 3-164,2 1 1,0 0 67,3 0-84,0 0 62,1 0 0,-2 5-20,-2 2 0,-3 1-21,-5 3 0,0-2-95,0 6 0,-5 2-108,-3-2 44,-2 5 156,-7-2 1,5 1-168,-4 0 172,-1-5-2,4 8 0,-3-10-2,4 4 0,2-4 18,2 0 155,3-1-107,5 1 1,2-2 110,1-3 0,5-1 244,7-6 0,-1 0-161,5 0 0,0 0 60,4 0 1,0 0-153,0 0 0,0 0-212,-1 0 0,-3 0-97,0 0 1,-5 0-362,2 0 1,-4 0-204,0 0-333,-6 0 1049,-1 0 0,-5 5 0,0 1 0</inkml:trace>
  <inkml:trace contextRef="#ctx0" brushRef="#br1" timeOffset="268">16492 13123 7569,'-12'0'0,"1"0"0,3 0 146,1 0 38,4-6 85,-2 5 92,5-4 1325,0 5 0,1 5-1481,3 3 1,1 2-27,3 1 1,1 1 10,-5-1 1,4 4 36,0 1 0,2 4 52,2-1 1,-1-1-13,0 1 1,1 0-117,-1 4 0,-1 0-12,-2-1 1,2-3 52,-2 0 1,2 4-1,1 4 1,-3 0-13,0-5 0,-1 5 11,5 0 1,-5 4-54,1 0 1,-2-2-30,2 2 1,1-1-163,-6 4 95,6-5-14,-7 4 0,3-5-87,-5 3 52,5 2-37,-4-4 1,4 1-21,-5 1 1,4-2 60,0 2 0,0 0-115,-4-4 0,0 5 75,0-2 1,0-1-39,0 2 1,0-5-80,0 5 0,0-6 29,0 2 0,-4 1-52,0-2 0,-4 1 4,5-4-16,-6 0 1,2 0 0,-4-1-40,-1 1 0,2 0-20,3 0 1,-3-4 85,2 0 0,-2-4-7,-2 4 0,1-5-215,0 2 173,-1-4 133,1 0 1,-1-1 49,1 0-128,-1 1 99,6-6 243,-4 4-130,4-3 88,-1-1 0,-2 0 173,6-2-233,-1-2 143,4 3-158,0-5-149,0 5-247,0-4-78,0 4-2770,0-5 2497,5 0 684,1 0 0,11-10 0,0-3 0</inkml:trace>
  <inkml:trace contextRef="#ctx0" brushRef="#br1" timeOffset="269">5882 16617 7569,'-7'0'24,"2"-5"-46,5 4 388,0-4 9,5 5 1,3-4-84,7 0 0,-1 1-42,5 3 0,0 0-27,4 0 0,1 0-34,3 0 1,2-2 13,5-2 0,2 3-50,2-3 0,-6 3 3,2 1 1,-2 0-59,2 0 1,-5 0-166,-2 0 0,-3 0-221,-1 0 0,-2 0 106,-2 0 55,-2 0-876,-6 0-1058,-4 0 2061,-7 0 0,-12 0 0,-6 0 0</inkml:trace>
  <inkml:trace contextRef="#ctx0" brushRef="#br1" timeOffset="270">5985 16846 7569,'6'0'-180,"4"0"888,-4 0-398,6 0 0,-5 0-43,1 0 0,-4 0-97,3 0 1,1 0 181,3 0 0,6 1-79,2 3 1,-1-3-30,1 3 0,4-3-8,3-1 1,2 0-23,-1 0 0,1 0-33,2 0 0,2-1 23,-5-3 0,3 3-64,-3-3 0,-4 3 0,-4 1 1,-5 0-122,1 0 0,-3 0 74,0 0-140,-6 0 1,1 0-442,-4 0 17,-1 0 1,1 0-46,-6 0 0,-4 0-1170,-4 0 1686,-1 0 0,-4-5 0,-2-2 0</inkml:trace>
  <inkml:trace contextRef="#ctx0" brushRef="#br1" timeOffset="271">7355 16081 8938,'0'11'465,"0"0"1,5 2-266,3 2 0,-2-1-26,2 5 1,-1-1-12,5 1 0,-5 1-11,1-4 0,-4 4-130,3-1 0,-3-3 105,4 0 0,-6-4-174,2 0 0,-3-1 30,-1 1 1,0-1-88,0 1 8,0-1 0,0-3-105,0-1 108,0-4-97,0 2-216,0-5 349,0-5 1,0-2 4,0-4 0,0-4 7,0-1 0,2 0 1,1 1 0,-1 1 32,2-5 0,-2 0 5,2-4 0,2 1 47,6 3 0,-1-2-69,1 2 1,-1-2 49,0 2 1,1-1-42,-1 5 1,4 1 75,1 6 1,-1-1-15,-4 6 1,1-1 86,-1 4 0,1 0-65,-1 0 0,0 1 109,1 3 1,1 2-18,2 6 1,-3-1-53,4 0 1,-4 1 104,0-1 0,-1 4-35,1 1 0,-1 3-83,0-4 1,0 5-40,-4-1 0,2 3-118,-5 1 1,0 0 38,-4-1 0,0 0-178,0-3 1,0 1 15,0-4 1,0-1 37,0-4 1,0-3-692,0-1 285,0-4-925,0 2 1482,0-5 0,0-5 0,0-1 0</inkml:trace>
  <inkml:trace contextRef="#ctx0" brushRef="#br1" timeOffset="272">8166 16218 7569,'-8'0'216,"1"0"106,4 0 0,-1 0 483,8 0-211,-3 0-241,10 0 0,-5 0-20,5 0 1,1 0-108,-1 0 1,1 0-62,-1 0 1,4 0-1,0 0 1,6 0-36,-2 0 0,-1 0-97,1 0 1,-2-4-63,2 0 1,-1 0 44,-3 4 0,-2 0-275,2 0 1,-2 0 137,-2 0 1,1-4-486,-1 1-287,-4-1-641,-2 4 937,-5-5 597,0 3 0,-10-8 0,-3 4 0</inkml:trace>
  <inkml:trace contextRef="#ctx0" brushRef="#br1" timeOffset="273">8737 15898 7569,'-6'-5'1647,"1"-2"-1162,5 1-274,0 1 938,0 5-850,0 5 1,0-1-82,0 7 1,0 3 79,0 9 0,-2 0-103,-2 0 0,3 1-52,-3 3 1,3-3-13,1 2 1,0 2-135,0-1 0,0 1 94,0-2 0,4-1-85,0 1 0,0-2-333,-4-1 1,1-5 33,3-3-173,-3 3 1,8-5 21,-5 2 0,3-6-161,-3-2 1,1-4-625,-1 1 1229,-3-3 0,4-1 0,-5 0 0</inkml:trace>
  <inkml:trace contextRef="#ctx0" brushRef="#br1" timeOffset="274">7275 16732 7569,'-6'0'65,"1"0"434,5 0 1,5 0-141,2 0 0,4-4 36,0 0 0,4 0-134,0 4 0,6 0-45,-2 0 1,1 0-50,-1 0 0,4 0-12,0 0 1,0 0 8,3 0 0,6 0-62,-2 0 0,10 0-70,-6 0 0,7 0 74,-3 0 1,5 0-105,-1 0 0,2-1-147,2-3 0,0 3 210,-1-3 0,0-1-28,-4 1 1,4-4-9,-3 5 0,2-1 7,2 4 1,-2-4 2,-2 0 0,3 0-95,-4 4 1,-1 0 70,-2 0 0,-3 0-78,0 0 1,-1 0 46,0 0 1,-3 0 23,-1 0 1,-1 0 43,2 0 0,-2 0 0,-2 0 1,-3-3-2,2-1 0,-5 0 244,-2 4 1,-2 0-275,2 0 1,2-4 39,-6 0 0,4 1-120,-4 3 0,0 0 53,-3 0-25,-6 0 48,4 0-30,-8 0-58,3 0 1,-7 0-86,-1 0 0,-5 0-644,-7 0 0,1 0 364,-5 0 0,5-2-578,-1-1 0,-2 1 1014,2-2 0,-5 3 0,2 1 0</inkml:trace>
  <inkml:trace contextRef="#ctx0" brushRef="#br1" timeOffset="275">7972 16949 9368,'0'7'1099,"0"1"-807,0-1 1,0 5-96,0-1 0,0 1 0,0-1 0,1 1 14,3-1 1,-3 2-24,3 2 1,-3-2-125,-1 2 0,4-3 102,0 0 1,0 3-95,-4 0 0,0 1-9,0-5 1,0 0-130,0 1 1,0-5 18,0 1 1,0-4-187,0 3 237,5-4-9,-4 2-389,4-5 562,-5 0 35,0-5 1,0-1-87,0-6 1,0 1 91,0-1 0,0 5-161,0-1 1,4 1 7,0-5 0,1 1-98,-1-1 1,-2 1 66,6-1 1,1 5-251,6-1 1,-1 1 45,5-5 1,-1 5 57,1-1 1,1 4 0,-5-3 1,5 3 3,-1-4 0,-1 6 138,1-2 0,-5-1-97,1 1 1,-2 0 186,-1 4 0,-1-4-50,0 0 0,-3 1 96,0 3 0,-5 0 13,5 0 1,-4 1-24,3 3 0,-3-2-32,4 6 1,-6 0 77,2 3 1,1 0-116,-1 1 0,1-1-83,-1 1 1,-3 0-90,3 4 1,-3-4-5,-1 3 0,4-2 72,0-1 0,1-1 16,-1 0 0,-3 1-16,3-1-30,2 1 25,-4-1 0,4-3-180,-2-1-290,-3-4-457,4 2 389,-5-5-1283,0 0 1851,0-5 0,-5-7 0,-1-5 0</inkml:trace>
  <inkml:trace contextRef="#ctx0" brushRef="#br1" timeOffset="276">9502 16663 7529,'-11'0'683,"4"0"-153,7 0-51,7 0 1,0 0 106,1 0-238,-5 0 0,3 0-162,-2 0-47,-3 0-420,4 0 18,-5 0 1,0-5 0,0-1 0</inkml:trace>
  <inkml:trace contextRef="#ctx0" brushRef="#br2" timeOffset="277">13819 16081 8359,'7'5'451,"-4"2"1,-1 5-34,-2 3 0,-2 6-82,-1 6 0,1 5-127,-1-2 0,1 5-55,2 3 0,0-3 0,0 3 0,0 0-160,0-3 1,0 0 67,0-8 1,2 3-251,1-3 1,0 0 118,4-5 1,0 0-220,0-3 1,2 1 86,-5-5 0,4 1-306,-4-5 191,4 1 0,-5-2-601,5-3 468,-6-2 449,3-5 0,-5 0 0,0 0 0</inkml:trace>
  <inkml:trace contextRef="#ctx0" brushRef="#br2" timeOffset="278">13831 16218 7569,'0'-12'535,"-5"1"1,3 3 302,-1 1-308,1 4-298,2-2 0,2 5-41,1 0 1,0 4-9,4 0 1,1 6 79,4 1 0,-1 2-68,0 6 0,2 0-120,2 4 1,-1 1 88,5 2 1,-5-1-5,1 1 0,3-2-62,1-1 0,-1 4-120,1 0 1,-4-1-12,4-3 1,0-4 84,4 0 0,-1-1-239,-3 1 1,2 1 66,-2-5 1,-1 1-63,1-5 0,-5-1 5,1-2 1,-2 1 2,-1-6 155,-1 6 0,-3-7 125,-1 1 5,-4-1-82,2-2 420,-5 0 1,0-5-245,0-3 0,0-2-67,0-2 1,0 0 13,0-3 1,0 1-96,0-5 1,-2 0-92,-1-4 1,1-1-47,-1-3 0,-2 2 85,1-6 0,-4 4-63,4-3 0,-1 3 42,1-3 1,2 3-114,-6-3 1,4 3-12,-3-3 0,4 6 64,0 1 0,1-4-10,2 4 1,0 2-105,0 2 1,0 5-188,0-2 1,0 4-118,0 0-332,0 6 502,0-4 0,2 10-972,1 0 1296,-1 5 0,8 11 0,-4 2 0</inkml:trace>
  <inkml:trace contextRef="#ctx0" brushRef="#br2" timeOffset="279">14756 16115 7569,'-5'-7'827,"-2"-3"-297,1 9-121,-4-4 1,3 5-21,-4 0-252,0 5 1,-1 1 119,1 6 0,-2-1-24,-2 1 1,2 4-84,-2 3 0,2 3 23,2 1 0,-1 1-158,1 2 1,3 0 112,1 4 0,3-1-193,-4 2 0,6 1-39,-2-6 0,3 2-83,1-1 1,1-4 85,3-1 1,2 0-15,6-7 0,3 4-28,0-3 1,5-1-79,-1-4 1,-1-3 150,1-1 1,0-4-7,4 1 1,0-3 174,0-1 1,0-5-54,-1-3 1,1 1 201,0-5 0,-1 3-71,-3-6 0,-2-3 9,-1-1 1,-4 2-27,4-2 1,-5-4-37,-3-4 0,-3-1-173,-5 2 0,0-4 99,0-4 1,-5 1-247,-3 3 1,-7-3 47,-4 2 1,-3-1-181,-1 2 0,-1 2 6,-2 5 0,-2 7-29,-3 4 1,2 6 40,2 6 0,5 1-11,-1 3 1,5 7-619,7 9 939,-1 6 0,1 3 0,-1 6 0</inkml:trace>
  <inkml:trace contextRef="#ctx0" brushRef="#br2" timeOffset="280">15235 16081 7569,'0'-7'1843,"2"2"-1221,2 5-586,-3 0 101,4 0 1,-4 5 23,3 3 0,-3 2 21,3 1-45,-3 6 1,-1 1 3,0 5 1,0 3-107,0 1 0,-4 3-66,1-3 0,-1 0 9,4-5 0,0 1 37,0 0 1,4-1 6,-1-3 1,6 1-147,-1-5 0,-2 0 38,2-3 1,-4-1-113,3 1 0,-3-1-120,4 1 88,-6-6 1,7 0-375,-5-2 124,0-3-155,-4 4 208,-5-10 427,-2-1 0,-9-5 0,-2-1 0</inkml:trace>
  <inkml:trace contextRef="#ctx0" brushRef="#br2" timeOffset="281">14961 16023 7569,'-6'-6'700,"1"-4"0,6 5-539,3-3 1,4 3-297,7 5 0,-1 0 239,5 0 1,1 0 219,7 0 1,-1 0 171,9 0 0,-4-1-183,7-3 1,3 3-29,1-3 1,1 3-164,-1 1 0,1 0 25,-5 0 0,-4-4-157,-3 0 1,-7 0-89,-1 4 1,-5 0-851,-7 0 0,-3 0 122,-1 0 826,-4 0 0,-3-5 0,-7-1 0</inkml:trace>
  <inkml:trace contextRef="#ctx0" brushRef="#br2" timeOffset="282">16435 15966 7569,'-7'0'895,"2"0"-370,5 5-190,0 2 0,0 4 327,0 1-380,0-1 1,0 0 2,0 1 1,1 3 51,3 0 0,-2 6-62,1-2 0,-1 2-92,-2 2 1,0 0-55,0 0 0,0 1 46,0 3 1,0-7-86,0 3 1,0-3 17,0 3 1,3 0-90,1 0 1,5-4-68,-1 0 0,2-5-95,1 1 1,2 1-58,2 0 1,-2-3 92,2-5 0,3 2-22,1-2 1,-3-3-23,0-1 1,0 1 52,-1-1 0,2-1 64,-2-3 0,-2 0-24,2 0 1,-2-3 38,-2-1 1,1-5 14,-1 1 0,0-3 36,1-4 1,-5 1-55,1-5 1,0 3-69,3-3 1,-1 0 44,-2-3 0,1-5-5,-5 0 1,4-3 44,0 3 1,-3-5-3,-1 2 1,1 1 8,-1-2 1,0 5 96,-4-5 1,0 6-5,0-2 0,0 3-52,0 1 0,-2 4-78,-1 0 0,1 5 19,-2-1 1,2 2-8,-2 2 0,3 3-166,-3 1-98,3 4 1,1-3-1115,0 2 1007,0 3 1,0-3 393,0 8 0,5-3 0,1 4 0</inkml:trace>
  <inkml:trace contextRef="#ctx0" brushRef="#br2" timeOffset="283">17063 15932 7569,'-7'0'350,"2"0"1,4 0 41,-3 0-205,3 0 0,-5 0 9,2 0 0,3 5 0,-3 3 0,3 2-48,1 1 0,0 2 10,0 2 0,0 2-16,0 2 1,0 2 32,0-2 0,0 3-104,0 1 0,1 3 4,3 1 1,-3 0-101,3-4 1,1-2 87,-1-2 0,3 2-156,-3-6 0,0 4 75,-4-4 1,4 2-68,-1-2 0,1-6-14,-4 2 0,0-2 103,0 2 1,1-3-236,3 0 128,-2-6 62,3 3 109,-5-5 164,0 0 0,0-5-227,0-2 0,0-4 29,0 0 0,0 0-20,0-1 0,-2 1 1,-1-1 1,-3-3-4,-1 0 0,1-2 48,2 2 1,2 1-5,-1-5 0,1 4 125,2-4 0,0 5-83,0-1 0,-1-2 162,-3 2 0,3 3 166,-3 5 9,3-1-72,1-3-79,0 4-77,0 2-791,0 5 405,5 5 0,1 2 80,6 4 1,0 2 35,4 2 1,-4-1 14,4 5 0,0-4 27,-1 4 0,4-1 31,-3 1 1,0 2-38,-1-6 1,-1 1 19,5-1 0,-3-3-23,3-1 1,-4 1 27,4-5 0,-5 0-43,1 0 0,2-3 19,-2 4 1,0-6 24,-4 2 0,-3-3-12,0-1 0,-5 0-5,5 0 93,-5 0 83,2-5-1,-5-1-67,0-5 1,-2 0-24,-1 4 1,0-3 137,-5 2 0,6-6-36,-2-1 0,-2-4 46,-2 4 0,3-6-74,1 2 0,-1-4-41,1-3 0,-3 0-36,3-4 0,-1 3-15,1-3 0,3 1-207,-3-2 0,3 3 74,1 5 1,0 2-285,0 2 1,0 2 137,0 6 0,0-1-1138,0 1-92,0 0 490,0 4 1,5 2 326,2 5 643,-2 0 0,6 10 0,-5 3 0</inkml:trace>
  <inkml:trace contextRef="#ctx0" brushRef="#br2" timeOffset="284">17748 15932 7335,'-5'-6'-524,"2"-3"522,-4 5 250,4-5 1,-6 7 248,6-6 1,-3 5 208,3 0-121,1-4-100,-3 6-314,5-4 1,0 10-15,0 3 0,2 8 23,1 7 0,0 5-36,5 6 0,-2 0-81,2 1 1,0-1 74,-4 0 0,4-1-156,-4-2 0,1 0-11,-1-4 1,-3 4 48,3-5 1,1 1-228,-2-4 0,3-4-55,-3 0 1,-1-5-92,1 1 1,3-6-285,-3-2-329,1-4-518,-4 2 809,0-5 675,-5-5 0,-1-6 0,-6-7 0</inkml:trace>
  <inkml:trace contextRef="#ctx0" brushRef="#br2" timeOffset="285">17554 15944 7569,'1'-16'202,"3"1"1,0 0 319,7 3 1,-1 1-252,9 0 0,0 4-98,4 3 0,0-1-27,0 2 1,0-3-109,0 3 1,-1 1 114,1-1-54,0 1 0,-4 4 8,0 1 0,-4 0-124,4 5 0,-5-1-154,2 5 1,-4-1 89,0 0 0,-2 5 7,-2-1 1,0 1 71,-4 0 1,0-4-134,-4 4 1,0-4-23,0 0 0,-1-1 87,-3 0 0,1 1 1,-4-1 0,-2-3-1,-6 0 0,2-6 126,-2 2 0,-2 1-66,2-1 1,0 0 163,3-4 0,1 0-51,0 0 1,3 0 106,0 0 1,6 1 156,-2 3-292,3-3 0,1 5-11,0-2 0,1-1 1,3 4 1,2-3 15,6 4 0,4-1-9,3 5 0,-1-1-51,1 1 1,0-1-1,4 0 0,0 5-78,-1-1 0,0 4 37,-3-4 0,1 4-118,-4-4 0,0 4 116,-1-3 1,-6 4-131,3-1 1,-7-1-121,2 1 0,-4-4 74,1 4 1,-4-5-19,-4 1 1,-6-2 0,-6-2 1,-5-1 146,-2-2 0,-5 1-27,-6-5 0,0 0 82,-1-4 1,-3 0-28,0 0 0,0-2 116,4-2 0,5 3 53,2-3-158,8-2 0,4 4-226,7-6 132,3 5 123,5-7 0,10 4 0,3-6 0</inkml:trace>
  <inkml:trace contextRef="#ctx0" brushRef="#br2" timeOffset="286">18342 15852 7569,'-6'-1'0,"2"-3"231,2 3 270,2-4 88,0 5-388,0 5 1,4 1 188,0 6 1,0 4-84,-4 3 1,1 3-29,3 1 1,-1 1-55,4 2 0,-3 0-21,4 4 0,-5-4-31,5 0 0,-2 2-21,2-1 1,-2-1-173,-2-3 1,-3 0 14,3 0 0,-1-4-162,1 0 0,-3-4-254,3 4 0,-3-4 197,-1 4 0,0-5-213,0 2 1,0-4 157,0 0 1,0-1-32,0 1 1,0-5-114,0 1 0,0-4-490,0 3 913,0-4 0,0 7 0,0-4 0</inkml:trace>
  <inkml:trace contextRef="#ctx0" brushRef="#br2" timeOffset="287">18730 15749 7569,'0'-6'204,"0"1"-202,0 0 48,0 4 7,-5-4 1,3 5 89,-6 0 0,5 1 42,0 3 1,-4 6-40,0 5 1,2 7-22,1 0 0,-1 6 14,1 7 0,0 0-118,4 3 0,-1-2-8,-3 2 0,3 1-86,-3-1 0,1 4 41,0-4 0,1-5-131,-1-6 0,-3 1 40,3-2 1,-1-3 20,4-4 1,0-5-73,0 1 0,-1-2-295,-3-1-155,3-1 0,-5-5 620,6-1 0,6-5 0,0 0 0</inkml:trace>
  <inkml:trace contextRef="#ctx0" brushRef="#br2" timeOffset="288">18639 15852 7569,'6'-18'0,"-1"2"218,-5 4 1,0 1 425,5 5-115,-3 1-453,3 5 1,-1 5 56,-1 2 1,6 9 20,-1 3 0,-2 2-73,2 2 1,3 5-62,4 2 1,2 3 55,-2 2 1,3-1-101,5 0 0,0 0-30,-1 1 0,0-2 73,-3-3 0,3-1-101,-3-2 24,-3-3 1,4 3 0,-4-7-89,-2-1 1,0-4 18,1 4 1,-4-5-163,1 2 1,-1-5 48,-3-3 0,-3 2-275,-1-3-130,2-2 76,-5 6 55,4-10 514,-5 4 0,-5-5 0,-1 0 0</inkml:trace>
  <inkml:trace contextRef="#ctx0" brushRef="#br2" timeOffset="289">18650 16263 7569,'-11'-5'0,"-1"3"196,1-6 0,5 4 849,2-3-792,3 4-115,1-7 0,5 9 7,2-3 1,5 3-64,3 1 1,-1 0 46,5 0 0,0 0-112,4 0 1,0 0-375,-1 0 1,5 3 241,0 1 1,1 0-462,-2-4 0,-2 0 246,3 0 0,-3-1 330,-1-3 0,5-2 0,1-6 0</inkml:trace>
  <inkml:trace contextRef="#ctx0" brushRef="#br2" timeOffset="290">19495 15818 7569,'-6'-5'0,"0"-2"104,2-4 128,3 5 78,-10-4 0,5 4-90,-5-1 1,-2 2 3,-2 5 0,2 0-20,-2 0 0,-2 0-24,2 0 1,-1 5-63,0 2 0,4 4-81,-3 0 1,2 0 8,1 1 1,1 1-138,0 2 1,0-2 36,4 2 111,-3-3 1,5 0-109,-3-1 1,2 1 94,2-1-35,3 1 19,-5-1 1,6 0 10,0 1 1,0-5 17,0 1 0,6 0-1,1 3 1,3-3 69,2-1 0,4 1-78,3 3 1,3 5-48,1-1 0,1 0-21,2-4 0,-5 2-149,2 2 0,-3-2 99,3 2 1,-6-1-73,-1 1 1,-4-2 43,0 2 0,-2-1 33,-2 2 0,-3-4 62,-5 3 0,0-1-53,0 2 0,-3-4 44,-4 4 0,-2 0-39,-10-1 1,0 1 3,-4-5 1,-1-1 14,-3-2 0,-2 1-15,-5-6 0,3 1 79,1-4 1,3 0 110,-3 0 0,5 0-25,3 0 0,4 0-35,6 0-585,1 0-108,5 0-75,1-5 685,10-1 0,1-6 0,5 1 0</inkml:trace>
  <inkml:trace contextRef="#ctx0" brushRef="#br2" timeOffset="291">19724 15944 7569,'-5'-12'-253,"3"1"1,-3-1-757,5 1 961,5 4 0,-3-3-33,2 3 498,-3 2-71,-1-5-223,-5 8 0,2-3 44,-4 5 40,4-5 244,-2 4 338,5-4 254,0 5 1,0 5-748,0 2 1,0 4-89,0 0 1,0 7-1,0 5 0,1-1-87,3 5 0,-3-2 74,3 2 0,-3-3-157,-1 3 0,0-3 93,0-1 1,0 0-224,0 0 0,0-4-23,0 0 1,0-4 13,0 4 1,2-5 15,1 1 1,-1-2-51,2-2 0,-2-3 80,2-1 0,-3-3-48,3 4 0,-3-4-184,-1 3 130,5-4-4,-3 2 168,3 0 9,-5-4 14,0 4 236,5-5-194,-4 0 1,9 0-61,-2 0 0,2-1 6,1-3 1,1 3 12,-1-3 1,2 3-152,2 1 0,-2 0 32,2 0 0,2-1-68,-2-3 0,4 2 86,-4-1 0,4 0-91,-4-1 0,4 3-33,-3-3 0,-1 2 64,-4-2 0,-3 3-289,-1-3-92,-4 3-464,7-5 975,-9 0 0,-1-5 0,-6-1 0</inkml:trace>
  <inkml:trace contextRef="#ctx0" brushRef="#br2" timeOffset="292">19644 16172 7569,'0'-11'0,"0"-1"324,0 1-81,0 4-236,5-3-21,1 9 66,6-9 0,-1 5 19,1-3 0,-1 3 120,0 5 0,1-1-86,-1-3 1,4 3-150,1-3 1,0 3 89,-1 1 0,-1 0-185,5 0 0,-3 0-7,3 0 0,-4 0-36,4 0 1,-4 0 44,4 0 137,-5-5 0,8-2 0,-4-4 0</inkml:trace>
  <inkml:trace contextRef="#ctx0" brushRef="#br2" timeOffset="293">19747 15841 7569,'5'-12'728,"-4"1"0,13-1-487,-3 1 0,7 3-225,-3 1 1,6 0-19,-2 0 1,-2-2 91,3 5 0,-3-3-39,2 3 1,3-4 63,-3 4 0,1-1-264,-1 1 1,3 3-87,-3-3 1,-1 2-78,1-2 0,-2 3 80,2-3 1,3 3-91,-3 1 0,-1 0 322,1 0 0,-5 0 0,2 0 0</inkml:trace>
  <inkml:trace contextRef="#ctx0" brushRef="#br2" timeOffset="294">20352 15761 7569,'-6'0'903,"1"-5"-455,5 3 116,0-3-292,0 5 1,0 5-37,0 3 0,0 2 73,0 2 0,0 0-51,0 4 0,0 1-19,0 6 1,-2 0-89,-2 0 0,3 1-66,-3 3 1,3-2-18,1 5 1,0 0 68,0 0 1,0 2-335,0-6 0,0 5 141,0-4 0,0-1-465,0-3 0,4-4 193,0 0 1,3-5 35,-3 1 1,1-2 29,-1-2 215,-3-4 0,6 2-173,-4-6 64,-1 1-249,3-4 180,-5 0-403,-5 0 0,0-5 628,-3-2 0,-7-4 0,2 0 0</inkml:trace>
  <inkml:trace contextRef="#ctx0" brushRef="#br2" timeOffset="295">20215 15864 7263,'0'-17'-687,"1"1"938,3-3 0,-1-2 664,4 6 0,5-3-537,3 7 1,0-3-56,-4 6-238,1-2 0,1 4-36,2 2 0,-3 3 112,4 1 1,0 1-1,-1 3 1,2 2-121,-2 6 1,-1 0 32,5 3 0,-4-1-54,4 5 0,-3 0 16,3 4 1,-2 0-31,2 0 1,2 1-49,-6 3 0,4-3-149,-4 3 1,1 0-14,-5 0 0,-5 4-46,-2-5 0,-3 5-77,-1-5 0,0 2 110,0-1 0,-5-3 36,-2 3 1,-7-5 106,-2-3 1,-3 2 146,4-6 1,-5 0-99,1-3 1,-3-1 82,-1 1 1,1-2-27,-1-3 1,0 2 123,0-5 1,0 0-16,0-4 0,2 0-66,2 0 1,-2 0-225,6 0 0,0-1 88,4-3-1016,4 2 1077,2-8 0,5 4 0,0-5 0</inkml:trace>
  <inkml:trace contextRef="#ctx0" brushRef="#br2" timeOffset="296">20843 15555 7569,'-11'-5'0,"1"3"0,2-6 336,-2 5 92,8-2 71,-3 5-46,5 0 120,0 5-121,5 2 0,-2 4-101,5 1 1,-5 3-169,5 0 1,-4 0-44,3-3 0,-3 4-23,4 3 1,-6 3-99,2 1 0,-3 0 92,-1-1 1,-1 2-104,-3 3 0,2-1 42,-6 4 1,6-3-114,-2 3 0,3-5-7,1 2 1,0-3 70,0-1 1,0 0-311,0 0 0,1-4 137,3 0 0,-3-5-169,3 1 1,1-2 31,-1-2 1,-1 1-84,-3-1 1,2-1-507,2-2-366,-3 2 1264,4-4 0,-10 6 0,-2-1 0</inkml:trace>
  <inkml:trace contextRef="#ctx0" brushRef="#br2" timeOffset="297">20854 16457 6078,'-6'6'422,"1"-5"348,5 4-257,0 0-106,0-4 80,0 4-136,0-5 0,5-5 0,1-1 0</inkml:trace>
  <inkml:trace contextRef="#ctx0" brushRef="#br1" timeOffset="298">9948 16298 7569,'-7'-6'584,"3"-1"15,3 2 27,1-5-375,0 3 1,0 0-14,0-1 1,5 2 22,3-2 1,-2-1-93,2 5 1,-4 1 25,3 3 0,-3-4 110,4 0 62,-6 0-328,8 4 1,-3 4-46,4 0 1,-3 5-84,-1-2 0,1 3 34,3 2 0,-3 3-60,0 0 0,-1 6-51,5-2 0,-5-2 77,1 2 0,-4-1-111,3 1 0,-4 3 65,1-3 0,-3 5-1,-1-1 0,0 2 15,0-6 0,-1 2 18,-3-2 0,1 1 20,-4-5 1,4 0-11,-1-3 0,-1-1 123,1 1 0,1-5-106,3 1 0,0-4 240,0 3-61,0-4-48,0 2 1,1-5-14,3 0 1,2 0 111,5 0 0,1 4-115,-1-1 1,1 1-1,-1-4 0,1 0-62,-1 0 0,4-4 56,0 1 1,4-2-49,-3 1 1,3-3 68,-4-4 0,4 0 92,-4-1 1,6 0-100,-2-4 1,-2 2 6,2-5 0,-1 4 11,1-4 0,-1 4 10,-3-4 0,-2 1-123,2-1 0,-6 1 106,-1 3 0,-6 2-51,2-2 1,-2-1 10,2 0 1,-2 0-49,1 1 1,-1 1 22,-2-5 1,0 5-4,0-2 0,3 0-31,1 1 0,0-4-102,-4 3 1,0 1-39,0 4 153,0-1 0,-4 1 21,0 0 1,-3 3-73,3 0 135,-5 6 0,0-5-64,-2 4 1,1 1 12,6-1 1,-2 1 20,-6 2 0,4 0 1,1 0 0,3 0-9,-4 0-5,6 0-95,-8 0 0,5 2 78,-3 1 0,2 2-5,2 3 1,-2 2 32,-6-2 0,6 2 4,2 1 1,-1 1-2,1-1 0,0 1 43,4-1 95,0 0 0,5 1-68,3-1 0,6-3 104,1 0 0,2-2-44,-2 1 1,-1 0 80,5-3 1,-4-3-99,4 3 0,-4-3 5,4-1 0,-3 0 5,3 0 1,-5 0-16,1 0 1,-2-4-39,-2 0 0,-1-1 179,-2 1-270,2 3 0,-9-5 209,3 2-396,-3 3-486,-1-4-2075,0 5 2742,-5 0 0,-1 5 0,-6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16:42.0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13705 5311 6670,'-6'0'1528,"1"0"-921,5-5-233,0 3-339,0-3 136,0 15 0,-4-2-77,0 7 0,-1-2 36,1-2 1,3 2-140,-3 2 1,3 3 63,1 5 1,0-3-48,0 3 0,0-3-3,0 7 0,4-3-85,-1-1 0,5 4-5,-4-1 1,3 1 72,-3-4 0,5-2-77,-1-2 0,-1-1 95,5-3 0,-3-2-1,6 2 0,-1-6-8,1-1 0,-2-4 26,2 3 1,3-4 23,1 1 1,-1-3 10,1-1 0,-4-1 100,4-3 1,0 1-74,4-4 0,-4-2 89,0-7 1,-5 4-66,1-3 1,1-3 5,0-1 1,-5-3-20,-3-1 0,-2-1-74,2-2 0,-3 0 17,-5-4 1,0-1 0,0-3 1,0 1-132,0 3 1,-4-2 35,0 5 0,-3-2-123,3 6 0,-1-2 44,1 6 0,3 2-228,-3 2 36,-3 2-434,6 2 31,-4 5 268,5 0 0,1 15-493,3 3 954,3 7 0,9-1 0,2 4 0</inkml:trace>
  <inkml:trace contextRef="#ctx0" brushRef="#br0" timeOffset="1">14367 5334 7307,'0'-7'237,"0"2"277,0 0-46,0 4-32,0-4 533,0 5-693,0 10-138,0-3 0,0 15-73,0-3 1,0 3 71,0 0 1,0 3-89,0 1 0,0 0 37,0 4 1,0-3-151,0 3 1,0-3 54,0 3 0,0-4-143,0 0 0,6-3-110,1-4 1,-2 2 98,-1-6 1,1 0 19,-1-4 1,4-3 50,-5 0-385,1-6 108,1 3-187,-4-5 328,5 0 1,-6-1-342,0-3 0,-2 2-51,-2-6 620,3 0 0,-14-3 0,2 0 0</inkml:trace>
  <inkml:trace contextRef="#ctx0" brushRef="#br0" timeOffset="2">14367 5402 7569,'0'-15'-525,"0"0"822,0-1 700,0 5-291,0 0 3,0 4-571,0 2 1,7 6 11,4 3 1,2 6 61,6 6-75,5 4 1,1 1-128,6 6 0,-4 1 90,3-1 0,0-2-243,5 6 0,-2-6 97,-3 2 0,-2-5-133,-5-3 1,0 2 92,0-6 0,-2 3 0,-2-7 0,-1 3 53,-3-6 28,-2 2 0,3 0 220,-4-2-133,-6-3 385,-1-5 35,-5 0 1,0-5-275,0-3 0,0-2 48,0-2 0,-1-3-123,-3 0 0,2-5 19,-6 1 1,4-3-195,-3-1 0,4-3 133,-1-1 1,-1-5-200,1 2 1,-1 1 47,1-2 0,3 4-174,-3-3 1,3 6 83,1 1 1,0 1-234,0 7 1,0-4-481,0 4 334,0 0-973,0 3 573,0 6 909,0 1 0,0 5 0</inkml:trace>
  <inkml:trace contextRef="#ctx0" brushRef="#br0" timeOffset="3">15190 5254 7569,'-12'0'109,"1"-5"603,5 3-208,0-3-203,6 5 1,0 9-58,0 2 0,4 9 0,0-1 0,5 3-45,-1 5-62,-3-3 1,5 9-175,-3-2 1,0-2 74,0 1 0,-3-1-187,4 2 0,-4-7 112,3-5 1,-3-4-25,4 4 0,-6-5 2,2 1 1,1-6-294,-1-1 107,0 0 1,-4-1-356,0 1-500,0-6 474,0 3-243,0-5 869,-5 0 0,-2-5 0,-4-1 0</inkml:trace>
  <inkml:trace contextRef="#ctx0" brushRef="#br0" timeOffset="4">15064 5288 7569,'0'-12'149,"0"1"62,0 0 0,9-1 12,2 1 0,7-1 62,-3 1 0,6-1-69,-2 1 1,2 3 10,2 1 1,1 4-82,3-1 1,2-1-13,5 2 1,-3-1-27,-1 4-31,1 5 0,-2-1-188,-2 7 1,-8-2 105,-4 6 0,0-1-284,-4 1 1,3-2 126,-6 2 0,-3 2-66,-1-2 1,-3 0 59,-1-3 1,-5-1 66,-2 1 1,-10 0 13,-6 3 0,-1-2-9,-6 2 0,-1-2-3,-3-2 0,1-3 10,2 0 1,4-2 58,4 2 0,5-3 121,3-5-15,2 0-105,7 0 554,1 0 1,6 0-207,3 0 1,7 0-61,8 0 1,4 0-96,4 0 1,-2 0-50,5 0 1,-3 1-125,4 3 0,-5-2 63,5 6 0,-6-4-132,2 3 0,-3 1 81,-1 3 1,-1 5-188,1-1 1,-5 1 22,-3 0 0,-2-2-50,-2 5 1,-4-4 90,-3 4 0,-3-5 57,-1 1 1,-5 2 48,-3-2 1,-7 0-63,-4-4 1,-8 1 103,-3-1 1,-2 1-55,2-1 1,-3-1 84,2-2 1,2-3-24,-1-5 0,8 0 40,-1 0-662,8 0 190,-2 0 76,6-5 1,6 0-116,5-3 435,5-2 0,6 4 0,1-6 0</inkml:trace>
  <inkml:trace contextRef="#ctx0" brushRef="#br0" timeOffset="5">15806 5254 7569,'-1'-19'227,"-3"0"1,3 5 929,-3-2-639,3 4-440,1 5 443,0-3-273,0 9 1,1-3-113,3 8 0,-1 7-73,4 8 1,-3 3 27,4 1 0,-1 5 61,5 2 1,-2 3-172,-2 1 1,0 1-2,-4-1 0,4-1 23,-4-3 1,3 2-25,-3-5 0,4 3-146,-5-3 0,5-2-53,-4-6 0,3 2-25,-3-6 40,5 5 1,-4-7-115,3 2-237,2-2 1,-7-6-102,4 1 657,-4-6 0,7 9 0,-4-5 0</inkml:trace>
  <inkml:trace contextRef="#ctx0" brushRef="#br0" timeOffset="6">16320 5231 7569,'0'-12'7,"0"1"1,0 3 130,0 1 343,0 4 88,0-7-331,0 9 0,-1-4 23,-3 5 0,2 5-3,-6 2-120,6 9 0,-9 3-97,4 7 1,1 3 60,-2 6 1,4 3-73,-3 0 1,0 1 92,0-1 0,-2-2-342,5 2 0,0-6 99,4-2 1,0-6-144,0-1 1,0-1-106,0-7-63,0 0-187,0-4 179,0 1-118,0-6 129,0-1 428,0-5 0,-5-5 0,-1-1 0</inkml:trace>
  <inkml:trace contextRef="#ctx0" brushRef="#br0" timeOffset="7">16206 5162 7569,'-1'-24'0,"-3"5"0,3 5 0,-3 3 199,3-1 1,2 6 329,3 2 0,-2 3-161,6 1 1,-4 2-29,3 6 1,2 5-86,7 10-118,-4 4 1,10 3-100,-3 4 0,1 5 44,-1 3 1,7 1-264,-4-1 1,4-3 177,-3-4 1,-1-2-45,1-3 1,-1-2-9,-3-5 0,1-1-94,-5-3 0,1 1-6,-5-5 1,1 0-25,-1-3 0,-3-2-43,-1-2 1,-3 0 145,4-4-701,-6 5 223,3-8-595,-5 10 1149,0-10 0,-10 4 0,-3-5 0</inkml:trace>
  <inkml:trace contextRef="#ctx0" brushRef="#br0" timeOffset="8">16206 5665 7569,'8'-8'0,"-1"1"1,-3 0 210,4 0 0,3-2 355,5 5 1,0-4-248,-1 4 0,2-3-136,2 3 1,4-4-214,-1 5 0,1-2-312,4 1 1,-2 2-346,2-1 503,-3 1 1,5-1 183,-2-1 0,-3 0 0,4 4 0</inkml:trace>
  <inkml:trace contextRef="#ctx0" brushRef="#br0" timeOffset="9">16949 5219 7569,'-8'-16'532,"0"-3"-201,6 2-197,-3 1 0,5 8-234,0 1 0,0 3 220,0-4 0,-5 4 556,-3-3-585,3 4 1,-5-2-146,2 5 0,-3 1 82,-4 3 0,1 3-78,-5 4 0,3 2 89,-3 2 11,0-2 1,1 3-21,3-5 0,3 1 16,0-1 1,5 1-98,-1-1 0,5 1 44,0-1 1,1 0-35,2 1 1,2-2 67,1-2 0,5 2 92,7-3 1,4 4-32,8 0 0,1-3 52,2-1 0,3 0-75,-2 0 1,-3 2-13,-2-5 0,1 5 0,-4-2 1,1 3 16,-9 2 0,0-1-112,-3 1 0,-2-1 59,-2 1 0,-3 3-162,-5 0 1,0 0-4,0-3 0,-2 3-32,-1 0 1,-8 4 122,-4-4 1,-5 1 18,1-5 0,-4 0 18,-4 1 0,3-1-41,-2 1 1,1-5 128,3 1 1,-1-5-58,0 0 0,5-1-679,3-2-815,2 0 1483,7 0 0,1 0 0,5 0 0</inkml:trace>
  <inkml:trace contextRef="#ctx0" brushRef="#br0" timeOffset="10">17166 5231 7569,'-4'-19'1010,"0"0"-367,0 0-348,4 1 1,0 5 180,0 6 107,0 4 288,0-2-504,0 5-317,5 5 0,-2 3 118,4 7 1,0 6-12,0 6 0,3 2-204,-2 2 76,2-6 0,-2 13-203,-1-7 1,-3 4 104,4-1 1,-2 3-145,2-6 1,1 0 80,-5 0 1,-1-3-52,-3-5 1,4-2 78,0-2 1,0 2 58,-4-6 0,0 0-55,0-4 1,0-3 32,0 0 0,0-5 62,0 5-91,0-5 185,0 2 1,1-5-72,3 0 1,-2 0 161,6 0-151,0 0 0,4-2-6,4-1 0,-4 0-1,3-5 1,-1 6-4,2-2 1,-2-1-179,5 1 0,0-3 56,4 3 0,-4 0-159,0 4 1,-2-4 55,2 0 1,-1 1-218,-3 3 1,-2 0 106,2 0 0,-2-2-1064,-2-1 1380,1 1 0,-1-3 0,1 5 0</inkml:trace>
  <inkml:trace contextRef="#ctx0" brushRef="#br0" timeOffset="11">17131 5551 7569,'23'-12'48,"5"1"0,6-1-439,8 1 215,-2 5 0,1-5 362,-6 4 1,0 2-48,-8 1 0,0-1 32,-5 1 0,0 0-43,-3 4 1,1-4-302,-5 1 1,1-1 74,-5 4 0,-3 0 98,-1 0 0,-4-5 0,2-2 0</inkml:trace>
  <inkml:trace contextRef="#ctx0" brushRef="#br0" timeOffset="12">17086 5208 7569,'22'-18'0,"8"0"116,4 3 1,7 6 192,8-2 0,-2 6-962,2-3 825,-7 6 1,0-7-214,-8 5 0,3 0 258,-6 4 0,-3 0-346,-2 0 0,-7 0 155,-3 0-26,-4 0 0,0 5 0,-1 2 0</inkml:trace>
  <inkml:trace contextRef="#ctx0" brushRef="#br0" timeOffset="13">17874 5174 7569,'0'-7'250,"0"-3"58,0 9 75,0-4 0,1 6 321,3 3-397,-3 2-77,9 6 0,-7 4 7,4 3 0,-4 7-107,1 0 1,1 8-108,-1-3 1,1 4 61,-2-4 1,-1-2-191,1 2 1,3-2 29,-3 1 1,5-2-104,-4-5 1,3-4-46,-3 0 128,5-5 1,-8 2-183,3-4 0,1-4 99,-1-1 1,0-3-875,-4 4 539,5-6 513,-4 3 0,4 0 0,-5 2 0</inkml:trace>
  <inkml:trace contextRef="#ctx0" brushRef="#br0" timeOffset="14">17805 5219 7569,'10'-15'148,"-2"0"0,2-2 291,-2 2 1,3 4-157,4-1 1,-2 2-75,2 6 1,2-3-12,-2 3 0,5 0 23,-1 4 0,4 1-134,4 3-44,-3 3 0,9 8-15,-3 0 0,2 5 98,-1-1 1,2 7-243,-3 0 1,-2 2 57,-1-1 1,-5-2-201,-3 6 0,-2-6 107,-6 2 1,-4 1-101,-4-2 0,-1 0 65,-2-7 1,-5 2 112,-3-2 1,-7-1-77,-4 1 0,-7-4 68,0 4 0,-10-5 12,2 2 0,-3-4-12,3 0 0,0-2 135,-1-2 0,6 0-68,3-4 0,7 0 19,3-4-223,4 0 1,5 1-560,3 3 777,3-3 0,1 4 0,0-5 0</inkml:trace>
  <inkml:trace contextRef="#ctx0" brushRef="#br0" timeOffset="15">18468 5733 9700,'6'5'780,"3"2"-419,-5 4 0,1 1-206,-2-1 1,-1 4-115,2 0 1,-3 6 64,-1-2 0,-1 2-98,-3 2 0,1 0-827,-4 0 579,-1 0 0,0-6-206,1-1 0,0 0 446,0-1 0,-3 1 0,3-5 0</inkml:trace>
  <inkml:trace contextRef="#ctx0" brushRef="#br0" timeOffset="16">19507 5185 7569,'-7'-5'-83,"-3"-1"146,9-1 0,-5-2 10,2 6 87,3-6 1,-6 6 124,3-4 1,-1 3 81,-2-4 77,-3 6-261,3-9 1,-4 10 10,-1-3 0,5 3-4,-1 1 1,1 1-95,-5 3 1,0-1-14,-4 4 0,2 6 12,-5 6 0,4 3-148,-4 0 0,5 5 51,-1 0 1,-2 5-77,2-2 1,4 3 31,3 1 1,6-3-26,-2-1 1,2-4 21,2 0 1,2-2-89,2-1 1,3 0 99,8 0 0,3-4 15,5 0 1,0-5 14,0 1 1,3-4-13,1-3 1,0 1-12,-5-5 0,3 3 17,1-3 0,-3 0 9,0-4 1,0 0 7,-4 0 1,1-4-5,-1 0 1,1-4 52,-4 0 0,-1 2-8,-4-2 0,1 0 120,-1-3 1,-1-2-91,-2-2 1,-3 2 62,-5-2 0,1 2-47,3 2 0,-3 3-98,3 1 1,-3 3 62,-1-4-27,0 6-429,0-3 267,0 5 0,0 5-15,0 2 0,0 4 48,0 0 1,0 4 2,0 0 0,0 2 24,0-2 0,5-2-13,3 2 1,4-2 46,3-2 0,3 1 15,4-1 0,2-5 31,3-2 1,2-3 90,6-1 1,-2 0 32,-3 0 0,2-3-96,-6-1 0,5-5 131,-5 1 1,1-3-29,-4-4 1,-5 2 99,-3-2 0,0-2 0,-2-1 288,-3-3-443,-6 1 0,1-10 16,-5 4 1,-1-2 3,-3-3 0,-8-2-164,-7 3 1,-7 2 75,-5 1 0,-7 8-338,-4 4 1,-5 4 38,2 3 1,-2 4-162,9 8 0,1 2-94,6 6 0,4 6-276,4 4 1,6 6 814,6 7 0,-1-1 0,6 0 0</inkml:trace>
  <inkml:trace contextRef="#ctx0" brushRef="#br0" timeOffset="17">20386 5242 7569,'-7'-5'-218,"-1"-3"0,5 2 461,0-1 423,1 4 207,2-7-255,0 9 32,0-5-467,0 6 1,4 6-9,0 1 0,0 5 31,-4 3 1,0-1-118,0 5 1,0 4 93,0 3 1,0 5-143,0-5 0,0 5-32,0-4 1,0 4-121,0 0 0,0-3-80,0-2 1,1-2 83,3-1 0,-3-1-1,3-3 1,-1 1 68,0-5 0,0-1-38,4-6 40,-4 2-49,2-4-4,0 1 6,-4-2 127,5-5 1,-8-4-57,-2 0 1,-1-5-90,-2 2 0,-3-5 46,2-3 1,-2 1 61,-2-5 0,2 0-33,3-4 0,-2 0 38,5 1 0,0-5 1,4 0 0,0-1 63,0 2 0,4 3 9,0 0 0,5 1-75,-2 7 0,0 1 101,0 7 1,-3-2-72,4 5 0,-5 0-67,5 4 0,0 1 59,3 3 1,1 3 16,-1 4 0,5 5-23,3 3 0,3 3-4,1 1 1,0 0 0,1 0-81,2-1 61,4 1 1,-1-1 0,-3-2-10,-1-1 18,-3-5 1,0 4 58,-3-3 1,1-6-53,-4 2 1,-1-3 100,-4 0 1,1 1 42,-1-6-32,0 1 285,-4-4-168,3 0 50,-9-5-122,4-1 1,-6-9-95,-3-1 1,-2-4 2,-6 1 1,1-4 2,0-4 0,-1 2-90,1-5 0,-1-1-194,1-3 131,5 0 1,-3-1-11,5 1 1,0 1-130,4 3 1,0-2-264,0 5 0,4 1 186,0 3 1,0 5-278,-4 3 1,0 6-243,0 1 117,5 6 0,-4-2 155,3 8 1,-2 6 528,2 5 0,-3 5 0,4-2 0</inkml:trace>
  <inkml:trace contextRef="#ctx0" brushRef="#br0" timeOffset="18">21266 5185 7569,'0'-11'324,"0"-1"-95,0 1 46,5-1-463,-4 1 40,4 0 329,-5-1 0,-5 2 0,-3 2 118,-2 5-191,-1 1 1,-2 2 35,-2 0 0,2 0-28,-2 0 0,1 2-19,-1 1 1,2 4-49,-2 4 0,3 1-97,5-1 1,-3 4 92,2 0 1,2 1-23,-2-5 0,6 4 34,-2 1 1,2-1-111,2-4 0,6 1 96,1-1 0,5 4-48,3 0 1,-1 5-9,5-5 1,1 4 1,7-4 1,-3 4-111,3-4 1,-3 4 83,-2-3 0,1 4-151,0-1 83,-5-3 0,0 5 30,-3-6 0,-6 1-15,2 0 0,-7-2-16,0 5 1,1-5 1,-1 1 1,-2-3 181,-6 0-136,-2-1 0,-10-3 170,-3 0 0,0-2-53,-4 2 0,2-2 0,-5-4 235,2 2-289,1 0 1,1-4-96,3 0 0,-1 0 87,5 0 0,3 0 55,5 0-52,4 0 0,3-5 0,6-1 0</inkml:trace>
  <inkml:trace contextRef="#ctx0" brushRef="#br0" timeOffset="19">21551 5208 7569,'-1'-24'0,"-3"-3"0,3 8 906,-3 0-418,8 5-255,-3 8-403,4 1 455,0 5 83,-3 0 0,3 6-145,-5 5 1,1 11 81,3 8 0,-2 1-137,6 3 1,-6 2-21,2 6 0,1-2-59,-1-2-33,5-2 0,-7 3-231,6-5 0,-4-3 122,4-1 1,-5-6-158,5-1 0,-4-1 103,3-7 0,-3 3-189,4-7 1,-6 3 95,2-6 1,1-2-1082,-1 2 651,0-6 630,1 3 0,-4 1 0,4 0 0</inkml:trace>
  <inkml:trace contextRef="#ctx0" brushRef="#br0" timeOffset="20">22088 5094 7569,'-4'-8'0,"0"0"0,-3 5 22,3-5 1,-4 4 297,4-3-119,-4 4 1,1-3 11,-4 2 0,-1 3 222,1-3-298,5 3 1,-4 1 81,2 0 1,-2 3-60,-2 1 0,1 5 0,-1-1 45,1 2 0,-4 1-67,0 1 1,-1-1-116,5 1 1,0-1 47,-1 0 0,1 2-165,-1 2 0,5-2-119,-1 2 156,6-2 1,-4-2-49,6 1 1,0 0 101,0 4 0,7-4 28,4 4 0,7 0-7,9-1 0,-2 4-13,5-3 1,1-1 12,3-4 1,-1 4-46,-2 1 1,0 0 12,-4-1 0,0-2-7,-5 2 1,0 2-111,-3-2 1,-2 0 77,-6-3 0,-5-1-121,-2 1 1,-3-1 39,-1 0 0,-6 1-46,-5-1 1,-3 1 97,-9-1 0,3-1-126,-7-2 1,-1 1 22,1-5 1,-3-1 37,3-3 0,1 0-183,3 0 0,5 0-233,3 0-62,2 0 625,7 0 0,6-5 0,6-1 0</inkml:trace>
  <inkml:trace contextRef="#ctx0" brushRef="#br0" timeOffset="21">22522 5185 7569,'0'-16'398,"0"-3"582,0 2-412,5 1-216,-4 9-41,4 2-148,0 5 0,-3 5-126,2 3 1,-3 8 57,-1 7 1,0 6 0,0 9 84,0 4 1,0-1-95,0 1 0,0-4-115,0 4 1,0-9-233,0 1 196,0-7 0,4 1 66,-1-6 0,1-3 70,-4 0-704,0-5 222,5 3-331,-3-6 257,3-4-733,-5-2 1218,0-5 0,-11-5 0,-1-2 0</inkml:trace>
  <inkml:trace contextRef="#ctx0" brushRef="#br0" timeOffset="22">22168 5185 7569,'11'-9'0,"1"-2"0,0 1 88,4 2 0,3 5 109,7 0 0,-2 1 43,3 2 0,1 0 317,-1 0 0,8 0 105,-1 0-417,3-5 1,-2 4-126,-1-3 0,0 3-79,0 1 0,-5 0 1,-2 0-317,-3 0 1,-2-4-50,-3 0 0,1 1-876,-5 3 1200,-4 0 0,4-6 0,-3 0 0</inkml:trace>
  <inkml:trace contextRef="#ctx0" brushRef="#br0" timeOffset="23">22933 5151 7569,'0'-8'544,"0"1"840,0 4-522,0-2-550,0 5 1,4 5-163,0 3 0,5 7 148,-2 4-137,-2 2 0,5 7-28,-2 3 0,1 2-100,-1 1 0,-2 0 106,-2 1 1,-3 0-148,3 3 1,-3-2-433,-1 2 336,0-3 1,0-5-167,0-4 0,0-2 131,0-1 1,0-1 139,0-3 0,0-3-53,0-4 0,0-5 377,0 1-132,0-6 78,0 4 1415,0-6-1862,5 0 161,-4-6 1,8 4-252,-5-6 1,5 5 131,-1-5 0,6 5-141,1 0 1,4-3 77,-4 3 0,5-1-28,-1 4 1,-1 0-40,1 0 0,0-4 86,4 0 0,-4 0-107,0 4 1,-1 0 79,1 0 1,2-3-328,-1-1 1,-4-1 153,-1 1 1,-2 1 377,-2-4 0,1-1 0,-1-3 0</inkml:trace>
  <inkml:trace contextRef="#ctx0" brushRef="#br0" timeOffset="24">22956 5528 7569,'0'-8'154,"0"0"0,1 5 312,3-5 0,2 6-301,6-2 0,-1 2-192,1 2 0,-5-1 357,1-3-100,5 3 0,0-4-85,7 5 1,-1 0 37,3 0 1,1 0-139,0 0 1,0-4 41,0 0 0,-2 1-341,-2 3 1,-1 0 127,-3 0 0,-6-4-585,3 0 1,-9-1-935,1 1 1645,-2 3 0,3-9 0,1 3 0</inkml:trace>
  <inkml:trace contextRef="#ctx0" brushRef="#br0" timeOffset="25">22922 5254 7569,'11'-12'318,"1"1"1,4 3-181,3 1 1,3 3 249,0-4 0,1 4 111,0-3 1,4 4-277,-1-1 1,6-1-230,-1 1 0,-2-3-235,1 3 1,-4 0-485,0 4 1,-2 0 724,-1 0 0,0 0 0,0 0 0</inkml:trace>
  <inkml:trace contextRef="#ctx0" brushRef="#br0" timeOffset="26">23344 5185 7569,'8'-11'-5,"-1"-1"0,-3 5 35,4-1 1,-4 4 262,3-3-18,-4 4 413,7-2-2,-9 5-296,4 0-252,-5 5 0,0 6 12,0 8 0,2 3 1,1 1 1,-1 4-100,2-1 1,-3 8 112,-1-3 1,1 4-134,3-4 0,-2 1-162,6-2 1,-4 2 96,3-6 0,-3 1-155,4-4 1,-4-4 101,3 0 0,-4-5-97,1 1 164,-3-2 0,-1-5-2,0-1 103,0-4 90,0 2 0,-1-5 70,-3 0-183,-3-5 0,-3-2 5,3-4 1,-2-1-2,5 1 1,-4-4 27,5 0 1,-1-2-59,4 2 0,0-3-65,0-5 1,0 2-7,0 2 1,1-2 68,3 6 1,2 0-52,6 3 0,-6 1 61,-2 0-24,2 4-27,0 2 0,2 5-69,0 0 1,-1 9 75,5 3 1,0 7-12,4 0 0,1 3 9,6 5 1,1-3-7,3 3 1,1 1-1,4-2-39,-2 0 43,-5-7 1,7 1 0,-5-5 16,-2-1-14,4-1 1,-8-5 232,2-1 1,-4-4 3,0 1 0,-3-3 2,-4-1 1,-5 0-34,1 0 0,-6-1 121,2-3 0,-1-3-163,0-4 0,-1-2 1,0-2 302,-4-4-310,0-3 0,-8-2 25,3-2 1,-3 0-196,-2-4 1,1-1-144,-1-3 0,1 1-150,-1 3 0,6-3 37,2 2 0,3 0-181,1 0 1,0-1-164,0 6 1,0 0 265,0 7 1,1 3 0,2 4-654,1 1 516,-1 5-339,-3 1 337,0 5 0,0 6 490,0 5 0,-5 1 0,-1 4 0</inkml:trace>
  <inkml:trace contextRef="#ctx0" brushRef="#br0" timeOffset="27">24155 5231 7569,'6'-5'0,"0"-5"897,-6-6-357,5 1-368,-4 9 1,8-1-191,-5 4 344,-1 1 123,-3-3-313,0 5 1,4 9-95,0 3 1,0 8 135,-4 3 0,1 5-24,3 6 1,-2 1-45,6 3-100,0-2 1,-2 2-46,-2-7 1,1 2 46,-1-3 1,3-3-138,-3-5 1,4 0 61,-4-7 0,3 0-346,-3-3 283,0-6 1,-3 3-796,3-5 463,-3 0 1,4-6-1,-6-1-759,-3-5 1217,-2-2 0,-11-7 0,-1 0 0</inkml:trace>
  <inkml:trace contextRef="#ctx0" brushRef="#br0" timeOffset="28">23835 5185 7569,'22'-11'280,"1"1"121,7 2 1,10-1-116,1 5 1,9 0-235,7 4 1,-1 0 283,-3 0 0,-2 0 123,-5 0 0,-1 0-273,1 0-125,-5 0 0,-7 2-198,-8 1 1,-6-1 86,-5 2 74,-8 2 1,-17 0 0,-9 6-1</inkml:trace>
  <inkml:trace contextRef="#ctx0" brushRef="#br0" timeOffset="29">13774 6601 7272,'-7'-11'-668,"2"3"405,5 1 234,0 4 0,0-3 92,0 2-67,0 3 1,1-4 165,3 5 432,-3 0-129,10 0-352,-10 0 1,4 5 158,-5 2 1,0 5-63,0 3 0,-1-2 61,-3 2 0,3 3-37,-3 1 1,3 2-54,1 2 0,0 0-101,0 0 0,3 0 115,1-1 0,4 3-239,-4 1 0,3-3 56,-3 0 0,1 0-136,-1-4 0,-3-3 68,3-1 1,-3-2-80,-1-1 0,0-1-27,0 0 91,0 1 100,0-1-59,0-4 322,0-2 242,0-5-303,-5 0 147,4 0-105,-4-5-196,10-2 1,1 0-131,6-1 1,0 4 98,4-3 0,-2 4-67,5-1 1,0-1 75,3 1 1,5-1-145,0 1 1,3 3 52,-3-3 0,0 3-62,-5 1 1,1-1 0,0-3 1,-1 3-151,-3-3 1,-2 3-275,-1 1 0,-4-2-117,4-1-190,-9 1 282,3-3 546,-8 5 0,-2-5 0,-7-1 0</inkml:trace>
  <inkml:trace contextRef="#ctx0" brushRef="#br0" timeOffset="30">13831 6875 7634,'1'-10'137,"3"3"1,2-4 168,6 4 1,-1 0-36,0 0 0,1 3 142,-1-4 0,4 5-170,1-5 1,4 4-21,-1-3 0,3 3-287,0-4 71,1 6 1,0-7-333,0 5 0,-2-4 236,-1 5 0,0-1-629,-5 4 1,0-2 129,-3-1 588,-1 1 0,-5-3 0,0 5 0</inkml:trace>
  <inkml:trace contextRef="#ctx0" brushRef="#br0" timeOffset="31">13751 6601 7569,'19'-16'-6,"0"-3"1,4 2 110,3 2 1,6 2 198,-2 2 0,-2-1-114,-1 1 1,-3 1 69,-1 2 1,5-2-561,2 3 193,3-4 0,-2 4-320,-1-1 0,-4 6 122,0-2 305,-2 3 0,-6 1 0,-1 0 0</inkml:trace>
  <inkml:trace contextRef="#ctx0" brushRef="#br0" timeOffset="32">14642 6453 7569,'-6'-12'168,"1"1"154,-2 0 0,-2 3-189,5 0 0,-1 4-89,1-3 1,-2 4 108,-6 0 0,1 1-97,0 2 1,-5 0 66,1 0 0,-5 2-117,1 1 1,-1 0 12,0 4 17,-1 6 0,4 0 57,-2 2 1,3-1-67,4 1 0,6-2-94,2 2 0,-1 2 90,1-2 1,1 0-67,3-3 1,5-5 58,2 1 1,5-1 131,3 5 0,3-2-128,5-2 0,3 2 22,1-3 1,5 4-28,-2 0 0,3 0 30,1 1 1,-1 0-125,-2 4 1,-3-2 85,-6 5 0,0-4-186,-3 4 0,-2-4 58,-6 4 0,-5-4-31,-2 4 0,-3-3 58,-1 3 1,-6-4 80,-5 4 1,-6-5 88,-6 1 0,-5-1-76,-2 1 0,-3-6 85,-1 3 1,-3-5-90,3 1 1,1-3-73,6-5 0,8 0-181,0 0 0,5 0 257,3 0 0,-1 0 0,1 0 0</inkml:trace>
  <inkml:trace contextRef="#ctx0" brushRef="#br0" timeOffset="33">15258 6510 7569,'-11'0'-928,"5"0"1033,-5-5 0,5 4 227,-5-3 375,4 2-287,2 2-160,5 0 1,0 6-90,0 1 1,0 5-20,0 3 1,0 3 305,0 4-219,0 1 0,4 0-126,0 0 1,1 4 32,-1-1 1,-3 1-186,3-4 1,1-2 57,-1-2 1,1 2-146,-1-6 1,-3 4 89,3-4 1,1 0-236,-2-3 1,1-5 54,-4 1 1,4-4-299,0 3-920,0-4 1434,-4 2 0,-10-5 0,-3 0 0</inkml:trace>
  <inkml:trace contextRef="#ctx0" brushRef="#br0" timeOffset="34">14996 6544 7569,'12'-18'183,"4"3"0,-3 4-128,7 3 1,2-1 117,5 5 0,0-3-4,-5 3 1,1 0 214,0 4 0,0-1-240,0-3-134,5 3 1,1-4-206,5 5 1,2-4 111,2 0 0,-3 0-514,3 4 597,-2 0 0,-2 5 0,0 2 0</inkml:trace>
  <inkml:trace contextRef="#ctx0" brushRef="#br0" timeOffset="35">15738 6430 7569,'0'-6'637,"0"1"-393,0 5 0,4 5 130,0 2 0,1 5-119,-2 3 1,0 3-48,5 4 1,-5 6-51,5 3 1,-5 2 21,0 1 0,2 2-106,-1 2 0,1-7-173,-1 4 0,-3-7-333,3 2 337,3-10 1,-5 7 42,6-8 1,-6-2 61,2-2 0,1-3-814,-1 0 376,0-1-268,1 1-131,-4-1 827,4-5 0,-5 0 0,0-6 0</inkml:trace>
  <inkml:trace contextRef="#ctx0" brushRef="#br0" timeOffset="36">15932 6613 7569,'0'-18'0,"0"-2"99,0 4 1,0-3 149,0 4 1,0 4 62,0 3 1,1 2 1021,3-2-606,-3 3-543,5 5 0,-6 3-43,0 4 1,0 6-60,0 10 0,0 5 45,0 2-66,0 3 1,0 3 27,0 2 0,0-4-202,0 0 0,0 0-249,0-3 0,5-3 160,2-1 1,0-5-34,0-3 1,0 2 76,0-6 1,3-4 276,-2-3 1,-2-6 95,2 2 123,-6-2-288,9-2 0,-10-6-4,3-1 0,-3 1-144,-1-2 0,-4 0 120,0-3 0,-5-1-164,2 1 1,-3-2 91,-2-2 1,0 2-100,-4-2 1,7-1 70,-2 0 0,2-3 61,-2 4 0,3-5 68,0 1 1,6-3-67,-2-1 1,3 1-1,1-1 249,0 0-231,5 0 0,-3 2 109,6 1 1,-4 4 15,3 5 256,-4-1 4,2 6-23,-5-4-262,0 8-154,5-3 0,2 10 63,4 3 1,0 2 73,1 2 1,3 4-118,0 3 1,6 1 41,-2-1 0,-2 3-177,2-3 0,-5-1-35,2 1 0,-2-5-22,1 1 1,-4-2 137,1-2 0,-1-3 24,-3-1 0,-2-4 88,2 1 0,-5-3-219,5-1 346,-5 0 1,7-1-48,-3-3 0,1-2 69,3-6 0,-6-1 4,7-2 1,-3 1 10,2-5 1,4 0-187,1-4 1,-1 1 67,-4-1 0,1-4-120,-1 0 0,-3-1 70,-1 2 1,-3 6-2,4-3 1,-6 7 35,2 1 127,-3 8-247,-1-4 1,0 17-148,0 1 0,0 10 187,0 9 1,-3 3 34,-1 6 1,0 4-130,4 3 0,0 2 59,0 2 1,0-5-112,0-3 1,4-3 18,0 0 0,4-6-173,0-3 0,-2-2 101,2-1 0,-2-5 124,2-3 0,1-2-348,-5-2 1,3-3-204,-3 0 647,5-1 0,-3 5 0,6-1 0</inkml:trace>
  <inkml:trace contextRef="#ctx0" brushRef="#br0" timeOffset="37">16595 7024 7569,'0'6'12,"0"-1"390,5-5 88,-4 0 207,4 0-186,0 0-239,-4-5 0,4-1-76,-5-6-36,0 6 1,0-4-55,0 2 0,0-2 0,0-1 261,0-1-362,0 1 0,0-2 85,0-2 0,0 1-207,0-5 1,4 0 93,0-4 1,4 0-161,-5 0 0,6 1 59,-1-1 1,1-5-30,-2-3 0,2 1 83,-5-4 0,4 3 41,-5-3 0,3 1 39,-3 6 0,-1-3-39,1 3 1,-1 2 153,-2 6 0,0-2-72,0 6 1,4 0 276,-1 4-73,1-1-185,-4 6 1,1 2-114,3 8 1,-1 3 91,4 9 0,-3 1 72,4 6 0,1 1-77,6 3 0,-1 2 92,5 5 1,0 1-90,4-1 1,0-1 32,-1-3 1,1-2-54,0-5 1,-1 0-51,-3 0 1,1 0 13,-5 0 1,1-6-131,-5-1 1,0 0-45,1-1 0,-5 1 51,1-5 1,-5 0-555,0 1 0,0-1-163,1 1-571,-3-1 1418,4 0 0,-10 1 0,-1-1 0</inkml:trace>
  <inkml:trace contextRef="#ctx0" brushRef="#br0" timeOffset="38">16606 6853 7569,'5'-12'0,"5"6"0,5 2 0,2 1 0,-2 0 0,-1 1 0,5-1 0,1 0 342,7-1 0,2 2 429,6-6 1,-5 4-626,0-3 0,-3 4-306,4-1 0,-7-1-448,-2 1 0,1 1 406,-4 3 202,-2-6 0,4 0 0,-3-5 0</inkml:trace>
  <inkml:trace contextRef="#ctx0" brushRef="#br0" timeOffset="39">17291 6544 7569,'0'-18'0,"0"2"73,0 4 0,1 1 84,3 0 0,1 3 421,3 0-402,-3 6 0,-4-3 818,3 5-724,-3 0 1,8 9-1,-5 3 200,-1 5-350,3 7 1,-5 6-70,3 8 1,1-2 75,-1 2 1,0 1-214,-4 0 1,0-5-70,0-4 0,0-1 94,0 2 1,4-4-357,-1-8 0,1 1-45,-4-5 98,5 0 0,-2-5-145,4-2-656,-4-3 560,2-5 605,-5 0 0,0-5 0,0-1 0</inkml:trace>
  <inkml:trace contextRef="#ctx0" brushRef="#br0" timeOffset="40">17074 6521 7569,'4'-17'42,"0"1"1,8 4 56,0 0 0,11 6 174,0 2 1,3-1-93,1 1 1,-3 0 87,3 4 1,2-1-277,1-3-8,3 3 1,-2-4-10,-1 5 0,-3 0 120,3 0 1,-3 0-191,3 0 1,-4 0 58,0 0 0,-1 0-193,-3 0 0,1 0 49,0 0 1,-4 0-24,0 0 1,-5 0-61,1 0 223,-2 0 1,-5 0 323,-1 0-219,-4 0 1,1 0 147,-8 0-116,3 0 1,-10 1 74,4 3 1,-3-1 130,-2 4 0,1 1-120,-1 3 0,1 2-58,-1 2 1,1 3-30,0 5 0,-1 0-220,1-1 1,3 5 62,1 0 1,4 1 42,-1-2 1,3-2-71,1 3 0,5-3-3,3-1 0,3-1-130,4-3 1,3 1 101,5-5 0,1-3 41,3-5 0,-2-4 216,6 1-176,-6-3 0,7-1 133,-6 0 1,1 0-81,-4 0 1,0-5 423,-1-3-285,-4-2 0,0-3 50,-3-2 1,-2 1 24,2-5 0,-7 4 309,-4-4-309,2 0 1,-5-8-82,3 0 1,-7-4-166,0 0 0,-10-2 0,0 0-283,-3 3 182,-3 2 1,-9 6 0,-3 3-516,-2 4 0,-2 7 317,-3 5 1,6 3-131,-2 3 1,5 8 444,2 4 0,0 10 0,9-1 0</inkml:trace>
  <inkml:trace contextRef="#ctx0" brushRef="#br0" timeOffset="41">18285 6441 7569,'0'-15'-192,"0"0"-1,0 0 372,0 8 362,0-3 2,5 9-86,-4-4 0,4 6-176,-5 3 1,0 7-115,0 8 0,0 4-22,0 4 0,4 1-1,0 2 1,0 6-61,-4-6-92,0 6 152,0-7 0,0 1 37,0 1 0,0-6-328,0 2 0,0-7-445,0-1 1,0-5 331,0 1 0,0-2-61,0-1 0,1-5-169,3 1-64,-3-6 203,4 3-39,-5-5 191,0 0 1,0-10 0,0-2 0</inkml:trace>
  <inkml:trace contextRef="#ctx0" brushRef="#br0" timeOffset="42">18136 6453 7569,'5'-15'237,"3"-1"0,3-3 362,5 4 1,3 0-519,7 3-107,-2 1 0,6 1 278,-4 2 0,-2-1-87,3 6 0,1-3 42,-1 3 0,3 1-47,-3-1 1,-1 3-181,-3 3 1,-5 8 56,-3 4 1,-2 1-141,-2-1 1,-3 3-55,0 5 0,-6 4-38,2-1 1,-8 2 12,-4-1 1,-3-2 41,-4 6 1,-3-6 0,-6 2-362,-3-3 318,3-6 1,-4 2 51,5-5 0,2 4 7,2-3 1,2-5 162,6-3 1,3-2 170,1 1 193,4 4-75,-2-5 0,10 4-146,3-2 0,2 1 81,1-6 1,5 5-39,-1-4 0,5 1-4,-1-1 0,1-3-49,-1 3 0,2-3-297,-6-1 0,5 4-277,-1 0 1,-2 0-908,-2-4 1309,-2 5 0,-2-4 0,1 4 0</inkml:trace>
  <inkml:trace contextRef="#ctx0" brushRef="#br0" timeOffset="43">19415 6373 7569,'-6'-7'986,"-4"-3"-905,9 9 1,-9-4 130,2 5 1,2 0 115,-2 0 0,0 6-167,-3 6 1,0 4-12,-1 7 0,2 1-10,2 3 20,-2-3 1,8 9-176,-6-3 0,5 0 50,0 0 1,0-5-125,-1 2 1,3-3 55,-3-1 1,7 0-187,1 0 1,8-4 121,0 0 0,7-5 7,0 1 0,6-4 108,2-3 0,3 1 12,-3-5 0,5 0 30,-2-4 0,-1 0-65,2 0 0,-5-6 159,5-1 1,-6-3-69,2-2 1,-4 0 129,-4-4 1,-3 2-75,-4-5 1,-2 0-99,-3-4 1,-1-4-32,-6-4 1,-2-2-112,-2-1 0,-2 0-42,-5-1 1,-6 1 73,-2 0 0,-8 8-265,-3 4 1,0 8 112,-5 2 0,4 2-191,-7 6 0,7 2 18,4 5 0,5 4-54,3 4 0,2 4 445,6 1 0,-1 9 0,1-1 0</inkml:trace>
  <inkml:trace contextRef="#ctx0" brushRef="#br0" timeOffset="44">19929 6373 7569,'0'-15'475,"0"-1"1,2 1-338,1 4 1,0 3-40,5 1 167,-6 4 1,5-2 401,-4 5-475,-1 0 1,3 6-8,-5 6 0,0 4 77,0 7-126,0 5 1,0 1-108,0 5 0,0-1 50,0-2 1,0 4-197,0-4 0,0 4 94,0-4 0,0-3-157,0-2 1,1-3 77,3-4 0,-3 2 12,3-6 1,1 0 54,-1-4 0,3 1-95,-3-1 1,4-3-174,-4-1 8,-1-4 0,-1 2-749,1-5 366,-1 0-433,3 0 1110,-5 0 0,-5-10 0,-2-3 0</inkml:trace>
  <inkml:trace contextRef="#ctx0" brushRef="#br0" timeOffset="45">19918 6636 7569,'5'-8'0,"3"0"0,2 6 95,1-2 0,1-1 143,-1 1 0,1 0-38,-1 4 0,2 0 172,2 0 1,3 0-31,4 0-199,1 5 0,-4-3-201,0 1 1,0 0 50,4 1 0,-5-3-551,-3 3 444,3-3 1,-5-1-968,2 0 1081,-7 0 0,-3 0 0,-5 0 0</inkml:trace>
  <inkml:trace contextRef="#ctx0" brushRef="#br0" timeOffset="46">19838 6339 7569,'14'0'110,"5"0"1,3-5 85,12-3 1,-1 3-83,9 1 0,-7 1 123,0 0 1,-1 1-250,-4-1 1,3 1-152,2 2 1,-2 0 162,-3 0 0,3 0 0,-4 0 0</inkml:trace>
  <inkml:trace contextRef="#ctx0" brushRef="#br0" timeOffset="47">20797 7389 7569,'5'-6'158,"-3"-4"-44,3 3 0,-1 0 68,-1-1 1,5 1 55,-4-5 0,3 0 110,-3-4 1,1 2-117,-1-5 0,-3 4-23,3-4 1,-1 0 112,1-4-173,-3 0 0,5 0-10,-2 1 1,2-6-60,6-3 0,-3-2 1,1-2-54,2-3 11,2 2 1,-2-7-202,-1 5 0,1-4 107,-1 4 0,4-5-35,1 1 1,-1-2-53,-4-2 0,1 5-64,-1 3 1,-5 3 148,-2 0 1,1 2 8,-1 3 1,0 3 427,-4 8-130,0 3 224,0 4-72,0 6-483,0 1 1,4 6 129,0 3 0,1 2 76,-2 6 0,4 4-224,4 3 1,-3 3 83,-1 1 0,0 0-53,0-1 1,0 1 25,-3 0 1,-3-4-105,3 0 0,1-1 78,-2 1 1,1-3-73,-4-4 1,0-5-84,0 1 124,5-5 1,2 2 52,4-5 1,1 0 0,0 0-100,3 0 200,-2-5 0,9-3-78,-3-7 1,2 1 53,2-5 0,-4 4 1,-1-4-58,-2-2 27,0 0 0,-5-6-1,1 0 0,-2 1 3,-3 3 0,0 1 174,-4 3-129,-1 3-67,3 4 12,-5 6 1,-1 2 279,-3 8 1,2 7-67,-1 8 0,-2 4-111,1 4 0,0 2 128,4 5 0,-4 2-81,0 2 0,1-6 11,3 2 1,0-4-69,0 1 0,1-3 114,3-5 1,-3-2-73,3-2 1,1 2-268,-1-6 0,1-1-280,-2-7 1,-1 3-436,2-2 1,-3-2 854,-1 2 0,-5 0 0,-2 3 0</inkml:trace>
  <inkml:trace contextRef="#ctx0" brushRef="#br0" timeOffset="48">13694 14938 7528,'0'-6'1411,"0"1"1214,0 5-2441,0 5 1,0 1 0,0 6 0,3-1-18,1 1 0,4 0-101,-4 4 0,5-4-18,-2 4 1,3 0 75,2-1 1,-3 6-106,2-2 1,-6-2-9,7 2 1,-5 0-59,1 4 0,2-4 44,-2 0 0,-2-3-61,1 3 1,0-5 25,0 1 1,4-2-158,-4-2 1,3 0 15,2 1 1,3-2 86,0-2 1,0 0 80,-3-4 1,3 4 14,0-4 0,1-1 11,-5-3 1,4 0-24,0 0 0,1 0 15,-5 0 1,1-1-45,-1-3 0,2-2-86,2-5 1,-4-1-53,1 1 0,-1-2 78,-3-2 1,2 2 34,1-2 0,-3-2-20,0 2 0,-6-5 8,2 1 0,-3-3 39,-1-1 0,0-1 121,0-2 0,-1 0-105,-3-4 1,3 3 33,-3-3 1,3 3-197,1-3 0,0 3 109,0-3 1,0 5-187,0 3 1,0 4-357,0 6-47,0 1 232,0 5 0,0 6 429,0 7 0,-10 3 0,-3 2 0</inkml:trace>
  <inkml:trace contextRef="#ctx0" brushRef="#br0" timeOffset="49">14425 14904 7569,'-7'-1'791,"3"-3"-137,3 3-50,-4-4-116,4 5 59,-4-5-316,5 3 0,0-1 17,0 6 1,0 5-54,0 7 0,0 3-123,0 5 1,4 0 122,-1 0 0,1 3-133,-4 1 3,5 5-91,-4-3 0,6 1-51,-3 1 0,-3-6-36,3 2 1,1-4-111,-1-4 1,3 1-48,-3-5 1,4-3-99,-5-5-8,6-4-138,-2 2 210,-1-5 0,3-1-101,-5-3 0,-2-3-245,-6-4 1,-2 0 227,-5-1 0,-1-1 136,1-2 0,1 1 286,2-5 1,-1 3-1,5-7 0,-3 3 114,3-7 1,0 3-89,4 1 0,0 0 79,0 0 1,0 2 128,0 2 1,1-2 268,3 6 0,-1 0 324,4 3 210,-4 6-624,7-4 1,-7 10-129,4 0 1,0 1-120,0 7 1,3 3 22,-2 5 1,3 3-13,5-4 1,-2 5-10,5-1 1,-2 3 22,2 1 0,4-1-44,0 1 0,0-1-99,4-3 0,-2 1-39,2-5 1,-3 2 70,2-2 0,-3-6-63,-4 2 0,2-3 99,-6 0 1,4 1-236,-4-6 55,0 1 97,-3-4 13,-6 0 0,3-1 4,-5-3 0,-1-2 169,-3-6 0,-3 1-101,-1-1 1,-5-3-166,1 0 0,-2-5-10,-1 1 0,3 1-113,1-1 1,0 0 70,0-4 0,-2-4-130,5 1 1,0-1-82,4 4 0,0 0-240,0 0 1,1 2-1263,3 2 845,3 2 967,9 6 0,-3 0 0,3-1 0</inkml:trace>
  <inkml:trace contextRef="#ctx0" brushRef="#br0" timeOffset="50">15087 14893 7569,'-6'-5'-1684,"1"-2"1684,5 1 318,0 1 93,0 5 1,1 5-145,3 3 0,-2 6-109,6 1 1,-4 5-102,3-1 1,-4 7 63,1 0 1,-2 5 143,2-5 1,-3 6-74,3-2 1,-2-2-278,2-1 0,-1-3-5,4-1 1,0-5-155,0-3 1,2-2-274,-5-2 138,5-5-191,-3 5 0,1-11 570,-4 0 0,-1-5 0,-2-7 0</inkml:trace>
  <inkml:trace contextRef="#ctx0" brushRef="#br0" timeOffset="51">15053 14824 7569,'-4'-12'-68,"0"-4"1,5 5-75,7 0 0,2-1-82,2 4 264,4 3 1,-2-3 136,5 4 0,0-4 191,4 4 0,0 0-192,0 4 0,-1-3-28,1-1 1,-4 0-206,0 4 1,0 1 65,4 3 0,0-1-128,0 4 0,-5-3-8,-3 4 0,-4-1-18,-3 5 1,-2-5-5,-2 1 0,-3 0-50,3 3 1,-4 4 101,-4 0 0,-3 2-18,-8-2 1,1-2 206,-5 2 0,1-6 25,-1-1 1,-3-1 52,3 5 0,-2-5-75,-2 1 1,4-4 76,0 3 1,5-3 129,-2 4-42,4-6 0,5 5 26,4-4-175,1-1 0,4 4-98,1-2 1,5-2 55,7 6 0,4-4-2,8 3 0,-2 0-39,6 0 1,-1 4-7,4-4 0,-4 2 16,-4-1 1,0 2-16,0-3 0,-5 4-5,1 0 0,-6 0-62,-1 1 1,-7-1-56,-5 1 0,2-1 61,-1 0 0,-5 2-67,-7 2 0,-7-2 47,-4 2 0,-8 2-3,-3-2 1,-3 0 20,-1-3 1,-2-1-2,-2 1 1,4-5 30,0 1 0,2-6 7,9 2 0,-1-3-388,9-1 292,-1 0 0,10-1-391,2-3 0,3-2 83,1-5 0,5 2 407,3-3 0,7 3 0,3-7 0</inkml:trace>
  <inkml:trace contextRef="#ctx0" brushRef="#br0" timeOffset="52">15727 14790 7569,'5'-6'363,"-4"-4"237,4 8-131,0-3-223,-4 5 1,4 1-58,-5 3 1,4 4-12,0 7 1,4 3-32,-5 5 1,2 1 0,-1 2 0,-2 0 35,1 4 1,-1-3 11,-2 3 0,0-3-130,0 4 0,3-6-91,1 2 0,0 0-63,-4 0 0,4-2-20,0-5 1,3 0-133,-3-5 1,1 0-5,-1-3 0,-3-1-530,3 1 358,-3-6 0,1 3-151,1-5-729,-1-1 1297,3-3 0,-10-5 0,-2-1 0</inkml:trace>
  <inkml:trace contextRef="#ctx0" brushRef="#br0" timeOffset="53">16126 14733 6764,'0'-8'-123,"0"1"662,0 4-207,0-2-312,0 5 1,-1 5 178,-3 3 1,2 7-18,-6 4 0,2 6-14,-2 2 1,-2 9-1,2-2 1,-2 8-140,-1 0 0,1-2 39,2 2 0,-2-4-29,2 4 1,3-9-28,1 1 1,-1-7-154,1 0 1,1-5-114,3-3-14,0-2 1,1-7-1020,3-2 653,-3-3 634,9-5 0,-4-5 0,6-2 0</inkml:trace>
  <inkml:trace contextRef="#ctx0" brushRef="#br0" timeOffset="54">16081 14710 7569,'-7'-11'-688,"2"4"1041,5 2-232,0 5 1,0 5 101,0 3 1,5 7 26,3 4 1,-2 4-72,2 4 1,-4 3-13,3 8 1,1-2-23,3 2 0,1 0 44,-1-4 1,1 5-60,-1-8 0,4 3-31,0-7 0,2-1-147,-2-3 0,-1 0 7,5 0 0,-4-4-152,4 0 0,-5-9 93,2 2 0,-4-3-171,0 2-303,-1-5 0,-3 3-102,-1-5-300,-4 0 976,-3-4 0,-12-5 0,-5-2 0</inkml:trace>
  <inkml:trace contextRef="#ctx0" brushRef="#br0" timeOffset="55">15944 15178 7569,'-7'-5'-913,"7"4"927,8-3 1,3 3 330,4 1 0,-6 0-253,3 0-108,2 0 0,3 0-21,6 0 0,5-1-173,3-3 1,-1 3-197,4-3 0,-3-1 406,3 1 0,0-5 0,-4 3 0,4-6 0</inkml:trace>
  <inkml:trace contextRef="#ctx0" brushRef="#br0" timeOffset="56">16754 14710 7110,'-11'-5'-1032,"3"4"1032,1-3 0,-1 3 0,-3 1 27,-6 0 0,-1 5 179,-4 2 0,0 0 137,3 0 1,-3 1-132,3 3 1,-1 2 43,1 2 0,-1-2-77,5 2 1,-1-2 34,5-2 1,1 1-172,2-1 1,-1-3 105,5-1 1,1-3-130,3 4-47,0-1 0,1 5 82,3-1 1,2-1 7,5-2 1,5 2-26,-1-2 1,5 1-24,-1-2 0,3 3-55,1-2 0,5-2 114,2 2 0,3-2-5,1 2 1,-5 2-90,-2-2 1,-3 2 65,-1 1 0,-5-3-89,-3 0 0,-6 0 5,-1 8 1,-6-4 24,2 4 0,-4-3 9,-4 3 1,-2-2-11,-6 5 1,0-5-73,-4 1 0,-1 1-116,-6 0 1,-4-1-40,1-4 1,-5 1 74,4-1 0,-3-3 99,3-1 1,1-4-4,3 1 1,4-3 13,0-1 1,5 0-248,-1 0 157,7 0 1,3-5-404,5-3 1,0-2 548,0-1 0,10-1 0,3 1 0</inkml:trace>
  <inkml:trace contextRef="#ctx0" brushRef="#br0" timeOffset="57">17040 14824 7569,'-6'-5'0,"-3"-2"-67,5-9 111,5 4 0,0-5 147,3 6-129,-2 4 428,3 2-221,-4 5-34,4 0 1,-5 5 90,0 3 1,0 3-143,0 5 1,4 1 10,0 6 0,-1 0-36,-3 0 0,0 4-19,0-1 0,0 2 12,0-1 0,0-2-33,0 6 1,0-5-145,0 5 0,0-6 47,0 2 0,0-3-139,0-1 1,0-2-123,0-2 0,0-1 135,0-3 1,4-6-30,0 3 0,1-3-59,-1 2-192,-3-5 349,4-1 8,-5-5 4,0 0 34,5 0 0,2-1-289,4-3 0,4-1 84,0-2 1,6-4-88,-2 4 0,2-3 59,2-2 1,-4 5-40,0-1 0,-3 2-41,3-2 1,-7 2-45,0 2 0,-1 3 346,-3-3 0,-1-1 0,-3 1 0,0 0 0,-14-1 0,3-1 0</inkml:trace>
  <inkml:trace contextRef="#ctx0" brushRef="#br0" timeOffset="58">16994 15076 7569,'-6'-12'0,"7"2"-290,11 2 115,4-2 0,3 9 184,0-3 1,-1 2-82,1-2 1,4 3-129,0-3 0,-1 2 98,5 2 1,-3-3-70,-1-1 1,-4-1 170,0 1 0,-5 3 0,8-9 0,-5 3 0</inkml:trace>
  <inkml:trace contextRef="#ctx0" brushRef="#br0" timeOffset="59">16994 14801 7569,'7'-16'-591,"3"3"1,1-2 213,8 7 302,8-2 0,1 5 75,2-2 0,1-4 0,-1 4 0,-3 0 60,7 0 1,-6 0-10,2 0 0,-4 1 121,0 2 1,-3 2-90,-4-1 0,-2 0 337,-6-1-205,1 3 0,-5-4 438,1 5-238,-6 0-253,4 0 1,-5 4 80,3 0 1,-3 6-58,3 1 0,1 6-77,-1 5-88,-1 1 109,-3 0 0,4 5-63,0 3 1,0 2 5,-4 1 1,0 0-123,0 0 0,0-3 90,0-1 0,0-4-131,0 0 0,0-2-27,0-1 1,0-4 61,0 0 0,1-6-327,3-2 1,-3 1-6,3-5 1,-2-1-670,2-3 243,-2-1 813,3-2 0,0-11 0,1-1 0</inkml:trace>
  <inkml:trace contextRef="#ctx0" brushRef="#br0" timeOffset="60">17405 14779 7569,'0'-17'0,"0"3"-253,0-5 1,2 5-253,1-1 1,8 3 392,4 5 165,0-3 1,-3 8 85,-1-1 1,0 1 296,1 2 0,0 0-67,4 0 1,-4 2-133,4 1 1,0 4-61,-1 4 0,4 1-45,-3-1 0,4 2-6,-1 2 1,-1-2-37,1 2 1,-4 1-138,4 0 0,-1 3-25,1-4 1,-3 5-202,-4-1 0,3-1 35,0 1 1,-3-4 100,-5 4 0,-4 0 128,1 4 1,-4-1-66,-4-3 1,-4 2 161,-7-2 0,-3 5-15,-5-1 1,-3 3 91,-1-7 1,-6 2-83,-1 2 0,-1-4-43,-3 0 1,7-5-179,0 1 1,7-6 85,1-1-565,0-6 325,11 4 0,0-8-356,9-2 648,1-2 0,7-5 0,2-1 0</inkml:trace>
  <inkml:trace contextRef="#ctx0" brushRef="#br0" timeOffset="61">17965 15178 7569,'5'7'86,"-2"2"205,4-6 0,-4 10 213,1-2 1,-3 3 315,-1-2 0,0 4-371,0 3 0,-4 7 25,0 0 0,-5 5-218,2-4 1,-3 4-294,-2 0 1,5-3 54,-1-2 0,0-2-122,-3-1 0,5-5-738,2-3-280,-3-2 1,5-7 1121,-6-2 0,1 2 0,-5 1 0</inkml:trace>
  <inkml:trace contextRef="#ctx0" brushRef="#br0" timeOffset="62">18764 14699 7569,'-6'0'30,"-4"-5"300,9 3 1,-9-3 199,2 5-307,-2 0 0,-2 0 39,1 0 1,-4 0-23,0 0 0,-1 4-24,5 0 1,-1 5 88,1-2 0,0 5-91,-1 3 1,1-1-32,-1 5 1,-3 0-52,0 4 1,0 4 18,3-1 1,1 2-66,-1-1 1,1-2 23,0 6 0,0-6-202,4 2 1,-2-3 51,5-1 1,0-1-76,4 1 1,2-1-45,1-3 1,4 1 65,4-5 0,4 4-42,1-3 0,4-2-11,-1-7 1,2 2-71,2-5 0,1 0 91,3-4 1,-2 0 24,6 0 1,-4-5 32,3-3 1,-1-6 70,2-1 0,-3 0 51,-6 3 1,0-1-81,-3-2 0,-2 3 83,-6-4 0,-1 4 29,-2 0 0,1 1 73,-6-1 0,1 1-58,-4 0 1,1 0 226,3 4-93,-2 2 217,3 0-548,-5 3 190,0-3-244,0 15 1,0-2 75,0 7 0,0-2 111,0-2 1,0 1-57,0-1 1,5 4-14,2 1 1,7-2-1,2-7 0,4 3 31,-1-2 1,2-2-164,2 2 1,1-5 73,3 0 0,-3-1-58,3-2 1,1-4 50,-2 0 0,1-5 28,-4 1 1,0-5 56,0-3 0,-4 0 134,0 1 1,-9-3-21,1-5 1,-7 1-88,0 3 1,-3-6 75,-1 2 1,-1-2-1,-3 2 0,-7-4-44,-8 1 0,-4-1-16,-4 4 0,-2 7-9,-5 4 1,-2 6-86,-2 6 1,1 0-163,-5 0 1,5 10 89,-1 5 1,2 6-72,-2 1 1,7 1-668,1 0 0,11 0 872,7 0 0,1 0 0,4-1 0</inkml:trace>
  <inkml:trace contextRef="#ctx0" brushRef="#br0" timeOffset="63">19530 14847 7569,'-7'0'1116,"2"-5"-1010,5 4 421,5-4 183,-3 5 0,3 0-91,-5 0-378,0 5 1,3 1-10,1 6 0,0 4 22,-4 3 1,0-1-109,0 1 0,0 0-75,0 4 0,0 0 67,0-1 0,-4 5-125,0 0 1,1-1-94,3-3 1,0 0 58,0 0 0,1-4-60,3 0 1,-2-4 21,6 4 1,0-6-3,3-2 1,-3 0 17,-1-8 0,-3 5-251,4-4 86,-6 0 147,3-4 1,-5-2 54,0-2 1,-1-2-33,-3-5 1,2-2-106,-6-2 0,0-2 117,-3-2 1,3-1 2,1 5 0,3-6 44,-4 2 0,6-2 119,-2-2 1,3 0-113,1 0 0,0 0 5,0 1 0,0 0-20,0 3 1,3 2 10,1 6 0,0 3 193,-4 1-127,0 4-79,5-2 0,-4 6-43,3 3 1,3 3-95,0 4 0,0 0 194,0 1 1,1 1-52,3 2 1,4-1 89,1 5 1,0-4-61,-1 4 0,-1-4 31,5 4 1,-3-5-81,3 2 1,-5-4 5,1 0 1,-2-1 22,-2 0 1,0 0-7,1-4-2,-1 3 1,1-8-6,-1 1 0,-3-1 122,-1-2 0,-3 0-77,4 0 0,-5-2 68,5-1 0,-5 0-76,0-4 0,-1-1 3,-2-4 1,4-3 11,-1 0 0,1-4 3,-4 4 1,-4-6-29,1 2 0,-5-2-86,4-2 1,-5-4-37,2 1 0,2-2 62,1 1 0,-1 2-329,1-6 1,0 5 17,4-5 1,0 6-78,0-2 0,4 3 9,0 1 1,3 5-667,-3 3 660,5 8 0,-7-2 50,6 5 0,-5 1-801,0 7 1155,-1-3 0,3 15 0,1-4 0</inkml:trace>
  <inkml:trace contextRef="#ctx0" brushRef="#br0" timeOffset="64">20306 14710 7569,'-6'-11'0,"2"-1"0,3 1 0,1-1 0,4 5 573,-1-1-306,6 1 1,-7-1 358,1 0-150,-1 6 0,-9-3-222,-4 5 1,0 0-54,-5 0 0,-1 1-64,-2 3 1,-7-2-8,-1 6 1,1 0 0,3 3 0,0 0 1,0 1 1,4-1-151,0 1 1,5-1 27,-1 0 0,4 1-114,3-1 0,3 1-90,5-1 0,1 1 79,3-1 1,4 0 31,7 1 0,3-1 77,4 1 1,5-1-19,0 1 0,1-1 1,-2 0 1,0 1 19,4-1 0,-4-2-30,0 3 0,-3-7 2,-4 6 1,1-1-112,-4 5 1,-1-2 77,-4 2 0,-4-1-73,-4 2 0,-1-4 51,-2 3 0,-2 2 21,-1-2 0,-5 2 20,-7-2 0,-7-2 14,-4 2 1,-6-4 12,1-3 0,2 1 123,-1-5 1,3 3-17,-3-3 1,9 0 6,2-4-700,5 0 412,8 0 0,1-5-690,5-3 1,5-2 881,3-2 0,2-4 0,1-2 0</inkml:trace>
  <inkml:trace contextRef="#ctx0" brushRef="#br0" timeOffset="65">20489 14687 7569,'0'-18'317,"0"-3"1,1 8-128,3-2 0,2 6 678,6 1-278,-6 6-88,4-3-253,-8 5 0,3 1 0,-5 3 1,0 7 24,0 8 1,0 4-34,0 4 0,0-2-162,0 6 0,-4-1 66,0 4 0,-1 1-74,1-1 0,3 0 6,-3 0 1,3-3-106,1-1 1,0-3-17,0 4 0,4-10-115,-1 2 0,5-7-23,-4 3 0,5-5 70,-2 2 0,2-7-373,-1-2 1,2-3 195,-2 4 0,-2-6-579,2 2 1,-5-3 867,5-1 0,-5-5 0,2-1 0</inkml:trace>
  <inkml:trace contextRef="#ctx0" brushRef="#br0" timeOffset="66">21049 14607 7569,'-12'-7'389,"1"-1"-114,4 6-73,-3-9 0,4 10 22,-5-3 1,3 2 32,0-2 1,1 3-75,-5-3 1,0 3-28,-4 1 1,2 3 23,-5 1 1,4 5-1,-4-1 1,-1 3-29,-7 4 0,3-2-24,-3 2 1,3-1-71,1 1 0,2-2 65,2 2 1,2-2-145,6-2 0,5 1 39,2-1 1,3 1-17,1-1 1,1 1-56,3-1 1,7 0-89,8 1 1,3-5 37,0 1 0,4-2-85,4 2 1,-3 1 39,7-5 1,-6 5 95,3-2 1,-2 0 117,1 0 0,-2-3-64,-5 4 1,-4-2 10,0 2 0,-6 2 14,-2-3 1,-1 3 220,-6 2-193,0-1 0,-5 5 0,-3-1 0,-4 0-37,-7-4 1,-7 1 14,-4-1 1,-7 5-102,-1-1 0,-1 0-8,-3-4 1,4 0-71,3-4 1,5 2 57,7-5 0,2 0-215,6-4-251,-1 0-24,6 0 0,6-5 578,8-3 0,7-2 0,3-2 0</inkml:trace>
  <inkml:trace contextRef="#ctx0" brushRef="#br0" timeOffset="67">21357 14653 7498,'0'-8'628,"0"1"-262,0 4 1,1-2-42,3 5 0,-1 0-124,4 0 1,0 1 28,0 3 0,2 6-47,-5 6 1,0 5 19,-4 2 0,0 0 3,0 3 1,0 4-130,0 0 0,0-1 3,0 2 0,-4-6-62,0 2 0,0-3-12,4-1 0,0 0-128,0-1 0,2-4-237,1-3 0,-1-2 48,1-1-359,4-1-280,-6 0-371,4-4 1321,-5-2 0,0-5 0</inkml:trace>
  <inkml:trace contextRef="#ctx0" brushRef="#br0" timeOffset="68">21026 14687 7569,'13'-18'539,"2"3"1,4 6-441,7 2 0,4 4-135,4-1 0,1-1 46,3 2 1,-1-5 7,5 4 1,-5-4-50,1 5 1,-2-5 25,-2 4 1,0-1-96,0 1 1,-3 2 91,-1-6 1,-3 4-2,3-3 1,-6 4 49,-1-1 0,-2 2-6,-10-2 1,3 3 90,-6-3 255,-3 3 226,0 1 48,-5 0 0,0 5-514,0 2 0,0 7-7,0 2 0,-2 5 9,-1 2 0,-2 1 6,-3 7 0,-2-2-3,2 1 0,-1 3-29,2-2 1,-2 2-173,5 1 1,0-4 71,4 1 1,0-2-219,0 2 1,5-4 77,3-4 0,2 0-20,1 0 1,1-4 27,-1 0 1,1-5 24,-1 1 1,-3-6 140,-1-1-158,-4-6 382,7 3 62,-9-5-138,4 0 0,-3-1-191,2-3-202,-3-2 0,9-6 105,-2 1 0,-2 1-106,1 2 1,1-1-188,4 6 0,-1-5 141,0 4 0,1 0-42,-1 4 0,1 0 106,-1 0 1,0 0 194,1 0 1,-1-1-156,1-3 0,-1 3 96,1-3 0,-1-1-126,0 1 0,1-3-279,-1 3 446,1-5 0,-6-2 0,-1-7 0</inkml:trace>
  <inkml:trace contextRef="#ctx0" brushRef="#br0" timeOffset="69">21631 14916 7732,'0'-12'489,"5"2"-642,3 2 1,6 3 56,1 5 0,0-3 294,-3-1 1,-1 0-63,0 4 1,2-1 216,2-3 0,-1 3-156,5-3 1,0 3-293,4 1 0,0 0-71,0 0 0,0 0-249,0 0 0,-4 0-122,0 0 0,-5-4 73,1 0 464,-2 0 0,-2-1 0,0-1 0</inkml:trace>
  <inkml:trace contextRef="#ctx0" brushRef="#br0" timeOffset="70">21620 14676 7569,'11'-12'495,"6"1"1,0 5-274,6 2 0,5-1 20,3 1 1,-2-1-150,1 1-10,-4 3 0,5-8 56,-4 5 0,3-1 3,-3 1 0,4 3-104,-5-3 1,2 2-133,-1-2 0,-3 3-24,3-3 0,-5-1 90,-3 1 1,2-4-37,-6 4 1,4-3 75,-4 3 22,0-5 39,-3 8 1,-2-6 446,-2 4-199,-3 1 107,-5-3-274,0 10 1,0 3 16,0 7 0,0 3-88,0 5 0,-2 1 53,-1 3 1,0 1-4,-5 2 0,5 3-44,-5-3 1,4 3 1,-3 2 0,3-1-47,-4 0 1,6-5-100,-2-2 1,3-3-60,1-1 0,0-1 70,0-3 0,1-3-218,3-4 152,-3-1 1,8-3-10,-5-1 92,-1-4 0,-1 2 5,1-5 0,-1-5-15,2-3 0,-3-2 6,-1-1 0,0-1-93,0 1 1,-4-6 53,0-2 1,-3 1-56,3-1 1,-4 0 120,4-4 0,1 4 95,3 0 1,0 0-109,0-3 0,1-1 11,3 0 1,1 5 35,2 3 1,3 2 118,-2 2 1,-2 1 50,2 2 1,-4-1 99,3 5-252,-4 0 1,3 6 19,-2 2 0,1 2-9,3 5 1,1 5 20,-5-1 0,4 4 2,0-4 1,2 5-47,2-1 1,-1-1-75,0 1 1,2-4-203,2 4 0,-2-3 102,2 3 0,-2-5-64,-2 1 1,1-2 81,-1-2 1,-3-3 9,-1-1 0,-3-4 89,4 1 231,-6 2-77,4-5 62,-6-1 0,0-6 109,0-6 1,0 0-52,0-3 0,0 1-23,0-5 0,-4 3 19,0-3 1,0 0 66,4-4 0,0 4-236,0 0 0,0 0-120,0-4 0,1-3-422,3-1 1,-1 0 279,4 5 1,-3-5-150,4 0 0,-4 2 143,3 6 0,-3-1-471,4 4 0,-6 5-455,2 3-54,-3 6 231,4-3 26,-3 5 911,3 5 0,-10 1 0,-2 6 0</inkml:trace>
  <inkml:trace contextRef="#ctx0" brushRef="#br0" timeOffset="71">22819 14573 7869,'0'-6'2515,"0"1"-2138,0 15 0,-1-3-95,-3 9 0,1 1-221,-4 2 1,0 3 109,0 1 1,2 5 23,5 2 0,0-1-11,0 2 0,0-6 0,0 2 0,1-3-113,3-1 0,1-2-26,2-2 1,4-2-268,-4-6 1,0 3 155,0-2 1,-3 0-962,4-8 15,-1 5-492,-1-8 1046,0 4 1,-6-6-49,0-3 1,-6-3 505,-1-8 0,-3 2 0,-2-4 0</inkml:trace>
  <inkml:trace contextRef="#ctx0" brushRef="#br0" timeOffset="72">22465 14550 7569,'18'-11'1703,"4"-1"-1091,6 1 1,9 5 460,5 2-723,0 2 1,10-1 35,-3-1 1,2-4-394,2 4 1,2-3 177,-5 3 1,-5 0 11,-3 4 1,3 0-271,0 0 0,-4-4 91,-15 1 0,-4-1-1966,-11 4 1962,-4 0 0,-7 5 0,-7 1 0</inkml:trace>
  <inkml:trace contextRef="#ctx0" brushRef="#br0" timeOffset="73">13819 16035 8618,'0'-6'1910,"0"0"-972,0 6-687,0 6 0,2 1-68,1 8 1,-1 3 111,1 5 1,-1 4-194,-2-1 0,0 6-123,0-2 1,3 2 57,1-1 1,0-2-164,-4-3 0,1-1 21,3 1 0,-3-3-105,3-4 0,1 3 62,-1-3 0,4-3 82,-4-1 0,3-2 58,-3-1 0,1-1 3,-1 0 166,-3-4-115,9 3 1,-7-9 83,4 3 32,-4-3 0,3-1 15,-2 0 145,-3 0-122,10 0-117,-5-5 1,5 3-49,1-6 0,-1 5 10,1 0 1,3 1 46,0 2 0,7-1-15,0-3 0,1 3-225,4-3 1,1 3-338,-2 1 1,1-1-90,-4-3 1,0 3 273,0-3 0,-6 3-1475,-1 1 556,-4-6 1219,0 5 0,-11-9 0,-2 4 0</inkml:trace>
  <inkml:trace contextRef="#ctx0" brushRef="#br0" timeOffset="74">13796 16400 7569,'12'-3'914,"-1"-1"0,2-4-706,2 4-59,-2 1 0,8 3 92,-2 0 1,4 0-12,4 0 0,-2-4-73,6 0 0,-2 0-77,1 4 1,3 0-333,-2 0 0,1-4 229,-2 0 1,-2 1-718,-5 3 0,-5-2 23,-3-1 1,-6 1 716,-2-1 0,-4-9 0,2-1 0</inkml:trace>
  <inkml:trace contextRef="#ctx0" brushRef="#br0" timeOffset="75">13808 16069 7569,'11'-11'423,"1"-1"1,8 2-127,3 3 0,9 0 215,2 3 1,1 3-353,7-3-269,0 3 0,4-3 191,-1 0 0,0 1-146,-3 3 1,-2 0-378,-2 0 1,-6 0 121,2 0 319,-7-5 0,1 3 0,-5-3 0</inkml:trace>
  <inkml:trace contextRef="#ctx0" brushRef="#br0" timeOffset="76">14756 15955 7569,'-8'-4'30,"1"0"321,-1 1-221,-4-3 0,1 5-1,0-3 1,-1 3 42,1 1 0,-6 1-32,-2 3 0,3 3 101,1 4 0,-2 0-46,2 1 0,0-5 35,3 1 1,2 0-93,2 3 0,2 0-53,2 1 0,3-4 39,-3-1 0,4 1-133,4 3 0,-1 1 138,4-1 0,2 0-3,6 1 0,0 3-97,8 0 1,-2 1 79,5-5 1,3 0-113,2 1 1,-2-1 45,2 1 1,-6 3-119,2 0 1,-5 0 85,-3-3 0,-2 0-121,-6 4 1,-3-2-13,0 5 0,-7-5-85,-1 1 0,-5 1-42,-7 0 1,-4 3 68,-3-4 0,-3 0 13,-1-4 1,-3 1 50,-1-1 1,-3 1-3,3-1 0,-5-3 56,2-1 0,2-4 118,1 1 1,7-3 140,1-1-189,5 0-66,-3 0 0,11-1 41,2-3 1,4-1-616,4-3 1,4-2 631,7 2 0,3-2 0,5-1 0</inkml:trace>
  <inkml:trace contextRef="#ctx0" brushRef="#br0" timeOffset="77">15144 16115 7648,'0'-18'80,"0"2"100,0 4 1,0 1 815,0-1-231,0 6 36,0 1 1013,0 5-1506,-5 5 1,4 5-113,-3 5 0,1 7-54,0 1 1,1 1 6,-2 6 1,3-3-46,1 3 0,0-4-46,0 0 1,0-1-178,0-3 0,1 0-448,3-3 1,-1 1 279,4-4 0,-4-1-224,1-4 0,1-3-501,-1-1-213,5-4 670,-3 2 0,2-6 555,-1-3 0,-4-2 0,2-6 0</inkml:trace>
  <inkml:trace contextRef="#ctx0" brushRef="#br0" timeOffset="78">14870 16001 9030,'5'-14'699,"3"2"1,8 0-505,7 8 0,1-1-99,7 1 1,-5 3 121,5-3 1,3-1-37,4 1 0,5 0-87,-1 4 0,2 0-94,2 0 0,-4 0-313,0 0 0,-4 0-501,4 0 0,-9 0 813,1 0 0,-2 0 0,2 0 0</inkml:trace>
  <inkml:trace contextRef="#ctx0" brushRef="#br0" timeOffset="79">15738 16012 7569,'0'-8'0,"0"1"0,-1 3 335,-3-4-155,3 6 0,-6-3 349,3 5 1,2 0-152,-6 0 1,4 1 21,-3 3 0,3 0-170,-4 7 0,5-1-44,-5 9 0,4 0-25,-3 4 0,4 0-81,-1 0 1,3 3 33,1 1 1,1 4-121,3-5 1,-1 1-223,4-4 1,0 0 141,0-1 1,3-3-245,-2 0 1,1-5 99,-2 2 1,2-4-14,-5 0 0,1-2-104,-1-2-121,-3 2-116,4-9-236,-5 4 820,0-5 0,0 0 0</inkml:trace>
  <inkml:trace contextRef="#ctx0" brushRef="#br0" timeOffset="80">15932 15989 7569,'-6'0'702,"-4"0"543,8 0-524,-3 5-453,5 7 1,4 2 13,0 5 0,1 4-3,-1 3 1,-3 5-139,3-5 0,-3 6 65,-1-2 1,0-2-238,0-1 1,0-3-66,0-1 1,0-5-74,0-3 1,0 1 33,0 0 1,0-5-255,0-3 179,0-1 0,4 1-381,0 0-375,0-6 643,-4 3 0,1-5-38,3 0 1,-3-1 58,3-3 1,1 2-138,-1-6 0,-1 0 157,-3-3 1,0 0 233,0-1 0,0 1 61,0-1 1,-1-3-2,-3 0 1,3-6 93,-3 2 0,-1-2 97,1-2 1,-3 0 159,3 0 1,-4 1-144,4-1 1,-1 0 420,2 0 0,1 4-122,-1 0 1,1 5 547,2-1-329,0 7-66,0-2-652,0 9 45,5 6 1,2 2-28,4 9 0,1 0 109,-1-1 0,0 4-312,1-3 0,-1 3-16,1-4 1,-1 0-95,0-3 1,5-2 107,-1-3 0,4 2 28,-4-5 0,5 0 64,0-4 1,0 0 26,-1 0 1,2-5-9,-2-3 0,-1-2 13,1-1 0,-5-1 54,1 1 1,-2-1 49,-1 1 0,-5-4 154,1-1 1,-2 0-50,2 1 1,1 1 124,-6-5 0,3 5-14,-3-2 0,-1 4-43,1 0 1,2 1-254,-1 0 224,0 4-376,-4 2 0,0 15 64,0 5 0,0 8-34,0 8 1,-1 1 53,-3 9 0,1 1 43,-4 4 0,4-4-238,0 0 1,-3-9 92,3 1 1,-1-7-332,4-1 1,5-3 196,3-4 0,2-2-248,1-6 0,1-1 128,-1-2 0,0 1 443,1-5 0,4-1 0,2-3 0</inkml:trace>
  <inkml:trace contextRef="#ctx0" brushRef="#br0" timeOffset="81">16663 15966 7569,'-6'-11'43,"1"0"162,5-1-9,0 6 1,0-1 532,0 4-113,0 1-152,0-3-76,0 5-203,0 5 0,0 3-57,0 7 0,-4 4 0,0 8 0,-4 2-29,5 5 0,-6 2 49,1 2 0,-1-3-306,2 4 1,-2-4 129,5-1 0,-4-5-363,4-2 0,1-3 82,3-1 1,0-5-63,0-3 1,0-2 107,0-2 0,0-3 6,0-1 1,1-4-781,3 1 1037,-3-3 0,9-6 0,-3-1 0</inkml:trace>
  <inkml:trace contextRef="#ctx0" brushRef="#br0" timeOffset="82">16686 15966 7569,'6'-11'0,"-1"0"413,-5-1 144,0 1 0,0 3 600,0 0-802,0 6 0,0-2 4,0 8 1,0 6-122,0 5 0,7 7 89,4 1 0,0 1-87,5 6 1,1 1-169,3 3 1,0 2 24,-1 2 1,2-4-117,-2 0 0,-1-1-302,1-6 1,-4-1 177,5-3 1,-5-4-66,4 0 0,-4-5-80,4 2 0,-5-4-177,1 0 1,2-5-273,-2 1 252,0-6 0,-3 3-361,-1-5 22,-5 0 824,-1 0 0,-5 0 0,0 0 0</inkml:trace>
  <inkml:trace contextRef="#ctx0" brushRef="#br0" timeOffset="83">16595 16309 7569,'-7'0'555,"3"-4"161,8 0 1,3 1-356,4 3 0,2 0-178,2 0 1,0 0-149,8 0 1,2 0 55,10 0 1,0-2-686,3-2 0,-1 3 135,5-3 372,-5 3 1,2-4-1,-5-1 1</inkml:trace>
  <inkml:trace contextRef="#ctx0" brushRef="#br0" timeOffset="84">17348 15932 7569,'-6'-5'-70,"1"4"362,5-4 93,0 5 1,0 5 334,0 2-432,0 9 0,0 3-20,0 7 1,0 3-25,0 6 0,0-1-142,0 0 1,4 1 80,-1-1 1,5-5-179,-4-2 1,5-3-47,-2-1 1,4-6-57,0-1 1,-3-4-20,-1 0 1,1-2-169,3-3 1,-3-1-449,-1-6-516,1 0 1248,-2 0 0,0 0 0,-6 0 0</inkml:trace>
  <inkml:trace contextRef="#ctx0" brushRef="#br0" timeOffset="85">17074 15978 7569,'12'-12'0,"-1"1"1046,0 0-678,6-1 0,1 6-84,5 2 1,3-1-121,1 1 0,1 0 72,-2 4 0,4-4-154,4 1 0,0-1-106,0 4 0,-3 0 26,-1 0 1,5 0-211,3 0 0,-2 0 131,-5 0 1,1-1-96,-6-3 1,-4 2-35,-7-1 129,-2 1 181,-2 2-59,-4 0 1,-7 0 170,-8 0 1,-6 5-90,-1 3 1,-6 4 105,2 3 0,2 3-138,-2 4 0,1 5-18,-1 0 0,2 3-173,6-3 1,1 1 109,2-2 1,-1 2-130,5 3 1,2-3-10,6-6 1,2 1 24,5 0 1,6-5-35,2-3 0,3-2-91,0-2 1,5-3 63,0-1 0,4-4-29,0 1 1,2-3 133,1-1 0,-3-4-55,-1 0 0,-5-4 174,2 0 0,-3-2-28,-1-2 0,-5 0 57,-3-4 0,-4 3 42,-3-6 0,-3-1 145,-5-2 0,0-5-116,0 0 0,-5-4-38,-3 0 1,-7 2-53,-4-1 1,-4 0-275,-3 0 0,-4 2-153,-4 5 0,0 5 17,0 3 0,1 7-185,2 5 1,3 1 125,5 2 395,6 5 0,-5 7 0,4 6 0</inkml:trace>
  <inkml:trace contextRef="#ctx0" brushRef="#br0" timeOffset="86">18148 15898 8835,'-7'1'511,"4"3"0,0 2-267,-1 6 0,3 4 52,-3 3 0,-1 3-160,1 1 1,-3 5 69,3 2 1,0 3-201,4 1 0,0-1-78,0-2 1,1 0-96,3-4 1,-1-4-27,4-4 0,1-5-195,3 1 0,1-2 171,-1-2 1,-1-3-76,-2-1 0,2-4-358,-2 1 174,-3-3 476,0-1 0,-5 0 0,0 0 0</inkml:trace>
  <inkml:trace contextRef="#ctx0" brushRef="#br0" timeOffset="87">18034 15989 7569,'0'-11'0,"0"-4"180,0-1 0,1 1 305,3 4 1,2 1-112,5 2 1,-3-1-132,0 5 1,0 0 110,8 4 1,0 0-159,3 0 0,7 2-57,-4 1 0,5 4-42,0 4 0,1 1-119,2-1 1,-3 1 29,-8-1 0,1 4-183,-5 0 1,1 2-15,-5-2 1,-5-1 61,-2 5 1,-3-1 18,-1 1 1,-1 1 30,-3-5 1,-3 4-6,-8-3 1,-2 3 18,-2-4 1,-3 4-1,3-4 0,-1 4 27,1-3 1,1-1 1,3-4 0,4 1 111,-1-1 1,2-3-112,6-1 1,0-3 225,4 4-19,0-1 0,6 1 170,1-1 1,8 0-141,4 0 1,0 0 11,4-3 1,-2-2-183,5 6 1,2-4-246,-1 3 1,1-4-707,-2 1 1,-2 1 99,3-2 818,-3 1 0,-1 1 0,0 2 0</inkml:trace>
  <inkml:trace contextRef="#ctx0" brushRef="#br0" timeOffset="88">19221 15955 7569,'0'-8'276,"0"1"105,0 4 70,0-7 286,0 9 359,0-9-760,0 8 0,-5-3-4,-2 5 1,-4 5-60,0 3 1,-4 6-63,0 1 0,-2 5-78,2-1 0,2 7-93,-2 1 0,2 7-125,2-4 0,1 4 109,2-7 0,3 0-35,5-4 0,0 3-22,0 1 0,9-4-212,2-4 1,8-1 14,0 1 1,4-3-84,4-4 0,2-2 95,5-3 0,1-2-17,-1-5 0,4 0 136,0 0 0,4-1-16,-4-3 0,-5-2 40,-6-5 0,-3-1 25,-1 1 0,-6-5 114,-1 1 1,-8-5-62,0 1 0,-5-4 106,0-4 0,-3-1-93,-3-2 0,-4-3 14,-4 3 0,-6-3-48,-2-2 0,-2 2 12,-2 3 1,-4 3-145,1 8 0,-9 0 80,5 8 1,-4-2-289,7 9 0,-4 0-15,5 4 1,3 0-127,4 0 0,5 4 499,-1 0 0,2 10 0,2-1 0</inkml:trace>
  <inkml:trace contextRef="#ctx0" brushRef="#br0" timeOffset="89">19747 15932 7823,'11'-6'744,"1"1"1,-5 6-459,1 3 0,-6 2 136,2 6 0,1 3 113,-1 0-397,0 5 0,-4 2 109,0 5 1,0 0 59,0 0 0,0-2-237,0 6 1,1-6 135,3 2 0,-2-3-270,6-1 1,-4-2 98,3-2 0,0 2-499,0-6 302,4 0 1,-5-3-198,5-1-46,-4-5 134,3 0 1,-8-6-574,6 0 367,-6 0 0,4-2-421,-6-2 0,-2 2 71,-2-6 827,-2 1 0,-5-5 0,-1 1 0</inkml:trace>
  <inkml:trace contextRef="#ctx0" brushRef="#br0" timeOffset="90">19792 16240 7735,'-6'-5'591,"1"3"-400,5-6 1,0 4-24,0-3 0,1 4 121,3-1 1,2 2-48,6-2 0,0 3-158,4-3 1,1 3 98,6 1 1,1-1-95,3-3 0,-3 2-74,3-1 1,-3 1-139,-1 2 1,0 0-148,-1 0 0,-3 0-314,1 0 0,-8-1-348,0-3 932,-6 3 0,-1-9 0,1 4 0</inkml:trace>
  <inkml:trace contextRef="#ctx0" brushRef="#br0" timeOffset="91">19735 15841 7569,'12'-10'652,"-1"2"0,3-9-298,5 6 0,5 1 170,10 2 0,1-1-477,-1 6 1,2-5 51,2 4 1,-3-3-657,3 3 0,-7-4 557,-5 4 0,-2-5 0,-1 3 0</inkml:trace>
  <inkml:trace contextRef="#ctx0" brushRef="#br0" timeOffset="92">20854 16081 7569,'-6'-8'6,"2"0"88,-2 1 1,5-5 213,-3 1 0,1-1-99,0 1 1,1 0 140,-1-1 0,1 1-102,2-1 1,2 2-93,1 3 1,0-4 18,4 4 1,1-3-1,3-2 0,1 5 6,-1-1 0,5 5 11,-1 0 1,0 1-132,-4 2 1,1 0 46,-1 0 1,-1 5-187,-2 3 1,2 4 63,-2 3 0,-3 1-84,-1 3 1,-3 3-39,-1-3 1,0 2-29,0 2 1,0 4 21,0 0 0,1-1-68,3-3 0,2 0 20,6 0 0,-1-2 92,1-2 0,-1-2-12,0-6 1,1 1 29,-1-1 1,2-1 94,2-2 0,-2 1-51,2-5 0,2-1 106,-2-3 1,5 0-85,-1 0 1,3-1 83,1-3 0,-1-1-83,1-2 1,0-4 4,0 4 1,-1-7-45,-3-1 0,-3-2 45,-4 2 0,-1 1-41,0-5 0,-4 0 45,-3-4 1,-3 0-1,-1 0 0,0 1 4,0-1 1,-1 0 3,-3 0 1,-1 0 20,-3 0 1,-2 1-31,2-1 0,-2 5 38,-1 3 13,-1 2 1,1 3 2,-1 2 1,1 3-40,0 5 1,-1 0 4,1 0 0,3 4 4,1 0 1,3 5 2,-4-2 0,6 7 103,-2 1 1,2 1-102,2-5 1,0 1 117,0-1 0,6-1-68,1-2 1,7 2 32,1-3 1,6-1 3,-2-3 1,2 2 68,2-1 0,4 0-93,-1-4 1,5 0 3,-4 0 1,-2 0-263,-6 0 0,1 0 87,-5 0 1,1 0-444,-5 0 1,-5-1-244,-2-3 381,-2 3 1,-5-6 387,-5 4 0,-4 1 0,-11-3 0</inkml:trace>
  <inkml:trace contextRef="#ctx0" brushRef="#br0" timeOffset="93">22008 15864 7569,'-5'6'1477,"4"-1"-976,-4-5-338,10 0 1,0-1 11,2-3 0,4 3-48,-4-3-75,8 3 1,-2-1 110,2-1 1,3 1 0,1-2 0,-1-1-215,1 2 1,-1-1 19,1 4 0,1-4-326,-5 0 0,0 0-140,-3 4-701,-1 0 716,-4 0 482,3 0 0,-9 0 0,4 0 0</inkml:trace>
  <inkml:trace contextRef="#ctx0" brushRef="#br0" timeOffset="94">21951 16069 7569,'11'0'806,"6"0"0,-3 0-458,5 0-214,0 0 0,5 0-27,3 0 1,-3-1-135,2-3 1,-2 3-424,-1-3 0,-1-1 269,-3 1 1,1-3 180,-5 3 0,6-5 0,-3 2 0</inkml:trace>
  <inkml:trace contextRef="#ctx0" brushRef="#br0" timeOffset="95">22773 15898 7569,'-10'-15'0,"2"-1"0,3 5 433,5 3-274,0 6 406,0-3 0,-3 3-257,-1-1 1,-5 1-16,1-1 1,-6 6-93,-1 5 0,-5 3-31,1 5 0,-3 3-103,-1 7 0,2 2 2,2 3 0,1 2 78,3-3 1,6-1-203,-3 2 0,5-5-24,-1 5 1,4-6 27,8 2 1,3-3-147,4-1 0,4-5 11,0-3 1,6-2 18,-2-2 0,2-5 53,2-2 0,1 1-12,3-1 1,-3-1 59,3-7 0,-4 1 28,-4-4 0,1-1-124,-5-3 0,-3-2 44,-5-2 1,-4 1 44,0-5 0,-1 0 30,-2-4 0,0 0-13,0 0 0,-5-4 15,-3 1 0,-2-1-2,-2 4 0,1-3-5,0-1 1,-1 0 119,1 5 1,-1 2 131,1 1 0,0 5-85,-1-1 1,4 8 336,1 3-37,4-2-25,-2 4-282,5-3-50,0 5 1,7 0 74,4 0 1,2 4-32,6 0 0,0 0 57,4-4 0,1 1-60,2 3 0,-2-3 34,3 3 0,2-3-88,2-1 1,-3 0-91,-2 0 1,2 0 36,-1 0 1,-2 0-177,-6 0 1,2 0 13,-6 0-219,0 0-117,-9 0 1,-2 0 195,-8 0 0,-7-1-604,-8-3 0,1 3 910,-1-3 0,0 3 0,-4 1 0</inkml:trace>
  <inkml:trace contextRef="#ctx0" brushRef="#br0" timeOffset="96">23196 15510 7569,'6'-6'0,"-1"0"660,-5-5-350,5-1 0,-2 5-14,4-1 0,0 4-90,0-3 1,4 3 415,-4-4-372,-2 6 1,5-3 158,-2 5-230,2 0 0,2 1-132,-1 3 0,-3 6 87,-1 5 0,-3 2-47,4-2 0,-6 3 72,2 4 0,-3 0-272,-1-3 0,0 3-21,0-3 1,0 1-104,0-1 0,-4 1 36,1-5 0,-6 4-45,1-3 0,2-1 98,-2-4 0,4-3 84,-3 0 0,4-5 112,-1 5-118,-2-5 143,5 2 88,-4-5 31,5 5 0,5-4-11,2 3 1,9-2 171,3 2 0,2-3-104,2 3 0,4-3-87,-1-1 0,5 4-148,-5 0 1,1 0 72,-4-4 1,-1 0-205,-3 0 1,-7 0-649,-4 0-563,-6 0 1328,-7 0 0,-12 0 0,-13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5.64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2330 5996 7569,'-12'-11'0,"2"-1"181,3 1 0,2-1 1,3 1-1,0-1 1,-2 1-1,1 0 1,3 2 82,4 5 0,1 10 0,4 13 0,0 4 0,3 2 0,1 3 1,3 2-1,0 1 0,3 2 0,3 2-258,1-1 0,-1-4 0,1 1 0,0 0 0,1 1 0,2 0 0,-1-3 0,-2-1-194,-3-3 1,-2 0 0,2-4 0,-2-1-1,-1-2 1,-4-1 0,0-3 0,-3-2-156,-2 0 1,1-5-1,-4 0 1,0-1-1564,0 0 1906,4-3 0,-8 7 0,4-4 0</inkml:trace>
  <inkml:trace contextRef="#ctx0" brushRef="#br0" timeOffset="1">2787 5950 7569,'-5'-6'173,"3"-4"0,-1 2 0,1-2 0,1 0 214,-3 2 0,-2 4 1,-6 10-1,0 5 1,-3 7-1,-5 5 0,-2 4 1,-5 6-345,-3 4 1,-2 5 0,0-3 0,2 2-1,-3 1 1,-3 0 0,-1-2 0,4-1-275,5-7 0,4 1 0,3-6 0,2-1 0,5-2 0,5-3 0,5-2-880,3-4 1,1 2 1110,0-2 0,10 0 0,3-3 0</inkml:trace>
  <inkml:trace contextRef="#ctx0" brushRef="#br0" timeOffset="2">2958 6510 9289,'6'5'78,"-2"3"1,-3 3 0,1 4 0,0 4 0,2 3-1,-1 1 1,-2 1 0,-1 1 46,0 2 0,1-1 0,2-4 0,0-2 0,0-2 0,-2 0 0,-1-2 0,2 1-1321,1-3 0,0-1 1196,4-2 0,1 0 0,4 1 0</inkml:trace>
  <inkml:trace contextRef="#ctx0" brushRef="#br0" timeOffset="3">3381 6647 7332,'5'11'122,"-4"1"1,4-1 0,-1 1 0,0 0 0,-1 4 0,1 3-1,0 2 1,-1 2 0,-2 1 0,-1 1 0,0 2 0,0 0-1,0-1 1,0 1 0,-1-3 0,-2-2 0,-2-4-597,-1-2 0,2 3 0,-3-4 474,2-1 0,-3-1 0,1-2 0</inkml:trace>
  <inkml:trace contextRef="#ctx0" brushRef="#br0" timeOffset="4">3837 5893 7569,'-11'-5'163,"1"5"0,2 0 0,6 8 0,4 6 0,6 6 0,3 4 0,3 4 1,3 1-1,0 3-12,4 1 1,0 5-1,2 0 1,-1-1-1,-2-2 1,-2-2-1,0-2 1,-2-5-1,1-1-327,-3-3 1,-2 0 0,0-2 0,-2-2-1,-1-1 1,-2-3 0,1-2-363,-2 0 1,3-1 0,-4-1 0,0-1 537,0-1 0,4-1 0,-2 5 0</inkml:trace>
  <inkml:trace contextRef="#ctx0" brushRef="#br0" timeOffset="5">4237 5870 7569,'-5'-11'316,"0"3"0,-4 2 0,1 2 1,1 5 24,1 6 1,-5 8 0,2 5-1,-3 6 1,-3 4 0,-1 4 0,1 4-1,-1 4 1,-2 1-420,-2-1 0,2 3 0,0-5 0,0 1 0,2-2 0,-2-2 0,3-1-895,2-3 1,-1-5-1,8 1 973,-1-1 0,-3-2 0,4-3 0</inkml:trace>
  <inkml:trace contextRef="#ctx0" brushRef="#br0" timeOffset="6">4329 6373 7569,'7'-10'206,"-1"1"1,1 2 0,-1 2 0,3 3 127,1 1 0,-2 4 0,-2 2 0,-1 2 0,-2 2 0,-1 1 0,1 3-301,1 2 0,-1 3 1,-3 3-1,-1 1 0,-1-1 1,-3 3-1,-2 0 1,-2 1-99,-1-3 1,3 1-1,-1 0 1,0-1-1,1-3 1,0-3-1,2-1 150,3 1 0,1-1 0,2-4 0,3-1 0,4-1 0,6-2-50,5-2 1,3-1 0,1-4-1,0 0 1,1 0 0,1-2-145,2-2 1,0 2 0,-5-4 0,0 1-787,-3 2 0,1 2 895,-5 1 0,1 0 0,-5 0 0</inkml:trace>
  <inkml:trace contextRef="#ctx0" brushRef="#br0" timeOffset="7">6270 5790 7569,'-6'-5'148,"-3"3"0,5-3 1,1 5-1,3 9 0,3 8 1,2 9-1,1 5 1,2 5-1,0 3 0,-2 2-32,-1 2 1,3 0 0,-4 0 0,-2-2 0,1-2 0,-1-2 0,2-3 0,-2-3-1,0-5-361,-2-1 0,0-4 0,0-2 1,0-4-1,0-2 0,0-1-234,0-1 0,0 0 1,-2 0-1,-1-4 479,-5-3 0,-2-8 0,-2-2 0</inkml:trace>
  <inkml:trace contextRef="#ctx0" brushRef="#br0" timeOffset="8">6339 5973 7569,'0'-24'128,"0"-1"0,0 9 0,0 2 209,0 2 1,1 7 0,3 5 0,3 7-1,3 7 1,2 5-203,-1 3 1,6 6 0,2 1 0,2 1 0,2 1 0,0 1 0,0 1 0,0 1-188,0 0 1,-4-1 0,-2-2 0,1-6 0,-1-3 0,-1-5 0,-2 0 73,-1-3 0,-6-5 1,1-3-1,1-1 296,1-2 0,-2-3 0,-2-4 0,-1-5 0,-2-5 0,-2-5 0,-1-4-191,0-4 1,-4 1 0,-1-7 0,-1-3 0,-2-1-1,0-2 1,1-3-450,-2-2 0,0-2 0,0 2 1,3 2-1,1 5 0,2 7 0,2 7 1,1 6-533,0 5 1,1 1-1,3 5 1,5 6-1,4 8 854,2 6 0,5 3 0,-2 6 0</inkml:trace>
  <inkml:trace contextRef="#ctx0" brushRef="#br0" timeOffset="9">6967 6224 7788,'-8'0'431,"2"2"1,-1 0-1,2 3 1,0 2 0,3 1-89,0 3 0,-1 0 1,-1 0-1,1 2 1,2 1-1,1 1 0,1-1-438,3-1 0,-1 2 0,6-1 0,2-2 0,4-4 0,2 0 1,0-2-1,1-2-95,3-2 0,1-4 0,4-2 1,0-3-1,0-3 0,-2-3 0,-3-1 1,-2-2 149,-3-2 1,0 3 0,-2-4-1,-2-2 1,-5 0 0,-2-1-1,-2 2-32,-2 1 0,-11-4 0,-5-2 0,-7 2 0,-6 5 1,-5 5-1,-5 7-407,-2 3 0,-2 6 0,-3 4 0,5 9 479,5 4 0,1 3 0,5 0 0</inkml:trace>
  <inkml:trace contextRef="#ctx0" brushRef="#br0" timeOffset="10">7332 6099 8921,'12'0'21,"-2"5"0,-1 2 1,-2 4-1,2 1 1,1 2-1,2 3 1,-2-1-1,0 2 0,0 0 1,3 1-1,0 0 1,-1-1-1,-2-2 1,-1-1-1,-1 1 0,0-1 37,-2-1 0,-1-2 0,-6-1 106,-3-4 0,-2-3 0,-6-8 1,2-3-1,1-4 0,1 0 0,1-2 1,0-2-80,4-4 1,1-4 0,2-3 0,0-5 0,2-1-1,1 2 1,6 3 0,5 3-227,5 1 1,-1 6-1,1 1 1,3 4-1,2 0 1,2 2-1,0 2-151,-2 5 1,-1 1 0,0 2 0,0 0 0,-2 2 291,-2 1 0,3 9 0,-5 6 0</inkml:trace>
  <inkml:trace contextRef="#ctx0" brushRef="#br0" timeOffset="11">7869 6167 7569,'-5'-11'478,"0"-1"1,-3 1-1,4 0 1,3-1-75,1 1 1,0 6-1,0 5 1,1 7-1,2 6 1,2 3 0,0 2-480,0 3 0,3-4 1,-3 1-1,0 0 0,1-2 1,-1 1-1,2-3 0,-2-2-178,0 0 1,0-2-1,-3-1 1,4-3-1,0-1 263,3-2 1,-3-6 0,0-2-1,1-1 1,-1-4 0,3-3-1,1-3 65,2-2 1,-2 3 0,-1-3 0,-2 0 0,1 2 0,-1-1-11,1 3 0,-5 5 0,2 4-93,0 4 1,-3 3 0,5 10 0,-1-2-1,-1-1 1,1-2 0,1 2-83,2 2 1,1-4 0,1-1 0,1 0-1,-1-4 1,0-1 0,1-1 28,-1 0 1,5 0-1,-1 0 1,0-1-1,0-3 1,0-3-1,1-5 1,-1-2 141,0-1 1,0 0 0,-3 2 0,-1-1 0,-1-1-1,-1 1 1,-2 1 0,-1 2 802,0-1-787,-3 6 0,6 6 0,-5 8 1,-2 3-1,-1 4 0,-1 4 0,0 3 1,0 1-251,0 0 0,0-4 0,2-2 1,0 1-1,3-1 0,2 1 1,1-2-1,3 1 173,0-4 0,6 0 0,0-1 0</inkml:trace>
  <inkml:trace contextRef="#ctx0" brushRef="#br0" timeOffset="12">8897 6042 7569,'-10'-17'353,"2"4"1,-6-2 0,4 3-1,2 0 1,-1 2 0,-1 1 28,-1 1 0,-1 6 0,0-2 0,-2 3 0,-3 2 0,1 4 0,-2 7 0,0 5-302,-2 5 1,2 5-1,0 1 1,2-1 0,2 3-1,3-1 1,3 1 0,4-1-312,3-2 0,1-4 0,0-3 0,1-2 1,3-3-1,5-3 0,4-3-13,2-1 0,5-2 1,-2-3-1,1-1 1,0-2-1,0-2 1,0-1-1,-1-5 141,-2-2 0,3-5 0,-3-2 1,-3 1-1,0-1 0,-3 2 1,-1 0 232,-1-1 1,-4 0-1,2 2 1,-1-1 41,-2 1 1,-3 2 0,-3 6 0,-1 6 0,0 6 0,1 4-69,-1 2 0,-1 4 0,2 3 0,-1 2 0,2-1 0,1-2 0,1 0-208,0-1 0,1-3 0,3 1 0,3-2 0,3-1 1,2-2-1,-1-3-61,1-3 0,3-3 0,0-1 0,0 0 0,2-1 0,1-3 0,1-3 0,-2-3 150,0-2 1,2-3 0,-3-2 0,1 0 0,-1-4 0,-2 0-1,0-2 102,2 0 1,-4-5 0,4-2 0,-5-5 0,-2-1-1,-2-4 1,1 0 0,-2-3 0,3-2 1,-5 1-1,-1 2 0,-2 4 1,-1 4-1,0 2 0,0 4 227,0 4 0,0 3 0,-1 10 1,-3 2-189,-4 5 1,3 12 0,1 15 0,3 6 0,0 5 0,-2 4 0,-1 4-115,2 3 0,1 2 0,1 1 0,0 1 1,0 0-1,0-3 0,0 0 0,0-1-642,0-4 1,1-2 0,1-9-1,2-3 1,0-3 0,0-1 628,0-1 0,5 1 0,-3 0 0</inkml:trace>
  <inkml:trace contextRef="#ctx0" brushRef="#br0" timeOffset="13">9788 5596 7569,'0'-11'301,"0"-1"1,-2 2-1,0 4 1,-3 6-1,-2 7 1,-1 9 1776,-3 7-2027,0-1 1,-4 16 0,0 1 0,1 4 0,1 4-1,3 1 1,1 3 0,3 1 0,0 1-182,4-1 0,1 4 0,1-4 1,0 0-1,1-4 0,3-3 1,5-5-1,3-1-532,4-2 1,3-2-1,-4-5 1,0-3 0,0-3 661,0-1 0,6-1 0,-3 1 0</inkml:trace>
  <inkml:trace contextRef="#ctx0" brushRef="#br0" timeOffset="14">9913 6830 7569,'0'5'0,"0"-5"0,0-7 171,0-3 0,2-1 0,0-2 0,2-2 0,0-4 0,0-4 0,1-4 0,1-3 74,3-3 0,0-3 0,0-2 0,-2-4 0,1-2 1,-1-3-1,0-1 0,-2-2-353,-3 2 0,3 2 1,-1 3-1,-1 3 1,-2 2-1,-1 3 1,0 5 231,0 2 1,0 6 0,0 7 0,-1 3-25,-3 0 1,3 7 0,-3 5 0,3 6 0,2 6 0,1 2-214,2 1 1,5 5 0,-1-2 0,2 1 0,3-1 0,1-2-1,1-2 1,-1-1-98,-2-2 0,1 0 0,1-4 0,1-3 0,-1-3 0,-1-1 224,-2 0 1,1-5-1,-1-2 1,1-4-1,-1 0 1,-1 0 0,-1-1 117,-1 1 1,-1-4-1,4-2 1,-4 1-1,-2-1 1,-1 3-1,0 1 1,-2 2 133,0 0 1,-2 5 0,0 8-239,0 8 0,0 8 1,0 8-1,0 5 1,0 2-1,0 1 1,0 0-334,0 1 0,0-1 1,0 0-1,1 0 0,1 1 305,2-1 0,5 0 0,-3 0 0</inkml:trace>
  <inkml:trace contextRef="#ctx0" brushRef="#br0" timeOffset="15">10587 6361 7569,'-7'0'561,"0"2"0,2 1 0,1 5 0,0 2-332,1 2 0,-1 3 1,4 1-1,0 2 1,0 1-1,0 0 1,0 0-1,0 2-582,0 0 0,0-2 1,0-1-1,0 0 353,0-1 0,5-3 0,1 3 0</inkml:trace>
  <inkml:trace contextRef="#ctx0" brushRef="#br0" timeOffset="16">10850 5813 7569,'0'-18'120,"0"6"0,1 5 0,3 2 0,4 3 0,0 2 0,1 5 0,-1 8 1,0 7-1,-1 8 0,-1 4 220,0 3 0,-3 7 0,-3 0 1,0 2-1,0 2 0,0 0 1,0-2-1,0-3-810,0-7 0,0-2 1,0-8-1,0-4 1,0-1-1,0-2 470,0-1 0,5-1 0,2-3 0</inkml:trace>
  <inkml:trace contextRef="#ctx0" brushRef="#br0" timeOffset="17">11113 5608 7569,'-12'-12'315,"7"2"1,5 2-1,6 6 1,5 4-1,0 6 1,0 3-1,1 5 1,0 4 0,2 4 135,2 3 1,3 5 0,-3-1 0,1 6 0,-1 5-1,-2 4 1,-2 1 0,-5-1-690,-3-1 1,-3 1 0,-2 1 0,-2-4-1,-3-1 1,-3-3 0,-3-1 0,-2-4-3106,-3-2 3343,-1-2 0,-5 5 0,1-1 0</inkml:trace>
  <inkml:trace contextRef="#ctx0" brushRef="#br0" timeOffset="18">5037 5802 7569,'1'-7'108,"3"4"0,3 1 0,3 2 0,2 0 0,-1 2 0,-1 1 0,-2 5-108,-4 2 0,2 2 0,1-1 0</inkml:trace>
  <inkml:trace contextRef="#ctx0" brushRef="#br0" timeOffset="19">5071 6281 7569,'7'0'553,"0"2"1,-1 0-1,1 2 1,1-1 0,1-1-1,-1 2-553,-4 4 0,-3 2 0,-1 1 0</inkml:trace>
  <inkml:trace contextRef="#ctx0" brushRef="#br0" timeOffset="20">2464 10228 7569,'-11'0'78,"1"1"1,1 3 0,2 5-1,2 5 1,1 6 0,1 6 0,-1 4-1,1 3 1,2 1 0,1 2 0,1 1-1,2 1-20,1-1 1,3-2-1,-3-1 1,0 1-1,0-1 1,1-1 0,0-1-1,0-4 1,-3-3-1,0-3-534,-2-1 1,0-4 0,0-2 475,0-2 0,-5-2 0,-2 0 0</inkml:trace>
  <inkml:trace contextRef="#ctx0" brushRef="#br0" timeOffset="21">2407 10262 7569,'0'-11'200,"0"0"1,-1 0 0,-2 3 0,-2 2 0,0 5 0,0 8 54,2 5 1,3 6 0,3 5 0,2 0 0,1 0 0,5-1 0,1 1 0,5 0-304,1 0 1,-1-2 0,4-1 0,-2-5 0,1-4 0,0-3 0,1-4-140,-2-3 0,-2-1 1,4-1-1,-2-3 1,0-4-1,0-2 1,0-3 155,1-2 0,-2-3 0,0-3 0,-1-1 0,0 1 0,-1-3 1,-3-2-1,-3-1 268,-2 1 0,-6-5 0,3 6 0,-1 3 0,0 6-38,-1 3 0,-2 9 0,-1 8 0,0 11 0,0 10 0,0 5 0,0 4-47,0 4 1,0 2-1,1 3 1,2-3 0,0 0-1,0-2 1,-2 0-444,-1 0 0,4-1 0,0-5 0,0-3 0,-1-1 1,3-3-1,0-2 0,3-4-1323,1-4 0,1-3 1614,1-5 0,-1 3 0,1-3 0</inkml:trace>
  <inkml:trace contextRef="#ctx0" brushRef="#br0" timeOffset="22">3275 10365 7898,'-5'0'335,"5"0"0,6 0 0,4 0 1,2 0-1,1 2-154,2 1 0,-1-1 0,5 3 0,1-2 0,2 1 0,-1-1 0,0-1 0,-4 1-600,0 1 1,2-1 0,-4-3 0,-1 0 418,-1 0 0,-2 0 0,1 0 0</inkml:trace>
  <inkml:trace contextRef="#ctx0" brushRef="#br0" timeOffset="23">3321 10628 7569,'-7'8'164,"5"-2"0,4-1 0,6-3 0,2 0 0,3-2 0,2 0 1,4 0 99,3 0 0,6-2 0,1-1 0,1-4 0,1 0 0,0 0 0,1 2-264,-1 3 0,7-5 0,-3 1 0</inkml:trace>
  <inkml:trace contextRef="#ctx0" brushRef="#br0" timeOffset="24">4497 9886 7569,'-11'-18'193,"4"5"1,3 5-1,3 0 1,2 0 0,3 4-1,4 9 1,2 8-1,3 7 1,1 6 0,2 4-1,2 3-10,2 1 1,-2 4 0,0-1 0,0-1 0,-2-3 0,1-2 0,-2-1 0,0-2 0,0-3 0,-1-2-639,-1-3 0,-2-6 0,1 1 0,-1-2 0,1-2-1276,-1 1 1731,0-6 0,-4-1 0,-2-5 0</inkml:trace>
  <inkml:trace contextRef="#ctx0" brushRef="#br0" timeOffset="25">4805 9806 7569,'-11'-7'273,"1"5"1,2 4-1,3 6 1,0 3 0,-3 3-45,-2 1 0,-2 7 0,-4 1 1,-1 6-1,-2 4 0,1 1 1,0 1-1,0-1-405,-2 0 1,2-1 0,0-1 0,2-3 0,2-1 0,3-3 0,2-1 0,2-2 175,2-3 0,1 3 0,4-5 0</inkml:trace>
  <inkml:trace contextRef="#ctx0" brushRef="#br0" timeOffset="26">5022 10183 7569,'-11'-6'278,"5"6"0,2 0 0,1 7 0,1 3 0,-2 3 0,1 2 0,2 4 2,1 2 1,0 4 0,0 0 0,0 2-1,1-1 1,2 1 0,2 0 0,1-3-594,3-4 0,-2 0 1,-1-5-1,0-1 1,1-2-1,0-3 313,0-2 0,3 1 0,-4 3 0</inkml:trace>
  <inkml:trace contextRef="#ctx0" brushRef="#br0" timeOffset="27">5434 9840 7569,'-9'-5'263,"4"6"1,5 9 0,1 8 0,0 5 0,-1 3 0,0 5 0,1 3-1,2 3-97,1 1 0,1 1 1,-3-3-1,2-1 1,0-3-1,0-3 1,0-5-1,-2-3 1,-1-6-1,1-2-2845,1-2 2679,-1 1 0,-2-6 0,-7-1 0</inkml:trace>
  <inkml:trace contextRef="#ctx0" brushRef="#br0" timeOffset="28">5205 10205 7569,'0'-11'0,"3"3"0,4 2 731,9 1 1,9-4-389,5 1 1,0 2-77,0-2 1,-3 2-91,3-2 1,1-2-782,3 3 1,0 0 62,0 0 541,-4 4 0,3-2 0,-4 5 0</inkml:trace>
  <inkml:trace contextRef="#ctx0" brushRef="#br0" timeOffset="29">5765 9669 8024,'-3'-7'58,"3"5"1,5 4 0,4 7-1,3 4 1,-1 3 0,0 2 0,3 4-1,4 3 1,5 5 0,1 2 0,1 1-1,1-1 1,1 1 71,-2-1 1,-1-2-1,-2 1 1,-2-5 0,-2-2-1,-2-1 1,-2-1 0,-1-3-1,-3-4-669,-2-2 0,0-2 0,-4 1 539,-1-1 0,3 0 0,0 1 0</inkml:trace>
  <inkml:trace contextRef="#ctx0" brushRef="#br0" timeOffset="30">6107 9680 7569,'-11'-11'182,"0"0"1,-1 4 0,2 4 0,1 7 0,0 7 0,-2 10-27,-3 8 0,-6 7 0,2 8 0,-1-1 0,1-1 1,1 1-1,3 0 0,3 0-468,3-1 0,2-4 1,4 2-1075,-2-5 1386,0 2 0,4-13 0,0 4 0</inkml:trace>
  <inkml:trace contextRef="#ctx0" brushRef="#br0" timeOffset="31">6267 9966 7569,'7'-6'260,"-2"4"1,-4-4 0,3 0 0,3 3 0,4-1 0,0 0-26,0 2 0,1 0 0,-1 4 0,-1 1 0,-1 5 0,-2 2 0,-1 2 0,-1 0-235,0 3 0,-1 3 0,-4 5 0,0 1 1,-1 2-1,-3 0 0,-3 0-661,1-2 376,-4-1 178,9-1 1,-8 0-167,5-3 1,0 1 93,4-5 1,0 1 108,0-5 1,0 1 124,0-1 1,5-3-77,3-1 0,3-4 15,5 1 1,-2-3-30,5-1 0,0 0-123,3 0 0,-3-4 86,0 0 0,-1-3-410,1 3 0,-2-4 482,-6 4 0,1-5 0,-1 3 0</inkml:trace>
  <inkml:trace contextRef="#ctx0" brushRef="#br0" timeOffset="32">4497 10731 7569,'-5'-12'124,"4"5"1,-2-1-1,6 0 1,4 1-1,3-1 1,3 1-1,2-1 1,6 2-1,4-1 1,7 2 0,5 0-1,4 3 1,5 0 70,4 2 0,2 0 0,7 2 0,3 1 0,-28 0 0,0 1 1,1 0-1,1-1 0,2 1 0,1-1 0,2 0 0,-1-1 1,2-1-1,0 0-234,1 0 1,-1 0 0,0-1-1,0 0 1,2 0 0,1 0-1,-1-1 1,1 0 0,-3 0-1,1-1 1,-2-2 0,0 0-1,-1-1 1,-1 0-146,-1-1 0,0 0 1,-2 1-1,0-1 1,-3 0-1,-1 0 1,28-4-1,-6 1 1,-6 2-1,-4-1 1,-6 2-421,-3 2 1,-7-1 0,-4 1 0,-5 2 603,-2 0 0,-2 7 0,-4 2 0</inkml:trace>
  <inkml:trace contextRef="#ctx0" brushRef="#br0" timeOffset="33">5548 10891 7569,'-23'-12'299,"6"1"0,6-1 1,7 0-1,7-1 1,4 0-1,3 3 1,2 0 31,-1 0 1,2 0-1,1 1 1,2 2-1,2 2 1,3 3 0,-1 1-1,0 1-242,-1 0 1,-1 5 0,2 2-1,-2 3 1,-1 3 0,-5 1-1,-2 3 1,-3 0-213,-2 4 1,-1-4 0,-4 2-1,0 2 1,-2 2 0,-3 2 0,-6 2-1,-6-2-40,0-1 0,-5-1 0,4 0 0,-1 0 1,1-2-1,3-2 0,4-4 242,2-2 0,6-1 0,0-1 0,3-1 0,5-2 73,6-4 0,2-3 1,7-1-1,4 0 1,4-1-1,3-2 1,-1-2-1,2-1-233,1-3 1,-3 0-1,-1 0 1,-1 3-1,-2 1 1,-4 1-1,-2 0 81,-5 0 0,-3 0 0,0 4 0</inkml:trace>
  <inkml:trace contextRef="#ctx0" brushRef="#br0" timeOffset="34">7718 10171 7569,'-5'-6'10,"2"-3"0,-3 6 0,1 5 0,2 4 0,2 4-10,1 2 0,-5-1 0,-2 0 0</inkml:trace>
  <inkml:trace contextRef="#ctx0" brushRef="#br0" timeOffset="35">7683 10651 7569,'-6'5'905,"4"1"-544,4 1 1,1-2-362,4-5 0,1 0 0,3 0 0</inkml:trace>
  <inkml:trace contextRef="#ctx0" brushRef="#br0" timeOffset="36">9191 9931 7569,'0'-11'83,"-1"-1"1,-2 1-1,-1 0 1,2-1 0,1 1-1,-1 1 1,0 1-1,-2 5 1,1 6 0,2 11-1,1 9 1,0 7 1431,0 5-1499,0 8 0,4-3 1,0 4-1,0-2 1,-1-2-1,2-2 1,1-1-1,-1-3 1,-3-2-155,-1 0 1,1-6 0,0 2 0,2-4 0,-1-3 0,-2-2 0,-1-2-590,0-2 1,0-5-1,0-4 727,0-3 0,0-5 0,0-8 0</inkml:trace>
  <inkml:trace contextRef="#ctx0" brushRef="#br0" timeOffset="37">9180 9851 7569,'-5'-11'228,"3"-1"0,0 5 1,4 6 10,6 8 1,3 15-1,5 2 1,3 3-1,2 2 1,2 0-1,1 3 1,1 1-123,2 1 0,1 0 0,-3-1 0,3-2 0,0-5 0,0-2 1,-2-2-100,-2-3 0,-5 0 1,-2-6-1,1-3 0,-1-1 1,-1-3-1,-2-2 55,-1-3 0,-2-2 1,-1-3-1,-1-4 0,-2-3 1,-2-4-89,-3-4 1,1-4 0,-1-4-1,2-3 1,-3-2 0,-2-1-1,-4 0-105,-1-2 0,-2-6 0,-3 2 1,-1-2-1,1-1 0,1 2 1,1 3-1,2 4-147,2 2 1,-2 11-1,3 1 1,1 5-126,2 3 1,2 9 0,3 6-1,4 5 1,3 4 0,3 1 391,1 1 0,6 10 0,-3-1 0</inkml:trace>
  <inkml:trace contextRef="#ctx0" brushRef="#br0" timeOffset="38">9990 10125 7569,'-11'-7'155,"0"0"1,-1 2 0,1 4 181,-1 4 1,1 3 0,-2 5 0,-1 2 0,0 1-1,3 3 1,3 0 0,2 4-293,0 0 0,3 2 0,1-1 0,3-2 1,4-2-1,1-2 0,4-2 0,3-2-165,2-5 0,6 2 0,-4-5 1,2-2-1,0-2 0,2-3 1,0-5 30,2-2 0,-4-5 1,-1-2-1,-2 1 0,-2-2 1,-2 1-1,-3 0-12,-2-1 0,-4 0 0,1-2 0,-4 1 0,-5 0 1,-6 0-1,-4 1 0,-3 0-303,-2 0 1,-7 9-1,-2 2 1,-1 4-1,1 3 404,1 0 0,-4 10 0,3 3 0</inkml:trace>
  <inkml:trace contextRef="#ctx0" brushRef="#br0" timeOffset="39">10253 10103 7569,'-10'-12'407,"4"1"0,-5 1 0,9 3 1,6 7-1,2 7-164,3 3 1,1 6 0,0 3 0,-1 3 0,-1 1 0,1 0 0,0-1 0,-1 1-258,0 0 1,-5-4-1,2-1 1,-2-2-1,1-2 1,-1-1-54,-2-2 1,-1-6 0,0-6 110,0-9 0,0-3 1,0-6-1,0-1 1,0-2-1,1-2 1,3-2-1,4-3-105,2-1 1,5-3-1,0 4 1,1 0 0,-1 4-1,0 4 1,-1 6-344,-1 2 0,2 3 0,0 3 0,0 3 1,1 3-1,-1 2 0,0 3 404,2 3 0,-5 3 0,5 2 0</inkml:trace>
  <inkml:trace contextRef="#ctx0" brushRef="#br0" timeOffset="40">10687 10114 7569,'-11'-17'418,"1"5"1,2-3 0,4 2-102,3 1 1,2 7 0,2 5 0,2 7 0,1 4 0,2 3 0,-1 3 0,1 0-361,1 4 1,-3-1 0,2 0 0,-1-1 0,1 2-1,-2-1 1,1 0 0,-2-2-150,0-2 1,2 0 0,-1-6-1,-1-1 1,1-3 0,0-1 192,3-2 0,1-7 0,2-4 1,-2-2-1,-1-3 0,-2-1 1,1-2 64,-2-2 1,3 3 0,-4-3 0,0 0 0,0 2 0,-1-1 0,0 4 39,0 0 1,0 1 0,-3 2-64,3 3 0,-3 3 0,3 8 0,-2 3 0,2 5-91,4 3 0,2-2 0,1 2 0,1-2 0,-1-2 0,1-1 1,-1-2-50,1-5 1,-1-1 0,0-2 0,1 0 0,-1-2 0,1-1 0,-1-4 90,0 1 1,1-4 0,-1 2-1,1-2 1,-2-1 0,-1-1 0,-2 1 108,2-1 1,-2 5 0,-1-1 0,0 1-42,1 0 0,-4 2 0,4 6 1,-2 3-1,-1 4 0,-1 2 0,1 3-241,-1 2 0,-2-2 0,0 2 1,2-1-1,2 0 0,0 2 0,1 1-1776,1-1 1955,-5-1 0,8 2 0,-3 1 0</inkml:trace>
  <inkml:trace contextRef="#ctx0" brushRef="#br0" timeOffset="41">11635 10057 7569,'-5'-17'293,"0"5"1,-3-4-1,4 4 1,3 0-1,0 1 1,-3 1 0,-3 2-21,-4 4 1,0 3 0,0 1 0,-2 0 0,-2 1 0,-3 4 0,-1 6 0,1 4 0,0 3-295,1 2 1,3 1 0,-2 2 0,5 1 0,3 2 0,3-1 0,1-2-175,1-3 0,0-4 0,6 1 0,2 0 0,1-5 0,3-1 1,1-5 95,1-1 1,1-1-1,-1-4 1,2-1 0,1-3-1,1-3 1,-1 0-1,-1-1 151,-2-1 0,-1-2 1,-1-3-1,-1-1 0,0 1 1,-2 1 334,-2 2 1,1-1-372,-1 1 1,-1 6 0,-3 5 0,0 6 0,0 4-1,0 2 1,0-1-27,0 1 1,0-1 0,2 0 0,0 1 0,2-1 0,0 1 0,0-1 0,1 0-123,1 1 1,-2-2 0,3-2 0,1-3 0,0-1-1,-1-1 1,2 0 23,1-2 1,2-2-1,-1-2 1,1-2 0,-1-1-1,0-4 1,1-3 124,-1-2 0,1-2 0,-1 2 1,1-3-1,-2-1 0,-1 0 1,-2-2-1,1-3 55,-2-3 0,3-5 0,-4 2 0,0-3 0,2-3 0,-2-1 0,0-2 6,-3-2 1,1 1 0,-1-2 0,2 5 0,-1 5 0,-2 6 0,-1 3 139,0 4 1,0 6-1,0 13 1,0 13-89,0 10 1,0 3 0,0 9-1,0 4 1,0 4 0,0 3 0,1 0-1,2-1-92,1 1 0,3-2 1,-2-1-1,2-2 1,0-3-1,1-4 1,-2-4-269,-1-6 1,3 0-1,-3-9 1,0-1 0,1-1-1,-1-2-730,0 1 0,3-5 960,-4 1 0,5-6 0,-3 3 0</inkml:trace>
  <inkml:trace contextRef="#ctx0" brushRef="#br0" timeOffset="42">12587 9391 7569,'0'-11'-1027,"0"4"1496,0 0 1,0 3 0,0-3-240,0-2 1,-1 5 0,-2 1-1,-2 4 1,-1 4 0,-1 1 0,0 3-1,-1 2 1,0 2-126,-2 1 1,3 2-1,0-1 1,0 2 0,-1 1-1,1 0 1,-1 2 0,-1 3-18,2 3 0,-3 4 0,4-1 0,-1 2 0,1 2 1,0 1-1,1 1-42,0 1 0,2 4 1,3-4-1,0-1 0,0 0 1,0 0-1,0 2 0,0-2-70,0-1 0,1-5 0,2-2 0,5 0 0,1-3 1,2-1-1,0-1 0,0 0 49,0-1 1,3 0 0,1-3 0,-2-2 0,-1-3 0,0-1 0,2-2 85,0-1 1,1 1 0,-5 0-1,1-2-258,0-1-523,-5-4 1,-1 0 669,-5-6 0,-10-3 0,-2-5 0</inkml:trace>
  <inkml:trace contextRef="#ctx0" brushRef="#br0" timeOffset="43">12826 10772 7569,'0'-11'5,"-5"0"1,4 0 49,-3 1 0,3 2 1,1 0-1,0-3 1,0-2-1,0-2 1,0-1-1,0-2 1,1-2-1,3-2 0,3 0 1,1 1-1,1-2 1,-2-3-1,2-2 1,0-1-1,1-1 1,-2-1-1,-2-3 46,-1-1 1,2 2 0,-3-5-1,-2 0 1,0 4 0,-2 3 0,0 2-1,0 0 1,0 0-40,0 0 1,3 6 0,1 0 0,-2 4 0,1 0 0,-1 1 0,2 1 29,-2 2 1,1 0 0,-1 3 0,3-1 0,0-2-23,0 2 0,-1 6 0,-1 4 1,0 6-1,0 5 0,-2 4-53,-1 3 1,0 7 0,1-2 0,2 2 0,0 2-1,1-1 1,0-1 0,0-3-80,2-1 1,2-5 0,3 2-1,-1-4 1,1-4 0,0-3 0,0-3 16,0-1 1,1 0 0,1-1 0,2-3 0,-1-3 0,1-3-1,-1-2 85,0-2 1,-2 0 0,-1-4 0,-2 0 0,0 0-1,-3 0 1,0 0 0,-1 0 63,-1-1 1,0 6 0,-4-1 29,0 2 1,0 7 0,0 5 0,0 7-1,0 6 1,0 5 0,0 4 14,0 4 1,0-2 0,0 3-1,0 1 1,0-1 0,0-1 0,0 0-1,1-2-441,3-2 0,-2 1 0,4-8 0,0 1 0,0 0 292,3-3 0,1-1 0,0-1 0</inkml:trace>
  <inkml:trace contextRef="#ctx0" brushRef="#br0" timeOffset="44">13544 10196 6886,'0'-6'-142,"0"1"556,0 5 1,1-5 0,2-1 0,5 0 0,0 3 0,-1 6-100,-3 4 0,1 8 1,-2 3-1,0 2 1,-2 3-1,-1 3 1,1 3-1,2 1 1,0 0-712,0-1 0,-2-1 0,-1 2 396,0-1 0,0 0 0,0 4 0</inkml:trace>
  <inkml:trace contextRef="#ctx0" brushRef="#br0" timeOffset="83">13913 9489 7569,'2'-10'161,"0"2"0,3 0 1,0 0-1,-1-2 1,0 0-1,1 3 73,2 4 1,-1 6 0,0 4-1,-1 4 1,-3 3 0,0 1 0,-2 2-1,0 3 1,0 0 0,0 3-207,0 2 0,0 0 0,0 2 1,0 1-1,0-1 0,0 1 1,0-2-1,0 1-117,0-3 1,1-2-1,1-3 1,2-2-1,-2 0 1,0-1-1,-2-1 1,1-3-577,2-3 1,-1 1-1,1-3 665,-2 2 0,-1 2 0,0 0 0</inkml:trace>
  <inkml:trace contextRef="#ctx0" brushRef="#br0" timeOffset="84">14316 9500 7569,'0'-11'103,"1"0"0,1 0 1,3 0 159,1 0 0,-2 5 0,2 4 1,-1 4-1,-3 7 0,-1 3 1,-1 3-106,0 2 0,-4 1 0,-4 5 0,-1 3 0,-2 3 0,-1 3 0,-2 3-149,0 2 0,-4 3 0,2-3 1,-1 2-1,-1 2 0,0 0 0,1 0 1,0-2-128,0-2 0,4-1 0,-2-4 1,3-2-1,1-2 0,0-2 1,2-1-1,0-4 83,2-3 0,5 2 0,-3-6 1,1 0-1,1-2 0,0-2-744,2 1 0,1-3-1086,0-1 1865,0-5 0,5-2 0,1-6 0</inkml:trace>
  <inkml:trace contextRef="#ctx0" brushRef="#br0" timeOffset="85">14283 9945 7569,'0'-10'-283,"0"1"1,0 5 493,0 8 1,4 6 0,1 3 0,-1 4 0,2 2 0,-1 4 0,1 0 0,-1 1-92,0 2 1,2-3 0,-3 2 0,-1-3-1,1-3 1,1-2 0,0 0 0,0-1-133,-3-1 1,-1-4-1,0-5 1,2 0 9,1 0 1,-1-4 0,-3-2 0,0-6 0,0-4-38,0-1 0,0-1 0,0-2 0,0-5 0,0-1 0,0-2 0,1 0 0,3-1 10,3-2 0,-1 1 1,2-4-1,-1 1 1,0 3-1,-1 1 0,-1 3 1,-1 2 66,0 3 1,-2-1-1,2 2 1,1 2 0,1 2 6,0 3 0,4 3 0,-2-2 0,5 0 0,2 1 0,2-1 0,1 2 0,0-3 45,1 1 0,-1 4 0,3-3 0,0 2 0,-2-1 0,-2 2 0,0 0 0,-1 2-235,0 0 0,2 0 0,-4 0 0,-1 0 0,0 0 0,-3 0-163,1 0 1,0 0-1,-1 2 1,-2 0-855,0 2 1162,-6 4 0,3-2 0,-5 5 0</inkml:trace>
  <inkml:trace contextRef="#ctx0" brushRef="#br0" timeOffset="86">14555 9978 7569,'-6'-7'23,"4"1"1,4 0-1,5 1 192,3 0 0,-3 1 0,0 4 0,2 0 1,1 0-1,-1 2 0,0 0-135,-2 2 0,-3 4 1,2-1-1,-2 3 1,-1 1-1,-2 1-48,-1 3 0,0-3 1,-1 2-1,-3-1 1,-3 1-1,-3 1 1,-1 1-1,1 1-29,-1 0 0,1-4 1,2 3-1,0-2 0,0 1 1,-1-2-1,2-1 0,3-1 151,3 0 0,1 0 1,0 0-1,1-1 1,3-3-9,3-4 0,4-1 0,3-2 1,1 0-1,2 0 0,1 0-244,-1 0 0,3-2 1,-5 0-1,1-2 1,0 2-1,-2 0 1,1-1-1032,-1-1 0,1 1 1129,-4 3 0,-1 0 0,1 0 0</inkml:trace>
  <inkml:trace contextRef="#ctx0" brushRef="#br0" timeOffset="87">14827 9184 7569,'-7'0'300,"2"1"0,4 3 0,5 2 0,5 1-4,2 0 0,3 1 1,2 3-1,0-1 1,1 3-1,0 1 1,2 4-1,1 4 0,1 3 1,-2 4-64,-1 3 1,1 0-1,2 1 1,1 1-1,-1 1 1,-2 2-1,-2 1-153,-1-1 0,1 4 0,-5-1 0,-3 1 0,0 0 0,-3-1 1,-1 1-179,-1 2 1,-2-5 0,1-1 0,-2-4-1,-1 0 1,-1-1 0,-1-3 0,-3-4-33,-1-2 1,0-3 0,-3 0-1,2-3 1,0 0 0,0-2 0,-1 1-1,0-3-114,-2-1 1,-1-1 0,1 0 0,-1-1 0,0-2 0,1-1 0,2 1-2156,0-2 2399,6-1 0,-8-1 0,4 2 0</inkml:trace>
  <inkml:trace contextRef="#ctx0" brushRef="#br0" timeOffset="88">2646 13070 7569,'-4'-6'16,"2"-4"1,-4 9 144,3-3 1,2 4 0,-3 4 0,3 4 0,1 6 0,0 5 0,0 5-1,1 6 1,1 4 0,2 4 0,0 0 0,-1 3 0,2 2 0,0 0 0,0 1-130,-3-1 1,3-3 0,-1-1 0,-2-2 0,0-2 0,1-1-1,0-2 1,0-2 0,-2-2-132,-1-2 0,4-4 1,-1-5-1,0-1 0,-2-3 1,-1-1-1,0-1-155,0 0 0,-1-5 0,-3-4 0,-2-4 0,-1-7 254,0-4 0,-1-4 0,-3-5 0</inkml:trace>
  <inkml:trace contextRef="#ctx0" brushRef="#br0" timeOffset="89">2505 13146 7569,'-5'-22'11,"4"2"1,-1 2-1,4 3 1,4 3-1,1 2 1,1 2 286,0 1 1,3 1 0,2-2-1,3 5 1,1 0 0,3 1-1,3-2 1,4 2-165,1 1 0,1 2 0,3 1 0,2 3 1,1 1-1,0 3 0,-3 1 0,-6 5-249,-3 3 1,-2 3 0,-4 0 0,-6 1 0,-7 1 0,-2 1 0,-4 3 0,-2-1 30,-7 1 0,-5 2 1,-6-4-1,-1 0 1,-2-2-1,-4-2 0,-3 1 1,1 0-19,2 0 0,-2-6 0,3-1 0,1-3 1,5-2-1,7-3-418,3-3 0,6-4 520,2-4 0,8-7 0,2-6 0</inkml:trace>
  <inkml:trace contextRef="#ctx0" brushRef="#br0" timeOffset="90">3549 12863 7569,'0'-11'393,"-1"2"1,-1 0-1,-3 4 1,0 4-58,0 6 1,0 5 0,2 4 0,-3 6 0,-3 4 0,-1 5 0,-2 2 0,-1 3-163,-3 2 0,1 3 1,-5 6-1,2 2 0,0 3 1,0 4-1,2 0 1,3-1-237,3-2 1,7 5-1,-1-4 1,3-2-1,1 0 1,1-5-1,4-3-130,6-2 0,0-9 0,4 1 0,0-5 0,0-4 1,2-3-1,2-5 147,-3 1 0,4-7 0,-5 1 0,1-1 0,1-2 0,-1-1 0,0-1 1,-2-1-675,2 0 0,-4-2 719,2 1 0,-2-2 0,-1-1 0</inkml:trace>
  <inkml:trace contextRef="#ctx0" brushRef="#br0" timeOffset="91">3952 13048 7569,'-11'-17'177,"5"1"0,2 6 0,3 1 0,1 7 0,1 9 1,1 10-1,3 7 0,1 5 49,3 2 1,-3 6 0,1 0-1,2 1 1,-1 0 0,0 1 0,0 1-1,-1 0 1,0-3-308,0-3 1,-3 4 0,2-8 0,0-1 0,-1-1 0,1-4 0,-1-3-266,0-2 1,-2 0 0,-1-5 0,0 0 0,2-2 0,-1-3 345,2-1 0,-4-3 0,4-5 0</inkml:trace>
  <inkml:trace contextRef="#ctx0" brushRef="#br0" timeOffset="92">4463 13092 7569,'-11'0'11,"5"2"1,2 4 0,3 6-1,1 4 1,-1 3 0,-2 2-1,0 2 1,0 1 255,2 1 1,1 9 0,0-1 0,1 1-1,3-1 1,3 0 0,2-2 0,-1 0-220,-1-2 1,-1-6-1,3-2 1,-3-4-1,0-2 1,-1-1-700,0 0 0,-2-8 338,-3-6 0,0-6 0,0-8 0,0-1 0,0-2 0,0-3 0,0-1 313,0-5 0,0-2 0,0-5 0,0-4 0,0-1 0,0-2 0,0 1 0,0 2-57,0 2 1,0 6-1,-1 4 1,-1 6-1,-2 5 1,0 3 466,0 3 0,1 4 0,-3 6 1,1 4-1,3 6 0,1 4-156,1 3 0,0 2 0,1 1 0,2-1 0,4 1 0,0 0 0,0 0-231,1-1 1,2 0 0,1-3 0,1-4 0,1-1 0,2-4 0,-1-2 0,1-3-127,-1-3 1,5-1 0,-5-1-1,1-3 1,-1-3 0,2-2 0,-1-2 44,1 0 0,-1-4 0,-4 0 0,-1-2 0,1-3 0,-1 0 0,-2-2 23,0 0 1,-2 2 0,1 0 0,-2 3 0,-2 2 161,1 1 1,0 8 0,-4 8 0,0 7 0,1 8-1,1 5 1,2 3 1,-2 4 0,0 4 0,-1 2 1,1 1-1,2-1 0,-1-2 1,1-3-378,0-1 1,3-3-1,-2 1 1,0 0-1,1-4 1,0-3-1,1-3 248,-1-1 0,4 3 0,-4-2 0</inkml:trace>
  <inkml:trace contextRef="#ctx0" brushRef="#br0" timeOffset="93">5039 13364 8460,'15'-4'186,"-1"0"1,0 2 0,-1 1 0,1 1 0,4 0 0,3-2-222,1-1 1,-1 2 0,1-3 0,-1 2 0,-2-1 34,-1 0 0,0-1 0,4 4 0</inkml:trace>
  <inkml:trace contextRef="#ctx0" brushRef="#br0" timeOffset="94">5453 13788 7569,'0'-8'198,"0"1"0,0-1 0,0-2 1,0-1-1,0 0 0,1-1 0,1-1 1,3-3-1,1-1 0,1-2-71,-1-2 1,4 0 0,-4-2-1,1-1 1,1-3 0,-1-1 0,0-2-1,-1-1 1,-1-3-212,-3-3 1,0 5 0,-2-2-1,0 4 1,0 1 0,0 1 0,-2 4-1,0 4 152,-2 6 0,1 2 0,1 2 0,0 2 19,-2 0 0,1 11 0,4 1 0,1 5 0,3 5 0,1 1 1,2 2-1,-1 2-96,0 2 0,0 0 1,5-2-1,2-2 1,1-1-1,1-3 0,0-1-103,-3-1 1,3-2 0,-2-1 0,1-5-1,-1-1 1,1-2 0,-2-2 0,-1-1 93,-1-5 1,0-1 0,1-2 0,1-1-1,2-1 1,-3-2 0,-2 1 80,-3-2 1,-1 4 0,2-3-1,-2 3 1,-1 1 0,-1 0 46,1 1 1,-4 5 0,2 5 0,-1 7-1,-2 5 0,0 3 1,0 7 0,0 1-1,0 3 1,0 2 0,0-1-1,0 2-189,0-1 0,1 2 1,1-4-1,2-2 1,-2-2-1,0-3 1,-1-2-1,1-1-1426,2-3 1,1-1 1504,-2-1 0,3 0 0,5 0 0</inkml:trace>
  <inkml:trace contextRef="#ctx0" brushRef="#br0" timeOffset="95">6192 12798 7569,'-5'-22'240,"4"5"0,-1 4 1,3 6-1,2 8 1,0 10-1,-2 9 205,-1 8 0,0 5 1,0 4-1,1 6 1,2 4-1,0 2 0,1 3 1,0 0-353,-1-1 1,1 1-1,-3-5 1,1-2-1,2-3 1,-1-5-1,-2-3-368,-1-6 0,3-1 0,1-4 0,-2-4 0,1-2 0,-1-4 0,2-1 0,-2-1-2849,-1 0 3124,-1-5 0,5 4 0,1-4 0</inkml:trace>
  <inkml:trace contextRef="#ctx0" brushRef="#br0" timeOffset="96">6703 13124 7569,'-11'-6'62,"4"-2"1,1 3 0,0 0 0,1 1-1,2 6 249,4 4 0,0 0 1,6 1-1,3 1 1,2 2-1,4 0 0,1-2 1,2 0-1,2-1 1,2 0-277,2 0 1,-1-3 0,4 2 0,0 0 0,-2-1 0,1 0 0,-2-2-94,2 2 1,-5-2 0,-1 3 0,-5 0 0,-4-2 0,-2 2 0,-2-1 0,-2 1 35,-1 0 1,-1 2 0,-5 3-1,-3-1 1,-3 0 0,-4-1-1,-3-2 58,0 1 0,-7 2 1,0 1-1,-6 0 1,-2 0-1,0-1 0,-1 1-86,-2 0 1,1-4 0,1-1 0,2 0 0,1-1 0,4 0 0,4-2-543,5-2 1,5-1-1,4 0 592,4 0 0,8-5 0,10-1 0</inkml:trace>
  <inkml:trace contextRef="#ctx0" brushRef="#br0" timeOffset="97">7454 12983 7569,'0'-11'155,"0"0"1,0 0 0,0 3 0,0 4 264,0 8 1,0 5 0,0 7 0,0 6 0,0 6-1,0 3 1,0 3 0,0 1-263,0 1 0,0 1 1,0-5-1,0 1 1,0-1-1,0 1 1,0-2-1,0-2-462,0-3 1,0-4 0,0-3 0,0-2 0,0-1 0,0-3 303,0-1 0,0-1 0,0 0 0</inkml:trace>
  <inkml:trace contextRef="#ctx0" brushRef="#br0" timeOffset="98">7780 12646 7569,'-6'-11'102,"1"4"0,6 1 0,3 1 0,3 2 0,3 2 0,1 1 0,1 0 0,1 1 0,3 4 0,0 5 0,1 5 0,-1 5 0,4 4 273,0 3 0,-2 3 0,1 5 1,0 2-1,1 2 0,2 2 0,0 1 1,-1 1-1,-2-2-312,-1-1 1,-5-1 0,2 5 0,-3-2 0,-1-1 0,-2-1 0,-1 0 0,-5-1-205,-2-3 1,-1 2 0,-2-3-1,-4-3 1,-5-3 0,-2-2-1,-3-3 1,-2-2-316,-3-4 1,0 1 0,-1-3 0,1-2 0,2 0 455,1-5 0,0 0 0,-4 2 0</inkml:trace>
  <inkml:trace contextRef="#ctx0" brushRef="#br0" timeOffset="99">16300 17332 7569,'0'-11'-123,"0"4"1,1 1-1,3 1 1,3 3 150,2 1 0,-1 4 0,-1 1 0,1-2 0,2-1 0,1-1 0,0 0 1,0 0-1,0 0 0,-1 0 15,1 0 0,5 0 0,1 0 0,2 0 0,2 0 0,3 0 1,1-1-1,3-1 0,0-3-3,2-1 1,3 2 0,2-2 0,1 0 0,-1 1 0,0-1 0,0 1 0,3-1-12,0 0 0,2 0 0,4-2 0,-2 2 0,-1 0 0,-1 1 0,0 0 0,-1 3-24,-3 1 0,1-3 1,1 0-1,-1 2 0,3 1 1,1-1-1,5 0 5,2-2 0,2 1 0,3 2 1,0-2-1,4 0 0,1-1 1,3 0-1,-1 1 1,-29 1 1,1 1 0,-1 0 0,1 1 0,-1 0 0,1 0 0,28 0 0,0 0 0,0 0 0,0-1-2,0-3 0,-2 3 0,3-3 0,-2 3 0,-1 1 0,1-1 0,-27 0 0,-1-1 0,2 1 0,1-1-7,0 1 1,1-1 0,-1 2 0,0-1-1,0 1 1,-1 0 0,1 0 0,0 0 0,1 0-1,0-1 1,0 0 0,0 0 0,-1-1-1,1 0-3,-3 1 0,0 0 1,0 0-1,1 0 0,29 1 1,-31 1-1,0 0 0,1 0 1,-1 0-1,0 1 0,0 1 1,0-1-1,1 1 18,0-1 1,0 0-1,1 1 1,0-1 0,1 0-1,0-1 1,1 1 0,0-1-1,1 1 1,1-1-1,1 0 1,1 0 0,2 0-1,1 1 1,2-1 0,-1 1-4,1-1 0,-1 1 1,4 0-1,1 1 1,-4-2-1,1 1 1,1 0-1,0 0 1,0-1-1,1 1 1,-1 1-1,1-1 1,1 1-1,-1 0-55,1 1 0,0 1 0,0-2 0,1 0 0,0 0 0,1 0 0,0 0 0,1 0 0,0 0 0,1 0 0,1 0 0,1 1 0,1 0 0,-1-1 0,1 1 0,0-2 18,0 1 0,-1-1 0,-3 2 0,1 0 0,-1-2 1,0 0-1,1 1 0,0-1 0,0 1 0,-1 0 1,0 0-1,1-1 0,-2 1 0,0-1 18,-2-1 0,1 0 0,1 2 0,0-1 0,-2 0 1,-1 0-1,1 0 0,0-1 0,0 1 0,1 0 1,-2 0-1,0 0 0,-1-1 0,0 0 0,-3 0 1,1-1 17,-1 0 0,0 0 0,-2 0 1,1 0-1,-1 0 0,-1 0 1,-3 0-1,0 0 0,-3 0 0,-1-1 1,28-1-1,-6-3 52,-4-1 1,-4 0 0,-8-3-1,-7 2 1,-5 0 0,-4 0-1,-2 0 1,-4 1 189,-7 0 0,-2 4-811,-12-2 0,-6 8 555,-15 3 0,-2 0 0,-4 4 0,-2 3 0,-4-2 0,-4-3 0</inkml:trace>
  <inkml:trace contextRef="#ctx0" brushRef="#br0" timeOffset="100">16833 16701 6810,'4'-6'88,"4"3"0,1 1 0,2 2 0,0 0 0,0-1 0,0-1 0,0-2 0,0 2-26,0 1 1,-1 1 0,1 0-1,0 0 1,0 0 0,0 0-1,0 0 1,0 0-53,0 0 0,-4 0 0,0 0 0,2 0 0,0 0 0,2 0 0,0 0 13,0 0 0,0 0 0,0 0 0,-1 0 0,3 0 0,0 0 0,1 0 0,0-2 20,-2-1 0,-1 2 0,-1-3 0,1 3 0,0 1 0,0 0 0,0 0-44,0 0 1,0 0-1,0 0 1,1 0 0,1 0-1,1 0 1,0 0 0,-1 0-5,2 0 1,-2-4 0,4 0 0,-2 2 0,0 1 0,-1 1 0,1 0 23,-2 0 1,1 0 0,-1 0 0,1 0 0,0 0 0,-2 0-1,0 0 1,1 0-1,2 0 0,0 0 1,-1 0-1,0 0 0,1 0 1,-1 0-1,2 0-5,1 0 0,-3 0 0,3-1 0,0-2 0,-1 0 0,1 0 0,-2 2 15,1 1 0,2-4 0,-3 1 0,-1 0 0,1 2 0,-1 1 0,0 0 0,-2 0-14,-1 0 1,-1 0 0,3-1 0,0-2-1,1 0 1,0 0 0,-2 2-17,-1 1 0,1 0 0,1 0 0,1-1 0,0-1 0,-2-2 0,-1 2 0,0 0 14,-1 2 1,1 0 0,0 0 0,0-1 0,0-1-1,0-2 1,0 2 28,0 0 0,-1 1 0,1-1 0,0-2 0,1 1 0,2-1 1,0 0-1,-1 2-24,-1 1 0,-1-3 1,0 0-1,0 1 0,0-1 1,0 1-1,0 0-28,0 2 0,-1-3 0,1 1 1,0 0-1,0 1 0,0-1 0,0 0 3,0 0 1,0 1-1,1 0 1,1-2-1,1 0 1,0 1-1,-1-1 1,0 0-9,2 0 0,-1 2 0,-3-2 1,1 0-1,2 0 0,0 1 1,-1-1 11,0 0 1,-3 0 0,1 1 0,0-2-1,0 0 1,0 1 0,0 1 0,0 1 5,0-2 1,-1 2 0,1-5 0,0-1-1,0 1 1,1 1-4,3 1 1,-3 0-1,2 2 1,-2-3-1,-1 0 1,0 1 0,1 1-1,1-1 0,2-1 0,-1 3 0,-3-3 0,0 0 0,0 1 0,0 0 0,0 1 0,0-1 0,0 3 0,-1-5 0,1 0 10,0 0 0,0-1 0,0 3 0,0-1 1,0-1-1,0 0-9,-1-1 0,1 2 1,-1-2-1,-2 2 1,0 0-1,0 1-2,2 0 0,-3-2 0,-1 2 0,0 0 0,-1-1 47,0 0 1,3-1 0,-2-4-1,2 1 1,-2 2-39,-2 1 0,1 3 0,-2-3 0,2 0 1,1-1-1,1 1 0,0 0 0,-1-1 0,-1 1 1,2 4 0,-2-3 0,0 0-1,1 1 1,-1-1 0,1 1-5,0 0 0,-3-2 0,4 2 0,-1 0 1,-2-1-1,2 1 0,-1-1 0,1 1-40,0 0 1,-2 1 0,2 0 0,0-2 0,-1-1 0,1 1 14,0 1 0,-2-4 0,3 2 0,1-3 0,1 0 42,-2-1 0,1 3 0,-3 1 1,1-1-1,2-2 0,-1 0-17,0 3 0,-3-2 1,2 1-1,0-1 1,0-2-1,2 0-17,2 0 0,-4 0 0,-1 1 0,-2 2 0,1 1 1,0-2-1,-1 0 23,1-2 0,3 0 0,-3 0 0,-1 0 0,2-1 0,1-1 0,2-2 0,-2 2 17,-2 1 1,4-3 0,-3 1 0,-1 1 0,1 0 0,-2 3 0,-1-1-16,2 0 0,-3 0 0,3 0 0,-3 0 1,-1 0-1,1 0 0,1 1 0,2-1-19,-2 0 1,1-1 0,-1-2-1,2 0 1,0 1 0,-1 1 0,2-1 3,1-1 0,-4 2 0,3-3 0,-1 2 0,1 0 0,0-2 0,-1 2 7,-1 1 1,2 0-1,-2-1 1,0-2-1,-2 2 1,-1 1-1,0 1 1,1-1 2,3-3 0,-3 3 0,3-4 0,-2 2 0,0-2 0,2 0 0,-2 0-16,0-1 1,1 3-1,1 0 1,-2 2 0,0 1-1,-2 0 1,0 0 0,0-1-14,0-2 1,1 1 0,1-1 0,2 2 0,-2 1 0,-1-1 3,-1-3 0,0 0 0,0-3 0,0 3 0,0 3 0,0 1 0,0 0 0,0 0-26,0 0 0,2 1 1,0-1-1,3 0 1,0-1 28,0-3 1,2 3-1,-4-2 1,0 2 0,-2 1-1,0 0 1,2 0 21,0 0 0,2 0 1,-2 0-1,1 0 0,1 1 1,1-1-1,0 0-27,3 0 0,0 4 0,2-1 1,0 0-1,0 0 0,0-1 13,0 2 0,0 3 0,0-2 0,-1 0 0,1 1 17,0 0 1,-4 1 0,1 0 0,0-3 0,2-2-3,1 2 0,0-3 1,-1 4-1,1 0 1,-1 1-1,-2 2 0,0-1-7,0 2 0,-2 1 0,0-1 1,0 0-8,0-2 1,-2 1-1,3 3 1,2 0-14,0 0 1,-1 0-1,-1 0 1,1 1-1,2 1 1,1 2 15,0-2 0,-4 3 0,0 0 0,0 1 1,1 1-1,-1 1 2,1-1 0,-2-1 0,0 2 1,1-2-1,-3 0 0,1 0 1,-1 2 0,1-2 0,-3 2 1,4-3-1,0 1 0,-1 3 1,1-1-1,0 0 0,1 0 0,-1 0 1,4 1-1,-3-1 1,3-1 0,0 2-1,-2 0 1,-1 2-4,2 0 0,-3 0 1,0 0-1,-1 0 1,-2 0-1,1 1 1,0 1-1,-2 2 0,-1-2 1,-1-1 0,0-1 0,0 0 0,0 1 0,0 1 0,0 2-1,0-2 1,1-1 0,2-1 0,0 1 0,1 1 0,0 2 0,1-2 0,-1-1 14,1-1 0,2 3 0,-2 1 1,0-1-1,1 1 0,-1-1 1,1 0 13,0-2 1,-2 0-1,2 1 1,0 2-1,0-2 1,1-1-1,0-1-23,1 0 0,-5 0 0,3 0 0,-1 0 0,-1-1 0,-1 1 0,1 0 1,0 0-14,0 0 1,-1 0-1,3 1 1,0 1 0,0 2-1,1-2 1,0-1 14,1-1 1,-5 0 0,5 0 0,-1 0 0,0-1 0,-1 2 0,0 2 0,0 0 18,3 0 0,-3 1 0,0 1 0,-1 0 0,-2-1 0,1 0 0,1-1-15,1 1 1,-3 1 0,3-3-1,0 1 1,1 0 0,1-1-1,0 0 1,1 2 2,-2-2 1,0-1-1,4-1 1,0 0 0,-1 0-1,-2 0 1,0 0-2,0-1 1,-2 1-1,1 0 1,2 0-1,0 0 1,1 0-1,-1 0-14,-2 0 1,0-1-1,3 1 1,-2 0 0,-1 0-1,1 0 1,-1 0-2,0 0 0,0 0 1,3 1-1,-1 1 0,-2 1 1,1 0-1,2-2 0,2 0 31,2 2 0,-1-1 0,1 1 0,-1-2 0,1-1 0,0 0 0,1 0-1,0 0 0,-3-1 0,3 1 0,-3 0 0,0 0 0,1-1 0,2-1-5,-2 2 1,-1-6 0,-1 6 0,0-1 0,0-1 0,1 2 0,1 0 0,2 0-20,-2 0 1,-1 0-1,-1-2 1,0 0-1,1-2 1,1 2-1,2 0-8,-2 2 1,-1-1 0,0-2 0,2 0 0,0-1 0,-1 0 0,1 0 0,-1 2 7,1 0 0,5 1 1,-4-1-1,1-2 0,1 0 1,0 0-1,2 1 11,2 0 0,-3-2 1,0 0-1,0 0 1,0 0-1,0 1 1,0 1-1,1-2 0,-1-1 1,0 2 0,2-4-1,0 1 1,-2 0 0,1 0-1,2 1-15,1 0 1,-1 0 0,1-3 0,1 2 0,1-2 0,3 1 0,-1-1 0,1 2-8,-3-2 1,3 1 0,-1-1 0,1 2 0,-1-1 0,0 1 0,-1 1 7,1 1 0,3-2 0,-3 2 0,1 0 1,1-2-1,-1 3 0,4-3-1,0 1 0,-2 2 1,0-2-1,1 0 1,0 0-1,2-1 1,-1-1-1,2 2 0,-3 1 1,3-2 0,-4 2 0,2 0-1,1-1 1,-2 1 0,-1-2-17,1 1 0,1 3 0,2-4 0,0 1 1,-1 0-1,2-1 0,1-1 0,0 2 9,-3 1 0,4-3 1,-3 1-1,0 0 1,0 1-1,-3 0 0,-1 0 12,1-3 1,2 0 0,0 1-1,0 0 1,-2 0 0,-1-2-1,1-1 1,1 0-3,-2 0 0,1 0 0,-4 0 0,1 0 0,-1 0 0,-1 0 0,-2-1-5,-2-3 0,-2 3 0,-3-4 0,0 2 0,-3-1 0,0 2 0,-3 0-152,1 2 1,0-3-1,0-1-144,0 2 0,-4 0 1,-1 4 299,-1 1 0,-6 3 0,-5 5 0</inkml:trace>
  <inkml:trace contextRef="#ctx0" brushRef="#br0" timeOffset="102">19563 17571 7309,'7'0'55,"0"0"0,2 0 1,0 0-1,3 0 0,2 0 1,1 0-1,2 0 0,3 0 1,0 0-1,2 0 0,1 0 1,1 0-1,1 0 0,1 0 1,-2-1-1,-1-1-92,-3-2 1,-1 1 0,-1 3 0,-4 0 0,-2 0-1,-1 0-1181,0 0 1218,-5 0 0,-1-5 0,-5-1 0</inkml:trace>
  <inkml:trace contextRef="#ctx0" brushRef="#br0" timeOffset="103">19639 17539 7569,'0'-7'-45,"1"-1"0,1 0 1460,2-2-1279,0 4 0,-6 1 1,-2 5-1,-6 2 1,-5 0-182,-1 2 0,1 4 1,-3-1-1,-1 2 0,-1-1 1,1-1-1,2 2 0,1 1 39,3 0 0,4-2 0,2-2 1,0 0-1,1 0 0,2 2 0,3-2 1,1 2-33,0 0 0,1-3 0,3-2 0,3 0 1,3-1-1,1 2-149,0-2 0,-1 0 0,1-1 1,0 1-1,0 2 187,0-2 0,0 4 0,0 0 0</inkml:trace>
  <inkml:trace contextRef="#ctx0" brushRef="#br0" timeOffset="104">20422 17593 7569,'-7'-3'69,"1"-2"1,2 0 0,5 0 0,5 3 0,4-1 0,2 1 81,2-2 0,0 1 1,4 3-1,2 0 0,3 0 1,4 0-1,1-2 0,2 0 1,1-2-139,2 2 1,0 1 0,-1-1 0,1 0 0,0-2 0,-2 2 0,-1 1 0,-2 1-55,-1 0 0,2-1 1,-5-2-1,-3 0 1,-1 0-1,-2 2 1,-1 1-34,-3 0 1,-2 0 0,-1 0-400,0 0 1,-6 0 106,-5 0 0,-5 0 0,-6 0 0,0 0 258,1 0 0,-1 0 0,0 0 0,0 0 0,0 0 352,0 0 0,4 0 1,1-1-1,0-2 439,0 0 1,5-1-645,1 4 0,4 0 0,7 0 0,0 1 0,0 2 0,0 2-50,0 1 1,-4-4 0,-1 3-1,0-2 19,0 1 0,-5 1 1,-1-3-1,-6 2 0,-3 0 1,-2-1-1,-1 2 0,-2 1-636,0 3 628,-1-5 0,0 11 0,-2-3 0</inkml:trace>
  <inkml:trace contextRef="#ctx0" brushRef="#br0" timeOffset="105">20074 17419 7355,'0'-7'152,"1"1"0,3 1 1,2 4-1,0 3 1,-3 5-1,-1 3-60,-2 1 0,3 0 1,1 1-1,-2 1 1,-1 2-1,-1-1 1,0 1-1,0-1 0,0 1-84,0 1 0,0-4 0,0 2 1,-1-1-1,-1 1 0,-2 0 0,2-1-97,1 0 1,1-3 0,0 1-1,0 0 1,0 0 0,0 0-564,0 0 1,0 0 651,0 0 0,0-1 0,0 1 0</inkml:trace>
  <inkml:trace contextRef="#ctx0" brushRef="#br0" timeOffset="106">20248 17669 7569,'0'-7'-193,"0"2"285,0 4 0,-1 3 0,-3 9 0,-3 1 0,-2 2 0,1 1 0,-1 2 0,-2 1 0,-2 1-55,0-1 1,-3 0 0,2 4-1,0-2 1,2-1 0,1-2 0,1 0-114,-1 0 0,1-3 0,2 0 0,0-2 1,1-1-1,1 0 0,1 0 76,0 0 0,4-1 0,-4 1 0</inkml:trace>
  <inkml:trace contextRef="#ctx0" brushRef="#br0" timeOffset="107">20172 17974 7569,'1'-10'112,"3"2"0,3 2 0,1 0 1,1 1-1,-2 0 0,1 3 232,2 0 1,-3 2 0,1 0-1,0 0 1,1 2-343,-2 1 1,-2 3-1,-5 5 1,-2 1-1,0 1 1,-3 2-72,-1-2 1,-1-1 0,-4-1 0,0 0-1,1 0 1,3 0 0,2-1 0,2-2 124,-1-1 1,0-3 0,6 2 0,2-1 0,6-3 0,5-1 55,2-1 1,4 0 0,6 0-1,0 0 1,0-1 0,0-1-1,-1-2 1,-1 2-250,-2 0 0,-6 2 137,-3 0 0,-7 0 0,-2 0 0</inkml:trace>
  <inkml:trace contextRef="#ctx0" brushRef="#br1" timeOffset="108">20019 14624 6377,'0'-6'346,"0"1"1,0 4-148,0-3 0,5 3 0,3-3 0,0 4 0,-1 4-121,-3 3 0,-3 3 0,-2 0 1,-2-1-1,-1 1 0,-1 2 0,-1 0 1,1 0-1,0-1-52,3 0 1,-3 3 0,1 1-1,2-1 1,1 1 0,1 1 0,0-1-1,-2 2 14,-1 0 0,2-3 0,-3 1 0,1 0 0,1 0 0,-2 1 0,1 1 0,-1 0 13,1 2 1,-1-2 0,4 0 0,0 0 0,0 0 0,0 2 0,0 2-34,0 1 1,0-4-1,0-1 1,0 0-1,0 0 1,0 2 0,0 0-1,0 1-25,0-2 1,0-4-1,0 3 1,0 0-1,0 0 1,0 1-1,0 0-1,0 0 1,0 0 0,0 3-1,0-2 1,0-1 0,0 2-1,0 0 1,1 2 12,3 0 0,-3-4 0,3 0 1,-3 0-1,-1 0 0,0-1 1,0 0 27,0 0 1,1 0 0,1 2-1,2-1 1,-2 2 0,0-1-1,-2 0 7,0 0 1,0-3-1,1 4 1,1-2-1,2 1 1,-2 1 0,1-1-1,-1-1-26,2 1 1,4-2 0,-2 0 0,2 0 0,-2-1 0,0 0 0,-2-2 6,1 2 0,3-3 1,-5 4-1,0-1 0,-2-2 1,-1 1-1,0 0 15,0 2 1,0 0 0,0 3-1,0-3 1,0-1 0,0 1-1,0 3 1,-1-1-19,-3-1 0,3 3 0,-3-4 0,3 1 0,0-1 1,-2 0-1,0-2-2,0 1 1,2 2 0,1-2 0,0 0 0,0-1 0,0 0 0,0-1-12,0 1 1,1 1-1,2-3 1,0 1-1,0 0 1,-2-1 0,-1 0-1,0 2-70,0-2 0,0 3 0,0-2 0,0 1 0,-1-1 1,-2 1-1,0-2 29,0-1 0,-2 3 0,2-1 0,0 1 0,2-1 0,1 1 0,0-2 29,0-1 0,0-1 1,0 0-1,0 0 1,0-1-1,0 1 15,0 0 0,0-4 0,0 1-8,0 0 0,0-2 1,0 1-34,0 2 0,0-3-624,0 1 1,-1-4 654,-3 0 0,-2-2 0</inkml:trace>
  <inkml:trace contextRef="#ctx0" brushRef="#br1" timeOffset="109">19867 14124 7569,'-11'0'41,"0"0"0,2-2 1,1-1-1,5-4 1,2-3-1,1-1 0,1 0 1,1 0-1,3 0 1,1-1-1,1-1 1,1-3-1,-1 1 90,1-1 1,-2-3 0,0 0-1,-1-1 1,-1-2 0,0 2 0,-1 0-1,0 2 1,-2-1 0,-1-3-133,0-3 1,0 2 0,0-3-1,0 3 1,-1 2 0,-2 0 0,0 2 82,0 1 0,2 4 0,1 0-60,0 2 1,0 7 0,0 5 0,0 6 0,0 4 0,1 0-1,2 1-52,0 0 0,2 0 0,-1 0 0,3 0 0,3 0 0,0-2 0,1-1-71,0-5 1,0 2-1,0-1 1,0-3 0,0-2-1,0-4 68,-1-1 1,1-3 0,0-4 0,0-1 0,-1 0 0,-2 1-1,-2 0 23,-1-2 71,-1 1 0,-1 3 0,1 0 0,-2 0 39,0 0 1,-2 6 0,0 7 0,0 7 0,-2 8 0,0 4-28,-2 0 0,1 2 0,3 2 1,0 1-1,0 1 0,0 2 1,1 0-700,3 1 626,2 4 0,0-6 0,-2 4 0</inkml:trace>
  <inkml:trace contextRef="#ctx0" brushRef="#br1" timeOffset="110">18497 17060 7569,'0'-11'154,"0"0"1,0 1-1,0 1 1,0 6 0,0 6-1,0 6 1,0 3 101,0 2 1,0-2 0,0 4-1,0-2 1,0 2 0,0 0-1,0 1 1,0-1 0,0-1-251,0-1 0,1-2 0,1-1 0,2-1 1,-2 1-314,0 0 0,-2 0 0,0 0 0,-2-1 1,0-2 306,-2-1 0,-4 1 0,2 2 0</inkml:trace>
  <inkml:trace contextRef="#ctx0" brushRef="#br1" timeOffset="111">21977 17136 7569,'1'-6'163,"2"1"0,0 3 1,1 2-1,0 5 0,-1 5 1,0 3-1,-2 1 1,-1 1-1,0-1-8,0 1 0,0 3 1,0-3-1,1-2 0,2-1 1,0-1-1,0 0 0,-2 0-572,-1-1 0,0 1 417,0 0 0,0 5 0,0 1 0</inkml:trace>
  <inkml:trace contextRef="#ctx0" brushRef="#br1" timeOffset="112">18181 17680 7728,'5'-6'116,"2"1"1,3 2 0,1-1 0,0 2 0,-1-1 0,-2 1 0,-1-2 0,3 1 0,2-1 0,2 0 0,0 2 0,-2 1 0,-2-1-214,-3-1 0,2 2 1,-1-3-1,1 3 1,2 1-1,0 0 0,0-1 97,0-3 0,0 3 0,0-4 0</inkml:trace>
  <inkml:trace contextRef="#ctx0" brushRef="#br1" timeOffset="113">18551 17506 7569,'0'-11'74,"0"6"0,0 5 0,0 8 199,0 5 1,0 3 0,0 3 0,0-1 0,0 2 0,0-1 0,1 0-273,3-1 0,-3-3 1,4 2-1,-1 0 1,-1-2-1,1 2 0,0-1 1,-1 0-617,0-3 1,1-1 614,0-1 0,4 0 0,-1 0 0</inkml:trace>
  <inkml:trace contextRef="#ctx0" brushRef="#br1" timeOffset="114">21988 17648 7569,'0'-11'146,"1"2"1,2 6 0,0 7 0,0 9 0,-2 5 0,-1 1 0,0 0 0,0-1 0,0 2 0,0-1 121,0-1 1,0 2 0,1-5 0,2 1 0,0 0 0,0-3 0,-2-1 0,0-1 0,1 0-682,2 0 0,0 0 0,-4-1 413,0 1 0,0 0 0,0 0 0</inkml:trace>
  <inkml:trace contextRef="#ctx0" brushRef="#br1" timeOffset="115">16898 16756 7569,'-1'-6'84,"-2"1"1,-2 2-1,1 3 1,-2 5 0,0 5-1,-3 3 1,-2 3-1,-2 2 1,-3 4 0,-1 3-1,-1 2 1,0-1 0,1-1-44,1-3 0,2 0 0,3-1 0,1-2 0,2-2 0,2-1 0,1-3 0,3-1 0,0-1-742,2 0 1,2-4 700,1 0 0,3-4 0,5 2 0</inkml:trace>
  <inkml:trace contextRef="#ctx0" brushRef="#br1" timeOffset="116">17235 16756 7569,'-5'-11'153,"3"6"0,-5 5 1,-2 7-1,-2 7 34,-3 4 1,0 3 0,-4 5 0,-1 3-1,0 1 1,-1-1 0,3-2 0,2-2-384,1 0 0,4-3 0,2-5 0,5 0 0,1-1 0,2-1 196,0-1 0,0 3 0,0-1 0</inkml:trace>
  <inkml:trace contextRef="#ctx0" brushRef="#br1" timeOffset="117">17725 16745 7569,'-17'-5'117,"-3"4"1,6-2 0,0 6 0,2 5 0,0 4 0,-1 4-1,-3 1 46,-1 2 1,3 3 0,-3 2 0,0 2-1,1-2 1,1-1 0,1-2-389,2 1 1,3-4-1,1-1 1,5-1-1,1-3 1,2-1 224,0-1 0,5 0 0,1 0 0</inkml:trace>
  <inkml:trace contextRef="#ctx0" brushRef="#br1" timeOffset="118">18127 16767 7569,'-11'-6'108,"0"1"0,0 6 0,-1 3 0,-1 4 0,-3 5 0,-1 4 55,-2 0 0,-2 6 1,0-4-1,-1 1 0,1 0 1,3 0-1,4-1 0,3-2-951,4-1 0,2-2 788,5-3 0,0 5 0,0 1 0</inkml:trace>
  <inkml:trace contextRef="#ctx0" brushRef="#br1" timeOffset="119">18334 16886 7569,'-5'-6'352,"2"3"1,-4 6 0,-1 4 0,-2 4-284,-1 4 1,0-2-1,0 5 1,0 0-1,2 0 1,0 1-70,2 0 0,-5 6 0,-5 3 0</inkml:trace>
  <inkml:trace contextRef="#ctx0" brushRef="#br1" timeOffset="120">21923 16571 7569,'-11'-17'168,"1"5"0,3 5 0,3-2 0,3 2 0,2 4 0,2 11 0,2 7 0,1 7 0,2 4 0,1 3 111,-2 2 0,1 2 0,-4-2 0,0 0 1,-1 1-1,1 2 0,-1 0 0,1-1 1,0-1-303,-2-3 1,3 1 0,-1-5 0,-1 0 0,1-4 0,-1-1 0,1-3-1,0-2-399,-1-1 0,1-2 0,-3-2 0,2 1 0,1-1-1733,2-3 2155,-3-2 0,7 0 0,-4 1 0</inkml:trace>
  <inkml:trace contextRef="#ctx0" brushRef="#br1" timeOffset="121">22477 16593 7569,'-4'-11'30,"-2"1"1,-5 4-1,1 6 1,0 6-1,1 5 1,-3 5 84,0 5 0,-5 5 0,-1 4 0,-2 0 1,1 3-1,2 1 0,1-2 0,3-2 1,1-1-276,1-1 0,4-2 0,1-7 0,0-2 0,1-1 0,0-3 1,3-1-1410,0-1 1569,2-5 0,0 4 0,0-4 0</inkml:trace>
  <inkml:trace contextRef="#ctx0" brushRef="#br1" timeOffset="122">22684 16756 7569,'-16'0'48,"4"0"0,-1 2 0,3 4 0,3 6 0,-1 4 0,-3 3 0,-4 2 0,-3 2 132,-2 2 1,-1-2 0,2 4 0,1-2 0,-1 0 0,3 0-1,1-2-365,3-2 1,5-3-1,1-1 1,1-1-1,2-3 185,2-1 0,-4 4 0,-1 1 0</inkml:trace>
  <inkml:trace contextRef="#ctx0" brushRef="#br1" timeOffset="123">23271 16799 7569,'-21'-11'-6,"0"5"1,3 4 0,4 4 0,1 6 0,3 1-1,-1 3 1,-1 2 0,-2 1 190,0 2 0,-4 1 1,2 4-1,0 0 1,1 0-1,1-1 0,2 1-376,1 0 0,2 0 1,0-2-1,3-1 191,1 0 0,-3-1 0,2 3 0</inkml:trace>
  <inkml:trace contextRef="#ctx0" brushRef="#br1" timeOffset="124">23598 16908 7569,'-11'-11'173,"0"5"0,0 4 0,0 4 0,-1 5 0,-1 4 0,-3 2-31,-1 2 1,0 4 0,-2-2 0,2 1 0,1 0 0,3 1 0,1-1 0,2-1-641,3-2 0,2 0 0,5-4 498,0 0 0,5 4 0,1 2 0</inkml:trace>
  <inkml:trace contextRef="#ctx0" brushRef="#br1" timeOffset="125">23957 17082 7569,'-22'0'205,"4"5"0,1 3 0,0 4 0,1 4 0,-2 1 0,-1 2 0,-4 2-205,0 1 0,-5 9 0,0 3 0</inkml:trace>
  <inkml:trace contextRef="#ctx0" brushRef="#br2" timeOffset="126">20063 18126 7569,'0'-7'83,"-1"1"1,-2 0-1,0 2 1,0 3 0,2 6 57,1 3 0,-4 3 0,1 0 0,0 1 0,2 1 0,1 2 0,0-2 1,0-1-1,0-1 0,1 0-190,3 0 0,-3 0 0,3 0 1,-2-2-1,1 0-863,0-2 960,1 0 0,-3-2 0,2-5 0,0-6 0,0-5 0,-1-2 1,0-3 35,2-1 1,0 0-1,-3-2 1,1 0 0,2-3-1,0-2 1,-1 0 0,2 1-79,1 1 0,-4 0 0,3 2 0,-1 0 0,1 3 0,0 0 0,1 2 15,0-1 1,0 1 0,1 5 0,-2 0-1,-2 1 1,2 3 0,0 0 111,0 0 1,3 3 0,0-3 0,1 0-1,2 1-45,0 0 0,0 1 0,0 4 1,0-1-1,0-1 0,-1-2-147,1 2 1,0 0 0,0 2 0,0 0-1,0 0 1,0 0-207,0 0 1,-4 0-1,-1 2 1,0 0 0,0 2 264,2-2 0,2 4 0,1 0 0</inkml:trace>
  <inkml:trace contextRef="#ctx0" brushRef="#br2" timeOffset="127">8574 13135 7739,'11'0'587,"0"0"1,0 0-540,0 0 1,-1 0 0,2 0 0,3 0 0,2 0-1,1 0 1,0 0 0,0 0 0,0-1 0,1-2 0,0-1-1,1-1 1,1 0 0,-2 1 0,-2 1 0,0-1 0,-1 0-1,0 1 1,-3-1-1161,-1 2 1,-5 1 1111,0 1 0,-4 0 0,2 0 0</inkml:trace>
  <inkml:trace contextRef="#ctx0" brushRef="#br2" timeOffset="128">8650 13342 7566,'5'-6'144,"-3"1"1,6 5-1,0 0 1,2 0-1,1 0 1,1-1 0,1-2-1,3 0-89,1 0 0,0 1 0,2-1 0,-1 0 0,0 0 0,0 2 1,-1 1-1,0-1-1288,0-3 1233,1 3 0,4-4 0,0 5 0</inkml:trace>
  <inkml:trace contextRef="#ctx0" brushRef="#br2" timeOffset="129">9368 12928 7569,'0'-15'67,"-4"3"1,1-3-1,2 4 1,2 3-1,4 2 1,1 1-1,1 1 132,-1 0 1,7 2 0,-2-1 0,1 0 0,1 1 0,1-2-1,1 2 1,1 1 0,1 1-91,0 0 0,-4 3 1,3 2-1,-1 1 1,-1 1-1,-1 2 1,-2 0-1,-2 5-108,-2 1 1,-5 0 0,2 4 0,-3 3 0,-2 3-1,-3 3 1,-4 1-20,-5-1 0,-4 3 0,-4-2 0,2 3 0,1 1 0,0-2 0,-1-1-78,1-1 0,5-5 0,0 2 0,3-5 1,4-2-1,1-5 0,3-2 0,1-1 173,1 0 1,1-5 0,2-2 0,5-3 0,2-1-1,5 0 1,3-1 0,4-2 188,3 0 0,-1-6 0,5 2 1,0-2-1,0 1 0,-1 1 0,-1-1-331,-3 2 0,-2-2 0,-3 3 0,-2 0 0,-1 0-2545,-3 3 2610,-6 1 0,-2 6 0,-5 1 0</inkml:trace>
  <inkml:trace contextRef="#ctx0" brushRef="#br2" timeOffset="130">10216 12700 7569,'0'-11'124,"0"0"0,0 0 0,0 3 1,0 4 180,0 8 1,0 8-1,0 4 1,0 1-1,0 3 1,0 4-1,0 5 1,0 3 0,0 0-161,0 1 1,2 3-1,1 1 1,4-1-1,3 0 1,0-1-1,-2-2 1,-1-3-168,2 0 1,-3-3 0,0-2 0,-1-2 0,-2-1-1,1-2 1,1-1-312,1-5 0,-4-2 0,2-1-117,-3 0 1,-1-6-1,-1-5 1,-3-6 0,-3-4 449,-3-1 0,0-5 0,-1 0 0</inkml:trace>
  <inkml:trace contextRef="#ctx0" brushRef="#br2" timeOffset="131">10118 12754 7569,'0'-16'76,"0"-4"0,0 6 0,2 0 0,0 2 0,3 1 0,0 1 0,1-1 161,0 0 1,5 4 0,3 1 0,1-1 0,0 3 0,4-1 0,1 2 0,2 2-130,0 1 1,-1 0 0,1 0 0,0 0 0,0 0 0,-1 1 0,1 3-150,0 3 0,-2 3 1,-1 1-1,-5 1 1,-3 1-1,-4 3 1,-3 0-1,-3 1-111,-1-1 1,-2-1 0,-4 3-1,-8 0 1,-5 0 0,-6-1-1,-3 0 1,-1-1 2,-1 0 0,2-6 0,-1-2 0,0-1 1,2 0-1,5-1 0,7-1-907,3-2 1056,1 3 0,0-5 0,0 4 0</inkml:trace>
  <inkml:trace contextRef="#ctx0" brushRef="#br2" timeOffset="132">10945 12363 7569,'0'-17'-24,"0"2"1,0 3 0,0 2 1785,0-1-1432,0 5 1,-5 1-1,-2 5 1,-3 1-1,-1 3 1,1 4-175,-1 5-1,-4 1 1,-1 4 0,0 2 0,-4 4 0,0 5 0,-2 4-99,0 3 1,0 1-1,1 5 1,-1 4-1,0 2 1,2 4-1,0 1 1,5 1-65,2-4 0,1-1 0,9-6 0,0 1 0,2-2 1,1-2-1,0-4 28,0-2 0,5-1 1,2-1-1,4 0 0,2-2 1,2-2-1,-1-2-5,2-2 0,-3-4 0,4-3 0,0-2 0,-1-1 0,0-2 0,-3-1 0,-1-1-50,-1 1 1,0-1 0,0-2 0,0-2 0,-1 1-1,1-3 1,0 1 0,-1-1-43,-3 1 0,3-4 0,-3 2 0,3-1 0,1-2-230,-1 0 1,-2 0-1,-2-2 1,0 0-1,-1-3 306,-1-1 0,0-1 0,-4-4 0</inkml:trace>
  <inkml:trace contextRef="#ctx0" brushRef="#br2" timeOffset="133">11184 12700 7569,'0'-11'69,"0"6"0,2 5 1,0 6-1,2 4 0,-2 2 1,0 3-1,1 3 0,0 2 1,0 2-1,-1 1 0,1 1 1,0 2 14,0-2 1,-1 2 0,1 0-1,0-2 1,1-1 0,-1-1 0,1-1-1,0 0 1,-1-3-140,1-3 0,1 0 1,-3 0-1,2-2 1,-1-2-1,1-3 1,0 0-471,-2 0 1,-1-2 524,-1 1 0,0 1 0,0 3 0</inkml:trace>
  <inkml:trace contextRef="#ctx0" brushRef="#br2" timeOffset="134">11195 12809 7569,'0'-17'136,"1"2"0,2 7 0,2 2 1,1 1-1,2 3 0,2 0 92,1 2 1,0 5-1,-1 4 1,1 4-1,0 5 1,1 4 0,3 2-159,3 1 0,-1 2 1,0-3-1,0 2 0,-2-2 1,2-1-1,-1-2 1,1 1-100,0 0 1,-4-5 0,2-3 0,-3-2-1,-1-1 1,0-1 0,-1-3 40,1-3 0,0-3 0,-1-2 0,-3-4 0,-2-5 34,0-3 0,-4-5 0,3 1 0,-3-2 1,-2-4-1,-2-1 0,-2-3 0,-1-1-42,-2 0 1,2-7 0,-1 2-1,-2-4 1,-1 0 0,1 2-1,0 2-165,2 4 1,1 4-1,-2 7 1,1 3 0,3 3-207,1 1 1,3 10 0,4 5 0,4 4 0,4 4 0,3 1 0,-1 2 366,2-2 0,-4 4 0,4 0 0</inkml:trace>
  <inkml:trace contextRef="#ctx0" brushRef="#br2" timeOffset="135">11837 12885 7569,'-1'-11'84,"-2"0"236,0 0 0,-2 5 1,1 3-1,-3 3 1,-3 5-1,-1 4 1,2 6-215,2 2 1,-3 1-1,3 3 1,-2 1-1,2 0 1,2 0-1,1-2 1,1 0-178,0-2 1,3-1 0,4 1-1,3-4 1,3-2 0,2-2 0,3-3-19,3-3 1,1-3 0,2-1 0,-1 0 0,3-1 0,-1-3 0,-2-4 78,-2-5 0,-4 0 1,0-1-1,-2 1 0,-2-1 1,-3-1-1,-3-2 1,-3-3-156,-1 0 0,-5-1 0,-3 2 1,-4 2-1,-4 1 0,-2 3 0,-4 2 1,-2 4-619,0 3 0,1 3 783,1 1 0,0 5 0,1 1 0</inkml:trace>
  <inkml:trace contextRef="#ctx0" brushRef="#br2" timeOffset="136">12054 12939 7569,'-4'-11'98,"4"2"0,0 3 0,4 6 0,4 5 0,-2 3 88,-1 3 0,3-3 0,-2 7 0,0-2 1,-1 0-1,-1 2 0,-1-2 0,0-1-190,-2-1 0,-1 0 0,1-1 0,1-2-31,2-1 0,0-5 0,-4-2 0,0-6 0,0-4 0,0-2 0,0-1 135,0-2 0,1-4 0,1 2 0,3-1 1,1 0-1,3-2 0,0 0 0,2-2-132,0 0 1,1 0-1,1 2 1,3 2-1,0 3 1,1 3-1,-1 3-313,-1 1 1,0 3-1,-3 5 1,1 0-1,0 2 1,-2 1 344,-2 5 0,-2 6 0,4 3 0</inkml:trace>
  <inkml:trace contextRef="#ctx0" brushRef="#br2" timeOffset="137">12370 12950 7569,'0'-28'159,"1"3"1,3 8 0,2 5 0,1 4 0,0-1 134,2-1 1,-3 4 0,0 4-1,0 4 1,-1 6 0,0 1-1,-3 3-279,-1 3 1,0 1 0,2 3 0,0-2 0,0 0 0,-2-1 0,0-1 0,2-1-209,0-2 0,2-2 1,-2 1-1,1 0 1,2-1 156,3-3 0,-3-2 0,1-6 0,2-2 0,0-1 0,2-3 0,0-1 78,0-2 0,0-1 0,0-1 0,0-1 0,-2-1 0,0 0 0,-3 2 0,-1 1-6,-3 0 0,3 1 0,-2-1-49,0 0 0,2 6 1,-1 5-1,1 6-1,0 4 1,-1-3 0,-3 0-1,3 2 1,3 0-48,3 2 0,0-1 1,1-3-1,0-2 0,0-1 1,0-1-1,0 0 0,0-2 43,0-1 0,3-1 0,1-2 0,-2-2 0,0-1 1,0-1-1,2 0 133,-2 0 0,-1-1 1,-1-3-1,0 2 1,-1 0-8,-3 2 0,-2 6 0,-5 1 1,0 6-171,0 4 0,-4 0 0,1 1 0,0 0 0,2 0 0,1 1 0,0 1 0,0 2-475,0-2 0,0-1 0,0-1 1,0 0 536,0 0 0,-5 0 0,-1 0 0</inkml:trace>
  <inkml:trace contextRef="#ctx0" brushRef="#br2" timeOffset="138">13131 12983 7569,'4'-17'18,"1"2"1,0 3 0,1 1-1,-2-1 1,1-1 489,-2-1-113,-2 4 0,-1 0 0,-1 4-248,-3 0 1,-2 1 0,-5 7 0,0 0 0,0 3 0,2 1 0,0 2 0,2 3-183,-1 4 0,-2-2 0,-1 4 0,1-1 1,2-2-1,2 1 0,0-1 0,1 1-281,0 0 1,1-3-1,4 3 1,2-3 0,1-1 193,5 0 0,1-5 0,2-3 0,0-1 0,1-4 0,1 0 0,2-3 154,-2-1 1,-1 0-1,-1-2 1,0 0 0,-1 0-1,-2-2 1,-1-1 414,2 0 0,-4 4-320,-2 0 0,-3 6 1,-2 1-1,-2 6 0,2 3-75,1 2 1,1 0-1,0 0 1,0 0 0,1 0-179,2 0 0,3-2 0,5-1 0,0-5 0,0-2 1,0-1-1,0 0 26,0 0 1,0-1 0,-1-2-1,1-5 1,0-1 0,0-3-1,-1-2 158,-3 0 1,3-5-1,-4 0 1,1-1 0,-1-3-1,0-2 1,0-4-1,1-3 81,-1-1 0,3 1 0,-4-1 0,0 1 1,-1-2-1,-1-1 0,-1 0-5,2 3 1,-3 4-1,3 7 1,-3 0-1,-1 3 1,0 4-12,0 1 1,0 10-1,0 6 1,0 11-1,0 5 1,0 4 0,0 2 18,0 4 0,0 6 0,0 3 0,0-1 0,0 2 1,0-2-1,0 2-382,0 0 1,0-8 0,0 1 0,0-3 0,0-4 0,0-1 0,-1-3 239,-3-1 0,-2-4 0,-5 0 0</inkml:trace>
  <inkml:trace contextRef="#ctx0" brushRef="#br2" timeOffset="139">13773 12298 7569,'0'-11'77,"1"1"1,2 2 0,0 0-1,0 0 1,-3-1 0,-3 3-1,-2 6 1,1 8 0,-3 4 0,3 3-1,-2 2 2422,0 3-2426,-2 5 0,-3 3 0,1 5 0,-1 0 0,0 2 0,0 3 0,0-1 0,0 2 0,0-2-120,0 1 1,4 2-1,1-4 1,1-1-1,3-1 1,1-1-1,1-2 1,1-1-191,2-1 1,4-5 0,2 2 0,0-4 0,-1-3-1,3-2 1,2-2 0,1-1-515,-2-2 0,-1-1 1,-1 0 750,1-1 0,5 1 0,1 0 0</inkml:trace>
  <inkml:trace contextRef="#ctx0" brushRef="#br2" timeOffset="140">14023 12613 7569,'0'-11'82,"0"0"1,-1 2 0,-3 3 0,-3 6-1,-3 6 1,-1 5 136,1 3 1,-1 3 0,0 5 0,0-1-1,0 1 1,0 0 0,2 0 0,1-1-1,5 1-192,1 0 1,2 0 0,0-2-1,2 0 1,1-3 0,5-1 0,2-1-86,5-3 0,-2 0 1,7-7-1,1 0 0,3 0 1,1-4-1,-1-4 0,0-4 60,1-3 1,1 0 0,-5-2-1,1-3 1,0-3 0,-1-3-1,-2-2 1,-2-1-19,-2-1 1,-1-5 0,-7 1 0,-3-3 0,-6 0 0,-5 0 0,-9 3 0,-8 4-1299,-8 2 1314,-1 6 0,-19 1 0,1 5 0</inkml:trace>
  <inkml:trace contextRef="#ctx0" brushRef="#br2" timeOffset="141">14382 12896 7569,'0'-7'188,"0"-1"0,1 1 0,3 1 1,2 4-1,0 4 0,-2 7 1,-3 4-1,-2 4 58,-3 0 0,1 7 0,-4-2 0,-1 1 1,-1-1-1,1 0 0,2-1 0,0-2 1,1-1-606,0 2 1,1-5 0,4 1 0,0-1-1,0-1 1,0-1 358,0-1 0,-4 4 0,-2 1 0</inkml:trace>
  <inkml:trace contextRef="#ctx0" brushRef="#br2" timeOffset="142">17226 12080 7726,'-4'-17'141,"3"3"8,1 2 1,0 1-1,0 0 0,1 1 1,3 5-1,3 8 0,4 8 256,3 4 0,4 8 0,6 8 0,3 4 0,2 4 0,4 5 0,2 4 0,-18-21 0,1-1-317,-1 2 1,0 1-1,-3 2 1,-1 1 0,0-1-1,0 0 1,-2 0 0,0 1-1,-2-1 1,-8-28-81</inkml:trace>
  <inkml:trace contextRef="#ctx0" brushRef="#br2" timeOffset="143">14632 12559 7569,'-7'0'-19,"0"0"0,4-2 354,0-1 1,0 2 0,1-4 0,-2 0 0,2 0 0,1 3 0,1 5-40,0 6 1,-5 7 0,-1 3 0,-2 4 0,1 3-1,0 2 1,0 2 0,1 2 0,1 0-326,2 1 0,-1-4 0,0-1 1,1-2-1,3-1 0,3-4 0,2-1 1,1-3-1,1-2-184,-1-1 0,4-6 0,-3-2-459,3-1 0,-6-1 0,-4-4 672,-6 0 0,-8-5 0,-3-1 0</inkml:trace>
  <inkml:trace contextRef="#ctx0" brushRef="#br2" timeOffset="144">14741 12287 7569,'0'-11'408,"0"4"0,1 1 1,3 2-86,3 5 1,-1 4-1,1 7 1,2 3-1,0 3 1,1 2-1,0 3 1,-1 1-174,4 2 1,0 4 0,-2-1 0,1 2-1,1 2 1,2 0 0,-2-1 0,-1 2-136,-1 2 0,-2-2 0,0 2 0,-3 0 0,-1-1 0,-3 1 0,-2-1-363,-3-1 1,-3-3-1,-5-1 1,0-2-1,0-1 1,0-4 0,0-3-2393,0-2 2740,0-4 0,1 1 0,-1-4 0</inkml:trace>
  <inkml:trace contextRef="#ctx0" brushRef="#br2" timeOffset="145">15296 12559 6892,'0'-8'240,"0"4"1,1 1 0,2 6 0,5 0 0,1 3 0,2 0 0,1 3 1575,3 0-1804,2-3 0,6 4 0,1-4 0,2 0 0,1-1 0,1-1 0,-2-1 0,1 0 1,-3-1-55,-1 2 0,-5-3 0,-1 3 0,-1-3 0,-4 0 0,-2 1 0,-4 3 14,-1 1 1,-2-2-1,-4 3 1,-4 0-1,-6 1 1,-6-1-1,-4 1 79,-5 2 1,-3 1-1,-6 0 1,-2 0 0,-2 0-1,-1-1 1,0 1-80,0 0 1,11-1-1,3-2 1,6-2-1,6 0 1,3-1-1,4 1-793,2 0 821,6-3 0,5 6 0,5-3 0</inkml:trace>
  <inkml:trace contextRef="#ctx0" brushRef="#br2" timeOffset="146">15916 12559 7569,'0'-8'166,"1"4"1,1 2 0,3 8 0,0 7 0,1 5 0,0 3 0,2 4 0,1 1 0,-1 2 70,0 2 1,-1 2 0,4 0-1,0 0 1,-1-2 0,0-2 0,-1-2-1,-2-2 1,1-2-234,2-4 1,0 2 0,-2-6-1,-2-1-51,-1-1 0,-1-7 1,-6-5-1,-1-7 1,-5-5-1,0-4 1,0-1-25,0-2 0,1-3 0,-4-3 1,2-4-1,0-1 0,3-2 1,1 1-16,3-3 0,1-6 0,1 0 0,1-1 0,4 0 0,5 1 0,7 0 1,4 2 12,1 1 0,4 8 0,3 4 0,3 3 0,0 4 0,2 4 0,1 2 108,1 1 1,1 5-1,-5 2 1,1 2-1,0-1 1,-1 0-1,0 0 1,-2 2-22,-1 1 1,-5 1 0,1 2 0,-2 0 0,-2 1 0,-3-1 0,-3 2-639,-3 1 1,-1-3-1,-2 2 624,-2-1 0,-2 2 0,-5 5 0</inkml:trace>
  <inkml:trace contextRef="#ctx0" brushRef="#br2" timeOffset="147">16383 12646 7569,'-7'-4'135,"1"-1"0,1-1 308,3-2 0,2-2 1,3 0-1,5 2-223,1 1 1,-2 4-1,1 0 1,0 3-1,1 3 1,-1 3 0,-1 2-170,2-1 0,-1 0 0,1 4 0,-2 1 1,0 1-1,-1 2 0,-1-2-100,0-1 0,-4 3 0,3 0 0,-3 1 0,-2 1 0,-3-1 0,-3 1 0,-3-2-43,-1 1 0,-1 2 0,-1-3 0,-3-1 0,1 1 1,-1-1-1,3 0 0,0-4 87,3-2 0,0 1 0,3-1 83,3 1 1,8-3-1,4-2 1,5-3-1,6-1 1,2 0-1,5-1-255,3-3 1,3 2-1,2-4 1,1 0-1,-2 1 1,-1 0-1,-3 3 1,-1 0 176,-4 2 0,4 0 0,0 0 0</inkml:trace>
  <inkml:trace contextRef="#ctx0" brushRef="#br2" timeOffset="148">17340 13222 8773,'5'-7'90,"2"0"1,3-2-1,1 0 1,-1-2-1,-2 1 1,-2 2-1,-1 0 1,-1 0-1,-1-2 1,2-1-1,0 0 1,1 2-21,0 1 0,-2-4 0,3 3 0,0-2 0,0-2 0,1 0 0,-1 1 0,0 1 0,0-1-75,2-2 0,1 2 0,0-3 0,1 3 0,0 1 0,-1-1 0,-2-1 0,0-2-22,0 2 0,2 0 0,-1 0 1,0-2-1,-2 1 0,0-1 0,1-1 1,-2 1-12,-2-1 1,1 0 0,-2 3-1,0-2 1,0 1 0,-2-1 0,-1 1-47,0 1 0,0 1 0,0 1 0,0 0 0,0 0 0,0 0-1551,0 0 1635,-5 5 0,-1-4 0,-5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6T04:51:24.79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1530 3735 7569,'0'-8'-317,"0"0"563,0 6 0,0-4 0,0 4 1,0 2-1,0 7 0,0 5 0,0 9 1,0 4-1,0 7 0,0 3-92,0 3 0,0 5 0,0-1 1,0 1-1,0 1 0,2-5 0,0-2 1,2-4-1,0-2-385,1-1 1,-4-2-1,4-7 1,-1-1 0,0-2-1,0-1 1,-1-3-536,1-2 0,0-3 545,-4-5 0,-5-10 0,-1-12 0</inkml:trace>
  <inkml:trace contextRef="#ctx0" brushRef="#br0" timeOffset="1">1450 3769 7569,'0'-12'142,"0"1"1,0 0 0,0-1 0,2 1 0,2-1 0,3 2 0,5 1 0,3 2 159,4-2 1,4 0 0,3 0 0,5 3 0,2 1 0,2 2 0,2 2 0,1 1-378,-1 0 1,-5 1 0,-3 3 0,-1 5 0,-4 3 0,-4 4 0,-5-1 0,-3 0-153,-5 0 0,-1 2 1,-8-2-1,-2 4 0,-6 3 1,-6 1-1,-8-1 195,-4 1 1,-6-4 0,-6 0 0,0 0 0,-2 0 0,0-1 0,2-1-41,5-3 0,5-3 0,10-2 0,5-3 72,3-1 0,15-6 0,5-5 0</inkml:trace>
  <inkml:trace contextRef="#ctx0" brushRef="#br0" timeOffset="2">2238 3700 7569,'-13'-11'566,"0"0"0,3 0 0,0 6-325,-1 9 1,5 5 0,1 13-1,1 4 1,-1 5 0,0 5 0,-1 4-1,-1 3-304,-2 1 0,3 2 1,-2 0-1,1-1 1,1 0-1,0-5 1,3-5-1,-1-6-473,1-1 0,-2-8 0,1 2 0,2-5 536,1-3 0,1-6 0,0-3 0</inkml:trace>
  <inkml:trace contextRef="#ctx0" brushRef="#br0" timeOffset="3">2238 3643 7569,'-5'-11'650,"-1"1"0,-4 1 1,2 4-1,4 3-491,3 8 1,6 7 0,3 8 0,2 3 0,3 5 0,2 3 0,4 6 0,3 4-228,0 5 0,5 0 0,0-4 0,-3-1 0,-3 0 0,-3-2 0,-1-3 0,-3-5-277,-2-6 0,-2-2 1,-1-2-1,-2-3 1,-1-4-1,-1-2 345,0-2 0,4 1 0,-3-1 0</inkml:trace>
  <inkml:trace contextRef="#ctx0" brushRef="#br0" timeOffset="4">2067 4180 7569,'0'-8'413,"1"2"1,3 1 0,5 1 0,5 0 0,6-1 0,7-1-200,7-3 0,6-1 1,5-1-1,1-1 0,-2 1 1,0 1-1,-5 1-214,-4 1 0,-3 0 0,-9-3 0</inkml:trace>
  <inkml:trace contextRef="#ctx0" brushRef="#br0" timeOffset="5">2878 3666 7569,'-6'-5'171,"-3"2"1,4-3 0,0 4 0,0 7 0,2 9 0,2 7 0,1 6 0,0 5 0,0 4 0,0 5 0,0 1-25,0 0 1,1-5 0,2-1 0,0-3-1,1-3 1,0-4 0,0-3 0,-2-3 0,0-1-794,-2-1 0,0-1 0,0-6 0,0 0 646,0 1 0,-5-6 0,-2-1 0</inkml:trace>
  <inkml:trace contextRef="#ctx0" brushRef="#br0" timeOffset="6">2730 3689 7569,'5'-18'121,"-3"2"1,6 4-1,1 2 1,1 1-1,3 2 1,0-1 0,4 0-1,2 2 1,4 0 57,2-1 1,7 5-1,-2-2 1,3 3 0,0 1-1,-1 1 1,-3 3-1,-2 5-277,-5 5 0,-5 1 1,-5 6-1,-2 4 1,-2-1-1,-5 1 1,-3 0-1,-5 3-70,-6 2 0,-2-5 0,-6 3 1,-2-2-1,-4 1 0,-1-3 0,0-2 1,2-4 213,1-2 1,4-1-1,3-3 1,2-2 0,4-1-61,0-2 0,6-4 1,5 1-1,9-3 1,8 0-1,5 2-174,4 1 0,2-1 0,5-1 0,-1 0 1,-1 2-1,-2 0 188,2 1 0,1 1 0,1 6 0</inkml:trace>
  <inkml:trace contextRef="#ctx0" brushRef="#br0" timeOffset="7">3472 4203 7569,'0'-12'167,"0"1"0,0 0 1,0-1-1,0 1 0,0-1 1,0 0-1,0-2 0,0-3 1,0-1-1,0-2 216,0-1 1,0-2-1,0-1 1,0-2 0,0 0-1,0-1 1,0 0 0,0-1-290,0-1 1,0 0 0,0-3 0,0 3 0,0 0 0,0 1-1,0 0-192,0 3 0,0 2 0,0 4 0,0 4 0,0 2 0,0 1 0,0 1-96,0 0 0,1 4 0,2 5 0,2 4 1,1 7-1,3 5 31,1 5 0,3 8 0,1 3 1,2 6-1,2 3 0,2 6 1,2 0 35,1 3 0,-2-3 0,0-5 1,-4-1-1,0-5 0,-2-4 1,0-3-110,1-6 1,-5 1 0,-3-7 0,1-1 0,-1-1 0,0-2 235,-4 1 0,2-1 0,1 1 0</inkml:trace>
  <inkml:trace contextRef="#ctx0" brushRef="#br0" timeOffset="8">3381 4077 7569,'-6'-4'249,"7"-1"1,5 0-1,5 0 1,4 3-1,6-1-205,4-1 0,4 2 0,6-5 1,0 1-1,3 1 0,3-1 0,-1 1 1,-1-2-45,-4 1 0,-1-2 0,1-3 0</inkml:trace>
  <inkml:trace contextRef="#ctx0" brushRef="#br0" timeOffset="9">3963 3666 7569,'-8'-18'1303,"0"3"-1113,-1 2 0,5 10 0,0 6 0,3 11 0,1 7 0,1 4 0,3 4-194,3 6 1,0 1 0,0 0 0,2 1 0,1 1 0,1-1 0,-3-2 0,-1-2-362,-2-3 0,3-5 1,-5-8-1,1 0 0,0-3 35,0-1 1,0-8 0,-4-5-1,0-7 1,-2-4 254,-2-4 0,-1-3 0,-3-5 0,0 0 0,0 0 0,1-1 1,-1-2 225,-1-5 1,4-2 0,0-1 0,1-2 0,0-1-1,1 1 1,-1 3 0,0 5 582,1 4 0,2 6 0,1 3-608,0 2 0,1 13 0,3 6 0,5 7 0,4 2-253,2 2 1,4-5-1,-2 5 1,0-2-1,4 0 1,0-1 0,1-2-1,-2-3-53,-1-2 0,-1-4 0,2 1 1,-1-4-1,0-3 0,-1-3 0,-1-3 1,-2-4 250,0 0 1,0 0-1,-3-1 1,-1-3-1,-1 1 1,-1-1-1,-3 3 445,0 1 1,-4 3-1,-6 5-374,-3 9 0,-3 9 0,-1 12 0,2 3 0,3 1 0,1 4 0,3 3 0,0 2-239,2-1 1,0-2-1,2-1 1,1 1-1,5-1 1,1-1-1,0-1-564,-2-2 0,1-6 1,2 0 660,-2-3 0,7-7 0,-2 2 0</inkml:trace>
  <inkml:trace contextRef="#ctx0" brushRef="#br0" timeOffset="10">4625 3620 7569,'-11'-15'561,"1"0"0,1 2 0,1 6 0,1 7-341,0 6 0,1 9 0,4 7 0,-2 6 0,1 6 0,2 2 0,1 0 0,0 1-237,0 1 1,4 5 0,1-2 0,1 0-1,3-3 1,1-4 0,2-2 0,-1-4-173,0-4 1,1 0-1,1-9 1,1-2 0,2-4-1,1-6 1,0-1-120,1-2 1,1 0-1,4-2 1,-2-1 0,0-5-1,-2-3 308,1-5 0,-3 4 0,-1-5 0</inkml:trace>
  <inkml:trace contextRef="#ctx0" brushRef="#br0" timeOffset="11">4557 3929 7569,'-5'0'334,"5"0"1,6 0 0,4 0 0,3 0 0,2 0-189,4 0 0,7 0 0,2 0 0,0-1 0,1-2 0,-1-2 1,0-1-1,-3-2-465,-1 2 1,-5-5-1,-1 5 319,-2 0 0,-6-9 0,-4 2 0</inkml:trace>
  <inkml:trace contextRef="#ctx0" brushRef="#br0" timeOffset="12">4477 3609 7569,'3'-8'227,"4"1"1,8-2 0,7-1 0,5 0-1,2 1 1,1 1 0,1-1-235,0-1 1,2 2-1,0 2 1,-1 0-1,-3 1 7,-1 0 0,-1 1 0,-4 4 0</inkml:trace>
  <inkml:trace contextRef="#ctx0" brushRef="#br0" timeOffset="13">5299 3575 7569,'-1'-7'132,"-3"4"0,-3 1 0,-4 4 0,1 1 0,1 6 0,3 5 0,0 5 0,1 3 0,0 2 0,2 3 0,2 3 0,1 2 84,0-2 0,0 2 1,0-4-1,0 0 1,0 0-1,1-3 0,2-1 1,0-2-1,0-3-740,-2-4 0,0 0 0,2-2 0,1-3 524,-2 0 0,0-5 0,-2 0 0</inkml:trace>
  <inkml:trace contextRef="#ctx0" brushRef="#br0" timeOffset="14">4979 3609 7569,'4'-8'81,"1"1"1,2-1-1,2 1 1,2-1-1,4 0 1,3 2-1,1 1 166,0 0 1,1 2-1,7-3 1,2 1-1,2 2 1,-1 1-1,2-1 1,0-1-212,-2 2 0,2 1 0,-7 1 0,-3 1 1,-6 1-1,-3 4 0,-3 0 0,-2 3-174,-5 1 1,-1 3-1,-2 2 1,0 4 0,-2 2-1,-1 2 1,-4 1-1,0 2 136,-1 0 0,6 5 1,-2-3-1,2 0 1,2 0-1,0-3 1,2-1-38,2-1 0,2 0 0,7-2 0,1-2 0,2-3 0,1-4 0,2-2 61,2-2 0,-1 1 0,7-5 0,-3-3 0,-1-2 0,0-4 0,-2 0 0,0-2-418,-2 1 1,-4-2-1,3-3 396,-2-1 0,0 1 0,-5 0 0</inkml:trace>
  <inkml:trace contextRef="#ctx0" brushRef="#br0" timeOffset="15">5311 3860 7569,'-7'-1'168,"5"-3"0,4-2 1,6-2-1,3 2 1,5 1-1,3 1 0,2-1 1,3-1 28,3-1 1,2-3 0,5 2 0,2-2 0,-1-1 0,2-1 0,-2 1 0,-1 0-429,-2-1 0,-6 5 0,0 0 0,-5 1 0,-3 1 231,-2 0 0,0-4 0,-5 3 0</inkml:trace>
  <inkml:trace contextRef="#ctx0" brushRef="#br0" timeOffset="16">5528 3529 7569,'-10'-1'255,"4"-2"1,9-2 0,8 0 0,7 0-65,6 2 0,0 2 1,8 1-1,2-1 0,3-2 1,1 0-1,0 0 1,2 2-119,0 1 0,-7 0 0,0 0 0,-4 0 0,-3 0 0,-3 1 0,-4 3-175,-4 3 0,-6 4 1,-3 1-1,-1 4 0,-2 4 1,-2 5-1,-1 4 128,0 1 0,0 6 0,-1 0 0,-2 2 1,-1 3-1,2-2 0,1 0 0,1-2-139,0-1 1,0 0 0,0-1-1,0-6 1,0-4 0,0-3-1,0-3-409,0-4 1,1-3-1,3-5-950,3-3 1472,-2-8 0,0-2 0,-5-6 0</inkml:trace>
  <inkml:trace contextRef="#ctx0" brushRef="#br0" timeOffset="17">5962 3609 7569,'11'-18'134,"1"0"1,0 5-1,3-3 1,4 4-1,3 1 1,1 5-1,0 0 1,0 1-1,-1 0 94,1 2 0,0 2 1,0 1-1,0 1 1,-2 3-1,-2 3 1,-3 5-1,-4 2-435,0 1 0,-6 9 1,-2-1-1,-4 2 1,-4 3-1,-6 3 0,-7 2-73,-5 1 0,-8 0 0,2 1 1,1-1-1,-1 0 0,4-1 1,3-2 445,6-5 0,4 1 0,3-3 0,4-2 1,3-2-1,3-2 0,5-3 0,5-2 64,5-2 1,2-3 0,4-2-1,1-1 1,1-2 0,3-2-1,0-1-409,0 0 1,3 0-1,-5 0 179,0 0 0,-7 0 0,-3 0 0</inkml:trace>
  <inkml:trace contextRef="#ctx0" brushRef="#br0" timeOffset="18">6875 3598 7569,'-14'-14'114,"4"2"0,4 2 1,5 1-1,3 2 1,6 3-1,2 2 0,1 2 1,1 2-1,-1 2-114,1 3 0,-6 8 0,-1 3 0</inkml:trace>
  <inkml:trace contextRef="#ctx0" brushRef="#br0" timeOffset="19">6955 3940 7569,'-6'5'790,"1"2"1,1 0 0,-1 0-510,-1-2 0,3 0 1,-1-1-1,4 3-281,4 3 0,-3 2 0,4-1 0</inkml:trace>
  <inkml:trace contextRef="#ctx0" brushRef="#br0" timeOffset="20">7812 3723 7569,'0'-11'173,"0"-4"0,0-1 0,1 4 0,3 3 1,2 6-1,2 6 0,-2 6 0,-1 5 0,-2 6 1,-2 5-1,-1 7 0,1 5 0,2 3 0,1 2 115,-2 0 0,1 0 1,-1 4-1,2-1 0,0 1 1,0 0-1,0-1 0,-2 1 1,-1 0-384,-1 0 0,4-7 1,0-4-1,-1-4 0,-1-3 1,1-3-1,0-2 0,0-4-664,-2-4 0,-1-2 0,0-2 759,0 1 0,0-11 0,0-2 0</inkml:trace>
  <inkml:trace contextRef="#ctx0" brushRef="#br0" timeOffset="21">7778 3826 7569,'11'-23'159,"2"2"0,2 2 0,5 2 0,6 2 1,4 0-1,3 1 0,1 1 0,2 2 1,2-1 63,4 1 1,1-1 0,0 1-1,-4 1 1,-3 2 0,-7 4-1,-5 4 1,-5 5-227,-3 7 0,-9 2 0,-4 7 0,-7 5 0,-9 2 0,-8 2 0,-11 0-4,-9 1 0,-2-2 0,-9 2 1,1-6-1,4-3 0,6-5 1,5 0-1,7-3 7,5-2 0,-2 0 0,9-1 0</inkml:trace>
  <inkml:trace contextRef="#ctx0" brushRef="#br0" timeOffset="22">1793 5585 7569,'-8'-7'135,"2"2"1,0 2-1,-1-1 1,0 2-1,0 5 1,4 5 0,1 3-1,2 4 96,0 4 0,0 4 0,0 4 0,0 3 0,0 3 0,0 2 1,0-1-1,0 0 0,0 2 0,0 0-292,0 2 1,0 1-1,0-5 1,0 1 0,0 1-1,0-1 1,0-2-1,0-1-22,0-3 1,0-1 0,0-5 0,0-1-1,2-3 1,0-4 0,2-2 34,-1-2 0,-2 0 1,0 0-578,3-4 1,-4-2 624,0-5 0,-10-5 0,-8-1 0</inkml:trace>
  <inkml:trace contextRef="#ctx0" brushRef="#br0" timeOffset="23">1633 5665 7569,'0'-12'77,"1"2"1,3 1 0,4 2 0,2-2 0,1 0 0,1 0 0,-1 1-1,2 0 1,2-3 109,4 0 0,3 0 1,-1-1-1,1 2 0,0 1 1,2 3-1,0 1 1,0 2-1,-1 2-239,0 1 1,-2 1-1,-1 3 1,-1 4-1,0 2 1,-1 1 0,-3 1-1,-2 0-34,-1 3 1,-6 2 0,-2 3 0,-3-1-1,-1 2 1,-3 0 0,-3 3 124,-5 3 0,-12-3 0,0 3 0,-2-3 0,-3-3 0,-3-2 0,0-3 26,0-4 1,3 0-1,5-1 1,2-1-1,0-2 1,4-3 0,0-1-537,3 0 0,2-2 471,0-6 0,6-7 0,1-7 0</inkml:trace>
  <inkml:trace contextRef="#ctx0" brushRef="#br0" timeOffset="24">2433 5448 7569,'0'-8'2970,"0"1"-2916,0 9 1,-4 1-1,-1 11 1,0 2-1,-2 2 1,1 3-1,-3 5 1,-2 4-1,-3 3 3,-1 1 1,-1 7 0,5 4-1,-2 3 1,-1 1 0,-1 1 0,2 0-128,4 2 1,-1 1 0,4 0 0,0-4 0,2-3 0,2-4 0,4-4 0,2-4-16,3-3 0,3-3 1,3-6-1,1 0 1,1-3-1,-1-4 1,0-2 169,1-2 0,-2 1 0,2-1 1,-2-1-1,-2-1 0,1-2 1,-2-1-1,-1-1-82,-2 0 1,1-1-1,3-4 1,1 0-1,-1 0-3,1 0 0,-1 0 0,1 0 0</inkml:trace>
  <inkml:trace contextRef="#ctx0" brushRef="#br0" timeOffset="25">2867 5722 7569,'0'-12'168,"0"1"1,-2 1-1,0 1 1,-2 5-1,1 5 1,3 10 0,3 5-1,2 8-12,1 5 1,-2 6 0,3 1 0,-1 4 0,0-1 0,2 0 0,0-2 0,-2-1 0,0-3-196,1-3 1,-4-2-1,4-5 1,-2-1 0,-1-2-1,-1-2 1,1-2-1,-1-2-348,-2-1 1,3-6-1,0 1-319,-2 1 0,-2-4 706,-4-1 0,-2-3 0,-5-1 0</inkml:trace>
  <inkml:trace contextRef="#ctx0" brushRef="#br0" timeOffset="26">3141 5722 7569,'0'-18'158,"0"3"0,0 2 218,0 2 0,-4 2 1,0 6-1,2 11 1,0 8-350,2 6 1,4 8 0,0 3 0,0 3 0,0 5 0,1 0 0,0 1 0,1-4-173,0-2 0,-3-3 1,2-3-1,-1-3 1,1-3-1,0-2 1,0-3-1,-1-4-360,1-2 0,-3-2 1,5 1 504,-2-1 0,-1 0 0,-4 1 0</inkml:trace>
  <inkml:trace contextRef="#ctx0" brushRef="#br0" timeOffset="27">2901 6087 7569,'1'-10'134,"3"1"1,4 3-1,2 1 1,2 2 0,4 2-1,3 1 1,4 0 0,2 0-132,2 0 0,4-4 0,0 0 0,0 2 0,1 1 0,-3 1 0,1-2-3,-1-1 0,1 1 0,4-3 0</inkml:trace>
  <inkml:trace contextRef="#ctx0" brushRef="#br0" timeOffset="28">3426 5756 7569,'-5'-11'1574,"-1"-1"-1193,-1 1 1,4 6 0,5 6 0,2 9-1,0 8 1,0 4 0,1 2-347,1 2 1,-3 3 0,2 6-1,-2-1 1,1 0 0,0-1 0,0-1-1,0-3-255,-2-1 1,1-1 0,-1-6 0,2 0 0,-1-4 0,-1 0-197,2-3 0,-3-1 1,4-3-1,-1-1-1436,0-2 1852,0-4 0,-9-3 0,-2-7 0</inkml:trace>
  <inkml:trace contextRef="#ctx0" brushRef="#br0" timeOffset="29">3689 5688 7569,'-1'-8'377,"-2"0"0,-1 2 0,2 3-141,1 7 1,1 6-1,1 6 1,1 4 0,3 5-1,2 7 1,0 4-1,1 2-234,0-2 0,-2 1 1,3 0-1,-2 0 0,1-3 1,0-3-1,-2-3 0,0-3-256,1-1 1,-4-6 0,5-2-1,1-1 1,0 1 0,0-4-781,-2-3 1,-3-4 1033,4-5 0,-6 0 0,3 0 0</inkml:trace>
  <inkml:trace contextRef="#ctx0" brushRef="#br0" timeOffset="30">3381 6064 7569,'2'-6'161,"6"2"1,6 3 0,3 0-1,2-2 1,3-1 0,3 1 0,7-2-82,5-3 1,0 2 0,3-2-1,0 0 1,-3 1 0,-3 0 0,-3 1-1,-1 1-80,-2 0 0,-2-4 0,-3 3 0</inkml:trace>
  <inkml:trace contextRef="#ctx0" brushRef="#br0" timeOffset="31">4146 5722 7569,'-7'-5'753,"2"5"0,5 0-619,0 6 0,0 9 0,0 6 0,0 4 1,0 4-1,2 2 0,0-1 0,2 2 1,0 1-116,1 1 0,-4-1 0,4-1 0,-1-3 0,1-2 0,0-4 0,0-4-736,-2-3 1,3-1 716,2-3 0,-3-6 0,0-1 0</inkml:trace>
  <inkml:trace contextRef="#ctx0" brushRef="#br0" timeOffset="32">3940 5768 7569,'7'-12'325,"3"1"0,5-1 0,3 1 0,2-1 1,2 1-1,0-2 0,3-1 0,1-1 99,5 1 1,2 1-1,2 2 1,2 1-1,0 1 1,-3 3-1,-4 1-957,-2 2 1,-2 2 0,-6 1 0,-2 0 532,-2 0 0,5 0 0,-4 0 0</inkml:trace>
  <inkml:trace contextRef="#ctx0" brushRef="#br0" timeOffset="33">4820 5334 7569,'-7'-12'332,"3"1"1,3-1 0,1 1 0,0 2 0,0 5-1,0 9-74,0 8 1,0 2-1,0 8 1,0 5-1,0 4 1,0 2-1,1 1 1,2 5-1,2 4-280,1 4 0,-2 6 0,4-4 0,-1 1 0,1 1 0,0 0-385,1 3 0,1-4 289,1-2 0,1-3 1,-1-6-1,0-4 0,0-6 1,-3-3-1,-1-4 1,-1-4 112,0-3 0,-3 0 0,2-6 1,-1-1-1,0-2 250,-2 2-1342,-1-4 1,1 0 1096,2-5 0,2-5 0,5-1 0</inkml:trace>
  <inkml:trace contextRef="#ctx0" brushRef="#br0" timeOffset="34">5254 5813 7569,'-8'0'197,"2"1"0,1 3 0,2 4 1,2 3-1,1 5 0,0 4 1,0 4-1,1 5 0,2 3 0,0 3 39,0 1 0,2-1 0,-1 0 0,-2-1 0,1 0 0,-1-1 0,2-1-229,-1-2 1,2-4-103,-1 0 53,-1-1 1,-3-8 1,4 4-25,0-6 0,0 4-52,-4-4 0,1 0-90,3-3 1,-3-5-1,3 1 1,-3 1-162,-1 1 0,-1-2 368,-3-1 0,-2 1 0,-6 3 0</inkml:trace>
  <inkml:trace contextRef="#ctx0" brushRef="#br0" timeOffset="35">5185 5813 7569,'-6'-11'224,"3"1"1,6 1-1,4 2 1,2 1-1,0 1 1,-3-1 0,1 1-1,0-2 1,6 2-16,5 0 0,0-3 0,1 5 0,2-1 0,3 0 0,4 0 0,0 2 0,1 0-299,1 2 1,-5 0 0,0 2 0,-3 2-1,-4 3 1,-2 3 0,-2 2 0,-2-1-35,-5 1 1,-2 0 0,-5 3 0,-2 4 0,-5 3 0,-7 1 0,-5 0-1,-6 0 106,-3-1 1,3 1-1,-3-1 1,2-2-1,2-2 1,3-3 0,0-3-1,4-5-970,1-2 988,4-1 0,5-9 0,2-1 0</inkml:trace>
  <inkml:trace contextRef="#ctx0" brushRef="#br0" timeOffset="36">5710 5231 7569,'-5'-17'529,"4"5"0,-3-4 0,3 4 0,2 0-176,3 1 1,-1 4 0,3 5 0,-1 4 0,-1 6-1,1 3 1,3 5 0,2 3 0,2 2-131,4 2 1,0 1 0,4 2 0,-1 2-1,3 2 1,2 4 0,3 4-169,-2 3 0,-1 1 0,-1 4 0,0-1 1,-1 0-1,-2-2 0,-2-1-227,-2 1 0,-1-3 1,-3 1-1,-2 0 1,-2-3-1,-3-2-311,0-3 1,-4-2 281,3-1 1,-4 3-97,-4-2 0,-2-3 21,-6-2 0,1-1-33,-1-3 1,1 1-35,-1 0 0,-3-5-45,0-3 0,0-2-873,3-2 1261,-4-4 0,3 3 0,-3-4 0</inkml:trace>
  <inkml:trace contextRef="#ctx0" brushRef="#br0" timeOffset="37">6887 5768 9665,'11'0'75,"1"0"1,0-2 0,4 0 0,3-2 0,2 0 0,3 0 0,2-1 0,2 0 0,-1-1 0,3-1-1,-2 0 1,-1-1 0,-2 2 0,-4 0 0,-3 0 0,-2 0 0,-2 1-1469,-1 0 1,-5 1 1392,-1 4 0,-9 0 0,1 0 0</inkml:trace>
  <inkml:trace contextRef="#ctx0" brushRef="#br0" timeOffset="38">6967 5916 7569,'11'0'180,"-2"4"0,1 0 0,4-2 0,3-1 1,3-2-1,3-1 0,2-2 0,3 0 0,1 0 114,3 0 1,-3-4-1,0 1 1,1 0 0,-3 0-1,1 1 1,-4 1 0,-2 0-881,-3 2 586,-10 2 0,6-4 0,-8-2 0</inkml:trace>
  <inkml:trace contextRef="#ctx0" brushRef="#br0" timeOffset="39">8554 5608 7569,'-7'-8'152,"0"3"0,2 5 1,3 9-1,0 7 1,4 7-1,0 4 1,3 3-1,0 5 21,0 3 0,3-3 0,-3 3 1,1-1-1,2 0 0,0 1 0,-2-1 1,0-2-1,-1-1-231,1 1 1,1-2-1,-3-2 1,0-1-1,0-4 1,-1-3 0,0-3-1,-2-1-29,-1-1 1,0-1 0,0-6 0,0 1 0,0-1-1,0 0-661,0 1 0,0-5 748,0 1 0,5-5 0,2 2 0</inkml:trace>
  <inkml:trace contextRef="#ctx0" brushRef="#br0" timeOffset="40">8600 5608 7569,'0'-18'72,"0"3"0,1 2 1,2 2-1,2 0 1,0 3-1,1 0 1,1 0-1,1 1 0,3 0 126,0 2 1,4 1 0,2 3 0,2-1 0,4-2-1,2 1 1,2 2 0,-1 1 0,1 0-214,-2 0 0,3 0 0,-1 1 0,-3 3 1,-4 4-1,-4 2 0,-4 1 0,0 2-55,-1 2 0,-5-2 0,-2 3 0,-3 0 1,-3 0-1,-4 1 0,-6 0 81,-1 1 0,-4-4 0,-4 3 0,-3-2 0,-4 0 0,0-1 0,-1-3 0,0-2-56,-3-1 0,4-2 0,2 2 0,2-4 1,2-3-1,3-1 0,4 0-686,2 0 0,7-1 731,2-3 0,3-2 0,1-6 0</inkml:trace>
  <inkml:trace contextRef="#ctx0" brushRef="#br0" timeOffset="41">9125 5094 7569,'0'-12'86,"0"1"0,0-1 1,0 1-1,0 0 1,2 0-1,0 3 1,3 0-1,1 0 1,3 1-1,2 0 1,0 2-1,2 1 0,1 1 97,1-1 1,0 0-1,-2 5 1,1 3 0,1 4-1,-2 2 1,-3 3-1,-4 2-232,-1 4 1,-1 2-1,-4 2 1,-1 0 0,-3 0-1,-4 0 1,-3 0 0,-4-1 1,2 1 0,-2 0 0,2-1 0,2-2 0,0-2 0,3-2 66,0-2 0,5-5 0,0-1 0,3-1 0,3 0 0,6-3 81,5-3 1,0-1 0,5 0-1,3 0 1,1 0 0,2 0-1,-2 0 1,0 0-484,-3 0 1,-5 0 382,1 0 0,-9 0 0,-2 0 0</inkml:trace>
  <inkml:trace contextRef="#ctx0" brushRef="#br0" timeOffset="42">9970 5094 7569,'0'-8'130,"0"0"1,0 0 0,0-3 96,0 0 0,0 6 1,0 5-1,0 6 0,-1 6 1,-3 3-1,-3 4 1,-5 4-1,-2 3 0,-1 4-111,1-1 1,-2 4 0,0-3 0,2 5 0,2 1 0,0 4 0,2-1 0,1 0-113,2-2 1,4 0 0,-1 0-1,3 1 1,2-3 0,2-2-1,2-3-121,1-3 1,2 1-1,5-2 1,1-1-1,1-2 1,-1-4 0,-2-2 46,0-4 0,-1 0 0,1-3 0,-1-1 0,1-2 0,-1-1-249,0 0 1,-3-3-481,0 1 799,-6-8 0,-2-3 0,-6-4 0</inkml:trace>
  <inkml:trace contextRef="#ctx0" brushRef="#br0" timeOffset="43">10279 5196 7569,'-4'-11'138,"0"2"0,2 5 0,0 8 0,2 5 0,0 4 0,0 2 0,0 5 0,0 6 0,0 4 163,0 3 1,0 1-1,0 1 1,0-1 0,0 0-1,0 2 1,2-1 0,0 1-1,2-3-269,-1 0 1,-2-5 0,-1-2 0,0-3 0,0-3 0,0-2-1,0-1-457,0-3 1,0-2-1,0 0-2091,0-1 2516,0-4 0,0-7 0,0-7 0</inkml:trace>
  <inkml:trace contextRef="#ctx0" brushRef="#br0" timeOffset="44">10484 5493 7569,'2'-11'87,"1"0"0,6 0 0,4 4 0,3 3 0,1 1 0,1 1 0,-2-2 0,2 2 94,0 0 0,0 1 0,2-1 0,-1-2 0,1 1 0,1 2 1,-1 1-353,-1 0 1,-5 0 0,1 0 0,-2 0 0,-2 0 170,1 0 0,-6-5 0,-1-2 0</inkml:trace>
  <inkml:trace contextRef="#ctx0" brushRef="#br0" timeOffset="45">11090 5436 7569,'0'-5'211,"0"5"1,0 8 0,0 6-1,0 6 1,-2 6 0,0 4 0,-2 3-1,2 1 1,0 2 0,2 1 0,0 1-47,0-2 1,0 1 0,0 0 0,0 1 0,0-2 0,0-3 0,0-4 0,0 0 0,0-2-325,0-3 0,0 1 1,0-7-1,0 0 0,0-3 1,2-2-1260,1-2-363,-1 0 1781,3-4 0,-5-2 0,0-5 0</inkml:trace>
  <inkml:trace contextRef="#ctx0" brushRef="#br0" timeOffset="46">11090 5459 7569,'0'-23'104,"1"6"1,3 1 0,5 4-1,3 0 1,4 1 0,-1-1 0,0 2-1,1 1 1,1 3 87,-1 1 1,5-3-1,-2 5 1,2 0-1,1 2 1,-2 2-1,-1 3 1,0 3-1,-1 5-217,-3 3 1,-3-1 0,-5 5-1,-3 1 1,-3 2 0,-1 1-1,-2 0-90,-6-1 1,-1 1-1,-10-1 1,-1-2 0,-2-2-1,0-2 1,-1-3-23,0-4 0,0 0 1,2-4-1,0 0 0,3 0 1,2-2-1,3-3 1,3-3 136,3-1 0,4-10 0,-2 2 0</inkml:trace>
  <inkml:trace contextRef="#ctx0" brushRef="#br0" timeOffset="47">11489 4900 7569,'-6'-11'136,"2"4"0,8-7 0,4 5 1,2 5-1,1 3 0,1 2 1,-1 3-1,2 5 0,2 5 154,4 5 0,3 5 0,2 5 0,2 7 0,4 4 1,0 6-1,-1 2 0,-1 2-212,-3 0 1,0-3 0,-4 2 0,-2-5 0,-4-2 0,-3 0 0,-5 0 0,-3-2-169,-2 0 1,-4-2 0,-3-5 0,-6-2 0,-7-1 0,-4-3 0,-3-1 89,-5-2 0,-11-1 0,-11 0 0</inkml:trace>
  <inkml:trace contextRef="#ctx0" brushRef="#br0" timeOffset="48">1827 7732 7569,'-11'-5'125,"-1"-1"0,2-6 0,1 2 0,3 1 0,1 4 0,3 4 0,2 6 0,2 5 0,3 5 0,0 4 0,2 4 56,-1 4 1,-2 1 0,2 3-1,0-1 1,1-1 0,0 0-1,1 1 1,0 0 0,-1-4-1,1-2-387,-1-1 0,-3-4 1,3-1-1,-1-2 1,0-2 429,3-1 0,-4-4 0,-1-5 0,-1-8 23,0-5 1,-1-7 0,1-2-1,-1-2 1,-1-2 0,2-2-1,2-2 1,0 1-352,0 2 0,2-1 0,-2 10-42,2 4 0,0 5 0,5 10 0,-1 5 1,1 5-1,-1 3 0,0 2 74,1 2 1,-1-3 0,1 0 0,0 0-1,2-1 1,2-3 0,-1-2 0,0-2 70,0 1 1,2-6-1,-3-2 1,1-3-1,-1-1 1,-1 0 196,-2 0 0,0-6 1,1-4-1,-2-6 0,-1-1 1,-1-4-1,-1-2 0,0-2 1,-4-2 0,0-1 0,-1 3 0,2-2 0,-1 1 0,-2-1 0,-1-1-445,0-1 1,-4 4 0,0-1 0,2 5 0,-1 4 0,1 3-3789,-2 4 4036,0 6 0,9 4 0,2 7 0</inkml:trace>
  <inkml:trace contextRef="#ctx0" brushRef="#br0" timeOffset="49">2547 7652 7569,'-5'-15'610,"-2"0"1,1 1 0,2 1-372,3 1 1,2 6-1,2 4 1,2 5 0,0 8-1,1 5 1,-1 4 0,2 7-14,-1 5 1,0-1 0,2 9-180,-4-1 1,1-3-227,-1 2 0,0-3 108,-4 0 0,3-6-28,1-3 0,1-3 14,-1-4 1,-3 2-112,3-6 1,-3-4 28,-1-3 0,4-4-767,0 3 421,0-4 0,-3 2-675,3-5 1188,-3 0 0,4 0 0,-5 0 0</inkml:trace>
  <inkml:trace contextRef="#ctx0" brushRef="#br0" timeOffset="50">2924 7572 7569,'-4'-8'516,"1"3"1,3 5 0,3 9 0,-1 9-89,0 7 0,-2 5 1,0 5-1,0 3 1,0 3-1,0 1 1,0 0-1,0 1-310,0 1 0,0-3-662,0-3 0,0-8 207,0-3 1,0-7 19,0-1 0,1-6-249,3-2 0,-3 1-219,3-5-785,-3-2 1570,-1 0 0,-5-5 0,-1 0 0</inkml:trace>
  <inkml:trace contextRef="#ctx0" brushRef="#br0" timeOffset="51">2604 7903 7569,'1'-6'686,"4"2"1,7 3 0,5 0 0,5-2-470,1-1 0,1-1 0,3 3 0,3-2 0,2 0 0,0 0-217,-2 0 0,-5-5 0,3 3 0</inkml:trace>
  <inkml:trace contextRef="#ctx0" brushRef="#br0" timeOffset="52">3221 7629 7569,'-7'-11'125,"-2"-5"0,6 1 0,0 1 0,2 2 0,2 0 0,2 1 0,0 3 0,0 8 0,-2 13 1,-1 8-1,0 9 0,0 1 2356,0 5-2457,0 1 0,0 1 0,2 0 0,0-1 0,2-2 0,-2-2 0,0-1 1,-2-3-1,0-1-295,0-3 1,0-2-1,0-4 1,1-4 0,1-2-1,2-1 1,0-2 270,1-3 0,2 3 0,4-3 0</inkml:trace>
  <inkml:trace contextRef="#ctx0" brushRef="#br0" timeOffset="53">3735 7606 7569,'-2'-11'89,"-1"-1"1,-4 1 0,1 0 0,2-1 0,2 1 0,-4 1 0,-5 2 0,-7 4 0,-5 3 128,-3 1 1,0 5 0,-4 4 0,-2 5 0,-1 5 0,0 4 0,1 3 0,3 4-171,1-1 1,7 4-1,6-3 1,3 3 0,5 1-1,3-1 1,2-1-1,4-3-200,2-1 0,7 1 0,9-4 1,6-5-1,4-2 0,4-6 1,3-3-1,3-5 20,0-3 1,-2-1 0,2-1 0,-4-3 0,-4-3 0,-1-4 0,-5 0 109,-2 0 1,0-5-1,-7 1 1,-1 0-1,1 0 1,-3-2 0,-1-1 79,-2-2 0,-3-1 1,-2-2-1,-1 0 1,-1 0-1,0 0 0,-1 0 1,0 2 233,-2 2 0,-1-2 0,0 6 1,-1 3-128,-3 3 1,2 5 0,-5 9-1,2 6 1,3 7 0,0 4-123,2 1 1,0 3 0,0 2-1,0 1 1,0 2 0,0-1 0,0-1-1,0-1-333,0-2 0,4-6 0,1-2 1,0-2-1,2-2 0,-1-1 290,3-2 0,1 1 0,1-1 0</inkml:trace>
  <inkml:trace contextRef="#ctx0" brushRef="#br0" timeOffset="54">4260 7549 7569,'-18'0'263,"4"1"1,5 3-1,6 5 1,1 5-1,2 5 1,0 4 60,0 4 1,0 2 0,0 5-1,0 0 1,0 1 0,2-2-1,1-2 1,5-1-605,2-3 0,-2-1 1,-1-6-1,2-2 0,1-2 1,2-2-1352,-1-1 1631,-4-7 0,3 5 0,-4-5 0</inkml:trace>
  <inkml:trace contextRef="#ctx0" brushRef="#br0" timeOffset="55">3940 7938 7569,'10'-11'256,"7"1"1,8 1-1,8-1 1,3 1-1,-2 0 1,-4 2-1,0 0-145,-1 2 0,-4-2 1,3 2-1,0 0 1,3 0-112,2 2 0,-4-3 0,-1-1 0</inkml:trace>
  <inkml:trace contextRef="#ctx0" brushRef="#br0" timeOffset="56">5276 7709 7586,'-7'-6'193,"-1"2"0,-1 3 1,-1 3-1,0 5 0,1 5 1,3 6-1,1 6 0,2 5 1,2 6-1,1 1 0,1 4 25,3 0 0,1-2 0,5 3 0,-1-2 0,1-3 0,-1-3 1,1-4-1,0-1 0,2-3 0,-2-2-337,-2-4 0,1 2 0,-6-6 0,1-1 0,0-2 0,0 0-720,-2-1 0,-2-4 0,-4-4 839,-3-1 0,-3-7 0,-2-2 0</inkml:trace>
  <inkml:trace contextRef="#ctx0" brushRef="#br0" timeOffset="57">5231 7686 7569,'5'-11'182,"1"-1"0,7 1 0,2 0 0,5-1 0,5 1 0,1-1 0,1 1 0,1 1 0,1 1 163,0 1 0,-1 6 0,-5-2 0,-2 4 0,-2 4 0,-3 5 0,-5 3 1,-3 5-370,-4 1 1,-4 4-1,-4 5 1,-6 0 0,-7-1-1,-7 1 1,-4-2-1,-4-1-374,-1-1 1,-1-4 0,0-1 0,2-3 0,4-3 0,7-3 397,3 0 0,3-4 0,3 0 0</inkml:trace>
  <inkml:trace contextRef="#ctx0" brushRef="#br0" timeOffset="58">6967 7321 7674,'-5'-12'172,"2"2"0,-3 1 1,-1 3-1,2 2 1,0 5-1,3 8 1,0 8-1,2 8 1,2 6-1,0 5 1,3 3-1,0 1-69,0 1 1,4-3-1,-2 2 1,0-2 0,0-3-1,-1-5 1,-1-3 0,1-4-1,0-4 1,-1-3-294,-3-2 1,1-2 114,0-5 1,-1-3 0,0-7 0,-4-2 0,-5-2 0,0-5 0,-1-3-22,-1-3 1,3-1 0,-2-3 0,1-1 0,-1-1 0,2-3 0,-1-4 0,2-2 127,0-1 1,1 0 0,4 1-1,0 2 1,0 6 0,0 5 104,0 5 0,2 3 1,2 6-1,3 6 0,3 6-117,2 4 1,4 2-1,3-1 1,3 2 0,1 1-1,0 1 1,-1-1 0,0-1-155,-3-2 0,3-3 1,-5-2-1,1-1 1,-1-2-1,-2-3 0,0-4 119,-1-4 1,0-2 0,-1-1 0,1-2 0,-3-2 0,0-3 0,-2-1 222,1 0 1,-4 4 0,-1-3 0,-2 1 0,1 3 0,-1 2-131,-2 0 0,-1 7 0,0 5 0,0 8 0,-1 6 0,-2 6 0,-2 6 0,0 4-71,0 3 0,1 1 0,4 2 0,0-1 0,0 2 0,0-1-351,0 0 1,0 0 0,1-6-1,2-3 1,2-3 0,1-2 343,3-3 0,1 2 0,2-3 0</inkml:trace>
  <inkml:trace contextRef="#ctx0" brushRef="#br0" timeOffset="59">7549 7652 7569,'-6'-1'365,"3"-2"1,5-2 0,3-1 0,1-3 0,2-1-1,0-2 1,3 0 0,1-2-123,1-2 0,-4-4 1,-1 1-1,-1-1 1,1-1-1,-2 2 0,-1-1 1,-1-1-1,0-2 1,0-1-428,-2-3 0,-1 3 0,-1-3 0,0 3 0,0 3 1,0 1-1,0 5 236,0 3 0,0 0 1,0 3-1,0 7 16,0 9 1,5 10 0,4 9-1,4 5 1,4 3 0,-1 3-1,2 2-60,0 2 1,-3-3 0,3 3-1,-2-2 1,-2-2 0,0-3 0,0-4-1,1-3-403,-1-3 1,-5-6 0,-1-3 0,-1-2-1,1-3 1,-2-1 394,-1-1 0,-1-1 0,-4 5 0</inkml:trace>
  <inkml:trace contextRef="#ctx0" brushRef="#br0" timeOffset="60">7561 7663 7569,'12'-11'142,"5"1"0,4 1 0,6 3 1,1-1-1,0 2 0,-4 0 1,-1 1-1,-2 0-142,3 1 0,-3-1 0,-5 4 0</inkml:trace>
  <inkml:trace contextRef="#ctx0" brushRef="#br0" timeOffset="61">8257 7252 7569,'0'-7'139,"0"-1"0,0-1 1,0-1-1,0 1 1,0 5-1,0 8 1,0 6 223,0 5 0,5 5 0,3 5 0,3 3 0,5 1 0,1 3 1,2-1-1,-1 1 0,0-3-337,0-1 1,1-1 0,4-4 0,-2 0 0,-1-2 0,-2-2 0,-1-4 0,-3-2-483,-2-1 1,0-2-1,-1-1 1,1-3 455,-1-1 0,-5 4 0,-1-3 0</inkml:trace>
  <inkml:trace contextRef="#ctx0" brushRef="#br0" timeOffset="62">8588 7184 7569,'-7'0'464,"1"1"1,-2 4-1,-1 5 1,-5 5-1,-2 4-330,-5 6 1,0-1 0,-3 6 0,-2 3 0,0 3 0,0 2 0,2-1 0,2-2-492,3-1 1,3-4-1,5-3 1,-1-1-1,2-2 1,2-4-1,5-2 357,1-4 0,-3 4 0,-1 0 0</inkml:trace>
  <inkml:trace contextRef="#ctx0" brushRef="#br0" timeOffset="63">8840 7252 9813,'0'23'129,"0"0"1,0 1-1,0 1 1,0 3 0,0 3-1,1 3 1,2 3 0,0 0-1,0-2 1,-2-1-306,-1 1 1,1-6 0,2-2 0,1-3 0,-2-3 0,0-2-1,-2-4 1,0-2 175,0-1 0,0-1 0,0 0 0</inkml:trace>
  <inkml:trace contextRef="#ctx0" brushRef="#br0" timeOffset="64">9137 7332 8293,'-5'-5'47,"3"5"1,5 6 0,-1 6 0,0 3 0,-2 4 46,0 3 1,0 2 0,0 1-1,0 3 1,0 1 0,0 3-1,0 0 1,1-2 0,1-3-307,2-3 1,0-6 0,-4-3 0,0-2-105,0-2 0,0-6 0,0-5 1,0-6-1,0-4 0,0-3 237,0-2 1,0 1-1,-1-7 1,-2-1-1,-1-5 1,2-2-1,1-3 176,1-1 1,0-1 0,0 0-1,0-1 1,0 2 0,0 3-1,0 4 1,0 6 797,0 5 1,0 2-1,0 4-713,0 6 0,0 8 1,0 10-1,1 0 0,3 0 1,3 2-295,4 1 1,0-3 0,0 3 0,1-2-1,-1-2 1,2-3 0,1-3 0,2-3-95,2 0 0,-3-4 0,3 3 0,0-4 0,-2-4 0,1-3 0,-3-2 237,-1 1 1,-1-6 0,2 3-1,0-3 1,-2-1 0,-4-2-1,1 1 376,1-1 1,-2-2 0,-2 4-1,0 1-306,-4 1 1,-1 13 0,-1 8 0,-1 10 0,-1 6 0,-4 4-1,1 1-79,0 3 0,0 1 1,3 1-1,-2-1 1,1-1-1,2-3 1,1-1-437,0-3 1,1-2-1,2-3 1,1-2 0,-1-1 413,3-3 0,0-2 0,5 0 0</inkml:trace>
  <inkml:trace contextRef="#ctx0" brushRef="#br0" timeOffset="65">9765 7207 7569,'-7'-12'407,"-1"7"1,4 5-1,1 8 1,2 4 0,1 5-199,0 1 1,0 6 0,0 6 0,0 3 0,0 1 0,0 1 0,1 0 0,2 2-352,1 1 0,1-4 0,-3-4 0,2-4 1,0-3-1,0-3 0,1-1 0,0-1 142,0-3 0,4-2 0,-3-1 0</inkml:trace>
  <inkml:trace contextRef="#ctx0" brushRef="#br0" timeOffset="66">9948 7287 7569,'-4'-8'166,"0"0"1,3-1 0,2-1-1,4-1 1,1-1 0,3 2-1,1 1 1,3 3 0,1 0-1,3 1 1,2 0 0,3 1 0,4 0-1,0 0-44,2 2 0,-2 0 1,3 2-1,-1 0 1,-4 0-1,-2 0 1,-5 0-1,0 0 1,-3 0-278,-2 0 0,-5 2 0,-2 1 1,-1 5-1,-1 2 0,-1 3 0,-5 2 1,-4 4 112,-4 3 1,-5 4-1,-3 2 1,-3 0-1,0 1 1,-1-1-1,0 1 1,0-1 83,0 0 1,5-1-1,3-4 1,2-2-1,3-2 1,3-3 0,3-4 18,3 0 0,1-1 0,1-1 0,3-2 0,5-4 0,5-3 23,5-1 0,7 0 1,5 0-1,2-1 1,1-3-1,-1-2 1,-1-2-1,-3 2-430,-1 1 1,-3-3 0,-5 4 0,-2 0 345,-1-1 0,-2 4 0,-4-4 0</inkml:trace>
  <inkml:trace contextRef="#ctx0" brushRef="#br0" timeOffset="67">10621 7252 7569,'-6'-11'329,"1"3"1,6 2-1,3 2 1,4 5 0,1 6-1,-2 3-110,-3 1 1,-1 6 0,-1 2-1,2 2 1,-2 3 0,0 2-1,-2 2 1,1 0-229,3 0 0,-3 2 0,3-3 1,-2-2-1,1-1 0,2-1 0,1-1 1,3-3-170,1-4 0,2-2 0,-1-3 1,1-3-1,0-3 0,4-3 0,1-1 1,2 0-344,0 0 1,-3-5-1,1-1 1,1-3 520,0-2 0,-4 2 0,2-8 0</inkml:trace>
  <inkml:trace contextRef="#ctx0" brushRef="#br0" timeOffset="68">10564 7492 7569,'-9'0'171,"6"-1"0,6-2 0,8-1 0,4 2 0,4-1-5,2 0 0,7-4 0,3-4 1,2-1-1,0 1 0,-2 0 0,-1-1-464,-2 1 1,-6 3 0,-4 0 0,-1 0 297,-3-3 0,-7 0 0,-2 0 0</inkml:trace>
  <inkml:trace contextRef="#ctx0" brushRef="#br0" timeOffset="69">10564 7207 7569,'5'-12'-55,"7"1"1,9 1 0,7 1 0,7 1 0,-1-1 0,-1 0 0,-3 0 0,1 2-1,-1-2-197,1-1 1,-6 2 251,2 1 0,-3 4 0,-1-2 0</inkml:trace>
  <inkml:trace contextRef="#ctx0" brushRef="#br0" timeOffset="70">11398 7035 7569,'-11'-6'302,"0"1"1,3 1-1,-1 0 1,-3 2-1,-3 0 1,-3 4-47,-2 1 0,0 3 0,-1 2 0,2 1 0,0 3 0,2 2 0,1 0-247,4-2 1,4 4 0,0-1 0,1 0-1,0 0 1,4 0 0,1 1 0,2-1-191,0 0 1,9 4 0,3-2 0,2-1 0,2 2-1,4-2 1,5 1 0,1-3 84,0-1 0,-2-2 0,-2 0 0,1 1 0,-1-1 0,-3-1 0,-3-1 0,-2-1 136,-2 1 1,1 1 0,-10 1 0,0 1 0,-2-1 0,-2 1 0,-4-1 90,-7 1 0,-5 0 0,-9 2 0,-3 1 1,-3 1-1,-3-1 0,-2 0-94,-2-1 1,3-1 0,-1-3-1,4-1 1,4-2 0,2 1-38,6-2 0,-2 4 0,5-3 0</inkml:trace>
  <inkml:trace contextRef="#ctx0" brushRef="#br0" timeOffset="71">13157 6830 7569,'-5'-12'119,"0"-3"1,-4 0 0,2 0 0,2-1 0,2 1-1,-3 1 1,0 1 0,-1 2 0,-1 0 0,-1 0-1,-1 4 1,-2 3 0,1 3 0,1 2 0,2 3 118,4 3 1,3 10 0,1 7 0,1 8 0,2 6 0,3 4-1,3 3 1,4 4 0,0 0 0,-1 1-183,0-1 1,-1-1 0,1-5 0,-1-2 0,-1 0 0,-1-2 0,-3 0 0,-1-3-315,-2-4 1,-2 1 0,-1-4 0,0 0 0,0-2 0,-1-4 0,-3-4-1464,-3-4 1721,-4 3 0,-5-6 0,-2 5 0</inkml:trace>
  <inkml:trace contextRef="#ctx0" brushRef="#br0" timeOffset="72">12723 7287 7569,'10'-2'106,"0"0"0,2-2 0,5 0 1,9 0-1,7 0 0,4 1-68,-1-2 0,-1 3 1,-4-1-1,0 1 1,0 2-1,2-1 1,0-2-1,-1 0-1882,-1 0 1844,-6 2 0,3 1 0,-5 0 0</inkml:trace>
  <inkml:trace contextRef="#ctx0" brushRef="#br0" timeOffset="73">13694 6704 7569,'0'-11'549,"0"3"1,-2 8-336,-1 11 1,-5 10 0,-6 5-1,-3 6 1,0 6 0,-2 7-1,0 3 1,1 1 0,1 0-116,3-4 0,6 7 0,1-7 0,1-1 1,1-1-1,0 0 0,2 2-181,2 0 1,2-3 0,2-1 0,2-3-1,1-5 1,4-5 0,3-4 0,2-1-184,-1 0 1,-1-6 0,-2-1 0,1-4 0,-1-1-1,-1-3 1,-1-1 264,-1-2 0,-1 4 0,5-3 0</inkml:trace>
  <inkml:trace contextRef="#ctx0" brushRef="#br0" timeOffset="74">13899 7321 7569,'0'-12'231,"1"2"0,2 4 0,1 6 0,-2 7 1,0 7-16,-2 5 0,0 8 0,0 4 0,0 2 0,0 1 0,1 1 0,1 2 0,2 2 0,-1 1-172,-2-1 0,3-1 0,0-3 0,-1-3 1,1 0-1,1-4 0,0-2-477,0-5 1,3-4 0,-3 0 0,0 0-1271,0-3 1703,-1-7 0,-4-1 0,0-6 0</inkml:trace>
  <inkml:trace contextRef="#ctx0" brushRef="#br0" timeOffset="75">13716 7252 7569,'8'-19'50,"1"1"0,4 2 0,6 2 0,6 1 0,4 2 0,2-1 0,-2 2 199,-1 3 0,2-3 0,-2 3 0,0 1 1,0 2-1,-3 3 0,0 1 0,-3 2-255,1 6 0,-6 1 1,-5 10-1,-4 1 1,-3 2-1,-2 2 1,-5 2-82,-5 5 1,-1-2 0,-8 0-1,-1-2 1,-2-4 0,-2-4-1,-2-1 1,0-2-130,0 1 0,1-7 1,2-5-1,2-1 0,2-1 1,3-1 215,4-5 0,-1-3 0,4-6 0</inkml:trace>
  <inkml:trace contextRef="#ctx0" brushRef="#br0" timeOffset="76">14299 6681 7569,'0'-16'292,"0"3"0,0-2 1,1 3-1,2 3 2458,1 2-2620,-1 4 0,2 5 0,2 8 1,2 6-1,1 6 0,4 8 0,2 8 1,5 7-1,0 0-24,2 2 1,-1 0-1,-2 8 1,-2-3-1,-2-1 1,-1-3-1,1-1 1,-1-3-396,-1-2 1,-5 1 0,-3-6 0,-1-3 0,-2-3 0,-2-3 0,-1-3-674,0-1 0,-1-5 0,-3-1 962,-4-1 0,-7 3 0,-3-2 0</inkml:trace>
  <inkml:trace contextRef="#ctx0" brushRef="#br0" timeOffset="77">14893 7149 7569,'0'-11'207,"0"0"0,1 0 1,3 3-1,3 1 1,2 1-1,0 1 1,-1 0-1,2 1 1,3 0-138,2 0 0,1 1 0,-2 3 0,3 0 0,-1 0 0,1 0 0,-3 0 0,-1 0 0,-2 0-70,0 0 0,1 5 0,-1 1 0</inkml:trace>
  <inkml:trace contextRef="#ctx0" brushRef="#br0" timeOffset="78">14893 7309 8871,'16'2'270,"2"0"0,1 2 1,0-1-1,1-2 1,2-2-1,2-2-75,3-1 0,-3-1 1,1 3-1,-3-2 1,-4 1-1,-1 2-195,1 1 0,-4-5 0,3-1 0</inkml:trace>
  <inkml:trace contextRef="#ctx0" brushRef="#br0" timeOffset="79">15624 7047 7569,'0'-12'215,"0"5"1,0-1 0,0 2 0,1 4-1,2 10 1,2 10 0,1 7 0,2 6-1,-1 3 1,1 3 0,-1 2 0,1 2 99,0 2 1,-5 1 0,4 2-1,-2-2 1,-3-1 0,0-1 0,-2 0-1,0-1-433,0-3 0,0-8 1,1-3-1,1-3 1,2-2-1,-1-3 1,-1-4-536,2-2 0,-3-2 0,2-1 653,-6-2 0,-8-13 0,-7-8 0</inkml:trace>
  <inkml:trace contextRef="#ctx0" brushRef="#br0" timeOffset="80">15601 7047 7569,'11'-19'176,"2"1"1,2 0-1,4 2 1,4-1-1,4 3 1,3 0-1,2 2 38,-2 0 0,2-2 1,-5 7-1,-1-2 0,1 1 1,-2 4-1,-3 3 0,-5 1-242,-5 0 1,-2 6 0,-2 6 0,-4 5-1,-5 6 1,-6 3 0,-6 2-154,-3 1 0,-3-4 0,-4 2 0,0-3 1,0-1-1,1-2 0,-1-2 0,1-3-898,3-4 1079,-2-5 0,3 3 0,-5-4 0</inkml:trace>
  <inkml:trace contextRef="#ctx0" brushRef="#br0" timeOffset="81">16023 6658 7569,'2'-15'56,"2"0"1,4 1 0,6 1-1,4 3 1,0 1 0,-3 2 0,-2-1-1,-2 0 151,1 1 0,3 0 1,1-1-1,1 1 0,1 2 1,-1 3-1,2-1 0,-1 1-174,-3-2 1,-2 1 0,-1 6-1,-2 2 1,-3 1 0,-3 4-1,-3 3 1,-1 3-120,0 2 0,-8 1 0,-5 4 0,-2 0 0,-3 1 0,0 0 0,-1 0 0,0-3-23,0-4 0,9 2 0,-2-3 0,4-2 0,1-2 0,3 0 106,3-1 0,2-3 1,3-2-1,4-1 1,3-2-1,3-2-5,1-1 1,6 0 0,-4 0 0,3 0 0,-3 0-1,0-1 1,-2-2 7,1-1 0,2-10 0,5 2 0</inkml:trace>
  <inkml:trace contextRef="#ctx0" brushRef="#br0" timeOffset="82">16800 6510 7569,'6'-12'390,"1"1"1,-3 1 0,2 1 0,2 3-189,-1 1 0,-4 2 0,1 8 0,-4 7 0,-4 5 0,-4 5 0,-2 2 0,-1 3 0,-1 3-19,1 3 0,-1 3 1,1 0-1,-2 4 1,-1 0-1,-1 4 0,2-1-178,4-1 0,-1 2 1,4-2-1,0 2 0,2 1 1,2-2-1,2-3-77,0 0 1,0-6 0,2-5 0,2-1 0,3-2 0,3-2 0,3-3 0,1-2-50,1-4 1,0-2 0,-3-1 0,-1-1 0,1 0 0,-1 0-1662,1-4 1782,-6-2 0,4-5 0,-4 0 0</inkml:trace>
  <inkml:trace contextRef="#ctx0" brushRef="#br0" timeOffset="83">17051 6750 7569,'0'-19'266,"0"1"0,2 3 0,0 6 0,2 9 0,-1 10 1,-2 9 6,-1 6 1,0 8 0,0 7 0,0 0 0,-1 2 0,-2 0 0,-1-1-1,2-1-310,0 1 1,2-6-1,0 1 1,0-6 0,0-2-1,0-4 1,0-3 0,0-6-1459,0-2 0,0-2 1495,0 1 0,5-1 0,2 0 0</inkml:trace>
  <inkml:trace contextRef="#ctx0" brushRef="#br0" timeOffset="84">17268 7047 7569,'7'-5'0,"3"0"0,-1-3 0,3 3 0,5 1 0,-1-1 0,2 0 0,0 0 0,2 1 0,2-1 29,1-3 1,0 3 0,-2 0 0,-1 1-30,-1 1 0,0-6 0,4 2 0</inkml:trace>
  <inkml:trace contextRef="#ctx0" brushRef="#br0" timeOffset="85">17622 7012 7569,'5'-6'38,"3"1"0,2 1 0,3 0 1,0 3-1,-1 4 0,-3 4 0,-2 5 1,-5 3-1,-1 4 0,-1 4 0,0 3 1,0 5-1,0 2 0,0 1 1,2 0-1,0 1 340,2-1 1,1-1-1,-2-1 1,2-3-1,0 0 1,0-1 0,-1 1-1,-1-1-455,1 0 1,4-1 0,-4-6-1,-2-2 1,-1-4 0,-1-2-387,0-1-487,6-1-109,-5 0 1059,4-4 0,-10-2 0,-2-5 0</inkml:trace>
  <inkml:trace contextRef="#ctx0" brushRef="#br0" timeOffset="86">17725 7092 7569,'4'-17'180,"1"0"1,1 3 0,3 1 0,3 3 0,2 1-1,2 2 1,1-1 0,-1 1 45,-2 0 1,4-2 0,1 4 0,2 0 0,2-1 0,0 1 0,0 0 0,-1 2-239,-3 2 0,1 2 0,-5 2 0,-1 2 0,-2 2 0,-5 5 0,-3 3 0,-3 3-210,-1 2 1,-10-2-1,-5 1 1,-7 1 0,-4 1-1,-5-1 1,-2-2-1,-1-2-8,0-2 1,4-5-1,4-3 1,2-1 0,2-2-1,3-2-731,4-1 961,2 0 0,2-5 0,-1-1 0</inkml:trace>
  <inkml:trace contextRef="#ctx0" brushRef="#br0" timeOffset="87">18079 6544 7569,'0'-23'248,"0"0"0,1 2 1,3 2-1,4 4 0,2 3 1,1 3 56,1 2 0,-1 4 1,1-1-1,-1 3 1,2 2-1,2 4 0,4 6 1,3 5-146,1 6 0,3-1 0,2 10 0,0 2 0,0 3 0,-1 6 1,-1 3-1,0 0-189,-5 1 0,1 4 0,-8 0 1,-4 1-1,-5-1 0,-4-5 1,-1-3-1,-1-2-307,-3-4 0,-2-1 0,-7-5 0,-2-5 0,-3-3 0,-1-4-378,0-2 1,1-4-1,-2-5 1,2 1 713,2-2 0,-5-1 0,4-5 0</inkml:trace>
  <inkml:trace contextRef="#ctx0" brushRef="#br0" timeOffset="88">18764 6544 7569,'9'-18'178,"3"4"0,6 6 1,4 2-1,5 3 1,-2-1-1,0 1 1,-3 2-1,1 1 1,-1 0-1,-2 0 1108,-1 0-1233,0 5 0,-1 1 1,-3 6-1,-2 1 1,-3 2-1,-2 4 1,-5 2-1,-4 1-132,-6-3 0,-2 3 1,-10-3-1,-2 1 1,0 0-1,-2-2 0,0 0-280,0 0 0,2 1 0,0 2 1,4-1-1,0-1 359,3 2 0,1 0 0,2 2 0</inkml:trace>
  <inkml:trace contextRef="#ctx0" brushRef="#br0" timeOffset="89">18833 7218 7569,'0'8'526,"0"-1"0,0 2 0,0 1 2519,0 2-3045,0-6 0,-5 4 0,-1-3 0</inkml:trace>
  <inkml:trace contextRef="#ctx0" brushRef="#br0" timeOffset="90">2353 9399 7569,'-12'-11'0,"2"3"69,3 1 0,-2-1 0,4-3 1,-1-1-1,0 2 0,0 1 1,-3 2-1,-1-1 0,-2 0 1,1 2-1,-2 0 0,-2 1 1,-3 0-1,-1 2 0,0 2 1,0 1-1,0 0 0,0 1 1,0 3 93,1 3 0,-2 4 0,5 0 0,1 0 1,2 2-1,3 1 0,3 3 0,0-1-216,-1 1 0,5 2 0,-2-4 1,4-1-1,4 0 0,3 0 0,5 0 1,3-3-1,4-2 0,3-6 1,1 0-1,1-1 0,1-4 1,3-1-1,0-5 0,0-4 144,-3-3 0,-1 1 0,-1-5 0,-1-1 0,-2-2 0,-2 0 0,-3-1 0,-4 0-41,-2 0 0,-6 0 0,1-1 1,-3-3-1,-1-3 0,0-2 0,0-1 1,-1 0-63,-3-2 1,1-2-1,-3 3 1,1-1 0,1 2-1,0 3 1,1 3-1,-1 4 106,-1 4 0,3 3 0,-3 6 0,1 3-37,1 7 1,-1 7 0,4 8 0,0 5 0,0 7 0,-1 7 0,-2 7-27,-1 3 1,0 3 0,4 1-1,0 2 1,2-2 0,2-1-1,3-1 1,2-2-160,-1-2 1,2-4-1,-3-7 1,4-5-1,-1-2 1,-1-2 0,-3-3-1,0-4-644,1-2 0,-5-2 0,3-1 772,0-2 0,-3-3 0,3-5 0</inkml:trace>
  <inkml:trace contextRef="#ctx0" brushRef="#br0" timeOffset="91">2684 8965 7569,'0'-22'198,"0"-1"0,0 1 1,0 2-1,0 2 0,0 2 1,0 2-1,-1 1 84,-3 1 0,-1 5 1,-4 1-1,1 3 1,1 8-1,-1 9 1,0 8-1,1 4-235,0 5 0,2 6 1,5 2-1,0 0 1,0 2-1,0-2 1,0 0-51,0-2 1,5-1 0,2-3 0,0-1-1,0-2 1,-1 0 0,0 0 0,2-4-363,-2-2 0,1-6 1,-5-3-1,2-2 1,-1-2-1,-2 1 365,-1-1 0,0 1 0,0-1 0</inkml:trace>
  <inkml:trace contextRef="#ctx0" brushRef="#br0" timeOffset="92">2421 9308 7569,'8'-4'182,"1"-1"0,3 0 0,7 0 0,7 1 1,3 0-1,1 1 0,0 0 0,-1 2 137,0 1 0,1-4 0,3 0 1,-2 2-1,-4 0 0,-3 2-319,-1 0 0,-1 0 0,1 0 0</inkml:trace>
  <inkml:trace contextRef="#ctx0" brushRef="#br0" timeOffset="93">3118 8817 7569,'0'-12'106,"0"1"1,-1 1 0,-3 2 0,-3 6 0,0 4 0,-1 7 0,-1 6 0,0 7 0,1 6 0,0 4 2059,-1 3-2126,4 2 0,-4 2 0,5 2 1,1 1-1,-1-2 0,0 1 1,1-3-1,2 0 0,1-4-127,0-1 0,0 2 0,0-7 1,1-2-1,3 0 0,3-6 1,0-1-1,1-3-301,1 1 1,2-2 0,3-5 0,1-1 0,-1-2 0,-1-1 387,-2 0 0,6-3 0,1 2 0</inkml:trace>
  <inkml:trace contextRef="#ctx0" brushRef="#br0" timeOffset="94">3312 9217 7569,'-10'1'112,"2"3"0,4 5 1,4 5-1,3 5 1,1 2-1,-2 3 1,0 3 1143,-2 3-1153,0 3 0,0 2 0,0-1 1,1 0-1,1 2 0,4 0 0,-1 1-184,0-4 1,0-2-1,-3-7 1,2 0-1,-1-2 1,-1-2-277,2-2 0,-3-6 76,3-4 0,-3-4-574,-1 3 99,0-4 756,0 2 0,5-15 0,2-3 0</inkml:trace>
  <inkml:trace contextRef="#ctx0" brushRef="#br0" timeOffset="95">3232 9171 7569,'0'-11'148,"0"-1"0,1 1 0,3 1 1,4 1-1,3 1 0,3 0 0,1 1 1,1 0-1,0 1 77,3 0 1,3 3 0,1-1 0,-1 3 0,0 2-1,-2 3 1,-2 4 0,-1 2-312,-3 1 1,-3 2-1,-2 2 1,-3 4 0,-1 3-1,-5 0 1,-5-1 0,-8 1-191,-3 2 0,-4 1 0,-6-3 0,-2-3 0,0-3 1,1-1-1,2-1-330,5-3 1,0-1 605,5-6 0,4-6 0,6-4 0</inkml:trace>
  <inkml:trace contextRef="#ctx0" brushRef="#br0" timeOffset="96">3529 8805 7569,'-10'-17'186,"2"1"0,4 4 1,4 2 254,4 2 0,4 8 0,6 9 0,2 5 0,2 6 0,2 6 0,2 4 0,1 4-301,0 4 0,-2 3 1,-2 5-1,-3-1 0,-4 1 1,0 0-1,-2-2 0,-3-1-335,-3-1 0,-3-5 0,-2 2 1,-3-1-1,-3-1 0,-5-3 1,-3-2-1,-4-1 195,-2-2 0,-7-1 0,-2-5 0</inkml:trace>
  <inkml:trace contextRef="#ctx0" brushRef="#br0" timeOffset="97">2010 9868 7569,'0'-8'142,"1"0"0,3 1 0,4 0 0,2 4 0,1 1 0,1 2 0,0 0 1,5-1-1,5-1 0,4-2 0,5 1 0,4 2 0,7 1 0,6 0 0,6 0-17,1 0 0,4 0 1,3 0-1,-29 0 1,1 0-1,2 0 1,1 0-1,0 0 1,0 0-1,2 0 1,0 0-1,0 0 1,0 0-1,1 0 1,0-1-162,1-1 1,-2 0 0,-1 1-1,-1 1 1,0-3 0,0 1-1,-2 0 1,1 0 0,-1 0-1,0 0 1,-2 0 0,0 0 0,29-2-1,-8 0-12,-7 2 0,-2-3 1,-8 1-1,-4 2 1,-4 0-1,-4 2 1,-1 0-1,-3-1-514,-4-3 0,-1 3 562,-5-3 0,-5 3 0,-1 1 0</inkml:trace>
  <inkml:trace contextRef="#ctx0" brushRef="#br0" timeOffset="98">2832 10302 7569,'-11'-8'129,"0"0"0,-1 1 1,1-1-1,-1 2 1,0 1-1,-2 1 1,-3 0-1,-1 0 1,-2 2-1,-3 1 1,-2 1-1,-2 0 1,2 1 671,1 3 1,5-2-619,0 6 1,3-1-144,-3 5 0,5-1 102,-1 1 1,4-1-107,3 0 0,-1 1-15,5-1-104,1 1 0,3-1 0,0 1 0,1-2-33,3-3 0,6 2 0,6-5 0,2-1 76,2-2 1,3-1 122,4 0 1,1-1-84,2-3 0,-1-6-6,-2-6 1,-3-3 0,3 3-1,-3-2 1,-1-2 0,0-2-1,-2-1 1,0 1 0,-4-3-1,0 0 1,-4-2 0,-3 1 76,-3-2 0,-4 2 1,1-3-1,-3 1 1,-1 3-1,0 2 1,0 3 235,0 1 1,0 5 0,-1 0 0,-2 4-208,-1 2 0,-3 7 0,3 1 0,1 7 0,1 9 0,-1 5 0,-1 6 1,2 2-67,1 3 1,-1 2 0,0 3 0,-2 2 0,0 2 0,0 1 0,1-2-374,0-2 124,2 3 0,1-7 70,0 0 0,0-4-357,0-7 0,0-2 169,0-2 1,1-2-266,3-6 0,-3-3-282,3-1-469,-3-4 1349,-1 2 0,5 0 0,2 1 0</inkml:trace>
  <inkml:trace contextRef="#ctx0" brushRef="#br0" timeOffset="99">2969 10347 7569,'-5'-6'385,"5"-3"0,-1 7 1,4 3-1,-1 5 0,1 4 1,-1 3 73,2 2 0,4 3 1,-5 5-1,0 1 0,-2 1 1,-1 2-210,0-2 1,0 3-355,0-1 1,0-2 112,0-6 0,0 2-144,0-6 1,0 1 0,0-2-802,0 2 640,0-1 1,2-5-606,1-2 219,-1-3 1,4-5 344,-2 0 0,-2 0 0,5-2 0,-1-1-726,0-5 1063,-3-2 0,7-2 0,-4 1 0</inkml:trace>
  <inkml:trace contextRef="#ctx0" brushRef="#br0" timeOffset="100">2969 10324 7569,'0'-17'143,"0"0"0,2 2 0,0 0 0,3 1 1,2 1-1,2 2 290,1-1 0,1 1 1,2 1-1,2 1 1,4 2-1,3 1 1,2 1-1,2 0-286,5 2 1,-2 2 0,0 1 0,-1 0 0,-4 0 0,-3 1 0,-5 3-289,1 4 1,-6 2 0,0 1 0,-7 2 0,-8 2 0,-7 4-1,-8 2-319,-6-2 0,-5 2 0,-5-2 319,-3 3 1,-2-1 74,-1-2 0,2-2-63,9-6 1,2 0-290,5-4 0,6-2 3,1-5 415,4 0 0,5-10 0,2-3 0</inkml:trace>
  <inkml:trace contextRef="#ctx0" brushRef="#br0" timeOffset="101">20044 10507 7569,'-7'-5'0,"-2"3"25,6-6 1,-5 4 0,3-3 0,-1-2 0,-2 1 80,2 4 1,2 4 0,6 9 0,3-3 0,2 0 0,2-4-1,1-1-51,1-1 0,1 0 1,-1 0-1,2 0 0,1 0 1,1 0-1,-1 0 0,-1 0-5,-2 0 0,4 0 0,2 0 1,0 0-1,4 0 0,0 0 0,2 0-27,0 0 1,0-1 0,0-1 0,0-2 0,-1 1 0,1 2 0,0 1 0,1-1 45,3-3 1,-3 3-1,3-3 1,-2 3 0,0 1-1,3 0 1,0 0 213,0 0-249,4 0 0,-3 0 0,5 0 0,2 0 0,2 0 0,5 0 0,4-2-21,2-2 0,5 3 1,-3-4-1,1 1 0,2 0 1,1 1-1,-1-1 0,-2-1 44,-1-2 0,-1 5 0,-5-2 1,0 2-1,-2-1 0,-3-1 0,0 2-5,-3 0 1,2 2 0,0 0-1,1 0 1,0 0 0,-1 0 0,2-1-35,0-3 0,-1 3 0,3-3 0,-1 3 1,1 1-1,2 0 0,1 0 12,-1 0 0,0 0 1,-2 0-1,-3 0 0,1 0 1,0 0-1,3 0-9,4 0 1,1-4 0,3 0-1,1 2 1,0 1 0,3 1 0,-3 0-1,-1 0-18,-3 0 1,-1 0 0,0 0 0,1 0 0,0 0 0,-2 0 0,-2 0 0,1 0 22,0 0 0,-1-4 0,1 0 1,0 0-1,1 0 0,2-1 0,3 0 28,0 0 0,0-3 1,-4 3-1,2 0 0,-3 0 1,-3 1-1,-3 1-78,-2-1 1,-4 0 0,-6 4 0,0 0 0,-1 0 0,-2 0 0,-3 0-28,-2 0 0,-7 0 0,0-1 0,-7-2 0,-8-1-668,-9 2 1,-12-3 718,-8 1 0,-13-5 0,-4 3 0</inkml:trace>
  <inkml:trace contextRef="#ctx0" brushRef="#br0" timeOffset="102">19941 10393 7569,'-7'-18'225,"4"3"1,1 2 0,4 2-1,1 1 1,5 2 0,2 4 0,2 4-1,-1 3 111,1 1 1,-1 8-1,-1 1 1,-1 2 0,-3 3-1,-1 0 1,-1 2 0,0 2-1,0 1-311,-2-1 1,0-3 0,-4-1 0,0 0 0,-2-2-1,1 1 1,2-3 0,0-1-653,-3-2 0,3 0 0,-3 1 0,4-1 627,4 1 0,2-6 0,6-1 0</inkml:trace>
  <inkml:trace contextRef="#ctx0" brushRef="#br0" timeOffset="103">19804 11170 7569,'0'-8'120,"0"0"0,0 2 0,0 3 1,0 7-1,0 6 0,-1 6 1801,-3 3-1888,-3 2 1,1 2 0,2 1 0,2 2-1,-1 0 1,-1 1 0,2 1 0,1 1-1,2 0-42,3-2 1,-3 1 0,4-2-1,-1 0 1,1-2 0,0-1-1,1 0 17,1-1 0,-4-4 0,4-1 0,-2-2 0,-1-1 0,-1-3 0,1-2-282,-1 0 0,-2 1-324,-1 2 1,-1-6-532,-3-2 546,3-3 583,-4-1 0,0-5 0,-2-1 0</inkml:trace>
  <inkml:trace contextRef="#ctx0" brushRef="#br0" timeOffset="104">19701 11215 7569,'0'-15'24,"1"0"1,3 1-1,4 1 1,2 2-1,3-1 1,0 1-1,3 0 1,-2 0-1,0 2 1,0 2 205,1-2 1,1 0 0,-2 0 0,3 3 0,-1 1 0,2 1 0,-1 0 0,-1 0-189,-2 2 1,2 1 0,0 2 0,-4 3 0,-1 3 0,-5 3 0,0 2-136,1-1 1,-5 2 0,2 2 0,-4 3-1,-4 1 1,-5-1 0,-3-1 0,-5 0-64,-1-1 1,3 4 0,-3-7 0,1-1 0,0-3 0,-1-2 0,3 1-358,2 0 0,-1-6 513,7 2 0,7-8 0,1-2 0</inkml:trace>
  <inkml:trace contextRef="#ctx0" brushRef="#br0" timeOffset="105">20135 11101 7569,'1'-11'187,"3"1"1,4 1-1,2 2 1,1 2-1,1 1 1,-1 1-7,1-1 1,-5 0 0,1 4-1,1 0 1,1 0 0,1 0-783,1 0 0,-1 0 0,0 0 601,1 0 0,-1 5 0,1 1 0</inkml:trace>
  <inkml:trace contextRef="#ctx0" brushRef="#br0" timeOffset="106">20169 11170 7569,'-7'10'-299,"0"-1"1,2-2 403,3 2 1,5-4 0,5-1 0,2-3-1,2-1 1,0 0 0,2 0 0,3 0-345,1 0 1,-1 0 0,4 0 238,-2 0 0,0-5 0,4-1 0</inkml:trace>
  <inkml:trace contextRef="#ctx0" brushRef="#br0" timeOffset="107">20455 11170 7569,'-8'0'487,"2"-2"-318,1-1 0,1 6 0,4 1 0,0 5 1,0 2-1,0 2 0,0 1-223,0 1 0,0 1 0,1-4 0,3 2 0,5 1 0,4-2 0,3-3-114,2-2 1,1-6-1,4 2 1,1-3 0,1-1-1,2-1 1,0-3 0,-1-3 203,1-3 1,-2-2-1,-5 1 1,-2-2 0,-3-2-1,-3-3 1,-4-1 58,-3 0 0,-3 0 0,-7-5 0,-6-1 0,-8-2 0,-7 3 0,-4 3 0,-5 6-249,-3 3 0,-1 5 0,-4 3 0,4 3 0,3 4 154,7 4 0,4 1 0,2 8 0</inkml:trace>
  <inkml:trace contextRef="#ctx0" brushRef="#br0" timeOffset="108">24292 10245 7569,'0'-12'194,"0"-3"1,1 0-1,3 1 1,3 1-1,0 2 1,1 0-1,-1 3 1,0 0 0,-2 0-1,-1 5 1,-1 5-1,0 9-77,-2 6 1,-2 3 0,-3 7 0,-2 2 0,-2 2 0,2-2 0,1 0 0,2-1 0,2 1 0,1-1-695,0 0 0,0 0 0,0-3 0,0 2 577,0-2 0,5-1 0,1-1 0</inkml:trace>
  <inkml:trace contextRef="#ctx0" brushRef="#br0" timeOffset="109">24007 11147 7569,'0'-9'-56,"0"5"0,0 9 0,1 7 0,1 4 0,2 2 0,-1 3 0,-2 5 0,-1 4 0,0 5 0,1 1 0,2 2 272,1-1 1,-1 4 0,-3-1-1,0 1 1,0-4 0,0-4 0,0-3-1,0 1 1,0-2-357,0-2 1,0-7-1,0-2 1,0-2 0,0-2-637,0-1 1,2-3 775,2-2 0,-3-8 0,4-7 0</inkml:trace>
  <inkml:trace contextRef="#ctx0" brushRef="#br0" timeOffset="110">23915 11204 7569,'0'-23'-22,"2"5"1,1 3 0,6 2-1,5 3 1,5 3 0,3 2-1,2 1 109,3 0 0,-3 0 0,4 4 0,-2 0 1,0 0-1,-4 0 0,-2 1 0,-5 3-165,-5 4 1,0 2 0,-6 1-1,-3 1 1,-3-1 0,-7 1-1,-5 0 1,-5 2-91,-3 1 0,-5 1 0,0-5 0,-1 1 1,0-1-1,4 0 0,3 0 168,6-4 0,4 3 0,3-2 0,4 2 0,8 1 0,2 1 0</inkml:trace>
  <inkml:trace contextRef="#ctx0" brushRef="#br0" timeOffset="111">24201 11250 6943,'-5'-4'-119,"5"0"0,7 1 1,6 2-1,4 1 0,-1-1 66,1-3 0,3 3 0,-2-3 0,1 3 0,-2 1 0,0 0 0,-3-2 0,-1 0 53,-2-2 0,0 0 0,0 3 0,-3-2 0,0 0 0,-5-6 0,2 2 0</inkml:trace>
  <inkml:trace contextRef="#ctx0" brushRef="#br0" timeOffset="112">24246 11352 7569,'-5'0'-183,"5"0"1,7 0 0,3 0 0,1 0 0,2 0 210,2 0 1,2 0 0,3-1 0,-1-1-1,1-2 1,2 1 0,0 2 0,-2 1-171,-1 0 0,-4-1 1,3-2-1,-2-1 1,-2 0 141,-1-1 0,-2-1 0,1-5 0</inkml:trace>
  <inkml:trace contextRef="#ctx0" brushRef="#br0" timeOffset="113">24726 11090 7569,'-11'-5'0,"3"0"0,2-2 0,1 7 0,1 7 83,-1 3 0,4 1 0,-3 2 1,2 2-1,2 4 0,0 4 1,0 2-1,0 2-119,0-2 0,2 1 0,0-1 0,3 2 0,0-2 0,1-2 0,-4-3 36,-1-1 0,-1 0 0,0 4 0</inkml:trace>
  <inkml:trace contextRef="#ctx0" brushRef="#br1" timeOffset="114">19975 10427 6192,'0'-6'792,"0"1"-757,0 5 0,1-4-8,3 0 1,-1 0-75,4 4 35,-4 0 1,3 0 123,-2 0 1,-3-1-1,4-1 102,0-2 0,-2 0 64,5 4 7,-6 0-168,3 0-153,-5 0 73,5 0 1,2 0 7,4 0 0,-3 0 0,-1 0-22,2 0 1,-3 0-1,2 0 1,1 0 101,1 0 0,-2 0-22,-1 0-125,-4 0 1,3 0 28,-2 0 1,-1 0-1,3-1 1,0-2 161,1-1-128,-5 1 1,5 3-12,-4 0 1,4 0-1,4 0-202,1 0 41,-6 0 0,4 0 118,-2 0 1,-2 0-1,2 0 10,0 0 1,-1 0 58,0 0 0,-3 0 24,4 0 1,-6-2-34,2-2 0,-1 3-43,1-3 1,2 3 6,5 1 1,-3 0 18,0 0 1,-6-1-9,2-3-24,2 3 1,-3-4 119,4 5 87,-4 0-235,2 0 0,-4 0-15,3 0 0,-1 0 1,4 0 50,2 0 100,-4 0-65,0 0 0,-3 0-54,1 0 1,0 0-185,4 0 195,-4 0 0,3 0 122,-2 0 1,-1 0-1,4 0-154,-4 0 0,7 0 22,-2 0 0,-2 0 0,0-2 57,-1-1 1,0 1-24,-1-1 0,-1 1-30,4 2 1,-3 0 0,3-1 0,-1-2 26,0 0-16,-3-1 1,3 4-1,-3-1 10,0-3 1,3 3 0,-4-5 11,2 1 0,1 4-183,-1-3 116,-3 3 1,4 0 57,-5-3 0,1 3-10,3-3 1,3-1 0,4 1 0,-1 0 20,-2-1 0,-2 4 0,-3-4-1,0 0 1,3 3-1,-3-1-17,5 1 0,-2 2 0,1-1 1,-1-1 1,0-2 0,1-1 1,2 2-1,-2-1 0,2 2-6,1 1 0,-2-3 1,-1 0-1,1 0 1,0 0-16,-1 0 1,-3 1 0,2 1 0,1 0-1,-1-2 1,0-1 0,3 2 11,-1 0 1,-4-1 0,2 3 0,0-2 0,1-2 28,2-1 1,1 2-1,1-3-37,1 2 1,-1-2 0,-1 2 0,-1 0-6,-1 0 1,-4 1-1,2 2 1,0 0 0,-1-3 23,0-1 1,4 3-1,-2-2 1,0 0 9,1-3 0,-4 2 0,2-2 0,0 1 0,-1-1 0,2 2-15,-1 1 0,-2-4 0,4 1-34,0-2 0,1 2 0,0 1 0,-2-2 0,-1 0 13,0 1 1,-3 2 0,2 2 0,-1-3-1,-1-4 33,0 0 0,-2 3 1,-1 1-1,0-2 0,2-1 1,0-2 24,2 1 0,0 3 1,-4 1-1,1-2 0,1-1-12,2-2 1,1 5 0,-2-1-1,2 0 1,0 1 0,1 0-34,1 2 0,-5-4 0,3 3 1,-1-2-1,0 1 0,0-1-13,1 2 0,-4-4 0,4 3 0,-1 0 3,0-1 0,1 1 0,-1-5 0,2 1 0,2-1-9,-1 1 1,0 3 0,1 1 0,0-2 0,0-1 0,-1-2 16,1 1 0,-2-1 0,3 1 0,-1 0 0,-1-1 0,1 2-14,0 2 0,-5-2 0,4 3 1,-2-4-1,-1 0 14,1 0 1,-4-1-1,4 2 1,-1 1 0,0 2-1,-1-2 1,1-2 12,0 0 0,4 3 0,-3 1 1,0-2-1,1-1 0,1-2 14,1 1 0,-2 3 1,-1 2-1,-2 0 1,2-1-1,1-2-15,-1-1 1,2 3 0,-3-1-1,0 0 1,0 1 0,-1-1-1,1 1-1,1 0 1,-3-3 0,3 4-1,-1-2 1,-1 1 0,1-1 0,0 0-1,0 1 13,-2-2 1,5-1 0,-1-2-1,2 1 1,-2-1 0,0 2-2,1 3 1,-4-4-1,4 4 1,-1-3 0,-1-2-1,2 1 1,-2-1-17,0 1 0,2 0 0,-2-1 0,0 1 1,2-1-1,-1 1 0,2-1 0,-1 1-6,1 0 1,-4-5-1,3 1 1,1 1-1,0 2 1,-1-1-1,1-1 1,-1-1 0,1 1 1,-4 1 0,2 2 0,1-1 0,-2 1 0,1-1 15,0 1 0,-2-1 0,2 1 1,1 0-1,-1-1 0,2 1-12,-2-1 0,4 1 1,-3 0-1,-1-1 1,-1 2-1,-1 1 0,1 1 1,0 0 5,0-3 1,3-1 0,-3-2-1,0-1 1,0 1 0,-1 1-1,0 0-32,-1-2 1,2 2 0,-2-2 0,1 2 0,0 1 0,-1-2 0,1-1 21,-1 1 0,2 1 0,-1 1 0,-2 1 1,1 0-1,-1-1 0,3 1 0,0-1 47,0 1 0,3-1 0,-3 1 0,0 0 1,2-1-1,-1 1-44,3-1 0,-3 2 1,0 1-1,1 3 0,-2 0 1,1-1 0,1-2 1,-1-1 0,3-1-1,-3-1 1,1 1 0,-1 0 9,3-1 1,-3 1 0,0-1 0,1 2 0,-2 1 0,1 2 0,1-2-7,1-1 0,1 2 1,0 0-1,-1 0 1,1-3-9,1 0 1,1 0 0,1-1 0,-2 1 0,-1 1-1,-2 1-2,2 1 1,1 2 0,2-3 0,-1 1 0,1-1 0,-1 0 0,-1 1 0,-1 1-1,-1 2 1,-1-2 0,5 1 0,-1 0 0,1-1 0,-1 0-5,0 3 1,1-1 0,-1 1 0,1 1 0,-1-1 0,1 0-1,-1 2 1,0-1 0,1 0 0,-1 0 0,1 0 0,-1 2-1,0 0 1,1-2 18,-1-1 0,1 0 1,-1 3-1,1-1 1,-1-2-1,0 1 1,1 2 2,-1 1 0,1-4 0,-1 0 0,1 2 0,-1 1-50,0 1 1,1 0 0,-1 0 0,1 0 0,-1 0 14,0 0 0,1 0 0,-1 0 0,1 0 0,-1 1 0,1 1 0,-1 3 20,0 2 0,1-5 1,-1 2-1,1-1 1,-1-1-1,1 2 0,-1 0 33,0 1 1,1-4 0,-1 4 0,1-1 0,-1 0 0,0 0 0,1-1-12,-1 1 1,1 1 0,-1-2-1,-1 2 1,-1 0 0,-1 0 0,1-1-14,1 1 1,1 0 0,1 4-1,-1-3 1,1 1 0,-1-2 0,0 1-1,1-1 27,-1 0 1,1 4 0,-1-3 0,0 2 0,1-2 0,-1 1 0,1-2-27,-1 0 0,-1 4 1,-1-3-1,-1 2 1,1-1-1,0 2-38,-2 1 1,2-2 0,-4 0 0,1-1 0,2 1-1,0-1 1,-1 1 0,2 0 26,1-1 0,-2 0 1,0 2-1,0-2 1,3 2-1,0 1 40,0 2 1,0-5 0,-3 1-1,-1 1-37,-2 1 1,-1-3-1,-3 0 1,2-1-1,0 1 1,1 1-1,1 1 1,2 0-9,-1-1 1,4-1 0,-4 5-1,2-1 1,-2 1 0,1-1-1,-1 0 1,2 1 18,-2-1 0,0 5 0,-3-1 1,1-1-1,-2-2 0,1 0 1,-1-1 9,2 1 0,0-1 1,-3 1-1,2 0 1,1 2-1,-1 1 0,1-1-9,0-1 0,4-2 0,-3 2 0,0 1 0,1 1 0,0-1 1,2 0-1,0 0-14,-1 1 0,0 1 0,1-4 0,-1 2 0,-2 2 0,-1-1 0,0 0-19,-1 0 1,1 2-1,-3-2 1,2 3 0,1 1-1,-2-1 1,1-2 19,1-2 1,-2 3 0,5-1-1,-1 0 1,-1 2 0,1-1 0,1-1-1,0-1 28,0 2 0,1-4 0,-2 3 0,-1-1 0,0 1 0,-1-1 0,-1 0 0,1 0-17,-1-1 0,2 3 0,-1-1 1,-1 1-1,2 1 0,2-2 0,0 2-14,1 0 1,-4-3-1,2 3 1,0-2-1,1-1 1,0 0-1,1 2 24,0 1 1,-5-4 0,4 2 0,-1-1 0,-1 1 0,0-2-1,-1 0 1,0 0 11,0 1 0,1 0 1,-1-4-1,2 1 0,2-1 1,-2 1 2,-1-1 0,4 1 0,-3-1 0,2 0 1,-2 1-1,1-1-42,-1 1 0,0-1 0,3 0 0,-1 1 0,-1-1 0,1 1 0,0-1 1,-1 2-5,0 2 0,3-2 0,-4 3 1,2-1-1,-2 2 0,0-1 0,1 1 33,2-3 1,-3 2 0,2 1 0,0-1 0,3 2 0,0-1 0,0-1 7,1-2 1,-1 3-1,1-1 1,-1 1-1,0-1 1,1-1-1,-2 1 1,-1-1 60,-1-1 1,-2 2-1,3 0 1,-2-3 0,1 1-1,0 0 1,-2 2 0,0-2-94,1-2 1,-4 0-1,4-1 1,-1 1 0,1-1-1,0 0 1,1 0 173,-1-4 1,1 3-1,3-2 1,1 1-1,-1-2 1,1-2-99,-1 1 1,0-5 0,1 3-1,-1-3 1,1-1-1450,-1 0 0,-4-1 1372,-4-3 0,-12-3 0,-3-4 0</inkml:trace>
  <inkml:trace contextRef="#ctx0" brushRef="#br1" timeOffset="115">23173 6853 7569,'0'-12'49,"0"1"1,0-1 0,0 1 0,0-1 0,0 1 0,0 0 179,0-1 0,0 7 0,0 5 0,0 8 0,0 4 0,0 5 0,0 2 0,0 5 0,0 5-219,0 4 0,1 1 1,2 2-1,1 1 1,-1 1-1,2 0 1,2 0-94,-1 0 0,3-4 1,-4-4-1,0-1 1,1-1-1,0 0 0,-1-4 1,-3-3-166,-1-2 1,-1-5-1,0 1 1,0-2 0,0-1-1,0-1 248,0 0 0,0-4 0,0-2 0</inkml:trace>
  <inkml:trace contextRef="#ctx0" brushRef="#br1" timeOffset="116">22945 7252 7815,'5'-6'185,"2"0"1,7 3 0,3-1 0,0 0 0,5 1 0,2-1 0,3 1-197,-2 2 0,-1 1 0,-2 0 0,-2 0 0,-2 0 0,0 0 0,-2 0 11,1 0 0,3 0 0,-2 0 0</inkml:trace>
  <inkml:trace contextRef="#ctx0" brushRef="#br1" timeOffset="117">23641 6738 7569,'0'-11'158,"0"-1"1,1 2 0,2 1 0,2 3 0,0 2 32,0 6 0,-1 4 0,-4 9 1,-1 5-1,-3 5 0,-4 4 0,-2 2 1,-1 6-225,-1 3 0,2 0 1,1 2-1,2-3 0,-1-1 1,0 2-1,2-2 0,1-1-189,3-4 0,0-3 1,2 1-1,0-5 1,2-2-1,1-1 0,5-1-95,2-3 1,5 1 0,2-5 0,-1-2 316,1-4 0,3 6 0,-2-2 0</inkml:trace>
  <inkml:trace contextRef="#ctx0" brushRef="#br1" timeOffset="118">23824 7218 7569,'-5'-18'367,"4"2"0,-3 7 0,4 5 1,2 9-173,2 8 1,0 6 0,-3 7 0,2 5 0,1 3 0,-1 3 0,1 1 0,1 0-216,2 1 1,-4-3 0,4 3 0,-2-2-1,-1-1 1,-1-5 0,1-1 0,0-5-170,1-1 0,-2-2 0,3-3 0,0-4 0,-1-2 0,0-2 0,-1-1-1483,1-2 1672,-3-3 0,3-5 0,-5 0 0</inkml:trace>
  <inkml:trace contextRef="#ctx0" brushRef="#br1" timeOffset="119">23813 7184 7569,'5'-29'146,"1"2"0,7 7 0,2 2 0,4 1 0,2 3 0,2 2 0,-1 0 0,-2 1 51,-1-1 1,-4 6 0,3 2 0,-1 3-1,-3 1 1,-2 1 0,0 4 0,-1 5-219,1 4 1,-2 7-1,-3-2 1,-3 2-1,-3 2 1,-1 0-1,-2 0 1,-4 0-297,-6 0 0,-7-1 0,1 0 0,-1-3 0,2-4 0,-1-2 1,1-3-1,1-1-1060,2-1 1377,6-6 0,-7 3 0,2-5 0</inkml:trace>
  <inkml:trace contextRef="#ctx0" brushRef="#br1" timeOffset="120">24155 6704 7569,'-1'-22'147,"-2"3"1,1 4 0,3 4 0,5 4 207,5 7 0,0 9 0,2 9 1,2 4-1,4 7 0,2 6 0,4 7 1,-1 3-296,-1 0 0,2 2 1,-7 2-1,-1 1 0,-3 0 1,-5-2-1,-5-4 0,-4 0-60,-4-4 0,-7 5 0,-7-5 0</inkml:trace>
  <inkml:trace contextRef="#ctx0" brushRef="#br1" timeOffset="121">22522 7686 8627,'6'5'87,"-1"2"0,-5 4 0,0 2 0,0 1 0,-1 2 0,-1 3 0,-2 4 0,0 2 0,0 1 0,0-2 0,2-1 0,1 0 0,1-2 0,0 0 0,0-4 0,1 0 0,1-3-2068,2-2 1981,0 0 0,1 4 0,1 2 0</inkml:trace>
  <inkml:trace contextRef="#ctx0" brushRef="#br1" timeOffset="122">21928 6830 7569,'-6'-12'24,"2"1"1,3-1 0,1 1 0,1 0 0,3-1 0,5 1 0,3-1 0,5 2 0,1 1 0,1 3 0,1 1 0,1 1 154,4-1 0,0 4 0,-1-3 0,1 3 0,2 1 0,-2 0 0,0 0 0,-4 0 0,-1 1-176,-1 3 1,-6-2-1,0 6 1,-6 1-1,-1 1 1,-4 3-1,-1 1-129,-1 1 0,-3 0 0,-3-4 0,0 1 0,-3 1 0,-2 0 0,-3 3 0,-3-1-197,0 1 1,3-3-1,-2 2 1,4-2-1,-1-2 323,-2 1 0,2 4 0,-3 2 0</inkml:trace>
  <inkml:trace contextRef="#ctx0" brushRef="#br1" timeOffset="123">22145 7275 7569,'8'6'1167,"-2"0"-439,-1-1 1,-1-3 0,-4 6-729,0 1 0,-5 1 0,-2 1 0</inkml:trace>
  <inkml:trace contextRef="#ctx0" brushRef="#br0" timeOffset="124">4466 9594 7569,'0'-8'93,"1"2"0,3 0 0,3 4 0,3 1 0,3 1 0,1 0 0,1 0 0,1 0 0,0 0 0,3-2 129,3-1 0,0 1 0,1-1 0,0 0 1,0 0-1,0-2 0,0 0 0,-2 0 1,0 1-1,-4 1-889,0-1 1,-2-4-1,-5 3 667,-2-1 0,-3 3 0,-5-2 0</inkml:trace>
  <inkml:trace contextRef="#ctx0" brushRef="#br0" timeOffset="125">4500 9708 7569,'7'6'22,"1"-2"0,2-3 1,4-1-1,5 0 0,3 0 1,1 0-1,1 0 359,2 0 1,-2-4-1,3-1 1,-3 0 0,-1-1-1,0 1 1,-2 0-534,-1 2 0,-8 1 152,-4-2 0,-6-3 0,3-4 0</inkml:trace>
  <inkml:trace contextRef="#ctx0" brushRef="#br0" timeOffset="126">5528 9228 7569,'1'-11'95,"3"-1"1,3 1-1,4-1 1,0 1 0,2 0-1,1-1 1,2 2 0,1 1-1,0 1 1,1 1 0,1 1-1,0 0 1,0 3 0,2-1-1,-1 1 108,-1 2 1,1 2 0,-5 3 0,-1 4 0,-2 3 0,-3 4 0,-3 4 0,-1 3 0,-2 2 0,-3 1-275,-4 2 0,-3 5 1,-5-2-1,-2 2 1,-3 0-1,0-2 1,-2 2-166,1 1 1,-4-3-1,3 0 1,-1-3 0,0-1-1,2-3 1,1-3 112,3-1 1,5-5-1,3 1 1,2-2 273,6-2 1,4-4 0,9-4 0,3-1 0,1-2 0,0 0-1,1 0 34,2 0 0,1-4 0,0 0 0,-1 2 0,0 0 0,-2 2 0,-2 0-423,-1 0 1,-2 0-1,-4 0 1,1 0-1,-1 0 238,0 0 0,1-5 0,-1-1 0</inkml:trace>
  <inkml:trace contextRef="#ctx0" brushRef="#br0" timeOffset="127">6156 9468 7569,'0'-5'200,"1"5"1,2 7 0,0 6 0,0 4-1,-2 0 141,-1 4 0,0 5 0,0 5 0,0 3 0,0 4 0,0 3 0,0 1 0,0-1-352,0 3 0,0-4 0,0 1 1,0-2-1,0-2 0,2-1 1,0-3-1,2-4-63,-2-6 0,1-2 0,-1-6 1,2-1-1,0-2 0,0-3-2127,0-2 1446,0-4 1,-8 1 0,0-8 754,1-4 0,-3-7 0,0-3 0</inkml:trace>
  <inkml:trace contextRef="#ctx0" brushRef="#br0" timeOffset="128">5996 9479 7569,'0'-11'99,"1"-4"1,3-2 0,4 1 0,2-1 0,2 3 0,4 0 0,3 0 228,2-1 1,3 0 0,2 3-1,2 2 1,0 1 0,0 3 0,-2 1-1,1 2-195,0 2 0,-5 1 1,-4 1-1,-1 3 1,-3 4-1,-3 3 1,-3 5-1,-5 3-327,-1 2 1,-4 3-1,-3 2 1,-6 2-1,-7-1 1,-5 1-1,-3-2 1,-5-2-248,-2-1 1,3-6-1,2-1 1,2-4-1,6-1 1,2-3 440,4 0 0,7-5 0,2 2 0</inkml:trace>
  <inkml:trace contextRef="#ctx0" brushRef="#br0" timeOffset="129">6795 8965 7569,'-11'-11'435,"5"0"0,2-1 0,3 1 1,1-1-22,0 1 1,-2 5 0,0 3 0,-3 6 0,-2 5 0,-2 6-290,-1 5 0,-1 4 0,-1 4 0,1 3 0,0 3 0,-1 2 1,1 0-1,-1 2-209,1 1 1,1 4-1,2-3 1,4 1 0,3-1-1,1-2 1,0-2-133,0-1 1,5-1 0,3-1-1,2-3 1,1-1 0,1-4-1,-1-2-6,1-3 0,-2-5 0,-1 1 0,-2-2 1,2-3-1,1-1 0,2-1-2184,-1 0 2406,-5-2 0,5-1 0,-5-5 0</inkml:trace>
  <inkml:trace contextRef="#ctx0" brushRef="#br0" timeOffset="130">6932 9102 7569,'-1'-15'479,"-1"0"1,-1 2-153,4 4 1,-1 9 0,4 9 0,-3 7 0,-1 6 0,2 8 0,0 3 0,2 2-245,-1 3 0,-2 1 0,-1 5 0,0-4 0,0 0 0,0-4 0,0-1 0,0-5-538,0-3 0,1-4 1,2-4-1,0-4 0,1-2 455,1-2 0,-3 0 0,3 1 0</inkml:trace>
  <inkml:trace contextRef="#ctx0" brushRef="#br0" timeOffset="131">7138 9377 7569,'0'-8'6,"3"2"1,3 0 0,5 3 0,3-1 0,2 0 0,-1 2 0,0-1 63,1-1 1,2 3 0,4-3 0,-2 3 0,-2 1-71,-2 0 0,5-5 0,-4-2 0</inkml:trace>
  <inkml:trace contextRef="#ctx0" brushRef="#br0" timeOffset="132">7663 9297 7569,'-6'1'454,"2"3"0,3 3 0,1 5 0,0 4 63,0 7 1,0 5 0,0 6 0,0 2-13,0 2 1,0 2-487,0 6 1,-1-4 76,-3 0 1,3 0-197,-3 3 1,-1-3 108,1 0 0,0-9-339,4 1 0,-4-7 165,1 0 1,-1-7-418,4-1 1,0-5-963,0 1 1095,0-7 0,0-4 0,0-8 449,0-4 0,0-7 0,0-3 0</inkml:trace>
  <inkml:trace contextRef="#ctx0" brushRef="#br0" timeOffset="133">7549 9331 7569,'5'-18'48,"-2"-2"0,6 5 0,2 1 0,4 1 1,2 1-1,1 1 0,-2 0 0,2 0 282,0 4 1,1-2 0,2 4 0,0 0-1,-2 0 1,0 2 0,-2 2-360,-1 1 0,-1 5 1,-2 3-1,-5 3 0,-1 4 1,-5 3-1,0 2 0,-5 2-114,-5 2 1,-6 5 0,-12-1-1,-5 0 1,-2 0 0,-1-3-1,1-1 1,3-1-410,3 0 1,7-9 0,3-2 551,4-2 0,0 0 0,6 1 0</inkml:trace>
  <inkml:trace contextRef="#ctx0" brushRef="#br0" timeOffset="134">7972 8817 7569,'-10'-12'193,"3"1"1,7 0 0,8 0 0,5 3 0,3 1 0,1 2 0,-1 3 0,-1 2 245,2 3 1,-3 4 0,4 5 0,-1 5 0,1 5-1,1 4 1,0 3 0,0 4-312,1 4 1,-2 0 0,1 5 0,0 0 0,-1 0 0,-3-1 0,-3 3-1,-5 0-336,-3 2 0,-3-4 1,-1-2-1,-1 1 1,-3-2-1,-5 1-252,-5-4 0,1-1 0,-5-4 0,0-3 0,0-2 460,-2-5 0,-2-6 0,-1 2 0</inkml:trace>
  <inkml:trace contextRef="#ctx0" brushRef="#br0" timeOffset="135">8646 9217 7569,'-5'-2'92,"5"0"1,6-3-1,4 0 1,3 0-1,1 1 1,2 0-1,2-1 1,2 0-1,2 0 1,1 1-1,-1 0 1,1 0-1,0 1 1,-1-1-394,-3 0 301,2-5 0,-3 3 0,5-6 0</inkml:trace>
  <inkml:trace contextRef="#ctx0" brushRef="#br0" timeOffset="136">9445 9114 8465,'1'-6'103,"3"2"1,4 4-1,1 4 1,-2 4 0,-2 5-1,-1 5 1,0 3-1,0 7 1,0 5 0,-1 4-1,0 2 1,-2 2 0,-1 2-1,0 2 62,0 0 0,0 0 1,0-3-1,0-6 0,0-3 1,0-3-1,0-2 0,0-3-464,0-1 0,0-5 0,0-1 0,1-3 0,2-4 0,1-2-1634,-2 0 1933,0-4 0,-7 0 0,-2-5 0</inkml:trace>
  <inkml:trace contextRef="#ctx0" brushRef="#br0" timeOffset="137">9331 9239 7569,'4'-19'75,"1"2"0,1 0 1,3 3-1,2 2 0,3 0 1,3 1 217,1-1 0,-3 5 1,5-1-1,3 0 1,4 1-1,1 0 1,1 2-1,-1 3-162,0 1 0,2 1 0,-3 0 0,-3 1 0,-3 3 0,-3 3 0,-3 3 1,-3 2-268,-3-1 1,-7 4-1,2 3 1,-5 3 0,-7 3-1,-7 0 1,-7 0 0,-4-1-89,-5 0 0,-2-2 0,-2-2 1,-1-4-1,2-2 0,5-3 1,3-2-499,3-4 1,6-3 721,1-1 0,4-5 0,0-1 0</inkml:trace>
  <inkml:trace contextRef="#ctx0" brushRef="#br0" timeOffset="138">9879 8748 7569,'0'-11'156,"5"-4"1,3 0-1,2 1 1,3 2 0,1 3-1,1 2 1,-1-2-1,-2 0 1,0 0 140,-1 1 0,4 6 1,1-2-1,-2 3 0,0 1 1,-2 1-1,1 3 1,-4 5-303,-3 5 0,-2 3 1,-4 6-1,-1 1 0,-3 2 1,-4 2-1,-3 0-180,-4 0 1,1-2 0,-4-3 0,3-1 0,3-3 0,5-4 0,2-2 0,2-2 107,2 0 0,2 0 1,3-3-1,5-1 1,5-2-1,5-3 231,2 0 1,-2-2 0,0 0-1,2 0 1,0-2 0,1 0 0,-3-2-155,-4 1 0,-2 2 0,-2 1 0</inkml:trace>
  <inkml:trace contextRef="#ctx0" brushRef="#br0" timeOffset="139">2444 11524 7569,'-4'-12'60,"0"1"1,1-1 0,-1 1-1,-1 0 1,-2-1 0,-1 1 0,-3-1-1,0 2 1,0 1 0,-2 3 0,-1 1-1,-1 1 1,-1 0 0,1 0 0,-1 2 89,-2 1 0,4 2 1,-1 1-1,2 3 1,0 2-1,1 2 1,-1 2-1,3 4 1,0 3-1,1 1-217,1 0 0,-1 0 1,6 4-1,0-1 0,2-2 1,1-2-1,0-1 0,1 0-40,3-1 1,-2 0 0,6-6 0,2-1 0,3-3-1,2-1 1,0-2 0,2-3 135,2-4 1,2-2 0,2-6 0,-1-1-1,-2-1 1,-1-2 0,1-2 0,1-2 116,-2-2 1,-3-1 0,-3 1 0,0-1 0,-1-1 0,-3-3 0,-2-3-97,-5-3 1,3 1 0,-1-1 0,-2-3 0,-2 1 0,-2-1 0,-2 3-33,2 3 0,-3-1 1,-1 7-1,1 4 1,0 2-1,1 4 1,1 2 50,-1 0 0,0 7 1,4 6-1,0 9 1,0 10-62,0 5 1,0 4 0,0 7 0,0 3 0,0 4 0,1 3 0,2-2 0,2-1-76,1-2 1,1-3-1,2-6 1,-3-3 0,-1-2-1,-1-5 1,0-3-197,-1-2 1,1-1 0,-4-2 0,0 2 0,1-4-1,2-2 1,1-2 262,-2 1 0,0 1 0,-2 2 0</inkml:trace>
  <inkml:trace contextRef="#ctx0" brushRef="#br0" timeOffset="140">2855 11295 7569,'-5'-18'197,"4"2"1,-3 5-1,3-1 1,1 1 0,-1-1-1,-3 2 62,-4 3 1,3 7 0,0 8-1,1 6 1,0 7 0,2 4 0,1 6-1,1 1 1,0 3-214,0-1 1,0-1 0,1-1-1,1-3 1,2 0 0,0-1 0,0 0-374,0-3 1,-1-2 0,-3-3-1,0-2 1,0-1 0,0-2-1093,0 1 1,-3-3 1418,-1 2 0,-5-2 0,3-2 0</inkml:trace>
  <inkml:trace contextRef="#ctx0" brushRef="#br0" timeOffset="141">2593 11558 7569,'11'-12'22,"2"1"1,1 1-1,2 1 1,2 3-1,2-1 1,2 2 84,1 0 1,-1-2 0,1 3 0,0 1 0,0 2 0,-1 1 0,-2 0-108,-1 0 0,-5 0 0,2 0 0</inkml:trace>
  <inkml:trace contextRef="#ctx0" brushRef="#br0" timeOffset="142">3323 11078 7569,'-7'-5'446,"1"-2"1,0-1-223,4 4 1,1 7-1,1 12 1,0 4 0,0 4-1,-2 3 1,0 5 0,-3 2-142,-2 1 1,4 4-1,-4 0 1,2 0-1,3 0 1,0 0-1,2-1 1,0-1-239,0-2 0,0-3 1,2-2-1,0-1 1,3-3-1,2-2 1,1-4-1,4-4-431,3-2 0,-2-3 0,3-2 586,1-5 0,1 4 0,4-1 0</inkml:trace>
  <inkml:trace contextRef="#ctx0" brushRef="#br0" timeOffset="143">3483 11352 7569,'0'-5'283,"0"5"0,2 8 1,0 6-67,2 5 1,1 8 0,-2 3 0,0 3 0,1 1 0,0 2 0,1 1 0,0 1-262,0-2 0,-1-1 1,-4-4-1,1-1 0,2-2 1,1-3-1,-2-1 1,-1-2-562,-1-3 1,4-3-1,0-4 605,-1-1 0,-2-10 0,-1-2 0</inkml:trace>
  <inkml:trace contextRef="#ctx0" brushRef="#br0" timeOffset="144">3449 11341 7569,'0'-12'139,"0"1"0,1 0 0,2-1 0,2 2 0,1 2 1,2 3 193,-2 0 1,4 4-1,-2-3 1,3 3-1,3 1 1,3 0 0,1 0-1,2 0-335,2 0 0,-5 5 0,0 3 0,-2 2 0,0 3 1,-2 0-1,-4 3 0,-5-1-200,-3 1 1,-1 1 0,-1 3 0,-4-2 0,-6 0 0,-4-2 0,-3-1-57,-2-4 0,-1 0 0,-2-5 0,1 2 0,3-2 0,4-1 0,2-2 258,2-2 0,-6-6 0,0-1 0</inkml:trace>
  <inkml:trace contextRef="#ctx0" brushRef="#br0" timeOffset="145">3712 11044 7569,'-4'-11'1372,"0"-1"-919,2 1 1,2 4 0,3 5 0,5 6 0,2 7 0,3 7 0,1 5-337,1 3 1,2 2 0,-3 5 0,1 0 0,-1 3 0,-2-1 0,0 2 0,-1 0-371,1 1 1,-6 1 0,-2-3 0,-3-1-1,-1-2 1,-2-1 0,-5-3-2440,-4-2 2692,-8-3 0,1 4 0,-5 1 0</inkml:trace>
  <inkml:trace contextRef="#ctx0" brushRef="#br0" timeOffset="146">2216 11969 7569,'-11'-1'265,"5"-2"0,6-2 1,6 0-1,5 0 1,1 2-1,2 2 83,2 1 0,4 0 1,0 0-1,6 0 0,4 0 1,4 0-1,4 0 1,4 0-203,3 0 1,5 0 0,5 0 0,5 0 0,4 0 0,-30 0 0,0 0 0,0 0 0,1-1-179,1-1 0,1 0 0,0 2 1,1-1-1,1-1 0,0-1 1,0 1-1,0 0 0,-2 0 1,-1-1-1,0 0 0,-1 1 0,-1-1 1,0-1-1,-1 2 0,0-1-145,30-2 0,-2-4 1,-8 3-1,-5 0 0,-4 1 1,-6 1-1,-4-1 0,-4 0-208,-3 0 0,-4 1 0,-4 4 1,-4-1 384,-2-3 0,-7 3 0,-1-5 0</inkml:trace>
  <inkml:trace contextRef="#ctx0" brushRef="#br0" timeOffset="147">2718 12552 7569,'-10'-8'160,"2"0"0,3-1 0,0-1 0,-1-1 0,-2 1 1,1 1-1,-2 2 0,-1 2 0,-2 3 0,1 1 0,-2 1 1,-1 0-1,-2 0 0,-1 1 44,1 3 0,-3 2 0,3 7 1,2 1-1,2 2 0,0 1 1,1 0-1,1 0 0,2 1-413,4-1 0,3-3 0,1 3 0,1-2 1,3 0-1,4-2 0,3-3 80,4-2 1,3-6 0,6 1 0,2-6 0,2-4 0,1-5 0,2-3 0,1-4 230,-1-3 1,-1 0 0,-4-1 0,-4 0 0,1-1 0,-4-2 0,-1-1-1,-4-3 71,-1-1 0,-2-2 0,-1-2 0,-2 1 0,-3 0 0,-1 0 1,0 1-10,-2 2 0,-4 4 0,-4 8 0,1 4 0,-1 4 1,0 3-88,-3 4 0,2 4 1,1 5-1,0 7 0,1 7 1,0 5-1,2 5 0,2 3-39,1 3 1,0 7-1,0 0 1,0 1 0,0 1-1,1-3 1,3 1 0,3 0-285,4 0 1,-4-6-1,1-2 1,-1-6-1,1-4 1,-2-3-533,0-2 1,1-2 156,-3-6 1,1-3-161,-1 0 781,-3-6 0,9 3 0,-3-5 0</inkml:trace>
  <inkml:trace contextRef="#ctx0" brushRef="#br0" timeOffset="148">3038 12426 7569,'1'8'139,"3"-2"0,4 0 0,1 2 1,-1 3-1,0 4 0,0 2 0,-1 1 249,1-1 1,-2 4-1,3 5 1,-3 5 0,1 2-1,-2 0 1,0 0-1,-3-1-414,0-1 1,-2 4-1,0-7 1,0-1-1,0 0 1,0-4-1,0-4 1,0-3-814,0-2 0,0-1 1,-2-3-228,-1-2 0,1-4 1066,-1-8 0,-4-8 0,1-5 0</inkml:trace>
  <inkml:trace contextRef="#ctx0" brushRef="#br0" timeOffset="149">3015 12437 7569,'4'-11'255,"0"-1"1,0 2-1,2 1 1,4 2 0,5-1-1,3 1 11,2-1 0,1 5 0,-1-2 1,-1 2-1,1-1 0,2 2 1,1 4-1,-2 3-226,-2 1 1,-2 2 0,-6 4-1,-1 2 1,-2 3 0,-4 1 0,-3 2-1,-2 2-290,-3 0 0,-7 0 0,-8 0 0,-3-2 0,-1 1 0,0-2 0,0-1 0,1-4-378,-1-1 0,5-5 0,3-2 628,2-1 0,7-6 0,1-6 0</inkml:trace>
  <inkml:trace contextRef="#ctx0" brushRef="#br0" timeOffset="150">3461 12312 7569,'0'-8'1746,"0"0"0,1 6-1657,3-2 1,2 3 0,5 1 0,1 0 0,-1 1 0,2 2 0,1 0-157,1 0 1,4-2 0,-2-1-1,-1 0 1,2-1 0,-2-2-1,1-2 1,-3 0-903,-1 0 1,-2-2-1,-1 2 969,-2-2 0,2 0 0,-4-5 0</inkml:trace>
  <inkml:trace contextRef="#ctx0" brushRef="#br0" timeOffset="151">3472 12437 7569,'1'10'129,"4"-1"0,5-2 0,6-2 0,0-3 0,2 0 100,0-2 1,-2-2 0,6 0 0,2-3 0,-1-2 0,-2 0 0,-2-1 0,0 1-637,-1-2 1,2 2 0,-4 0-1,-2-1 407,-2 2 0,5-10 0,1 4 0</inkml:trace>
  <inkml:trace contextRef="#ctx0" brushRef="#br0" timeOffset="152">3986 12243 7646,'-8'-6'460,"1"3"1,-2 6 0,0 6-1,0 3-180,1 4 1,1 4 0,-5-1 0,1 4 0,0 2 0,0 2-1,2-2 1,3-1-330,1-1 1,1 0 0,4-1 0,0-2-1,0-2 1,2-2 0,1-2-224,5-1 1,2-3-1,3-2 1,2-5-1,4-1 1,3-4-1,0-1 1,3-5 295,1-2 1,-2-3-1,3-2 1,-3-3-1,-1-1 1,-1 0-1,-2-1 204,-1-2 1,-1-6-1,1-1 1,-5-1-1,-6-1 1,-4 1-1,-2-1 1,-4 1-237,-2-2 1,-4 4 0,-10 3 0,-8 4 0,-4 6 0,-7 4 0,-1 3-2951,-1 4 2958,1 3 0,3 6 0,1 2 0</inkml:trace>
  <inkml:trace contextRef="#ctx0" brushRef="#br0" timeOffset="153">5185 11741 7569,'-6'-5'132,"2"3"0,6-3 1,4 1-1,0 1 1,3 0-1,1 2 1,3 1-1,2 0 1,4-1-1,4-2 1,3-1-1,5 2 1,2 0-1,2 2 1,3 0-1,4-1 42,3-3 1,2 3-1,1-4 1,1 0-1,0-1 1,-2-2 0,-2 2-1,0-1 1,-3 2-393,-4 0 0,-8-3 1,-3 3-1,-3 0 1,-3 0-1,-2 1 1,-3 1-703,-4-1 0,-5-1 0,-4 1 920,-1-4 0,-4 2 0,-1-2 0,-4 1 0,-4-5 0</inkml:trace>
  <inkml:trace contextRef="#ctx0" brushRef="#br0" timeOffset="154">6053 11546 7569,'-11'-1'26,"-1"-1"1,1-3 0,-1 0 0,1-1 351,0 4 0,4-1 0,5 1 0,5-3 0,8 0-173,3 0 0,6 1 0,-1 4 1,2 1-1,1 2 0,-2 2 1,-2 0-1,0 1 0,-2 0-137,1 3 1,-2 0 0,-5 0-1,-2-1 1,-4 1 0,-3 1-230,-1 1 0,-9-3 0,-4-1 0,-4 2 0,-7 1 0,-4 3 0,-2 0 0,2 1-302,1 0 1,6-5 0,0 3 0,3-3 462,4 0 0,1-4 0,2 0 0</inkml:trace>
  <inkml:trace contextRef="#ctx0" brushRef="#br0" timeOffset="155">7446 11329 7569,'0'-11'103,"0"0"1,0-1 0,2 2 0,0 1-1,2 2 1,0-2 0,1 0 0,3 0-1,2 1 1,2-1 0,4-1 0,3-1-1,2-1 1,2 1 0,0 0 0,-2 0 141,-2 4 1,3-2 0,-3 5 0,1 2 0,-1 0-1,-3 4 1,-4 1 0,0 6 0,-2 5-367,-2 5 1,0 3-1,-4 1 1,-3 2 0,-3 3-1,-6 4 1,-2-1-1,-3 2-63,-2 0 0,-1 2 0,-6-1 1,1 0-1,-3-1 0,-1-2 0,1-5 125,1-2 0,1-1 1,0-1-1,3-2 1,4-2-1,2-3 1,3-3-1,2-4 224,5 1 1,4-2-1,6-1 1,9-1 0,4-2-4,3-2 1,5-1-1,1 0 1,1 0 0,1-1-1,-1-2 1,-1-1-280,-2 2 1,-3 0 0,-1 1 0,-1-1 0,-3-2 0,-3 1 0,-1 2 0,1 1-2048,-2 0 2164,-7 0 0,3-5 0,-3-1 0</inkml:trace>
  <inkml:trace contextRef="#ctx0" brushRef="#br0" timeOffset="156">8109 11467 7569,'1'-7'331,"3"3"1,4 4 0,0 4 0,1 5 0,-2 5 0,-1 5-43,0 3 0,-2 4 0,2 3 0,1 2 0,-2 3 1,0 2-1,-1 3 0,0 2-243,-1 1 1,1-6 0,-4 2-1,1-2 1,2-2 0,1-1-1,-2-2-260,0-5 1,-1-2 0,1-2-1,2-3 1,-1-4 0,-2-2-1,-1-2 1,1 0-2285,3-4 2498,-3-2 0,-1-5 0,-6 0 0</inkml:trace>
  <inkml:trace contextRef="#ctx0" brushRef="#br0" timeOffset="157">8177 11558 7569,'-1'-15'110,"-1"-2"0,-2 1 1,2-1-1,5 3 0,5 2 1,2-1 176,1-2 0,4 2 1,2-2-1,1 2 1,2 3-1,2 1 1,0 3-1,1 1-102,0 2 0,-4 2 1,0 1-1,0 0 1,-1 1-1,-3 3 1,-2 3-1,-3 4-354,-2 0 0,-3 4 0,-5 2 0,-2 1 1,-1 1-1,-6 0 0,-5 0 0,-5 1-163,-3 1 1,-4-3-1,-2-3 1,0-2 0,-1-1-1,1-1 1,0-1-1524,2-2 1855,7-3 0,-2 0 0,3 1 0</inkml:trace>
  <inkml:trace contextRef="#ctx0" brushRef="#br0" timeOffset="158">8714 10930 7569,'0'-12'116,"0"1"0,0 0 0,1 0 1,2 2 513,1 2 0,0 7 0,-6 2 0,-2 10-428,-3 4 0,-3 8 0,-2 7 0,1 2 0,-1 2 0,1 3 0,0 3-190,-1 0 0,1 3 0,-1-2 0,2 2 0,1 2 0,3 0 1,1-2-1,2-1-121,2-1 1,2-6 0,3-1 0,4-3 0,1-2 0,0 0 0,-2-5 0,2-3-69,1-3 1,2-5 0,-1 1 0,0-3 0,1 0 0,-1-2 0,1-2-406,-1-5 1,1 3 0,-1-3 581,0 0 0,1-2 0,-1-1 0</inkml:trace>
  <inkml:trace contextRef="#ctx0" brushRef="#br0" timeOffset="159">8988 11113 7569,'-4'-12'413,"1"1"1,1 1 0,5 2-1,3 7 1,1 6-185,-4 6 0,0 9 0,-1 3 0,2 8 0,0 4 0,0 5 0,0-1 0,-2 0-239,-1-2 1,3-1-1,0-3 1,-1-2 0,-2-1-1,0-4 1,2-3 0,1-4-1070,-2-2 0,-1-2 1,1-4 1078,1 1 0,4-11 0,4-2 0</inkml:trace>
  <inkml:trace contextRef="#ctx0" brushRef="#br0" timeOffset="160">9217 11352 7569,'1'-10'100,"3"1"1,5 3-1,3 0 1,4 1 0,-1-1 16,1 4 0,-2-3 0,5 0 0,0 0 0,0-2 1,0 2-1,0-1 0,-1 1-967,-3 0 850,-2-4 0,-2 3 0,1-6 0</inkml:trace>
  <inkml:trace contextRef="#ctx0" brushRef="#br0" timeOffset="161">9719 11170 7569,'-6'1'215,"2"3"0,3 3 0,1 5 0,0 3 0,0 5 0,0 6 0,0 4 287,0 3 0,0 1 0,0 2 0,0 1 0,0 2 1,0 0-1,0 2-447,0 0 1,0-5-1,0 4 1,0-2-1,0-1 1,0-3-1,0-4 1,0-2-933,0-2 696,0-2 0,4-5 0,-1-2 0,1-1 0,0-5-1037,0-2 1,5-6 1217,-2 0 0,3-12 0,2-3 0</inkml:trace>
  <inkml:trace contextRef="#ctx0" brushRef="#br0" timeOffset="162">9662 11215 7569,'0'-12'231,"0"-2"1,1 0 0,3 2 0,4 3-1,3 2 1,3 0 0,1 2 46,-1 0 1,0 4 0,1-4 0,5 1 0,1 0 0,2 2 0,0 2 0,0 4-264,-1 3 1,-2 1 0,-3 2-1,0 3 1,-3 1 0,-2 1 0,-1 1-1,-4 1-253,-3-1 1,-4 5 0,-5-2 0,-8 2 0,-7 1 0,-7-2 0,-2-2-10,-3-2 0,-1 3 1,0-3-1,3-2 0,5-3 1,4-3-1,6-5 247,2-1 0,7-2 0,1 0 0</inkml:trace>
  <inkml:trace contextRef="#ctx0" brushRef="#br0" timeOffset="163">10119 10770 7569,'-5'-23'469,"4"5"1,-3 3 0,2 2-1,4 3-47,2 3 0,-2 2 0,6 6 0,1 3 0,1 4 1,2 8-1,2 5-271,2 5 0,3 5 1,-3 0-1,2 3 0,2 4 1,2 4-1,-1 1 0,0 0-188,-2-1 1,-5-4 0,1 4 0,-2 0 0,-2-1 0,-1-3 0,-2-3-218,-4-1 1,-2-1 0,1-1 0,0-3 0,0-1 0,-2-2 0,-2-2 0,-3-3-418,-3-2 1,-4-1-1,0-5 1,0 0 670,-1-3 0,-4-1 0,-2 2 0</inkml:trace>
  <inkml:trace contextRef="#ctx0" brushRef="#br0" timeOffset="164">10816 11124 7500,'0'-8'150,"1"1"1,3-2 0,3 0-1,5 0 1,2 3 0,3 1 0,4 1-1,4 0 1,2-1 0,2 0 0,-1-1-1,1 0 1,-1 1-240,0 3 1,-1-3 0,-5 1 0,0 0 0,-3 0 0,-4 1 88,-2 0 0,-2-3 0,1-1 0</inkml:trace>
  <inkml:trace contextRef="#ctx0" brushRef="#br0" timeOffset="165">10930 11215 7569,'0'8'28,"1"-2"1,3-1-1,3-2 196,4-2 0,1-1 0,4 0 0,4 0 0,4 0 0,4 0 1,1-1-1,2-2-416,-2 0 0,2-3 0,-4 4 0,-2-2 0,-2 0 192,-4-1 0,3-1 0,-4-6 0</inkml:trace>
  <inkml:trace contextRef="#ctx0" brushRef="#br0" timeOffset="166">11672 11021 7569,'1'-5'282,"2"5"0,1 6 0,-2 6 1,0 3-1,-2 5 0,1 6 60,3 4 1,-3 7 0,3 4 0,-3 2 0,-1 5-1,0 0 1,0 2 0,0-5-346,0 0 1,0 2 0,0-7 0,0 0-1,0-5-245,0-3 1,0-7 25,0 2 0,0-7 1,0-2-1,0-1 1,0-4-1,1-1-2172,3-4 2394,-3-3 0,4-16 0,-5-1 0</inkml:trace>
  <inkml:trace contextRef="#ctx0" brushRef="#br0" timeOffset="167">11558 11170 7569,'8'-17'71,"-1"-1"0,3 1 0,4 1 0,5 4 0,3 2 0,1 1 0,0 1 0,-1 0 251,1 2 0,0 1 1,1 5-1,2 0 1,0 0-1,1 0 1,0 1-1,-1 3-277,0 4 1,-2-1 0,-3 3 0,-2 3 0,-5 0 0,-5 1-1,-5 0-201,-3 1 1,-2 4 0,-4-3 0,-7 1 0,-7 1 0,-6-2 0,-7 1-1,-3-3-113,-3-2 0,3 0 0,5-2 1,-1-1-1,4-3 0,4-1 0,6-2-1544,5-2 1813,5-1 0,2-5 0,5-1 0</inkml:trace>
  <inkml:trace contextRef="#ctx0" brushRef="#br0" timeOffset="168">12118 10758 7569,'0'-19'135,"0"2"0,1 1 0,3 5 0,3 2 0,3 0 0,2-1 0,-1-1 179,1-1 0,-1 2 1,2 1-1,2 3 0,3 0 1,1 0-1,-1 1 0,-1 3-252,1 1 1,-4 2-1,1 3 1,-2 3 0,-3 3-1,-1 2 1,-3 1 0,-1 0-177,-2 3 0,-3 3 1,-4-3-1,-3 2 1,-4 1-1,-1 0 1,-2 0 14,-2 1 1,1-3-1,4-1 1,1 0 0,2-1-1,4-1 1,3-1 76,1-2 0,1-1 0,3-1 0,5-3 0,5-1 0,5-2 0,3-2-16,0-1 0,1 0 1,-1-1-1,-2-2 0,-3-2 38,-5-1 0,2-2 0,-7-3 0</inkml:trace>
  <inkml:trace contextRef="#ctx0" brushRef="#br0" timeOffset="169">7469 12586 7569,'0'-8'53,"0"1"1,0-2 0,2-1 0,0-2 0,3 1 0,1 1 0,3 1 0,2 1 0,1 0 0,2 1 0,1-1 0,1 1 0,-1-1 0,1 2 0,2 1 233,2 2 0,1-2 0,-1 1 0,-2 2 0,0 0 1,-2 4-1,2 1 0,-2 5 0,1 2 0,-5 3-329,-3 2 0,-4 3 1,-5 6-1,0 1 1,-1 3-1,-3 0 0,-3 1 1,-5-1-175,-3 0 0,1 3 0,-5-5 0,-1 1 0,-2 0 0,-1-1 0,1-2 105,-1-3 1,1 0 0,2-3 0,2 0 0,2-3 0,2-2 195,1-2 1,7 1 0,3-2-1,6-3 1,4-3 111,3-3 0,7-1 0,2 0 0,2 0 0,4 0 0,0-1 0,2-1 0,-1-2-65,2 1 1,-4-2 0,4 1 0,-1 2 0,-1-1 0,-1 1 0,-4-2-369,-2 1 0,-4 1 0,3-1 0,-1-1 1,-5 1-2533,-3-2 2768,1 3 0,-8-8 0,3 4 0</inkml:trace>
  <inkml:trace contextRef="#ctx0" brushRef="#br0" timeOffset="170">8429 12392 7569,'0'-8'-119,"0"0"0,0 0 0,0-3 0,-2 1 392,-1 3 0,1 3 1,-3 9-1,1 6 0,-1 7 1,0 4-1,-1 2 0,0 2 1,-3 5-186,-2 2 0,1 0 0,1-1 1,2-1-1,-1 4 0,1 1 0,0 1-123,2-1 0,0-2 1,3 0-1,-2-1 0,1-1 1,2-3-1,1-1-76,0-3 0,1-4 0,2-4 1,2 1-1,1-1 0,2-1 0,-1-3 1,1-3-176,1-2 0,1-2 0,1 2 0,1-3 1,-1-1-1247,1-1 1532,-1 1 0,-4-9 0,-2-1 0</inkml:trace>
  <inkml:trace contextRef="#ctx0" brushRef="#br0" timeOffset="171">8646 12517 7569,'-5'-17'-96,"3"0"0,0 6 0,3-1 0,4 2 340,1 2 0,-2 3 0,3 7 0,-2 3 0,-2 6 0,1 7 0,0 5 1,-1 3-183,-2 5 1,-1 2 0,0 0-1,0-1 1,0-2 0,0 0-1,0 0 1,-1-4-270,-3-2 0,3-1 1,-3-1-1,2-3 1,2-4-1,0-2-973,0-2 0,2-4 1180,2-4 0,2-1 0,5-2 0</inkml:trace>
  <inkml:trace contextRef="#ctx0" brushRef="#br0" timeOffset="172">8931 12597 7569,'5'-6'11,"3"1"1,2 1 0,3 0 0,1 2 0,1 0 0,0 2 82,2 0 0,-3 0 0,5 0 0,1 0 0,1 0 0,1 0 0,-2 0 0,-1 0 0,0 0-892,-1 0 1,0-1 797,-3-3 0,-2-2 0,3-5 0</inkml:trace>
  <inkml:trace contextRef="#ctx0" brushRef="#br0" timeOffset="173">9548 12517 7569,'-7'-7'113,"5"0"1,4 2 0,5 4-1,-1 4 1,-2 5 0,-3 6 123,-1 5 1,0 7-1,0 3 1,0 3-1,0 3 1,0 2-1,0 1-156,0 0 1,0 1 0,0-2 0,0 1 0,0-1 0,0-1 0,0-3 0,0-2-503,0 0 0,0-6 12,0 2 0,0-26 398</inkml:trace>
  <inkml:trace contextRef="#ctx0" brushRef="#br0" timeOffset="174">9468 12643 7569,'0'-19'28,"0"1"1,0 2 0,0 2-1,1 1 1,3 2 0,2-1-1,2 1 253,0-1 0,3 5 1,5-1-1,2 0 0,4 1 1,2 0-1,3 2-229,-2 3 1,-1 1-1,-1 1 1,-2 0-1,0 0 1,-3 1-1,-2 1 1,-2 3-235,-1 2 1,-6 0 0,0 6 0,-4 1 0,-4 3 0,-6 0 0,-7 4 25,-5 0 1,-8-2 0,-4 0 0,0 0 0,-1-1 0,4-3 0,3-3-213,3-5 1,11 2 367,-1-5 0,8-5 0,-1-6 0</inkml:trace>
  <inkml:trace contextRef="#ctx0" brushRef="#br0" timeOffset="175">9970 12186 7569,'-11'-16'259,"1"3"0,2-2 1,4 2-1,3 2 332,1-1 0,1 7 0,3 5 1,4 8-1,2 4-458,1 4 1,1 8-1,1 0 1,0 4 0,4 3-1,-1 2 1,1 3 0,-2 1-182,2 1 1,-5 0-1,4-4 1,-4 0-1,-2 1 1,-1-1-1,-2-1-345,-2-3 1,-1 2-1,-4-4 1,0 0-1,-2 0 1,0-1-1,-3-1 393,-2 1 0,-5-1 0,-6-3 0</inkml:trace>
  <inkml:trace contextRef="#ctx0" brushRef="#br0" timeOffset="176">10724 12300 7569,'-5'-4'142,"4"-1"1,5 0-1,2 0 1,3 3-1,1-1 1,1 1-1,1-2 1,1 1-1,2 1 1,4-1-1,2-1 1,2 1-142,0-2 1,1 3-1,2-3 1,0 1-1,-2 1 1,-2-1-1,-4 0 1,-2 0-1,-2 2-1,-1 0 0,-2-3 0,1-1 0</inkml:trace>
  <inkml:trace contextRef="#ctx0" brushRef="#br0" timeOffset="177">10804 12472 7569,'8'0'-9,"1"0"1,3 0 0,6 0 0,4-2-1,2 0 1,1-3-51,2-2 1,3 4-1,-2-4 1,1 1-1,2 1 1,-2-2 58,-2 1 0,2-2 0,0-3 0</inkml:trace>
  <inkml:trace contextRef="#ctx0" brushRef="#br0" timeOffset="178">11638 12243 7569,'1'-6'66,"3"3"0,4 6 0,0 4 0,0 5 0,-4 4 0,-3 7 0,-1 6 0,0 4 0,0 3 0,-1 2 0,-2 4 154,0 2 0,-6 1 0,2-2 1,0-3-1,-1 0 0,0-3 0,1-2 1,0-2-1,2-1-489,3-2 1,-3-4 0,1 0-1,1-3 1,2-3 0,1-2 0,0-1-1672,0-3 1940,5-2 0,2-5 0,4-2 0</inkml:trace>
  <inkml:trace contextRef="#ctx0" brushRef="#br0" timeOffset="179">11604 12323 7569,'0'-11'123,"0"3"0,0 0 0,0 0 0,1-1 0,1 0 0,5 2 0,2 2 0,3 3 0,2-1 0,4 1 230,5-2 1,0-1-1,3 2 1,-2 0 0,1 0-1,0 2 1,2 1-1,-2 0-295,-1 0 0,-2 0 0,-2 0 1,-2 1-1,-2 2 0,-3 2 1,-3 1-139,-2 3 0,-6 5 0,0 4 1,-9 2-1,-9 4 0,-10 1 1,-7 2-122,-3 0 1,-11 3-1,1-3 1,0-3-1,3-4 201,5-5 0,8-2 0,2-1 0</inkml:trace>
  <inkml:trace contextRef="#ctx0" brushRef="#br0" timeOffset="180">7618 13945 7765,'-7'-5'273,"4"-3"1,3-1-1,2 3 1,2 6-1,-2 6 1,1 6-1,0 3 1,0 5-1,0 6-37,-2 4 1,-1 3-1,0 1 1,0 1 0,0-1-1,0 1 1,0 2 0,0 1-1,1-1-253,3-1 0,-3-3 0,5-2 1,-3 0-1,2-1 0,1 1 1,0-2-1,-1-1-154,0-3 0,4-2 1,-3-3-1,2-2 0,-1-1 1,1-3-1,-2-2-345,-2 0 1,1-1 0,-1 0-103,-1 1 1,-3-6 0,-4-2 0,-4-3 617,-2-1 0,-1-10 0,-1-3 0</inkml:trace>
  <inkml:trace contextRef="#ctx0" brushRef="#br0" timeOffset="181">7606 14048 7569,'-4'-12'51,"2"1"1,3-1 0,6 2 0,3 1 0,1 2-1,1-1 1,-1 1 0,2-1 0,1 0 208,1 2 1,4-3 0,-3 4 0,1 0-1,1 0 1,-1 2 0,4 2 0,0 1-169,2 0 0,-1 0 0,-2 0 0,-2 1 0,-2 3 0,-2 4 0,-1 2-120,-2 1 1,-3 1 0,-2 0 0,-1 2 0,-2 3-1,-3 1 1,-4 1 0,-5 0-76,-5 0 1,-7 0 0,-7 2 0,-1 0 0,-3-4 0,0 0-1,0-4-86,2-5 0,6 1 1,0-4-1,5 1 0,2-1 1,5-4-1001,3-4 1,5-3 1188,8-5 0,7-1 0,7 1 0</inkml:trace>
  <inkml:trace contextRef="#ctx0" brushRef="#br0" timeOffset="182">8383 13819 7569,'0'-7'174,"1"0"0,3 2 1,4 1-1,2 1 0,1-1 1,1 1-1,-1 2 19,0 1 0,2 0 0,1 0 1,1 0-1,-1 0 0,-1 0 1,-2 0-1,1 0-433,-1 0 0,1 0 1,-1 0-830,0 0 0,-3 0 1069,0 0 0,-6 5 0,3 1 0</inkml:trace>
  <inkml:trace contextRef="#ctx0" brushRef="#br0" timeOffset="183">8337 14082 7569,'13'1'276,"1"2"0,2 1 0,2-2 0,2-1 0,2-2 0,1-1-19,0-2 1,1-1 0,0 2 0,0-1 0,-2 1 0,-2-1 0,-2 0-258,-3 1 0,-2-3 0,-2 0 0</inkml:trace>
  <inkml:trace contextRef="#ctx0" brushRef="#br0" timeOffset="184">9194 13499 7569,'-10'-5'0,"2"-2"0,3-7 148,5-1 0,0-1 0,0 5 1,0 0-1,0-1 0,1 1 1,3 1-1,4 1 0,2 1 1,0-1-1,0 0 0,0 2 1,3 2-1,1 1 0,1 0 1,2 1-1,-1 2 0,2 1 1,-2 1-1,2 3-32,0 4 1,-4 2-1,1 1 1,-2 2 0,-3 1-1,-2 3 1,-5 0 0,-1 2-1,-2 0 1,-2 0-400,-1 2 1,-5 0 0,-6 1 0,-3-2-1,1-1 1,-2 0 0,2-1 119,-1-3 0,1 0 0,2-2 1,-1-3-1,1 0 0,1-1 0,3 0 295,2-1 1,4-6-1,8 2 1,4-3 125,2-1 1,6 0-1,3 0 1,3 0 0,2 0-1,1 0 1,2-1-191,-1-3 0,-2 3 0,-2-3 1,1 3-1,0 1 0,-1 0 1,-3 0-3558,-4 0 3489,-2 0 0,-12 5 0,-2 1 0</inkml:trace>
  <inkml:trace contextRef="#ctx0" brushRef="#br0" timeOffset="185">9160 13922 7569,'-6'0'321,"6"0"0,7 0 0,3-1 41,1-3 1,1 3-1,-1-3 1,2 3-1,2 1 1,4 0-1,3 0 1,2 0-240,3 0 0,2 0 1,5-2-1,0 0 1,2-2-1,1 1 1,1 2-1,-2 0-450,0-3 0,-2 3 0,-1-4 0,-1 1 1,-3 0-1,-1 2 0,-4 0-2760,-4 2 3087,-3 0 0,-6 0 0,1 0 0</inkml:trace>
  <inkml:trace contextRef="#ctx0" brushRef="#br0" timeOffset="186">9251 14356 7569,'-6'-5'212,"0"-1"1,8-6-1,2 2 1,3 1 0,3 2-1,2-2 1,0-1 0,4-1 21,3 4 0,2-3 0,2 2 1,0-1-1,0 1 0,1 3 1,1 2-1,1-1-232,-5 1 0,1 3 1,-7 3-1,-1 2 1,-1 1-1,-2 3 1,-1 1-1,-2 2-162,-4-1 1,-3 1 0,-1-1 0,0 0 0,0 1 0,0-1 0,-1 1 98,-3-1 1,-2 0-1,-6 1 1,1-1 0,-1 1-1,1-1 1,-1-1 0,1-1 295,0-1 0,-1-4 0,1 2 82,-1-1 0,7-1 0,7-3 0,6 2 0,8 0-220,1 0 0,2-2 0,4 1 0,0 0 0,1 2 0,2 0 0,0-1-135,0 1 1,-2 5 0,-3-1 0,0 2 0,-4 1 0,0 1 0,-3-1 0,-1 1-122,-2-1 1,-5 2 0,-2 1 0,-3 1 0,-1 0 0,-2 2-1,-6 0-15,-7 1 1,-7 2-1,-4-3 1,-6-1-1,-3 1 1,-4-4-1,3-3 1,-1-4 319,-1-1 1,4-1-1,-1-4 1,7 0 0,5-1-1,4-3 1,4-5-25,3-5-122,5 1 0,2-8 0,5 3 0</inkml:trace>
  <inkml:trace contextRef="#ctx0" brushRef="#br0" timeOffset="187">2661 15921 7569,'-4'-12'214,"-1"1"1,0-1 0,0 1 0,1 1 83,-1 2 0,4 8 1,-3 8-1,3 3 0,2 4 1,2 5-1,0 2 0,1 5 1,0 3-268,0 3 1,3 6 0,-1 0 0,-1 0-1,0 2 1,-3-1 0,1 2 0,-1-1-87,2-3 0,0 1 0,-3-2 1,2-3-1,2-3 0,1-3 1,2-3-1,-1-2-353,1-4 0,-4 1 0,2-4 1,0-2-1632,1-2 2039,-5-5 0,-2-7 0,-6-7 0</inkml:trace>
  <inkml:trace contextRef="#ctx0" brushRef="#br0" timeOffset="188">2661 15955 7569,'-5'-6'406,"0"-5"1,-3 4-56,4-3 0,4 3 1,4 5-1,4 4 0,2 6 1,3 3-234,2 5 1,-2-2 0,3 5-1,-1 1 1,1 1 0,-1 2 0,0 0-1,0-1-144,-1-3 0,-1 2 0,0-3 0,-1 0 0,2-3 0,-1-2 0,1-2-49,-1 1 1,-1-6 0,1-2 0,1-3 0,1-1-1,0-1 1,1-3 0,0-4 47,2-2 1,-4-5 0,2-2 0,0 1 0,-1-2 0,-1 0 0,-2-2 62,0-1 0,-2-2 0,-1 0 0,-3-1 0,1-2 0,-2 0 1,1 0-1,-1 2 206,0 1 1,0 2 0,-2 2 0,1 4 69,-2 2 1,-1 4-1,1 5 1,0 9-1,2 8-96,-1 6 0,2 4 0,0 5 0,0 5 0,1 5 0,-1 2 0,2 4 0,-2 0-101,0 2 1,0-1 0,-3 1 0,2-2 0,-1-3 0,-1-5 0,1-6-707,1-2 0,1-5 1,-3-5-1,2-2 0,-1-2 1,-1-3-1,1-2-302,0-1 0,2-2-1446,-1 2 2339,-2-3 0,8-5 0,-4 0 0</inkml:trace>
  <inkml:trace contextRef="#ctx0" brushRef="#br0" timeOffset="189">3643 15829 7569,'0'-7'188,"0"-1"1,0-1-1,0-1 1,0-1 143,0-1 1,0 11 0,2 6-1,0 8 1,2 6 0,-2 5-1,0 5 1,-1 7 0,1 2-249,2 1 1,0 4 0,-4-1 0,1 1 0,2 0 0,1-1 0,-2 0-1,0-1-164,-2-3 1,0-3 0,0 0 0,1-2 0,1-3 0,2-3-1,-1-3 1,-2-3 82,-1-2 0,0-2 1,0-6 414,0 1 0,1-6 0,3-2-336,4-3 0,-2-1 0,2-1 0,0-2 0,3-2 0,0 0 0,2-1 0,2 1-118,4 0 1,3 0-1,0 2 1,3-2 0,0 0-1,3-1 1,1 0-31,3 1 0,-1-2 1,0 2-1,-4 0 1,-3-2-1,-3 2 1,-2 0-383,-3 3 0,-5-1 0,-2 1 0,-4-2 448,-4 1 0,-8 2 0,-11 1 0</inkml:trace>
  <inkml:trace contextRef="#ctx0" brushRef="#br0" timeOffset="190">4785 16023 7879,'2'-10'105,"1"3"0,5 3 1,3 3-1,3 1 1,3 0-1,-1 0 1,2 0-1,0 0 1,2 0-1,2 0 1,1 0 89,-1 0 0,5 0 0,0 0 0,-3-2 0,-3 0 0,-3-2 0,0 1 0,-3 1 1,-1-1-1068,-4 0 1,-1-5 0,1 3 871,-2-1 0,-3 3 0,-5-2 0</inkml:trace>
  <inkml:trace contextRef="#ctx0" brushRef="#br0" timeOffset="191">4774 16252 7569,'-5'4'152,"5"0"0,7-2 0,9-1 1,5-1 78,5 0 1,5-5 0,-1-2 0,0-2 0,0 0 0,1 1 0,-1 1 0,-2 0 0,-2 3-168,-5 3 1,-4 1-1,1 0-64,-2 0 0,4 0 0,-2 0 0</inkml:trace>
  <inkml:trace contextRef="#ctx0" brushRef="#br0" timeOffset="192">5950 15669 7569,'0'-11'272,"0"0"1,0 2 0,0 6 0,0 11-1,0 8 1,0 6 0,0 2-54,0 3 0,0 3 1,2 7-1,0 1 0,3 0 1,0 1-1,2 2 0,-1 1 1,2-2-260,-2 0 1,3-2 0,-4-4-1,0-1 1,1-2 0,-1-5-1,2-3 1,-2-4-428,0-4 0,2-2 1,-3-2-1,0 0 467,1-4 0,1 3 0,6-3 0</inkml:trace>
  <inkml:trace contextRef="#ctx0" brushRef="#br0" timeOffset="193">5939 15784 7569,'-1'-18'159,"-2"3"1,-1 2 0,2 2-1,2 0 1,4 4 130,3 3 0,3 3 0,2 2 0,-1 3 0,1 3 1,-1 5-1,0 2 0,1 2-222,-1 2 1,2 0-1,2 2 1,3-2-1,1 0 1,-1-2 0,-1-1-1,1-3-245,3-3 0,-4-3 0,1 2 1,0-5-1,-2-1 0,2-4 0,0-1 150,2-5 1,-2-2-1,0-3 1,-2-1 0,-1-2-1,1-2 1,-1-1 0,-1 0 238,-1 0 1,-6-4-1,-1-4 1,0 2 0,-4 1-1,-1 2 1,-1 3 400,0 4 1,0 5 0,0 6 0,0 10-500,0 11 0,0 4 0,0 12 1,0 4-1,0 1 0,0 3 0,0 0-122,0 2 1,4 1-1,1 2 1,2-2-1,0-1 1,1-3-1,-1-4-366,2-3 0,0-7 0,0-2 1,-3-5-1,1-2 0,-2-4 1,1-1-1,-1-3-682,0-2 0,0-4 1,-2 2 1055,1 0 0,0-4 0,-4 4 0</inkml:trace>
  <inkml:trace contextRef="#ctx0" brushRef="#br0" timeOffset="194">6704 16378 7834,'0'-8'308,"0"0"0,0-1 0,1-1 0,2-1 0,2-1 0,0 1 61,0 0 1,3-6 0,-3-2 0,0-3 0,1 0 0,1-1 0,0-1-383,-1-3 1,3 2 0,-4-6-1,1 1 1,0-2 0,-1-1-1,0-3 1,-2 1-38,-2-1 1,3 3 0,-1 0 0,0 2 0,-2-2 0,-1 2 0,2 2 242,1 4 0,-1 1 0,1 2 0,-1 3 1,-2 4-85,0 2 0,1 8 0,1 6 0,4 11 0,0 9-171,3 8 1,-2 11 0,4 4 0,1 4 0,1 2 0,0 1 0,-1 1-108,4 0 1,-4-2 0,5-5 0,-2-3 0,1-4 0,1-4 0,1-3 0,-2-5-122,1-2 1,-1-6 0,-2-3 0,1-3-1,-1-3 1,-1-3-1582,-2-1 1871,1 4 0,-6-13 0,-1 3 0</inkml:trace>
  <inkml:trace contextRef="#ctx0" brushRef="#br0" timeOffset="195">6624 16206 7569,'3'-11'340,"4"1"1,8 1 0,6 2 0,2 1-1,-1 0 1,3-3-171,1-1 0,2 2 1,4 2-1,-3-1 1,0 2-1,-1-1 1,0 1-1,-3-1-2199,0-1 2029,-3 5 0,1-14 0,0 4 0</inkml:trace>
  <inkml:trace contextRef="#ctx0" brushRef="#br0" timeOffset="196">7378 15578 7569,'-12'-11'296,"6"-1"0,4 2 0,3 5 62,3 9 1,5 3-1,-3 15 1,1 5-1,1 8 1,1 7-1,1 5 1,0 0-256,-2 0 1,1 2 0,-4 1 0,0-2 0,1-2 0,-1-3-1,0-2 1,-2-2-329,-2-2 0,3-3 0,0-4 0,-2-3 1,1-4-1,-1-4 0,2-4-436,-1-2 1,-1-7 0,1-3 660,1-6 0,-11-8 0,-5-7 0</inkml:trace>
  <inkml:trace contextRef="#ctx0" brushRef="#br0" timeOffset="197">7241 15681 7569,'0'-23'103,"0"0"0,1 0 1,4 0-1,7 1 0,7 0 1,5 3 253,2 4 0,6-2 0,-1 2 1,2 1-1,1 3 0,1 3 1,2 4-1,1 3-400,-1 1 0,-1 6 0,-2 6 1,-1 6-1,-3 2 0,-4 1 1,-5 1-178,-2 2 0,-10 3 0,-1-2 0,-6 2 0,-3-2 0,-3-1 0,-6-1 1,-6-1 57,-7-3 1,-12 1 0,-1-5-1,-5-1 1,-5-1 0,1-2 0,-2 1-303,4-1 464,7-4 0,3 3 0,4-4 0</inkml:trace>
  <inkml:trace contextRef="#ctx0" brushRef="#br0" timeOffset="198">8600 15784 7569,'0'-8'262,"0"3"0,1 5 0,2 9 0,2 7 0,1 7 0,3 4 0,1 3 0,0 2 0,-1 0 0,-2-3-44,-2-1 0,2 2 1,-2-3-1,0-2 0,0-2 1,-1-3-1,0-2 0,1-1-413,2-3 0,-5-2 0,3-1 0,0-5 182,3-6 0,-2-5 1,0-7-1,0 0 1,-3-4-1,1-1 0,0-2 5,-1 0 1,2-4-1,-2-4 1,0 0 0,-2 1-1,0-1 1,2 3 47,1 4 0,0 3 0,-3 7 0,1 1 0,4 3 1,-1 2-1,1 5-3,0 6 0,2 8 0,5 4 0,1 3 0,2 0 0,2 1 0,2 0 0,2 0-35,1 0 1,-1-2 0,1-2 0,0-2-1,-1-3 1,-2-2 0,-2-3-13,-2-2 1,-1-3-1,-3-4 1,-1 0-1,1-2 1,-2-3 0,-1-5 116,-2-4 0,-3-6 0,2-1 1,0-3-1,-4-4 0,-1-1 0,-1-2 1,-1-2 61,-3-2 0,-1 1 0,-4-2 0,2 0 0,-1-1 0,0 4 0,2 5-1002,1 4 0,0 10 0,4 5 833,1 6 0,7 11 0,11 10 0</inkml:trace>
  <inkml:trace contextRef="#ctx0" brushRef="#br0" timeOffset="199">9354 15727 7569,'1'-8'177,"3"2"1,2 3-1,2 7 1,-2 7-1,-1 7 1,-1 5-1,0 2 1,0 2 0,-2 0-78,-1-1 0,-1 5 1,2-5-1,0 0 1,2-2-1,0-1 1,0-2-1,1 0 0,1-4-879,3 0 0,-3-2 0,1-4 779,-2 1 0,4-1 0,-3 1 0</inkml:trace>
  <inkml:trace contextRef="#ctx0" brushRef="#br0" timeOffset="200">9765 15738 7569,'-10'-9'589,"3"7"0,7 8 0,5 8 1,3 4-1,0 2-417,1 1 0,-3 7 0,1 3 0,1 2 0,0 1 1,-1 0-1,2 1 0,1-2-394,2-3 0,-2-3 0,-1-7 0,-2-2 0,1-2 0,0-3-1803,-1-4 2025,1 1 0,-2-9 0,-1 4 0</inkml:trace>
  <inkml:trace contextRef="#ctx0" brushRef="#br0" timeOffset="201">9582 15692 7569,'-4'-7'140,"0"-1"0,3 0 0,5 2 1,6 2 99,4 3 1,6 1 0,1 0 0,3 0 0,4 1 0,1 2 0,3 2 0,1 1-129,1 3 1,-1-3 0,-1 1 0,-3-1 0,0-1 0,-1 0 0,-1-2 0,-5-2-229,-1-1 0,-6 0 1,3 0-1,-2 0 0,-2 0 225,-1 0 1,-5 0-1,-2 1 1,-1 4-1,-3 6 1,0 4 44,-2 3 1,0 6 0,0 6 0,-2 3 0,0 3 0,-2 0 0,2 4-152,0 0 0,2-3 1,0 1-1,0-3 0,0-5 1,0-3-1,0-4-487,0-4 1,4-3-1,1-6 1,0-1-1,2-3 484,-1 0 0,2-8 0,3-4 0</inkml:trace>
  <inkml:trace contextRef="#ctx0" brushRef="#br0" timeOffset="202">10302 15715 9117,'1'-5'245,"3"5"0,2 8 0,2 6 0,-2 5 0,0 3 0,-1 5 0,2 4 0,-2 3-24,0 4 1,-1 1 0,-3 4-1,2-2 1,0-3 0,0-4-1,-1-3 1,1-3-926,1-3 1,1-6-1,-3-4 1,2-2 703,-1-2 0,-2 1 0,-1-1 0</inkml:trace>
  <inkml:trace contextRef="#ctx0" brushRef="#br0" timeOffset="203">10050 16023 7569,'-11'0'326,"7"-3"0,7-1 0,9 1 0,7 2 1,7 1-1,2 0-265,3 0 0,6 0 0,3 0 0,-1-1 0,2-2-61,-1-1 0,7 1 0,5 3 0</inkml:trace>
  <inkml:trace contextRef="#ctx0" brushRef="#br0" timeOffset="204">11261 15647 8153,'6'7'145,"-2"1"1,-3 1 0,-1 1 0,0 1 0,0 2 0,0 2 0,0 5 0,-1 5 0,-1 3 0,-2 1 0,1 2 0,2 1 0,2 0 0,3-2 0,4 1 0,2-2-73,1-2 1,2-3 0,1-1 0,2-2 0,1-2 0,1-4 0,-1-2 0,4-3 0,0-2-74,2-4 0,0-3 0,0-1 1,0-1-1,-1-3 0,1-5 0,0-4 26,0-2 0,-1-5 0,-2 1 0,-2-3 1,-2-1-1,-3 0 0,-4-1 0,-4-2-218,0-5 0,-4-2 0,3-1 0,-4 0 0,-3-1 0,-2 1 0,0 1 0,0 3-325,3 3 0,0 4 1,2 4-1,0 4 517,0 2 0,0 12 0,0 2 0</inkml:trace>
  <inkml:trace contextRef="#ctx0" brushRef="#br0" timeOffset="205">11901 15784 7569,'-7'-18'503,"2"-2"1,5 4-1,1 4 1,3 3 0,4 5-1,1 5-158,-2 7 1,2 1 0,-5 11-1,0 4 1,0 5 0,-1 6 0,0 1-505,-2 2 0,-1 4 0,0-5 0,0-3 0,0-2 1,0 0-1,0 0 0,0-3-802,0-6 1,0-2 0,0-6 0,1-2 960,3-4 0,3-9 0,4-6 0</inkml:trace>
  <inkml:trace contextRef="#ctx0" brushRef="#br0" timeOffset="206">11866 15829 7569,'-5'-28'169,"0"0"0,-4-2 0,3 3 0,1 3 0,2 3 0,2 2 218,1 3 0,5 10 1,3 7-1,2 10 1,3 8-1,2 5 1,3 5-246,-1 4 1,6-1 0,-1 7 0,3-1 0,0 0 0,0-1 0,-3-2-223,1 0 0,0-2 1,0-3-1,0-3 0,-2-4 1,-2-4-1,-2-4 1,-2-2 29,0-2 0,1-5 1,-5-2-1,0-3 1,1-1-1,-1-2 1,-1-5 256,-2-4 1,1-9-1,-5-2 1,-2-6-1,0-3 1,-2-5-1,0-1-11,0-2 0,-2 2 0,-2-5 0,-3-1 0,-3 0 0,-2 0 0,1 2 1,1 2-725,2 2 0,-1 8 0,5 5 0,2 5-566,1 2 0,1 8 0,1 9 0,3 8 1094,3 6 0,9 4 0,1 4 0</inkml:trace>
  <inkml:trace contextRef="#ctx0" brushRef="#br0" timeOffset="207">12689 15555 7569,'-11'-5'410,"4"0"0,3 3 0,3 5 1,1 7-1,0 6-91,0 3 1,0 6-1,0 4 1,1 3-1,2 4 1,2-1-1,0 2 1,1-2-468,0 0 0,-2 0 0,4-7 0,-1 0 0,1-1 0,0-4 0,-1-4 0,1-3-2088,-1-2 2236,-4-1 0,7-2 0,-3 1 0</inkml:trace>
  <inkml:trace contextRef="#ctx0" brushRef="#br0" timeOffset="208">12906 15578 7569,'-7'-11'650,"3"-1"0,4 3-230,4 6 0,-1 10 0,3 16 0,0 6 1,1 4-1,0 3 0,0 2 0,-2 2-611,0 1 0,-3-2 0,6-6 0,0-1 0,-1-3 0,0-1 0,-2-4-1214,-3-3 0,3-1 1405,-1-5 0,5 0 0,-3-3 0</inkml:trace>
  <inkml:trace contextRef="#ctx0" brushRef="#br0" timeOffset="209">12894 15852 7569,'0'-7'203,"1"-1"1,5 0 0,5 2-1,7 1 1,5 1 0,2-1-147,2-1 1,4 2 0,-2-2-1,2 0 1,-2 4 0,0-1 0,-1 1-58,0-2 0,-6-5 0,-6 3 0</inkml:trace>
  <inkml:trace contextRef="#ctx0" brushRef="#br0" timeOffset="210">12940 15521 7569,'-5'-11'136,"5"-1"1,1 2 0,9 1 0,9 3-1,5 1 1,3 2 0,0 1 0,-1-1-136,1-1 1,3 0-1,-3 3 1,0-1-1,-1-2-1,1 1 0,0-3 0,-5 0 0</inkml:trace>
  <inkml:trace contextRef="#ctx0" brushRef="#br0" timeOffset="211">13477 15532 7569,'-12'0'261,"1"0"1,1 2 0,1 1-1,2 5 1,1 2 0,0 3 8,-3 2 0,2-1 0,0 6 0,-1 3 0,1 3 0,0 0 0,2 1 0,3 1-271,0 1 1,4-4 0,0 3 0,5-2 0,1-2 0,6-4 0,3-2 0,3-4-200,2-1 1,1-7 0,1-2-1,2-3 1,5-1 0,3-3-1,3-3 83,1-5 1,0-5 0,-4 1-1,-1-3 1,-2-1 0,-5 0 0,-3-2-1,-4-5 262,-3-4 1,-8 1 0,-1-2 0,-3 0 0,-6-4 0,-7 0 0,-7-1-128,-7 3 1,-12 7 0,-4 1 0,-4 9-1,-4 8 1,-1 6 0,0 3 0,2 3-307,3 4 0,11 3 0,2 3 0,5 2 0,3 2 288,3 2 0,2 2 0,6 1 0</inkml:trace>
  <inkml:trace contextRef="#ctx0" brushRef="#br0" timeOffset="212">13911 15544 7569,'-2'-21'154,"0"0"0,-1 1 1,5 3-1,3 4 1,2 3-1,1 3 291,1 3 0,-4 4 0,-1 5 0,-3 6 0,-1 8 0,0 8 0,0 6 0,0 5-395,0 3 1,0-1 0,0 3-1,0-2 1,0-2 0,0-1 0,0-1-1,1-2-620,3-6 1,-2-4 0,5-3 0,-1-3 0,1-5 0,1-5 569,3-6 0,0-1 0,0-2 0</inkml:trace>
  <inkml:trace contextRef="#ctx0" brushRef="#br0" timeOffset="213">13774 15418 7569,'5'-16'151,"-3"3"1,7-2 0,2 3 0,5 3-1,1 3 1,5 1 0,2 2 0,4 1 44,1-2 1,-2 3 0,3-3 0,1 3 0,-2 2 0,-1 3-1,-3 2 1,-1 2-241,-2-1 0,-7 1 0,0 3 0,-3 1 0,-5-1 0,-3 2 1,-2 1-1,-4 1-132,-2-1 1,-6 0 0,-6 0 0,-2 3-1,-1-1 1,0 2 0,1-2 7,2 1 0,2 3 0,5-1 0,3 3 0,0-1 0,4 0 0,1-4-4,1 0 1,1 2 0,3-3 0,3 1 0,4-1 0,0-2 0,0-2 0,2-3 147,2-2 1,-2-3 0,3 4 0,0-1 0,-1 0 0,-1-2 0,0 0-18,1 2 1,-2 0-1,2-1 1,-2 0-1,-2 0 1,1-1-1,-1-3 158,0-1 1,-1-2 0,-2-3 236,-4-3 1,-4 0 0,-3 0 0,-2-3 0,-1-3 0,-2-2-1,1-1 1,0 0 105,2-3 0,0 1 1,3-1-1,-2-2 0,1-4 1,2-1-1,1-1-266,0-1 1,0 4-1,0-3 1,1 5 0,2 1-1,1 4-269,-2 0 0,0 6 0,-1 4 0,1 4 1,3 3-144,2 2 0,-3 7 0,3 0 0,2 3 0,1 4 0,2-2 0,-1-2-33,0 0 0,2-1 1,1-1-1,3-2 1,0-4-1,4-3 1,0-1-1,2-1 233,0-3 1,-2 1 0,0-4-1,-2-3 1,1-3 0,0-4-1,1 1 287,-2-1 1,-5 2 0,2 3-1,-1-2 1,-1-2 0,-2 4-1,-5 2 198,-1 2 1,1 4 0,-3-1 0,-2 4 0,0 7-495,-2 7 1,-5 10 0,-2 7-1,0 3 1,0 1 0,1 1-1,1 0-263,0 3 1,1-2-1,4 3 1,-1-2-1,-2-2 1,-1-2 289,2 0 0,1 0 0,1 2 0</inkml:trace>
  <inkml:trace contextRef="#ctx0" brushRef="#br0" timeOffset="214">15544 15350 7691,'1'6'190,"3"-1"0,3 0 0,2 3 0,0 2 0,-1 3 0,1 2 0,0 5 0,0 6 0,-3 5 0,0 5 0,-1 3 1,0 2-1,-1 1 0,0-1-97,0 1 0,3-5 1,-2 1-1,1-4 0,-1-3 0,-2-4 1,1-3-1,0-3 0,-1-2 1,-2-3-2494,-1-4 2400,0-5 0,-5-2 0,-2-5 0</inkml:trace>
  <inkml:trace contextRef="#ctx0" brushRef="#br0" timeOffset="215">15315 15293 7569,'0'-12'114,"2"1"0,1-1 0,6 2 0,7 3 0,6 3 0,8 2 1,3 2-1,2 0 157,3 0 0,2 4 0,3 1 0,-3 2 0,1 2 0,-2 2 0,1 3 0,-5 2-380,-3 2 0,-4 0 1,-7 2-1,-2-1 1,-5 2-1,-5 0 0,-6 2 1,-6-1-217,-4-3 0,-9 2 1,-4-3-1,-4 0 0,-5-3 1,-3-2-1,-4-2 189,1 0 0,1 0 1,3-4-1,5-2 1,1-1-1,4 0 136,2-2 0,2 0 0,6-2 0</inkml:trace>
  <inkml:trace contextRef="#ctx0" brushRef="#br0" timeOffset="216">16161 15384 7569,'-12'-10'215,"2"3"0,2 7 0,5 8 0,1 6 123,2 5 1,2 6-1,0 5 1,2 3 0,-2 6-1,0 3 1,-2 1-1,1-1-352,3 1 1,1-4 0,4-1-1,-3-3 1,0-5 0,1-5-1,0-4 1,1-6-1148,0-2 1,-5-3 1160,5-3 0,-5-7 0,2-6 0</inkml:trace>
  <inkml:trace contextRef="#ctx0" brushRef="#br0" timeOffset="217">15932 15338 7569,'6'-23'190,"5"2"1,-3 1 0,6 2 0,7 3 0,4 3-1,7 4 1,3 3 87,3 3 0,6 1 0,-4 1 0,1 1 0,-3 4 0,-3 5 0,0 5 0,-2 3-298,-3 2 1,-6 2 0,-6 2 0,-3 1 0,-5 2 0,-5-2 0,-3 1-178,-2 1 0,-7-3 0,-4 1 0,-7-3 0,-3-3 1,-2 0-1,0 0 0,0-2 137,0 0 0,2-2 0,2-2 0,3 1 0,4 1 1,2-1 191,2-1 1,3-6 0,6 1 0,3 0-1,4-1 1,3-1-126,4 0 1,3 1 0,5-2 0,0 0-1,0 2 1,-1-2 0,1 0-578,0-3 1,0 0 0,0-2-1,0 0 570,-1 0 0,1 0 0,0 0 0</inkml:trace>
  <inkml:trace contextRef="#ctx0" brushRef="#br0" timeOffset="218">16754 15372 7569,'-20'-8'1638,"5"-4"-1360,7-1 1,7 7 0,4 7-1,2 10 1,0 6 0,1 6-1,0 4 1,3 3 0,0 5-245,-1 3 1,2-3 0,-2 3 0,0-2 0,1-2 0,-1 0 0,0-1-641,-2-2 0,0-5 0,-3-5 0,1-4 0,-2 0 606,-1-3 0,4-1 0,2-2 0</inkml:trace>
  <inkml:trace contextRef="#ctx0" brushRef="#br0" timeOffset="219">17006 15487 7569,'-4'-17'597,"-1"-1"0,0 3 0,-2 8-327,1 9 1,0 12 0,-3 5 0,1 3 0,-1 2 0,0 2 0,2 4 0,3 0-367,3 1 0,1-5 0,1 3 0,3-1 0,5-2 0,5-2 0,5-3 0,2-2-156,2-3 0,4-5 0,1-3 0,1-5 0,3-1 0,2-4 1,3-1 241,1-5 1,0-3 0,-5-5-1,-2-1 1,-1-4 0,-2 0-1,-4-5 1,-4-2 235,-5-3 0,-3-2 1,-5-2-1,-3 0 0,-4-2 1,-5-1-1,-8 1-276,-8 2 1,-12 3-1,-9 4 1,-3 8 0,0 6-1,0 7 1,2 5-1,3 4-348,0 6 1,7 0-1,7 8 1,3 1 397,4 2 0,-3 2 0,4 2 0</inkml:trace>
  <inkml:trace contextRef="#ctx0" brushRef="#br0" timeOffset="220">17577 15338 7569,'0'-21'389,"0"2"0,1 3 1,3 5-1,2 5 0,0 6-44,-2 6 0,-2 14 1,-2 7-1,0 6 0,0 4 1,0 2-1,0 2 1,-2 1-331,-2-2 0,3 3 0,-3-3 0,3-2 0,1-2 1,0-4-1,0-3 0,0-3-1106,0-2 1,0-6-1,0-3-1298,0-2 2389,5-7 0,-4-11 0,5-8 0</inkml:trace>
  <inkml:trace contextRef="#ctx0" brushRef="#br0" timeOffset="221">17542 15270 7569,'6'-17'262,"-4"5"0,7-4 1,4 4-1,6 1 1,5 4-1,4 3 1,1 3 26,3 1 1,1 1-1,1 3 1,0 3-1,-1 4 1,-2 0-1,-5 0-362,-2 1 0,-1 4 1,-1 2-1,-4 1 1,-6 0-1,-4 1 1,-3 2-1,-4 1-166,-3 0 1,-10 0 0,-8-1 0,-5 0-1,-6-2 1,-2-1 0,-1 0 0,1-1 120,2-3 1,1 2 0,6-2-1,5-1 1,4-1 0,6-2-1,2 1 221,5-1 0,0 0 1,4 1-1,2-2 0,4-1 1,6-2-1,5 1-90,3-2 1,2 1-1,2-5 1,1 2 0,1-1-1,2-2 1,-3-1 0,3 0-14,-1 0 0,1 0 0,5 0 0</inkml:trace>
  <inkml:trace contextRef="#ctx0" brushRef="#br0" timeOffset="222">18502 15315 7569,'-18'-28'280,"3"6"1,7-1 0,4 6 0,2 6 0,-2 3 0,-4 3 0,-2 1 0,-1 1-97,-1 0 1,-3 2 0,-1 1 0,-1 0-1,-1 1 1,2 4 0,-1 5 0,3 4-160,2 0 0,2 0 0,1 1 0,2 3 0,2 0 1,3-2-1,1 0 0,1 0-163,0 2 1,5-4-1,2 1 1,5-1 0,2 0-1,2 1 1,3-1 0,4-1-25,2-2 0,3 1 0,-1-1 0,2 1 0,2 0 0,-2 2 0,-1 1 69,-3-1 0,-1 0 0,-2 0 1,-3 2-1,-4-3 0,-4 1 0,-3 0 170,-4 2 0,-3 0 1,-3-2-1,-6 3 0,-9-1 1,-8 1-1,-10-3 168,-10-2 1,-6-2 0,-7-1 0,-2-2 0,-2-2 0,0-3 0,0-1-246,2-1 0,7-10 0,2-2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25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8748 14562 7569,'-10'-2'133,"1"0"108,2-2 0,3 0-2,-4 4 37,6 0 19,-8 0-127,3 0 0,0-4 99,-1 1 59,6-1-99,-4-1-77,6-2 1,0-4-29,0-1 1,6 1-13,1 0 1,3-1-62,2 1 0,0-2-49,4-2 0,0 2 64,3-2 0,1 2-113,-4 2 0,0 3-26,-1 1 0,-2 4-115,2-1 147,-2 3-3,-2 1 0,0 5-137,-4 3 166,-2 2 0,-1 5-7,0 0 0,0 1 3,-4-5 1,1 0-49,3 1 0,-2-1 35,6 1 0,0-1-1,3 0 1,0-3 41,1 0 0,3-4 5,0 3 1,2-4-3,-2 0 1,-1-1 63,5-2 0,-4-2 134,4-1 1,-1-2-58,1-3 0,1-2 9,-4 2 1,3-1-45,-4 2 0,0-3-90,-4 2 1,-4 2 40,-3-2-268,2 0-55,-5-3 80,4 5-1013,-10-5 863,-1 10 0,-4-3-1339,2 8 1665,3-3 0,5 10 0,0-5 0</inkml:trace>
  <inkml:trace contextRef="#ctx0" brushRef="#br0" timeOffset="1">8737 14916 6078,'0'-8'340,"0"0"256,0 6-359,0-8 0,0 7-34,0-4 1,0 3 441,0-4-404,0 6 0,0-5 228,0 3-14,0 3-260,0-4 0,0 4 10,0-3-10,0 3 0,1-6-77,3 4-20,-3 1 1,9-7 32,-2 6 1,-2-2-77,2 1 0,0 3-155,3-3 77,0 2 1,1 2-146,-1 0 1,1 0-91,-1 0 0,1 4 135,-1 0 1,0 4-69,1-5 1,-1 6 51,1-1 0,-1-2 68,1 2 0,-5-4 10,1 3 1,-2-3 111,2 4 1,2-4 13,-3 3 1,0-3-48,0 4 56,1-6 0,3 3-72,1-5 67,-1 0 1,1 0-23,-1 0 1,1-1 3,-1-3 1,0 0-3,1-7 1,3 5 73,0-10 0,-1 6-38,-6-5 0,1 2-37,-5 2 0,3 3-244,-3 1 197,0 4-711,-4-7 0,-1 9 14,-3-3 1,2 8 695,-1 3 0,1 3 0,2 2 0</inkml:trace>
  <inkml:trace contextRef="#ctx0" brushRef="#br0" timeOffset="2">9673 14482 7569,'0'-12'0,"0"1"6,0-1 1,0 0 149,0-4 0,4 4 177,0-3 0,5 2-104,-1 1 1,-2 1-20,2 0 0,-5-1-15,5 1 0,-4 1 2,3 2 0,-3-1 80,4 5-139,-1 1 1,5 3-28,-1 0 1,-3 0-105,-1 0 0,1 2-80,4 6 0,-5-1 59,1 8 0,-2 3-10,2 1 1,1 3 43,-6 1 1,1 5-187,-4 2 0,0-1-51,0 2 0,-5 2-44,-2 1 0,-9 7 37,-3-7 0,-1 1-63,1-4 1,-3 1 171,3-6 0,-2 1-11,-2-4 0,4-4 244,0 0 1,5-5-81,-1 1 1,6-4 168,1-3 38,6 2-10,-3-9 1,6 6 19,3-3 1,2-3 34,5 3 0,5-3 23,-1-1 0,5 0-69,-1 0 1,7-1-22,0-3 1,2 3-58,-1-3 0,1 2 11,2 2 1,2 0-45,-5 0 0,7 0-2,-4 0 1,-3 0-14,-8 0 0,-1 0-88,1 0 1,-3 0-56,-4 0 63,-6 0-653,4 0 299,-9 0-1056,4 0 832,-10 6 0,-1-5-116,-5 3 0,-1-3 80,1-1 576,-1 0 0,6 0 0,1 0 0</inkml:trace>
  <inkml:trace contextRef="#ctx0" brushRef="#br0" timeOffset="3">10427 14562 10404,'12'5'0,"-1"1"0</inkml:trace>
  <inkml:trace contextRef="#ctx0" brushRef="#br0" timeOffset="4">11238 14390 7569,'-5'-6'-185,"3"0"-109,-6 2 384,5-3 199,-7-4 279,9 0-87,-9 4 43,9-3-40,-5 9-185,6-4-251,-5 5 1,-1 4-34,-5-1 0,-2 10 59,-2-2 0,1 7-46,-5-3 1,0 6 90,-4-2 0,4 2-157,0 2 1,1 1-15,-1 3 1,-1-3-7,4 3 0,2-3 72,7-1 1,-2 0-74,5-1 1,0-3 3,4 0 1,2-5 76,1 2 0,8 0-48,4-1 0,1 1 27,0-5 1,0-3-7,3-1 1,6-3 42,-2 4 1,3-6 6,-3 2 1,-1-4-3,1-4 1,0 2 73,0-6 1,0 0-53,0-3 0,-1-2-20,1-2 0,-4 1-70,0-5 0,-5 1 68,1-1 1,-2-2-49,-1 2 0,-6-7-3,-2 0 1,-4-2-98,-4 1 0,-2 3 11,-6-3 0,-1-1-141,-2 2 0,-1-1 18,-3 4 0,-3 2 101,3 2 1,-2-2-70,-2 6 0,4 5 73,0 6 1,5 3-159,-2 1 1,4 1-19,0 3 0,1 6-192,0 5 480,4 6 0,2 2 0,5 6 0</inkml:trace>
  <inkml:trace contextRef="#ctx0" brushRef="#br0" timeOffset="5">11569 14836 7569,'-6'0'103,"-4"0"1,7 0-43,-4 0 0,4 1 826,-1 3-214,3-3-417,1 9 1,0-7-12,0 4-303,0-4-227,0 2-664,0-5 949,5 0 0,1 5 0,6 1 0</inkml:trace>
  <inkml:trace contextRef="#ctx0" brushRef="#br0" timeOffset="6">11935 14356 7110,'5'-6'922,"-4"-4"-158,4 8-514,-10-3 1,-1 5-43,-6 0 1,1 0-27,0 0 1,-1 1-68,1 3 0,-5 3 68,1 4 1,-1 0-46,1 1 0,2 4 41,-2 3 1,-2 3-231,2 1 0,3 0 73,5-1 1,0 0 71,0-3 1,2 6-331,5-2 0,1 3-4,3-3 0,2-2-16,6-2 1,3 1 98,0-4 0,5 3 20,-1-4 1,3-4 96,1-3 1,6-5 8,5 0 0,-1-3 39,2-3 0,-2-4 155,-7-4 1,5-1-61,-5 1 1,-3-6 92,-4-2 0,-5 2-14,1-2 1,-3 0 86,-5-4 0,2 4-102,-5 0 1,0 0-52,-4-4 0,-4-4-156,0 0 0,-8 1-29,0 3 1,-7 0-165,0 0 1,-4 2-55,-3 2 1,-4 3-197,-4 9 1,1-2-238,-5 5 1,10 2 269,-6 5 0,12 0 450,7 5 0,2-1 0,2 5 0</inkml:trace>
  <inkml:trace contextRef="#ctx0" brushRef="#br0" timeOffset="7">12312 14253 7569,'6'0'-37,"0"0"109,-2 0 117,-3-5-38,10 4 0,-5-4-66,5 5 0,-3 0 82,0 0 1,4 0-2,7 0 0,-2 0-120,-2 0 1,-1 0 88,1 0 0,-2 0-104,2 0 0,-2 0 50,-2 0 0,4 0 40,1 0 1,3 0-46,-4 0 0,4 0-91,-4 0 1,4 0 16,-3 0 1,-1 0 34,-4 0 0,4 0-27,1 0 0,-5 0 127,-3 0-12,-1 0-44,0 0 20,3 0-18,-9 0-40,4 0 1,-6 4 1,-3-1 1,1 3 5,-4-3 0,3 2-93,-4 3 1,2 3 55,-2 1 0,-2-1-89,3 4 1,0 3 61,0 1 0,0 3 0,0 1 0,-3 0-11,2-1 0,2 1-9,-2 0 0,2 0-125,-2 0 0,2 0 80,2-1 1,3 1 56,-3 0 0,3-4-22,1 0 1,0-5 74,0 1 1,0-2-33,0-2 0,0 1 12,0-1 21,0 1 0,0-1-53,0 1-102,0-6 117,0 4-321,0-9-165,0 10-199,0-10 338,0 4 176,5-5 176,-4 0 0,14-10 0,-2-3 0</inkml:trace>
  <inkml:trace contextRef="#ctx0" brushRef="#br0" timeOffset="8">13214 14253 7569,'0'-11'0,"0"-1"-42,0 1 0,0 3-71,0 1 497,0-1-57,0-3 38,0 4-65,0-3 0,-5 8-144,-3-6-40,-2 6 0,-1-4-113,-1 6 0,-3 6 109,0 1 1,-2 3-97,2 2 1,-1 3 36,-3 0 0,1 5-150,3 0 1,-2 1 68,-2 2 1,0-4-133,8 0 1,-2-4-45,9 4 1,0-5 79,4 1 1,2-3-42,1-5 0,5 2 61,7-5 0,2 0 80,2-4 1,2 0-2,-2 0 1,3-1 113,1-3 0,-4-1-45,0-3 1,-4-2 186,4 2 1,-5-2 124,1-1 1,-2-1-130,-2 1 1,0 0 39,-4-1 0,-2 1 277,-5-1-22,0 1-86,0 0-31,0-1-288,0 6 0,-1 2-122,-3 8 1,-2 3-111,-6 9 0,1 1 90,0 6 1,-1 5 40,1 3 0,3 3 48,0 4 0,2-1-151,-2 5 1,3-4 28,5 4 0,2-9-34,1 1 0,0-6 62,5 2 1,-5-8-84,5 1 1,-4-9 294,3-3 1,-3-1-81,4-6 1,0 4 127,3-5 1,-3 1-773,-1-4-1424,1 0 1470,-2 5 496,-1-4 0,-15 5 0,-3-6 0</inkml:trace>
  <inkml:trace contextRef="#ctx0" brushRef="#br0" timeOffset="9">8737 15955 7569,'-11'0'-503,"4"0"957,2 0 913,5 0-1076,5 0 0,2 4-108,4 0 1,2-1-3,2-3 1,-1 0 1,5 0 1,0 0-66,4 0 1,3 0 73,1 0 1,2-1-24,2-3 0,-5 2-25,9-6 1,-7 4-61,2-3 0,-5 3-18,2-4 1,-8 6-115,-4-2 0,-2-1-701,-2 1 581,-4 0 0,-2 3-903,-5-3 503,0 3 1,-1-4-240,-3 5 1,-3 0 806,-4 0 0,0 0 0,-1 0 0</inkml:trace>
  <inkml:trace contextRef="#ctx0" brushRef="#br0" timeOffset="10">8748 16149 7569,'12'0'264,"-1"-1"404,1-3-379,-1 3 0,4-8 126,1 5 0,11 0 108,0 4 0,-2-1-193,-5-3 0,-1 3-110,3-3 1,0 2-78,-3-2 0,1 2 40,-4-1 1,10-2-479,-3 1 0,-4-4-108,-11 4 0,-1 1-437,5 3 1,-5-4 390,1 0 449,-6 0 0,9-1 0,-5-1 0</inkml:trace>
  <inkml:trace contextRef="#ctx0" brushRef="#br0" timeOffset="11">9776 15692 7618,'0'-6'365,"0"1"1170,0 5-1173,5 0-93,-3 5 1,6 5-20,-4 5 1,1 6-31,-1-2 1,-3 2-86,3 2 0,-2 5 11,-2 2 1,3 3-9,1 2 1,0-1-133,-4 0 0,0 2 26,0 2 0,0-6 14,0 2 1,0-4-221,0 1 0,0-5 39,0-7 1,4 2-230,0-6 133,4 0 121,-6-3-48,8-1 32,-9-5-626,9-1 525,-8-5 1,4 0-228,-2 0 1,-3-1-13,3-3 466,-3-2 0,4-5 0,1-1 0</inkml:trace>
  <inkml:trace contextRef="#ctx0" brushRef="#br0" timeOffset="12">10085 15658 7552,'-12'0'255,"6"0"545,1 0-468,5 0-294,0 5 1,0-2 237,0 4 0,1 1-76,3 3 0,-2 4 5,6 1 0,-5 4-85,0-1 1,2 3-91,-1 0 0,0 3 102,-4 1 0,0-5-106,0 1 1,0-5 36,0 2 1,0-5-157,0 1 0,0-6-29,0-1 1,0-5 3,0 5-3,0-5 60,0 2 286,0-5 0,1-5-143,3-3 1,2-1-35,6 1 1,-1-2 6,1 3 0,-1-2 51,1 1 1,0 2-38,3 2 0,-1 3 26,5-3 1,-1 3-26,1 1 1,3 1-62,-3 3 1,-1 1 1,1 2 0,-2 4-5,2-4 0,2 3-8,-6 2 1,4-1-11,-4 1 1,-1 0-24,-6 4 0,1-4-119,-5 3 1,-1 2 91,-3-2 0,0 4 39,0-4 0,-5 4-24,-2-3 1,-9 0 12,-3-1 1,-2-2 2,-2 2 0,0-2 34,0-2 1,2 1 6,2-1 0,-7-3-15,3 0 0,2-6-11,2 2 1,4 1-117,-4-1 1,5 0 110,-2-4 1,4-4-285,0 0 1,1-5-135,-1 1 0,2-2-158,3-1 1,-2-1 148,5 1 448,0 0 0,-1-6 0,-1-1 0</inkml:trace>
  <inkml:trace contextRef="#ctx0" brushRef="#br0" timeOffset="13">10028 15647 7577,'-11'-5'173,"4"-3"310,-3 3-321,8-5-128,-3 8 0,7-3 260,1 5-140,4 0 0,4 0 51,1 0 0,0 0 140,3 0 1,4 0-75,8 0 1,-1 0-98,4 0 1,-3 0 90,3 0 1,-1 0-75,2 0 0,2 0-14,-3 0 1,-1 0-90,2 0 1,-6 0-156,2 0 1,-4 0 44,-4 0 0,1-1-114,-5-3 1,-3 3-954,-5-3 814,-4 3 0,2 0-1370,-5-3 1645,0 3 0,-10-5 0,-3 6 0</inkml:trace>
  <inkml:trace contextRef="#ctx0" brushRef="#br0" timeOffset="14">10656 16263 7569,'-7'0'357,"2"0"2314,5 0-2117,0-5-165,0 4-993,0-4-2173,0 5 2777,5 0 0,7-5 0,6-2 0</inkml:trace>
  <inkml:trace contextRef="#ctx0" brushRef="#br0" timeOffset="15">11078 15658 7569,'-6'-5'0,"-3"2"160,5-4 0,-3 3 824,3-4-512,0 6-114,4-3-12,0 5-163,-5 0 1,2 1-78,-4 3 0,-2 2 100,-6 6 1,2 3-153,-2 0 0,2 5-10,2-1 1,0 2-113,4-2 1,-2 1 78,5-5 1,0 4-78,4-3 0,2-1-86,1-4 0,5 1 76,7-1 0,3-1-34,5-2 0,1-3 13,3-5 0,2-1-23,5-3 1,-1-3 13,-2-4 0,0 0-106,-4-1 1,-4-1 164,-4-2 0,-5 3 95,1-4 0,-6 2 56,-2-1 1,-4 1-38,1-5 0,-8 1-203,-4-1 0,-6-1 123,-1 5 0,-5-2-153,1 2 0,-7 4-16,0-1 0,-2 2-164,1 6 0,7 0 42,-3 4 1,4 0-46,0 0 0,3 4-268,4 0 617,1 5 0,-1 2 0,1 7 0</inkml:trace>
  <inkml:trace contextRef="#ctx0" brushRef="#br0" timeOffset="16">10987 15955 7569,'-12'0'766,"6"0"375,1 5-210,0-4-610,4 9 0,-4-3-98,5 4 1,-4 1-107,0-1 1,-4 6-129,5 2 1,-6-2 52,1 2 1,2-1-139,-2 1 1,6 1 89,-2-4 1,3 3-82,1-4 1,0 0-130,0-3 0,5-1 83,2 0 0,5-3 33,3 0 1,4-6 43,8 2 1,2-3 134,5-1 1,0-1-79,1-3 0,-1-1 11,0-2 0,-1-7-5,-3 2 1,1-2 9,-8 3 1,1-4 95,-9-1 1,-1-3-60,-6 4 1,-3-5 85,-5 1 0,-10 1-61,-6-1 1,-5 0-300,-6-4 1,-3 4 26,-8 0 1,-3 5 36,-5-1 0,2 3-29,2 5 0,0 2-178,8 5 0,2 0-347,9 0 225,6 0 485,5 5 0,2 1 0,4 6 0</inkml:trace>
  <inkml:trace contextRef="#ctx0" brushRef="#br0" timeOffset="17">12003 15624 7569,'0'-7'1402,"0"-3"-755,5 9-214,-3-4-140,3 5 1,-7 5 147,-1 3-232,-4 2 0,-4 6-62,-1 3 1,-4 3-51,-3 1 1,-3 5-112,0 2 1,-1-1 78,0 2 1,0-1-191,0 4 1,0 1 71,0-1 0,-3 0-118,-1 0 0,1 1 12,3-1 0,1-5-93,3-2 1,1-7 177,3-1 0,7-5 170,1 1 0,1-6-320,2-1 156,0-6-382,4 3-335,0-5-303,0-5 1088,0 4 0,0-14 0,0 2 0</inkml:trace>
  <inkml:trace contextRef="#ctx0" brushRef="#br0" timeOffset="18">11706 15532 7569,'0'-11'691,"0"3"-377,0 1-154,5 4-106,2-2 47,-1 5 0,-1 1-161,-5 3 1,0-1-126,0 4 0,0-3-455,0 4 88,0-1 552,0 5 0,0-1 0,0 1 0</inkml:trace>
  <inkml:trace contextRef="#ctx0" brushRef="#br0" timeOffset="19">12003 16183 7569,'-5'7'2173,"4"-2"-916,-4-5-499,5 5 53,0-4-247,0 4-1655,0-5 91,-5 0 1000,-2 0 0,-4-5 0,0-1 0</inkml:trace>
  <inkml:trace contextRef="#ctx0" brushRef="#br0" timeOffset="20">4568 12871 7498,'-6'0'1268,"1"0"1089,5 0-2040,5-5-221,-4 4 7,9-9 1,-7 7-157,5-4 37,-1-1 74,5-3 1,-2-1-20,-3 1 0,4 3-70,-4 1 0,-1-1-19,2-3 0,-5 3 120,0 0-101,4 1 1,-5-3 93,6 2-110,-6-2 1,5 5 47,-3-3 1,-3 2-10,3 2 1,-2 3-14,2-3-19,-3 3 52,4 1-14,-5 0 141,0-5-133,0 3 0,2-3 176,1 5-70,-1 0 10,3 0-24,-5 0-37,5 0-23,-4 0 0,4 1 1,-5 3 0,2 3-36,1 4 0,-1 0-2,1 1 0,2-1-4,-1 1 1,4 0 19,-4 4 0,5-4-25,-2 4 1,0-3 17,0 3 0,-1-4-30,2 4 1,1-7 10,-5-2-3,5 1 10,-3 3 2,0 1-1,5-6 1,-10-1-29,4-5-523,-5 0 0,-5 0 0,-2 0 0</inkml:trace>
  <inkml:trace contextRef="#ctx0" brushRef="#br0" timeOffset="21">2535 9982 8094,'0'-7'1933,"0"2"-1738,0 0 0,-1 4 1,-3-3 0,3 2 109,-3-2-171,3 3-22,1-10 1,0 5-117,0-5 1,1 3-7,3 1 1,-1-1-26,4-4 1,-3 1 35,4 0 0,-1-1 22,5 1 1,-5-1-92,1 1 0,0-2 67,3-2 0,0 2-75,1-2 0,-1 2 69,1 2 1,-6 3-5,-2 1 1,1 3 245,-1-4-208,-1 6 110,-3-8-88,0 8-59,0-3-253,0 5 286,6 5 0,-1-2 96,2 5 0,2-5-70,-5 5 1,4-4 25,-5 3 0,5-3-27,-4 4 0,1-4 82,-1 3-118,-3 1 1,5 3-6,-2 1 0,-3-1-18,3 1 0,3 0-18,0 3 0,-1-2-12,2 2 0,-2-1 47,2 2 1,1-4-19,-5 3 1,3-2 8,-3-1 1,4-5-18,-4 1 21,4-1 1,-5 4 3,5-4-6,-6-2 2,3 0-98,-5-3 93,0 3-269,0-5 0,-5 0 1,-1 0-1</inkml:trace>
  <inkml:trace contextRef="#ctx0" brushRef="#br0" timeOffset="22">2341 7812 7569,'-7'-4'47,"-1"0"1,6 0 211,-9-1 130,10 4 42,-9-9-123,9 9 1,-6-4 169,4 5-45,1 0-171,-3 0 46,5 0-21,5 0-150,2 0 1,3 1 43,-3 3 1,4 2-1,-4 5 1,-1 2-94,2 2 0,0 3 43,3 5 0,-3 0-73,-1 0-45,1 0 1,3 4 65,1 4 1,-1 2-99,1 1 1,-1 0 25,0 1 1,1-1-89,-1 0 0,1-5-77,-1-2 90,1 2 1,-1-5-2,0 3 0,5-3 77,-1-1-17,0-5 1,-3-2-14,-1-4 1,0-1 58,1 0 0,-5 0 5,1-4 0,-4 0-38,3-4 16,-4-1 191,2 3 13,-5-5 48,0 0-182,0-5 1,-1-2-131,-3-4 1,3-6 96,-3-2 1,3-4-118,1-3 0,0-1 108,0-7 0,5 2-190,2-6 0,3-2-35,2-2 0,1-3-37,2 0 0,-1-2-157,5-3 0,-1 3 236,1-2 0,1 6 12,-5 1 0,0 5 33,-3-1 0,-1 7 77,1 5 0,-5 3-25,1 4 0,-6-2 117,2 6 1,-3 4-270,-1 3 42,0 6-5,0-3 1,0 13-77,0 4 1,-3 7 228,-1 0 0,-5 8 0,3 2 0</inkml:trace>
  <inkml:trace contextRef="#ctx0" brushRef="#br0" timeOffset="23">3255 8154 7569,'-1'-10'374,"-3"3"1,3-3-217,-3 2-91,3-2 125,-5 3 0,0-3 179,-5 3 0,-1-3-150,1-2 1,-1 2-1,1 2 1,0-2-38,-1 3 1,-3 2-24,0 1 1,-4 2-29,3 2 0,-3 2-78,4 2 0,-4 2-199,4 5 133,0 1 0,3 4-414,1 3 316,5 3 1,-5 1-34,4-1 0,0 3-96,0 1 1,4-2 35,-1 3 0,-1-3-23,2-1 1,-1-5-75,4-3 223,5-2 1,1-2-22,6 0 1,4-4 130,3-3 0,6-4 20,2-4 1,1 0-33,-1-7 1,-2 2 64,6-7 1,-6 0-72,2 1 0,-5-2 128,-3 2 0,-2 2-73,-6-2 0,1-1 40,-1 0 0,-1 1-33,-2 4 1,-3-1 75,-5 1 0,0-1 188,0 1-103,0 5-113,0-4 63,-5 8-398,4-3 116,-4 5 23,5 0 1,0 5 30,0 3 1,0 2 18,0 1 1,0 5-70,0-1 0,0 4 33,0-4 1,1 4-142,3-4 176,-3 6 1,8-7-18,-5 5 1,5-5 5,-2 1 1,3-2-62,2-2 65,-1 0 0,-3-4-6,-1-3 0,1 1-2,3-1 50,1-1 1,-1-4-2,1-3 1,-2 2 36,-3-6 0,4 0 121,-4-3 1,3 0-64,2-1 0,-1-3 92,1 0 0,-5-4-79,1 4 1,-1-5-13,5 5 1,-4-4-181,-1 4 129,-4 0 0,6 3 98,-6 1-47,1 5-47,-4 0-193,5 6 122,-4 0 0,8 6-118,-5 1 1,0 8 45,-4 4 0,1-1 50,3 1 1,-3 0-267,3 4 173,-3-5 1,-1 2-207,0-5 42,5 6 94,-3-9-44,3 5 288,-5-11 1,0-2 292,0-8 0,0-2 166,0-6-350,0-4 0,1-2 106,3-5 1,-2 1 94,6-1 0,0-5 18,3-3 0,1 2-30,-1-1 1,4-1-280,0-3-12,6 5 1,-9 2-142,4 8 0,-4 3-331,0 4 1,-1 2-865,1 2 881,-1 3 0,-3 10 4,-1 3 394,1 7 0,3 3 0,1 5 0</inkml:trace>
  <inkml:trace contextRef="#ctx0" brushRef="#br0" timeOffset="24">4454 7309 7569,'6'-11'-244,"1"3"360,-3 1 0,-3 3 40,3-4 0,-2 6 292,2-2 0,-3 3-14,4 1 95,-5 0 0,-3 1-400,-1 3 0,0 2 77,4 6 1,-4 4-24,0 3 1,1 4-1,3 4 1,0-2-95,0 5 0,0 1 41,0 3 1,1 4-170,3 0 0,1 4 9,2-4 1,2 5-43,-5-1 0,5 3 6,-1 0 0,-2 1-13,1 0 1,-3-1-87,4 1 0,-4-2 152,3-2 0,-3 1 23,4-4 1,-6-1-17,2-4 1,-3 0 82,-1 0 1,0-3-100,0-1 1,0-3-58,0 3 0,0-4 103,0 0 0,-3-1-3,-1-3 0,0-3-36,4 0 1,-4-5 118,0 2 1,1-4-113,3 0-2,0-1 12,0 1 9,0-1 0,1-5 178,3-2-169,-3 3 126,4-6 20,-5 4 140,5-5-127,-4 0 58,4 0 7,-5 0-142,0-5 54,0 4-69,0-10-25,0 10 1,2-8-25,1 5 0,0-1-101,5 2 1,0 0-74,8-5 52,-4 6 1,9-7 58,-6 5 0,4-3-120,-4 3 0,4-4 96,-4 4 1,2-1-19,-2 1 1,-6 3-30,2-3 60,-2 3-1,1 0-212,-2-3 172,2 3-259,-8-4-399,8 5-227,-9 0 187,4-5 0,-5 2 203,0-5 572,0 6 0,0-8 0,0 3 0</inkml:trace>
  <inkml:trace contextRef="#ctx0" brushRef="#br0" timeOffset="25">4534 7241 7569,'-6'-1'-15,"2"-3"276,3 2 21,1-3 286,5 5-312,1-5 0,6 0-96,-1-2 1,4-2 4,0 5 0,2-4-84,-2 5 1,-1-6 97,5 1 1,-4 2-274,4-2 0,-5 6 87,2-2 1,-5 1-797,-3-1 456,2 3 347,-4-4 0,0 0 0,0-1 0</inkml:trace>
  <inkml:trace contextRef="#ctx0" brushRef="#br0" timeOffset="26">5185 7252 7569,'-6'-5'-6,"1"-1"83,5-6 0,0 5 249,0-1 247,0 6-61,0-3 40,0 5 1,5 5-308,2 2 0,0 3-6,0 2 0,1 1-157,3 2 0,1 3 75,-1 4 1,1 1-147,-1 0 0,0 1 99,1 3 1,1-3-154,2 3 0,-1-3-12,5-1 1,-1-1 25,1 1-1,1-1-82,-5-3 1,0-3-123,-3-4 0,2-1-41,-3 1 0,3-2-56,-6-3-636,-3 3 301,5-8-533,-9 3 1199,-1-5 0,-11 5 0,-7 1 0</inkml:trace>
  <inkml:trace contextRef="#ctx0" brushRef="#br0" timeOffset="27">5436 7184 7569,'0'-12'252,"0"1"11,0 5-216,5 0-23,-3 1 1,4 4 261,-2-3 372,-3 3-469,4 1 1,-5 1 71,0 3 1,-4 2-157,1 6 0,-8 6-88,0 4 1,-4 3-117,-4 5 96,-3 1 1,4 3-133,-4 0 0,-1 0 78,0 1 0,0-2-48,0-3 0,5-2-9,3-5 1,2 0-150,2-1 0,5-4-159,2-3 14,-2-2 0,4-1-16,-2-1 424,8-5 0,3 4 0,4-3 0</inkml:trace>
  <inkml:trace contextRef="#ctx0" brushRef="#br0" timeOffset="28">5653 7538 7569,'0'-12'203,"0"6"103,0 1 49,0 5 117,0 5 1,0 1-114,0 6-221,0-1 1,0 6-69,0 2 1,0-2 6,0 3 0,0-5-124,0 4 1,4-5 172,0 1-199,5 3 22,-8-6 1,8 5-80,-5-6 0,0-3-531,-4 0 350,5-6 0,-3 4 311,6-2 0,-1-2 0,5 3 0</inkml:trace>
  <inkml:trace contextRef="#ctx0" brushRef="#br0" timeOffset="29">6042 7184 7569,'0'-7'250,"0"-3"1,1 10-125,3 0-75,-3 0 0,4 10 177,-5-2 0,0 6-22,0 1 1,0 5-150,0 0-33,0 1 1,0 6 81,0-1 1,0 2-113,0-1 0,4-3 8,0 3 0,-1-4-144,-3-4 0,4 1-245,0-5 264,0 0 1,0-3-293,0-1 265,4 1 0,-5-5-678,5 1 828,-6-6 0,8 3 0,-3-5 0</inkml:trace>
  <inkml:trace contextRef="#ctx0" brushRef="#br0" timeOffset="30">5859 7492 7569,'19'-8'831,"0"1"1,5 1-549,7-2 1,2-2-149,1 2 0,-4-1 23,1 2 0,-7-4-75,-1 4 0,0 1-50,-4-2 0,-2 5-177,2 0 0,-1-3 144,1 3 0,3-1 0,-5 4 0</inkml:trace>
  <inkml:trace contextRef="#ctx0" brushRef="#br0" timeOffset="31">6647 7081 7462,'0'-6'1010,"0"-5"-271,0 10-59,0-4-129,5 5-402,1 5 0,6 2 149,-1 4-1,6 5-160,-5 2 1,9 5-33,-6 0 0,4 0 90,-4 0 0,0 3-193,-3 1 33,4 0 0,-7-1 10,3 1 0,-3-1-182,2-3 0,0-1-428,1-3 405,-1 2 0,-3-8 10,-1 2 1,-3-2-84,4-1 1,-2-1-288,2 0 0,-3-3-143,-5 0-785,5-6 1448,-4 8 0,-6-8 0,-8 3 0</inkml:trace>
  <inkml:trace contextRef="#ctx0" brushRef="#br0" timeOffset="32">6898 7149 7569,'0'-17'0,"0"-4"408,0 6 131,5 5 0,-2 1-568,4 5-2,-4 1 0,1 6 265,-8 1 0,1 9-64,-4-2 1,-1 8-157,-3 0 0,-2 8 98,-2 3 0,1 0-313,-5 0 0,1 1 113,-1 3 1,-1-5-369,5-2 0,-4 1 31,3-2 1,1 1-156,4-4 0,-1-6 580,1-1 0,-1 1 0,1 1 0</inkml:trace>
  <inkml:trace contextRef="#ctx0" brushRef="#br0" timeOffset="33">7035 7401 7569,'5'-12'1179,"-3"1"-1032,13-1 1,-8 5-559,9-1 163,1 1 1,-4-1 424,2 0 55,-2 6 11,-7-3 293,5 5-414,-5 0 0,0 5-25,-2 2 0,-3 4-140,-1 0 80,0 0 0,-5 5-77,-2-1 0,-4 5 67,0-1 1,-4-1-75,0 1 1,-4-4 31,3 4 1,2-3-23,7 3 1,-2-5 30,5 1 0,0-3 30,4 0 1,5-5 10,3 1 1,6-5 208,1 0 1,5-1-29,-1-2 0,3 0 16,1 0 1,0-2-536,0-1 0,-4 0 161,0-5 1,-2 6-1221,2-2 647,-2 3 715,-6-4 0,1 4 0,-1-5 0</inkml:trace>
  <inkml:trace contextRef="#ctx0" brushRef="#br0" timeOffset="34">5311 7926 7569,'0'-6'-770,"0"1"1450,0 5-441,5 0 0,-3 0-129,6 0 0,-4 0 590,3 0-443,1 0 1,7 0-64,0 0 1,6 0-78,-2 0 0,1 0-30,-1 0-55,3 0 1,-3 0 108,7 0 0,0 0-112,4 0 1,1 0-26,3 0 58,5 0 0,2 0 4,5 0 0,0-2 7,4-1 1,2 0-269,5-5 1,-4 6 187,1-2 0,-6-1-61,1 1 27,-2 0 0,-2 1 120,-3-1-187,2 0 133,-3 4 1,1-1-63,-1-3 0,-2 3 54,2-3 1,-4 3-34,1 1 1,-2 0 18,-2 0 1,3 0-60,-3 0 0,3 0 40,-7 0 1,0-2-8,0-2 1,-3 2 261,3-6 0,-5 5-248,2-5 1,-4 5 100,-4 0-97,3 1 1,-10-2 51,4 1 0,-8-1 66,0 4-49,0 0 1,-1 0 292,1 0-432,-6 0 11,3 0 129,-5 0-565,6 0 187,-5 0-567,4 0 583,-10 5 1,1-4-236,-7 3 1,0 2 531,-8 2 0,0 2 0,-3 2 0</inkml:trace>
  <inkml:trace contextRef="#ctx0" brushRef="#br0" timeOffset="35">6076 8189 7569,'0'-12'-78,"0"1"-121,0-1 0,4 5 104,0-1 57,-1 6 1,-3-5 366,0 4 381,0 1-236,0-3 614,0 5-393,0-5-550,0 4 1,5-4-2,3 5 1,3 0 27,5 0 1,-4 0 163,4 0-390,-4 5 201,5-4 1,-5 6-51,4-4 1,0 0-193,-1 4 34,1 1 1,-4 3-18,4 1 1,-5-1 61,0 1 1,0 0-98,-8 4 0,1 1 24,-4 6 1,-1 0-116,-3 0 1,-4 1-156,-7 3 238,3-3 0,-10 2-55,3-6 131,-3 1-19,5-8 1,-4 3 135,6-4-47,0-6 1,7 3-62,1-5 271,4 0-215,-2-4 1,6 0 136,3 0 1,4 0 401,7 0-359,-2 0 0,9-6 44,1-1 0,0 1-87,4-2 1,1 4-13,-2-4 1,2 5 7,-1-5 1,-3 6-139,3-2 0,-3 2 0,-5-1-72,0-1 0,-5 0-616,1 4-1263,-2 0 911,-7 0 1025,4 0 0,-8 5 0,3 1 0</inkml:trace>
  <inkml:trace contextRef="#ctx0" brushRef="#br0" timeOffset="36">7652 7172 7569,'-11'-4'124,"-1"1"239,6-6-179,1 2-58,5 1 1,5-3 68,2 5 0,5-3 38,3 3 1,2-4 99,2 5 0,1-5 122,-5 4-318,5 0 1,-2 4 44,5 0 1,0 0 11,0 0 1,0 0-115,-1 0 1,0 0 52,-3 0 1,1 0-100,-4 0 0,3 0 87,-4 0 0,1 0-98,0 0 0,-4 0 221,3 0-203,-2 0-4,-1 0 0,-5 4-95,1 0 80,-6 0 0,3-3 47,-5 3 1,0-2 160,0 6-181,0-5 0,0 7 18,0-3 0,4 3 9,0 2 0,0 3 78,-4 0 1,4 6 129,-1-2 1,5 7 78,-4 5-192,0-3 1,-4 5 13,0-3 0,0 7-30,0 1 0,-2 5-157,-1-1 0,0-1 53,-5 1 0,6-1-124,-2 5 0,3 0 66,1-1 1,0 1-80,0 0 1,5-2-882,3-2 866,-3 3 99,5-10 1,-8 4-141,6-4 0,-4-5 34,3 1 0,-3-5-96,4 5 94,-6-6 1,3 3 55,-5-5-90,0 0 0,4-4-54,0 0 153,0-5 0,-4 2 409,0-4 1,0-1-320,0 0 30,0 1-84,0-1 0,0-3 0,0 0-23,0-6 1,0 4 86,0-2 37,0-3-49,0 5 830,0-6-861,0-6-87,-5 5 0,-2-8 48,-4 6 1,2-1-22,-2 4 1,2-4-108,-6 0 66,-3 0 0,0 0-109,-5 1 1,-1-1 101,-3 4 0,3-1-123,-2-3 1,-2 3 51,1-3 0,-3 1-434,3-1 1,0 2 199,4-6 1,6 4-1188,1-3 1588,4-1 0,5-3 0,2-1 0</inkml:trace>
  <inkml:trace contextRef="#ctx0" brushRef="#br0" timeOffset="37">8771 7755 7470,'7'0'353,"3"0"-193,-4 0 1,4-2 123,-2-1 1,2 1-102,-2-1 1,-2 1 110,2 2 0,3 0-111,4 0 1,2-3-74,-2-1 0,1 0 84,3 4 1,3 0-24,-3 0 0,3-4-127,0 0 1,1 1 100,0 3 1,0-4-177,0 0 26,0 0 0,-4 3 14,0-3 1,-5 3-115,1-3 1,-2 3-570,-2 1 290,-5 0-33,5 0-242,-5 0-977,0 0 1636,-1 0 0,-15 5 0,-3 1 0</inkml:trace>
  <inkml:trace contextRef="#ctx0" brushRef="#br0" timeOffset="38">8828 7938 9077,'12'0'763,"-1"0"0,6 0-430,2 0 1,4 0 127,3 0 0,1-4 86,7 0-342,-7-5 1,13 6-139,-9-4 1,3 1 84,-7-2 1,-1-2-115,-3 2 1,-1 3 107,-3 1 1,-3 2-1100,-4-2 499,-6 3-1657,-1-4 2111,-15 10 0,-3 1 0,-10 5 0</inkml:trace>
  <inkml:trace contextRef="#ctx0" brushRef="#br0" timeOffset="39">10324 7115 7569,'-1'-7'-208,"-3"-1"208,3 5 42,-4-2 0,5 4 220,0-3-72,0 3 0,0-3 240,0 8 0,0 4-100,0 7 0,0-1 50,0 5 1,1 0-10,3 4-211,-3 0 1,4-1-27,-5 1 0,4 0 0,0 0 1,1 0-19,-1 0 1,-3-1 36,3 1 1,1-4-234,-1 0 1,4-5 65,-5 2 0,1-4-307,-4 0 0,4-1 64,0 1 0,0-5-1347,-4 1 970,5-1 634,-4 0 0,4 3 0,-5-4 0</inkml:trace>
  <inkml:trace contextRef="#ctx0" brushRef="#br0" timeOffset="40">10085 7698 7569,'-7'-7'1015,"2"2"-673,5 5-238,5 0 1,-2 0 120,4 0 0,-3-1 237,4-3 0,1 3-184,6-3 0,3 3 58,5 1 0,4-1-10,4-3-189,2 2 1,6-3 2,3 5 0,3-1-76,0-3 1,1 3-80,0-3 0,-5 2 52,1-2 1,-1 1-257,1-4 1,-3 3 144,-5-4 1,-4 5-144,-4-5 1,-3 5-215,-4 0-730,-2-4 584,-11 6 1,-2-4-853,-8 5 1429,-7 0 0,-7 5 0,-5 1 0</inkml:trace>
  <inkml:trace contextRef="#ctx0" brushRef="#br0" timeOffset="41">10393 7869 7569,'-6'-5'1577,"1"4"-978,5-4 630,0 5-914,-6 0 0,5 5-176,-3 2 1,-1 3 11,2 2 1,-3 3 31,3 0-103,1 1 0,-7 0-5,6 3 0,-5-1-148,4 1 1,-3-4-258,3 4 0,-1-5 156,1 1 0,3-2-26,-3-2 0,3 1 26,1-1 178,0-4-17,0 3 53,5-9-57,1 4 1,5-5 14,1 0 1,-1 0-10,1 0 1,-1 0 18,1 0 0,-1 0-236,0 0 1,1 0 68,-1 0 0,1 0-926,-1 0 601,1 0 1,-1-1-584,0-3 686,1 3 0,-2-6-45,-2 4 426,2 1 0,-4-8 0,5 4 0</inkml:trace>
  <inkml:trace contextRef="#ctx0" brushRef="#br0" timeOffset="42">10541 8063 7569,'0'-6'0,"-1"-3"367,-3 5 619,3 0-189,-4 4 93,5 0-627,0 5 1,-4 3 20,0 7 1,1-1-122,3 5 1,0-1-76,0 1 0,0 3 87,0-3-38,0 2 1,0 5-94,0-4 1,1 4 78,3-7 1,-3-3-292,3 0 1,-3-4 1,-1 0-65,5-1-879,-4-5 398,4-1-384,-5-5 713,0 0 1,6 0 0,0 0 0</inkml:trace>
  <inkml:trace contextRef="#ctx0" brushRef="#br0" timeOffset="43">11455 7241 7569,'0'-12'49,"0"1"-1,0 5 113,0 1 0,1 5 283,3 0-178,-3 0 0,5 1 96,-6 3 1,0 2-83,0 5 1,3 5 64,1-1 0,5 5-9,-1-1-199,2 3 1,1 4-6,1 1 1,-1 5 50,0-2 1,2-1-256,2 2 90,-7-6 1,7 7 17,-7-5 0,2 3-147,1-3 0,0-1 42,-4-3 0,3-1-59,-2-3 1,-2 1-30,2-5 163,-6 1 0,5-6 3,-3-3-7,-3 4 66,4-10-45,-5 4 150,0-5 32,0-5 1,0 2-90,0-4 1,0-5-17,0-3 0,1-5-123,3 1 10,-3-8 0,8-2-12,-5-5 0,5-1 53,-2 1 1,4-1-185,0-4 1,0 0 46,1-3 1,1-1-102,2 5 1,-2 0 27,2 4 1,-6 4 5,-2 4 1,0 6-28,0 0 1,-2 7-382,-5-3-296,0 9 568,0-3 0,0 10-239,0 0 274,0 5 1,0 7-68,0 4 0,2-3 344,1 7 0,4-1 0,4 3 0</inkml:trace>
  <inkml:trace contextRef="#ctx0" brushRef="#br0" timeOffset="44">12129 7618 7569,'0'-8'165,"0"0"1,0 5 739,0-5-648,5 0 0,-4-3-191,3 0 1,-3-1 441,-1 1-36,0-1-289,-5 1 0,-2 0-41,-9-1 0,3 6-179,-7 2 0,1 3 92,-3 1 1,-3 2-20,-1 6 0,2-1-29,-3 9 1,8 0-130,4-1 0,0 6-63,3-2-74,-2 2 148,13 2-40,-4 0 1,5 0-23,0 0 1,1-6 89,3-1 0,2 0-81,6-1 0,4-1 113,3-6 0,2-3-8,-2-5 1,2 0 142,-2 0-38,3-5 0,-1-1 52,-2-6 0,-2 1-38,-6-1 0,1 1 107,-1 0 0,-3-2-37,-1-2 0,-4 2-17,1-2 0,-3 1-57,-1-2 1,1 4-25,3-3 0,-3 6 45,3 1-37,-3 0-68,4 2-233,-3 1 153,3 5 1,-5 5 102,0 3 0,0 2 52,0 1 1,0 6-60,0 2 0,0-1 13,0 1 1,0-4-58,0 4 1,0-4 5,0 4 0,4-5 63,-1 1 1,6-6-8,-1-1 1,2-2 2,1 2 1,2-3-25,2-5 0,-2 0 89,2 0 0,-1-1-78,2-3 0,-4-1 93,3-3 0,-2-2-29,-1 2 0,-2-2 87,-3-1 0,2-4-87,-5-1 1,0-3 12,-4 4 1,4-5 17,-1 1 0,2 1-29,-1-1 0,-2 5-112,1-1 1,2 6 167,-1 1-243,0 6 0,-4-2 80,0 8 0,0 2 41,0 5 1,0 6 5,0 2 0,0 3-3,0 0 0,0 1-18,0 0 1,4 4-12,0-1 0,-1 1-118,-3-4 0,0-2 31,0-2-52,0 3 0,0-9 26,0 2 324,0-7-149,0-3 46,0-15 0,0 2-128,0-7 117,0-3-68,-5 5 0,4-8 196,-3 2 0,3-3-28,1-1 1,1 0 29,3 1 1,0-3-149,7-1 0,0-3-276,8-6 1,-2 6-46,2 2 1,3 5-224,-3 3 0,-1 2 47,1 6 0,0 4-2,4 4 450,-6 6 0,5 4 0,-4 4 0</inkml:trace>
  <inkml:trace contextRef="#ctx0" brushRef="#br0" timeOffset="45">12848 7001 7569,'0'-11'-140,"0"-1"139,0 1 52,0 4 1,2-2 317,2 6-176,-3-6 1,4 6 529,-5-4-220,0 4-137,5-2-171,-4 5 0,4 9 115,-5 2 0,4 8-120,0 0 1,1 8-27,-1 4 0,-2 2-58,6 1 0,-4 0 77,3 0 1,1 4-29,3 0-55,-4 1 0,3-1-49,-2 0 0,0 4-154,0-4 1,1 1 49,-5-1 0,0-6-125,-4 2 1,0-2-71,0 2 72,0-5 191,0-1 0,0-5 7,0 0 1,-4-4-1,0 0 0,0-5 60,4 1 23,0-2 24,0-2-79,0 1 13,0-6 82,0-1 531,0-5-568,5 0 1,2-4-68,4 0 1,0-3-59,1 3 1,-1-4 60,1 5 0,0-5-76,4 4 1,-2-4-299,5 5 226,-6-6 0,5 6-45,-3-4-717,-7 4 251,7-2-307,-8 0 1,0 4-105,1-3-14,-6-2 1040,4 4 0,-12-8 0,0 4 0</inkml:trace>
  <inkml:trace contextRef="#ctx0" brushRef="#br0" timeOffset="46">12848 6955 7569,'7'-15'163,"-3"0"1,-2 1-75,2 6 0,2-1 426,6 6-446,-1-6 1,-3 6-162,-1-4 0,1 4 43,3-1 74,1 3 1,-1 1-360,1 0 0,0 0 45,4 0 289,-4 0 0,10 0 0,-4 0 0</inkml:trace>
  <inkml:trace contextRef="#ctx0" brushRef="#br0" timeOffset="47">13294 7058 7569,'0'-11'0,"1"4"174,3 4 1,2 1 655,6 2-90,-1 0-497,1 0 0,0 7 171,3 4 0,-2 2-50,2 6 1,2 1-189,-2 7 1,0 2 98,-3 5-204,-1 0 0,1 1-31,-1-1 1,0 0-12,1 0 0,-1 1-133,1-1 1,0-1-409,4-3 358,-4-2 1,5-5-38,-6 0 1,1-5-31,-1-3 1,-1-2-20,-2-2 1,2-3 74,-2-1 1,2-3-120,1 4-56,-4-6-230,3 3-428,-9-5 998,4 0 0,-10-10 0,-1-2 0</inkml:trace>
  <inkml:trace contextRef="#ctx0" brushRef="#br0" timeOffset="48">13648 7138 7703,'0'-29'336,"0"2"-269,0 8 215,5-2 1,0 8 44,3-2 0,1 6 334,-6 1 175,1 6-507,-4-9 1,0 13-389,0 2 0,-6 7 97,-6 12 0,-2 6-76,-8 5 0,1 3 63,-5 9 0,-2-2-361,1 9 1,0 0 121,5 0 0,-1-1-221,0-3 0,1-7-155,3 0 0,3-9 257,4-2 1,6-10 4,2 2 1,3-8-241,1 0 568,0-2 0,-4-4 0,0 0 0,2 0 0,1-2 0</inkml:trace>
  <inkml:trace contextRef="#ctx0" brushRef="#br0" timeOffset="49">13728 7481 7569,'0'-7'789,"5"2"0,-4 12-1013,3 4 1,-3 0 626,-1 5-199,0 1 0,-4 2-10,1 8 1,-1-2 1,4 6 1,-4-6-321,0 2 95,0 2 1,4-9 40,0 3 1,2-7-99,2-1 0,-3-3-67,3 0-241,2-6-764,-5 4 525,4-8 633,-5 3 0,5-5 0,2 0 0</inkml:trace>
  <inkml:trace contextRef="#ctx0" brushRef="#br0" timeOffset="50">13842 6910 7569,'0'-17'0,"1"8"45,3-2 0,4 7 43,7 0 0,-4 2-39,1-2 75,-1 3 1,-4-4 424,4 5-343,0 0 0,1 0-29,-1 0 0,5 0-82,-1 0 1,4 0-37,-4 0 0,0 0 29,-3 0 1,0 0-30,4 0 25,-4 0 0,5 0 0,-6 0 1,-3 0 53,-1 0 58,1 0-83,3 0 11,-4 0-39,-2 0 1,-1 5 22,-1 2 1,1 3-20,-4 2 1,0 4-5,0 3 1,-4 9 0,1 6 1,-1 1 124,4 3 0,0 2-61,0 2 0,0 1-35,0-1 0,0 3 8,0-3 0,0 2 12,0 2 1,1-4-206,3-1 1,-3-4 55,3 1 0,-3-3-337,-1-5 1,0-2 165,0-5 1,0-2-26,0-2 0,0-2 85,0-6 1,4 1 69,0-1 279,0 1-179,-4-1 366,0 0-108,0-4 57,0-2-44,0-5-188,-5 0 1,-2 0-22,-4 0 1,-1-1-480,1-3 276,0 3 0,-2-6-332,-2 3 0,1 3-521,-5-3 0,1-2 949,-1-2 0,-3-2 0,5-1 0</inkml:trace>
  <inkml:trace contextRef="#ctx0" brushRef="#br0" timeOffset="51">14527 7127 7569,'7'-5'-10,"-1"3"-21,-2-2 146,2 3 22,1 1 0,-1 5 159,-2 3 1,-3 2-71,3 1 1,1 2 124,-1 2 1,-1 2-76,-3 2 1,4 2-57,0-1 0,1 2-227,-1 5 50,-3-3 0,6 3-11,-4-8 1,-1 2-148,1-2 1,-1-2-113,-2-2 152,0-2 0,4-2-450,-1 1-472,1-1-550,-4 1 1547,0-6 0,0 4 0,0-4 0</inkml:trace>
  <inkml:trace contextRef="#ctx0" brushRef="#br0" timeOffset="52">14356 7309 7569,'11'-10'161,"1"3"1,1 0 281,2 3 1,6 3-255,6-3-146,5-2 0,-3 5 66,5-3 1,0 1-100,1 0 1,-5 1-239,1-1 0,-6 1 171,2 2 0,-5 0-1136,-2 0 1193,-4 0 0,1-5 0,0-1 0</inkml:trace>
  <inkml:trace contextRef="#ctx0" brushRef="#br0" timeOffset="53">14973 6990 7569,'-7'-12'260,"2"1"134,5-1 0,7 6-220,4 2 0,1 3-137,3 1 1,-3 5 151,0 3 1,-1 7 42,1 4 1,-1 6-12,1 2 0,3 8-11,0 0 0,0 7-25,-3-1-540,-1 4 413,-5 1 1,3-5-74,-5 1 0,1-1 3,-1 1 0,-3-8-78,3-7 1,-1-3 97,0-1 1,-1-6 7,1-1 1,3-4 59,-3 0 2,1-6 0,-3-1 665,3-5-527,-2 0-3,3 0 1,-2-5-66,1-3 1,0-2-107,-4-1-24,0-6 0,0 0 14,0-6 1,0 0-121,0 0 1,0-5 42,0-2 0,0-3-129,0-2 1,0-3-46,0 0 118,5-5 0,-2 3-23,4-6 1,1 0-165,3 1 1,1 3 61,-1 0 0,-1 10 83,-2 2 0,2 2-127,-2 5 0,-3-1 39,-1 8 1,1 1-539,-2 4-92,1 4-199,-4 18 1060,-4 3 0,1 12 0,0-2 0,2-1 0,1 0 0</inkml:trace>
  <inkml:trace contextRef="#ctx0" brushRef="#br0" timeOffset="54">15658 7309 7655,'8'-10'307,"-1"3"0,-4-4-168,1 4 0,-3 0 75,-1 0 1,0-1-30,0-3 0,-5 3 169,-3 1 0,-3-1-229,-4-3 0,-3 4-79,-5 3 1,-4 3-109,1 1 45,-1 5 1,4-1-55,0 7 1,0 2 77,1 6 0,4 3-99,3-3 110,7 2 1,3 6-86,5 0 1,0-1-66,0-3 0,5-4 13,3 0 0,7-5-60,4 1 0,-1-3-71,1-5 147,0 4 1,4-10 155,-1 3 0,1-7-80,0-1 0,-1-5 102,-3 2 1,-4-3-70,-7-2 0,0-3 239,-4 0 0,4 0-48,-4 3 0,-1 1 50,-3-1 0,4 1-47,0-1 0,0 1-102,-4 0 0,1 0-160,3 4 1,-3 1 60,3 2-133,-3 2 26,-1-3 71,5 5 1,-3 5 8,1 3 1,-1 2-51,-2 2 1,0 0 8,0 4 1,0-4 71,0 3-18,5 3 1,-4-5-63,3 2 0,1-2 33,-1-2 172,5-4 0,-3-2-93,5-5 1,1 0 66,-1 0 0,-3 0-92,-1 0 1,1-5 101,3-3 0,0-2-13,-4-2 1,3 1 83,-2 0 1,-2-1 25,2 1 1,-4-1-19,3 1 1,0-2 110,0-2-220,3 2 0,-7-2 62,5 7-179,-6-2 102,3 4 8,0 0 1,-3 2-61,1 8 0,-1 2-158,-2 5 1,0 2 34,0 2 0,0 3 116,0 5 0,0 4-12,0-1 9,-5 1 1,3-4-50,-1 0 0,1 2-104,2-2 1,0 1 63,0-9-7,0 0 285,0-3-14,0-6 305,0-1-317,0-15 1,4 1-225,0-10 1,1 0 115,-1-4 1,-3 0-7,3 1-3,-3-1 1,3 0-29,0 0 0,5-4-78,-2 1 1,7-1-420,1 4 299,11-5 0,-11 4-695,8-2 1,-7 8 364,3 6 1,-5 2-120,2 6 0,0 1 624,-1 3 0,1 10 0,-5 2 0</inkml:trace>
  <inkml:trace contextRef="#ctx0" brushRef="#br0" timeOffset="55">16229 6658 8401,'5'12'862,"-2"4"-586,4 3 0,-3 3-35,4 1 1,-2 3-5,2 1 1,2 5-12,-3-2 0,0 3-106,0 1-37,-4 1 0,6 0 36,-5 3 1,1-1-96,-2 5 1,-1-4-156,2 4 1,1-4 66,-2 4 0,3-5-87,-3 1 0,0-3 58,4 0 0,-4-2 27,1-3 1,1-2 50,-1-5 0,0-2-7,-4-2 1,0 2 202,0-6-151,0 0 1,-4-3 93,0-1 0,-4-3-73,4-1 220,1-4-97,3 2 754,0-5-723,5 0 0,-3-1-60,6-3 0,-4 1-146,3-4 0,-3 3 73,4-4 0,-6 4-138,2-3 1,1 3 60,-1-4 0,5 6-265,-2-2 155,4-2 0,4 4-29,0-1 1,2 1-27,-2 2 0,3 0 22,4 0 0,0 0-123,-3 0 0,3 0 56,-3 0 0,-2 0-489,2 0 1,-5 0 240,2 0 1,-8 0 462,0 0 0,-5-5 0,2-1 0</inkml:trace>
  <inkml:trace contextRef="#ctx0" brushRef="#br0" timeOffset="56">16126 6658 7569,'0'-11'100,"2"5"87,1 2 1,5-1-250,7 1 55,3 0 1,1 4-114,0 0 0,0-4 117,4 0 1,5 1-83,2 3 1,3-4-14,2 0 98,-1 0 0,0-1 0,0-1 0</inkml:trace>
  <inkml:trace contextRef="#ctx0" brushRef="#br0" timeOffset="57">16777 6795 7569,'0'-11'115,"0"5"1,5 1-5,3 5-113,-3 5 1,0-3 603,-5 6 1,1-1-307,3 5 0,1 6 180,3 4 1,3 3-182,1 5 1,-1 2-122,4 6 1,-1-1-38,2 4 0,-4-4-68,3 1 0,-1-2 18,2-2 1,-4-5-182,4-2 1,0-3-119,-1-1 1,2-1 105,-2-3 0,-2-3-127,2-5 0,-4 1-112,-3-1-109,2-4 65,-4 3-959,1-9 1348,-2 4 0,-5-10 0,0-1 0</inkml:trace>
  <inkml:trace contextRef="#ctx0" brushRef="#br0" timeOffset="58">17040 6853 7569,'0'-27'52,"0"0"0,5 6 259,3 5 284,2 9-43,1 2-346,-4 5 0,-2 1-59,-5 3 1,-5 5 12,-3 10 0,-2 5-22,-2 10 1,-4 5-141,-3 3 1,1 4 38,-1 3 0,0-2-738,-4 3 1,4 1 368,0-2 0,0-4-30,-4-7 0,2 0-290,2-4 1,2-2 651,6-9 0,-1-1 0,1 1 0</inkml:trace>
  <inkml:trace contextRef="#ctx0" brushRef="#br0" timeOffset="59">17063 7287 7569,'0'-12'0,"5"1"1031,2-1-446,9 6-417,-4-4 0,9 7-160,-6-4 1,0 3 149,-3-4 1,-1 6 12,0-2 0,1 3-53,-1 1 1,2 0-77,2 0 0,-6 0-143,2 0 106,-2 5 1,-2 1 76,-4 5 1,-1 5-137,-2-1 1,-5 4-47,-3-4 0,-3 5 123,-5-1 1,2 4-103,-5 4 14,5-3 0,-6 4 24,5-5 1,1-4-117,6 0 0,-1-4-33,6 4 84,-1-5 1,4 3 95,0-6 0,1-1 13,3-2 1,2 1 62,6-6 1,0 1-109,4-4 0,-2 0 116,5 0 1,-4 0-48,4 0 0,-5 0-270,1 0 0,-2-1-146,-2-3 0,-3 3-638,-1-3 1027,-4-2 0,7-1 0,-4-4 0</inkml:trace>
  <inkml:trace contextRef="#ctx0" brushRef="#br0" timeOffset="60">17268 6658 7569,'13'-21'-289,"2"2"1,3 1 254,5 3 0,0 6 50,0-3 1,-4 4 341,0-4 0,-5 2 33,1 2 1,1 0 240,0 4-376,4 0 0,-7 0-115,2 0 1,-3 0 28,0 4 0,-5 0 119,1 0-86,0 0 1,-1 0-183,1 0 1,-4 0 79,3 0 0,0 2-54,0 2 0,3 2-10,-2 5 1,-2 5-74,2-1 0,-4 6 172,3 2 0,-4 5-54,1 6 0,-3 4 4,-1 1 1,0 7 2,0 0 1,-5 4-107,-3-1 1,3 3-207,2 5 0,-3-1 279,3-3 1,-1-6-22,4-5 1,0-1-115,0 1 0,0-3 25,0-5 0,0-1 45,0-2 1,0-3 9,0-5 1,0-4-14,0 0 0,0-5-41,0 1 1,0-3 572,0 0-500,0-1 0,0 1 82,0-1 0,1-5 114,3-2 0,-2 1-153,6-1-9,-5 0 0,3-4-149,-2 0 210,-3 0 104,4 0-174,-15 0 1,2 0-245,-7 0 1,-3-1 11,-1-3 1,-6 3 44,-2-3 0,-3 1-642,3-1 1,-5 3 26,2-3 757,2-2 0,-10 0 0,2-6 0</inkml:trace>
  <inkml:trace contextRef="#ctx0" brushRef="#br0" timeOffset="61">11204 6647 7569,'0'-11'94,"0"-1"1,4 4 137,-1 1 1,5 3-144,-4-4 232,0 6 233,-4-3-187,5 5-69,-4 0 0,3 2-85,-8 6 1,-4 1 78,-7 10 0,1 5-77,-5 6 0,4 3-23,-4 2 1,4 5-60,-4 6 0,5 1-123,-1 6 0,2-3 46,1 3 1,2 4-216,3 4 1,-2 0 164,5-4 1,0 0 14,4 0 0,5-3-69,3-1 1,2-9 26,1 2 1,5-7 76,-1 3 1,1-5-7,0 1 0,-4-2-10,3-2 0,-2-4 102,-1 1 1,-5-5-78,1 5 1,-1-2 178,5 2-185,-1 2 1,2-6 187,2 4 1,-1-3-126,5-5 0,-4-1 289,4 1 1,-1-1-305,1-3 1,2-3 278,-6-4-311,5-6 1,-6 3 71,5-5-180,-5 0 115,3 1 1,-6-4-434,0 3 251,1-3 0,-1-1-321,1 0 0,-1 0-1351,0 0 103,-4 5 1669,3-4 0,-4 5 0,6-6 0</inkml:trace>
  <inkml:trace contextRef="#ctx0" brushRef="#br0" timeOffset="62">17874 6224 7569,'-7'-6'942,"2"1"-610,5 5 140,0 0-236,5 0 0,2 1-15,4 3 0,2 4 85,2 7 1,-1 3 158,5 4-244,-5 6 0,9-2 69,0 4 1,-1 4-85,5 5 1,-2 1-131,2 2-148,-3-5 1,4 14 215,-5-6-1,0 1-102,0 3 0,0 3 90,-1 2 0,1 2-104,0 1 0,-1 1-234,-3 3-183,2-3 1,-9 6 256,-1-3 1,-3-3 49,-4 3 0,-4-6-74,0-2 71,0-5 1,-12 2 58,1-9-60,-1-1 1,-9-6 56,2 0 18,-3-4-58,4-3 0,-3-4 48,2 0 1,1-5 5,-1-3 0,5-2-8,-1-2 359,2 1-716,2-1 796,4-5-581,-3 0-526,9-6-127,-4 0-1929,5 0 2748,5 0 0,1-6 0,6 0 0</inkml:trace>
  <inkml:trace contextRef="#ctx0" brushRef="#br0" timeOffset="63">18833 7047 7569,'4'-8'-2,"0"0"57,5 6-10,-3-3 0,5 1 456,1 0 1,-1 0-96,1 4 0,3-1-2,0-3 1,5 3-207,-1-3 0,4-1-131,4 1 0,-2-3-55,6 3 0,-6-4 73,2 5 1,-3-1-700,-1 4 0,-6-2 72,-1-1-1027,-4 1 1569,-5-3 0,-7 5 0,-7 0 0</inkml:trace>
  <inkml:trace contextRef="#ctx0" brushRef="#br0" timeOffset="64">18913 7172 7569,'0'7'608,"0"-2"-346,0-5 0,5 0 128,3 0 0,3 0-13,4 0 0,3-4 128,5 0 0,1-4-324,3 5 0,1-5-259,2 4 1,2-3-1139,-6 3 678,1-5 538,-4 8 0,5-9 0,1 3 0</inkml:trace>
  <inkml:trace contextRef="#ctx0" brushRef="#br0" timeOffset="65">20032 6453 7569,'-5'-10'58,"-2"2"1,1 2 333,3 2-19,1 3-210,2-4 0,-1 5 203,-3 0-217,3 0 0,-4 1-46,5 3 0,0 3 50,0 8 0,0 3 144,0 5-137,0 5 1,0-1-31,0 7 0,0-2-116,0 6 1,0-3-133,0-1 76,0 1 0,0-2 20,0-3 0,1 2-105,3-5 1,2-1-491,6-3 1,-1 0 65,1 0 551,-1-6 0,0 5 0,1-4 0</inkml:trace>
  <inkml:trace contextRef="#ctx0" brushRef="#br0" timeOffset="66">19724 7161 7569,'6'-8'344,"6"1"1,3 4-240,4-1 1,-1-1 81,-3 1 0,-2 1 539,2 3-295,3-5-206,-1 3 0,11-7-57,3 6-98,2-1 0,5 0-63,0 0 0,5 0 118,-1 4-183,-3-5 1,4 4-206,-5-3 0,3 3-56,-7 1 0,2 0-315,-10 0 1,0 0-389,-7 0 1022,-3 0 0,-4 5 0,-1 1 0</inkml:trace>
  <inkml:trace contextRef="#ctx0" brushRef="#br0" timeOffset="67">20032 7446 7569,'-11'0'178,"1"-1"268,2-3-169,3 3-66,5-4 178,0 5 43,0-5 1,1 4-113,3-3 0,2 3-107,6 1 1,-1-4 80,1 0-164,-1 0 0,6 4 23,2 0 1,-2-4 8,2 1 1,-5-1-101,2 4-11,1 0 36,-4 5 0,2 1-155,-7 6 1,-3-1-284,-5 0 252,0 1 1,-1 4-55,-3 3 0,-2-1-154,-6 1 1,1 0 101,-1 4 1,1 0-8,-1 0 0,1 0-289,0-1 292,-1-4 1,-1 4-80,-2-3 15,8-3-41,-9 1 806,10-6-381,-5 1 344,4-6 517,2-1-670,5-5 1,0 1 163,0 3 1,7-3 124,4 3-308,0-3 1,12-1 174,0 0-301,0 0-19,10 0 0,-4 0 167,5 0 0,-1 0-70,-2 0 1,1 0-75,-6 0-24,1 0 1,-9 0-101,-3 0 1,-2 0-175,-2 0 0,-3 0-459,-1 0 429,-4 0 1,2 2-957,-5 2-1058,0-3 2181,-5 4 0,-2-5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18:38.16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16300 17332 7569,'0'-11'-123,"0"4"1,1 1-1,3 1 1,3 3 150,2 1 0,-1 4 0,-1 1 0,1-2 0,2-1 0,1-1 0,0 0 1,0 0-1,0 0 0,-1 0 15,1 0 0,5 0 0,1 0 0,2 0 0,2 0 0,3 0 1,1-1-1,3-1 0,0-3-3,2-1 1,3 2 0,2-2 0,1 0 0,-1 1 0,0-1 0,0 1 0,3-1-12,0 0 0,2 0 0,4-2 0,-2 2 0,-1 0 0,-1 1 0,0 0 0,-1 3-24,-3 1 0,1-3 1,1 0-1,-1 2 0,3 1 1,1-1-1,5 0 5,2-2 0,2 1 0,3 2 1,0-2-1,4 0 0,1-1 1,3 0-1,-1 1 1,-29 1 1,1 1 0,-1 0 0,1 1 0,-1 0 0,1 0 0,28 0 0,0 0 0,0 0 0,0-1-2,0-3 0,-2 3 0,3-3 0,-2 3 0,-1 1 0,1-1 0,-27 0 0,-1-1 0,2 1 0,1-1-7,0 1 1,1-1 0,-1 2 0,0-1-1,0 1 1,-1 0 0,1 0 0,0 0 0,1 0-1,0-1 1,0 0 0,0 0 0,-1-1-1,1 0-3,-3 1 0,0 0 1,0 0-1,1 0 0,29 1 1,-31 1-1,0 0 0,1 0 1,-1 0-1,0 1 0,0 1 1,0-1-1,1 1 18,0-1 1,0 0-1,1 1 1,0-1 0,1 0-1,0-1 1,1 1 0,0-1-1,1 1 1,1-1-1,1 0 1,1 0 0,2 0-1,1 1 1,2-1 0,-1 1-4,1-1 0,-1 1 1,4 0-1,1 1 1,-4-2-1,1 1 1,1 0-1,0 0 1,0-1-1,1 1 1,-1 1-1,1-1 1,1 1-1,-1 0-55,1 1 0,0 1 0,0-2 0,1 0 0,0 0 0,1 0 0,0 0 0,1 0 0,0 0 0,1 0 0,1 0 0,1 1 0,1 0 0,-1-1 0,1 1 0,0-2 18,0 1 0,-1-1 0,-3 2 0,1 0 0,-1-2 1,0 0-1,1 1 0,0-1 0,0 1 0,-1 0 1,0 0-1,1-1 0,-2 1 0,0-1 18,-2-1 0,1 0 0,1 2 0,0-1 0,-2 0 1,-1 0-1,1 0 0,0-1 0,0 1 0,1 0 1,-2 0-1,0 0 0,-1-1 0,0 0 0,-3 0 1,1-1 17,-1 0 0,0 0 0,-2 0 1,1 0-1,-1 0 0,-1 0 1,-3 0-1,0 0 0,-3 0 0,-1-1 1,28-1-1,-6-3 52,-4-1 1,-4 0 0,-8-3-1,-7 2 1,-5 0 0,-4 0-1,-2 0 1,-4 1 189,-7 0 0,-2 4-811,-12-2 0,-6 8 555,-15 3 0,-2 0 0,-4 4 0,-2 3 0,-4-2 0,-4-3 0</inkml:trace>
  <inkml:trace contextRef="#ctx0" brushRef="#br0" timeOffset="1">16833 16701 6810,'4'-6'88,"4"3"0,1 1 0,2 2 0,0 0 0,0-1 0,0-1 0,0-2 0,0 2-26,0 1 1,-1 1 0,1 0-1,0 0 1,0 0 0,0 0-1,0 0 1,0 0-53,0 0 0,-4 0 0,0 0 0,2 0 0,0 0 0,2 0 0,0 0 13,0 0 0,0 0 0,0 0 0,-1 0 0,3 0 0,0 0 0,1 0 0,0-2 20,-2-1 0,-1 2 0,-1-3 0,1 3 0,0 1 0,0 0 0,0 0-44,0 0 1,0 0-1,0 0 1,1 0 0,1 0-1,1 0 1,0 0 0,-1 0-5,2 0 1,-2-4 0,4 0 0,-2 2 0,0 1 0,-1 1 0,1 0 23,-2 0 1,1 0 0,-1 0 0,1 0 0,0 0 0,-2 0-1,0 0 1,1 0-1,2 0 0,0 0 1,-1 0-1,0 0 0,1 0 1,-1 0-1,2 0-5,1 0 0,-3 0 0,3-1 0,0-2 0,-1 0 0,1 0 0,-2 2 15,1 1 0,2-4 0,-3 1 0,-1 0 0,1 2 0,-1 1 0,0 0 0,-2 0-14,-1 0 1,-1 0 0,3-1 0,0-2-1,1 0 1,0 0 0,-2 2-17,-1 1 0,1 0 0,1 0 0,1-1 0,0-1 0,-2-2 0,-1 2 0,0 0 14,-1 2 1,1 0 0,0 0 0,0-1 0,0-1-1,0-2 1,0 2 28,0 0 0,-1 1 0,1-1 0,0-2 0,1 1 0,2-1 1,0 0-1,-1 2-24,-1 1 0,-1-3 1,0 0-1,0 1 0,0-1 1,0 1-1,0 0-28,0 2 0,-1-3 0,1 1 1,0 0-1,0 1 0,0-1 0,0 0 3,0 0 1,0 1-1,1 0 1,1-2-1,1 0 1,0 1-1,-1-1 1,0 0-9,2 0 0,-1 2 0,-3-2 1,1 0-1,2 0 0,0 1 1,-1-1 11,0 0 1,-3 0 0,1 1 0,0-2-1,0 0 1,0 1 0,0 1 0,0 1 5,0-2 1,-1 2 0,1-5 0,0-1-1,0 1 1,1 1-4,3 1 1,-3 0-1,2 2 1,-2-3-1,-1 0 1,0 1 0,1 1-1,1-1 0,2-1 0,-1 3 0,-3-3 0,0 0 0,0 1 0,0 0 0,0 1 0,0-1 0,0 3 0,-1-5 0,1 0 10,0 0 0,0-1 0,0 3 0,0-1 1,0-1-1,0 0-9,-1-1 0,1 2 1,-1-2-1,-2 2 1,0 0-1,0 1-2,2 0 0,-3-2 0,-1 2 0,0 0 0,-1-1 47,0 0 1,3-1 0,-2-4-1,2 1 1,-2 2-39,-2 1 0,1 3 0,-2-3 0,2 0 1,1-1-1,1 1 0,0 0 0,-1-1 0,-1 1 1,2 4 0,-2-3 0,0 0-1,1 1 1,-1-1 0,1 1-5,0 0 0,-3-2 0,4 2 0,-1 0 1,-2-1-1,2 1 0,-1-1 0,1 1-40,0 0 1,-2 1 0,2 0 0,0-2 0,-1-1 0,1 1 14,0 1 0,-2-4 0,3 2 0,1-3 0,1 0 42,-2-1 0,1 3 0,-3 1 1,1-1-1,2-2 0,-1 0-17,0 3 0,-3-2 1,2 1-1,0-1 1,0-2-1,2 0-17,2 0 0,-4 0 0,-1 1 0,-2 2 0,1 1 1,0-2-1,-1 0 23,1-2 0,3 0 0,-3 0 0,-1 0 0,2-1 0,1-1 0,2-2 0,-2 2 17,-2 1 1,4-3 0,-3 1 0,-1 1 0,1 0 0,-2 3 0,-1-1-16,2 0 0,-3 0 0,3 0 0,-3 0 1,-1 0-1,1 0 0,1 1 0,2-1-19,-2 0 1,1-1 0,-1-2-1,2 0 1,0 1 0,-1 1 0,2-1 3,1-1 0,-4 2 0,3-3 0,-1 2 0,1 0 0,0-2 0,-1 2 7,-1 1 1,2 0-1,-2-1 1,0-2-1,-2 2 1,-1 1-1,0 1 1,1-1 2,3-3 0,-3 3 0,3-4 0,-2 2 0,0-2 0,2 0 0,-2 0-16,0-1 1,1 3-1,1 0 1,-2 2 0,0 1-1,-2 0 1,0 0 0,0-1-14,0-2 1,1 1 0,1-1 0,2 2 0,-2 1 0,-1-1 3,-1-3 0,0 0 0,0-3 0,0 3 0,0 3 0,0 1 0,0 0 0,0 0-26,0 0 0,2 1 1,0-1-1,3 0 1,0-1 28,0-3 1,2 3-1,-4-2 1,0 2 0,-2 1-1,0 0 1,2 0 21,0 0 0,2 0 1,-2 0-1,1 0 0,1 1 1,1-1-1,0 0-27,3 0 0,0 4 0,2-1 1,0 0-1,0 0 0,0-1 13,0 2 0,0 3 0,0-2 0,-1 0 0,1 1 17,0 0 1,-4 1 0,1 0 0,0-3 0,2-2-3,1 2 0,0-3 1,-1 4-1,1 0 1,-1 1-1,-2 2 0,0-1-7,0 2 0,-2 1 0,0-1 1,0 0-8,0-2 1,-2 1-1,3 3 1,2 0-14,0 0 1,-1 0-1,-1 0 1,1 1-1,2 1 1,1 2 15,0-2 0,-4 3 0,0 0 0,0 1 1,1 1-1,-1 1 2,1-1 0,-2-1 0,0 2 1,1-2-1,-3 0 0,1 0 1,-1 2 0,1-2 0,-3 2 1,4-3-1,0 1 0,-1 3 1,1-1-1,0 0 0,1 0 0,-1 0 1,4 1-1,-3-1 1,3-1 0,0 2-1,-2 0 1,-1 2-4,2 0 0,-3 0 1,0 0-1,-1 0 1,-2 0-1,1 1 1,0 1-1,-2 2 0,-1-2 1,-1-1 0,0-1 0,0 0 0,0 1 0,0 1 0,0 2-1,0-2 1,1-1 0,2-1 0,0 1 0,1 1 0,0 2 0,1-2 0,-1-1 14,1-1 0,2 3 0,-2 1 1,0-1-1,1 1 0,-1-1 1,1 0 13,0-2 1,-2 0-1,2 1 1,0 2-1,0-2 1,1-1-1,0-1-23,1 0 0,-5 0 0,3 0 0,-1 0 0,-1-1 0,-1 1 0,1 0 1,0 0-14,0 0 1,-1 0-1,3 1 1,0 1 0,0 2-1,1-2 1,0-1 14,1-1 1,-5 0 0,5 0 0,-1 0 0,0-1 0,-1 2 0,0 2 0,0 0 18,3 0 0,-3 1 0,0 1 0,-1 0 0,-2-1 0,1 0 0,1-1-15,1 1 1,-3 1 0,3-3-1,0 1 1,1 0 0,1-1-1,0 0 1,1 2 2,-2-2 1,0-1-1,4-1 1,0 0 0,-1 0-1,-2 0 1,0 0-2,0-1 1,-2 1-1,1 0 1,2 0-1,0 0 1,1 0-1,-1 0-14,-2 0 1,0-1-1,3 1 1,-2 0 0,-1 0-1,1 0 1,-1 0-2,0 0 0,0 0 1,3 1-1,-1 1 0,-2 1 1,1 0-1,2-2 0,2 0 31,2 2 0,-1-1 0,1 1 0,-1-2 0,1-1 0,0 0 0,1 0-1,0 0 0,-3-1 0,3 1 0,-3 0 0,0 0 0,1-1 0,2-1-5,-2 2 1,-1-6 0,-1 6 0,0-1 0,0-1 0,1 2 0,1 0 0,2 0-20,-2 0 1,-1 0-1,-1-2 1,0 0-1,1-2 1,1 2-1,2 0-8,-2 2 1,-1-1 0,0-2 0,2 0 0,0-1 0,-1 0 0,1 0 0,-1 2 7,1 0 0,5 1 1,-4-1-1,1-2 0,1 0 1,0 0-1,2 1 11,2 0 0,-3-2 1,0 0-1,0 0 1,0 0-1,0 1 1,0 1-1,1-2 0,-1-1 1,0 2 0,2-4-1,0 1 1,-2 0 0,1 0-1,2 1-15,1 0 1,-1 0 0,1-3 0,1 2 0,1-2 0,3 1 0,-1-1 0,1 2-8,-3-2 1,3 1 0,-1-1 0,1 2 0,-1-1 0,0 1 0,-1 1 7,1 1 0,3-2 0,-3 2 0,1 0 1,1-2-1,-1 3 0,4-3-1,0 1 0,-2 2 1,0-2-1,1 0 1,0 0-1,2-1 1,-1-1-1,2 2 0,-3 1 1,3-2 0,-4 2 0,2 0-1,1-1 1,-2 1 0,-1-2-17,1 1 0,1 3 0,2-4 0,0 1 1,-1 0-1,2-1 0,1-1 0,0 2 9,-3 1 0,4-3 1,-3 1-1,0 0 1,0 1-1,-3 0 0,-1 0 12,1-3 1,2 0 0,0 1-1,0 0 1,-2 0 0,-1-2-1,1-1 1,1 0-3,-2 0 0,1 0 0,-4 0 0,1 0 0,-1 0 0,-1 0 0,-2-1-5,-2-3 0,-2 3 0,-3-4 0,0 2 0,-3-1 0,0 2 0,-3 0-152,1 2 1,0-3-1,0-1-144,0 2 0,-4 0 1,-1 4 299,-1 1 0,-6 3 0,-5 5 0</inkml:trace>
  <inkml:trace contextRef="#ctx0" brushRef="#br0" timeOffset="3">19563 17571 7309,'7'0'55,"0"0"0,2 0 1,0 0-1,3 0 0,2 0 1,1 0-1,2 0 0,3 0 1,0 0-1,2 0 0,1 0 1,1 0-1,1 0 0,1 0 1,-2-1-1,-1-1-92,-3-2 1,-1 1 0,-1 3 0,-4 0 0,-2 0-1,-1 0-1181,0 0 1218,-5 0 0,-1-5 0,-5-1 0</inkml:trace>
  <inkml:trace contextRef="#ctx0" brushRef="#br0" timeOffset="4">19639 17539 7569,'0'-7'-45,"1"-1"0,1 0 1460,2-2-1279,0 4 0,-6 1 1,-2 5-1,-6 2 1,-5 0-182,-1 2 0,1 4 1,-3-1-1,-1 2 0,-1-1 1,1-1-1,2 2 0,1 1 39,3 0 0,4-2 0,2-2 1,0 0-1,1 0 0,2 2 0,3-2 1,1 2-33,0 0 0,1-3 0,3-2 0,3 0 1,3-1-1,1 2-149,0-2 0,-1 0 0,1-1 1,0 1-1,0 2 187,0-2 0,0 4 0,0 0 0</inkml:trace>
  <inkml:trace contextRef="#ctx0" brushRef="#br0" timeOffset="5">20422 17593 7569,'-7'-3'69,"1"-2"1,2 0 0,5 0 0,5 3 0,4-1 0,2 1 81,2-2 0,0 1 1,4 3-1,2 0 0,3 0 1,4 0-1,1-2 0,2 0 1,1-2-139,2 2 1,0 1 0,-1-1 0,1 0 0,0-2 0,-2 2 0,-1 1 0,-2 1-55,-1 0 0,2-1 1,-5-2-1,-3 0 1,-1 0-1,-2 2 1,-1 1-34,-3 0 1,-2 0 0,-1 0-400,0 0 1,-6 0 106,-5 0 0,-5 0 0,-6 0 0,0 0 258,1 0 0,-1 0 0,0 0 0,0 0 0,0 0 352,0 0 0,4 0 1,1-1-1,0-2 439,0 0 1,5-1-645,1 4 0,4 0 0,7 0 0,0 1 0,0 2 0,0 2-50,0 1 1,-4-4 0,-1 3-1,0-2 19,0 1 0,-5 1 1,-1-3-1,-6 2 0,-3 0 1,-2-1-1,-1 2 0,-2 1-636,0 3 628,-1-5 0,0 11 0,-2-3 0</inkml:trace>
  <inkml:trace contextRef="#ctx0" brushRef="#br0" timeOffset="6">20074 17419 7355,'0'-7'152,"1"1"0,3 1 1,2 4-1,0 3 1,-3 5-1,-1 3-60,-2 1 0,3 0 1,1 1-1,-2 1 1,-1 2-1,-1-1 1,0 1-1,0-1 0,0 1-84,0 1 0,0-4 0,0 2 1,-1-1-1,-1 1 0,-2 0 0,2-1-97,1 0 1,1-3 0,0 1-1,0 0 1,0 0 0,0 0-564,0 0 1,0 0 651,0 0 0,0-1 0,0 1 0</inkml:trace>
  <inkml:trace contextRef="#ctx0" brushRef="#br0" timeOffset="7">20248 17669 7569,'0'-7'-193,"0"2"285,0 4 0,-1 3 0,-3 9 0,-3 1 0,-2 2 0,1 1 0,-1 2 0,-2 1 0,-2 1-55,0-1 1,-3 0 0,2 4-1,0-2 1,2-1 0,1-2 0,1 0-114,-1 0 0,1-3 0,2 0 0,0-2 1,1-1-1,1 0 0,1 0 76,0 0 0,4-1 0,-4 1 0</inkml:trace>
  <inkml:trace contextRef="#ctx0" brushRef="#br0" timeOffset="8">20172 17974 7569,'1'-10'112,"3"2"0,3 2 0,1 0 1,1 1-1,-2 0 0,1 3 232,2 0 1,-3 2 0,1 0-1,0 0 1,1 2-343,-2 1 1,-2 3-1,-5 5 1,-2 1-1,0 1 1,-3 2-72,-1-2 1,-1-1 0,-4-1 0,0 0-1,1 0 1,3 0 0,2-1 0,2-2 124,-1-1 1,0-3 0,6 2 0,2-1 0,6-3 0,5-1 55,2-1 1,4 0 0,6 0-1,0 0 1,0-1 0,0-1-1,-1-2 1,-1 2-250,-2 0 0,-6 2 137,-3 0 0,-7 0 0,-2 0 0</inkml:trace>
  <inkml:trace contextRef="#ctx0" brushRef="#br1" timeOffset="9">20019 14624 6377,'0'-6'346,"0"1"1,0 4-148,0-3 0,5 3 0,3-3 0,0 4 0,-1 4-121,-3 3 0,-3 3 0,-2 0 1,-2-1-1,-1 1 0,-1 2 0,-1 0 1,1 0-1,0-1-52,3 0 1,-3 3 0,1 1-1,2-1 1,1 1 0,1 1 0,0-1-1,-2 2 14,-1 0 0,2-3 0,-3 1 0,1 0 0,1 0 0,-2 1 0,1 1 0,-1 0 13,1 2 1,-1-2 0,4 0 0,0 0 0,0 0 0,0 2 0,0 2-34,0 1 1,0-4-1,0-1 1,0 0-1,0 0 1,0 2 0,0 0-1,0 1-25,0-2 1,0-4-1,0 3 1,0 0-1,0 0 1,0 1-1,0 0-1,0 0 1,0 0 0,0 3-1,0-2 1,0-1 0,0 2-1,0 0 1,1 2 12,3 0 0,-3-4 0,3 0 1,-3 0-1,-1 0 0,0-1 1,0 0 27,0 0 1,1 0 0,1 2-1,2-1 1,-2 2 0,0-1-1,-2 0 7,0 0 1,0-3-1,1 4 1,1-2-1,2 1 1,-2 1 0,1-1-1,-1-1-26,2 1 1,4-2 0,-2 0 0,2 0 0,-2-1 0,0 0 0,-2-2 6,1 2 0,3-3 1,-5 4-1,0-1 0,-2-2 1,-1 1-1,0 0 15,0 2 1,0 0 0,0 3-1,0-3 1,0-1 0,0 1-1,0 3 1,-1-1-19,-3-1 0,3 3 0,-3-4 0,3 1 0,0-1 1,-2 0-1,0-2-2,0 1 1,2 2 0,1-2 0,0 0 0,0-1 0,0 0 0,0-1-12,0 1 1,1 1-1,2-3 1,0 1-1,0 0 1,-2-1 0,-1 0-1,0 2-70,0-2 0,0 3 0,0-2 0,0 1 0,-1-1 1,-2 1-1,0-2 29,0-1 0,-2 3 0,2-1 0,0 1 0,2-1 0,1 1 0,0-2 29,0-1 0,0-1 1,0 0-1,0 0 1,0-1-1,0 1 15,0 0 0,0-4 0,0 1-8,0 0 0,0-2 1,0 1-34,0 2 0,0-3-624,0 1 1,-1-4 654,-3 0 0,-2-2 0</inkml:trace>
  <inkml:trace contextRef="#ctx0" brushRef="#br1" timeOffset="10">19867 14124 7569,'-11'0'41,"0"0"0,2-2 1,1-1-1,5-4 1,2-3-1,1-1 0,1 0 1,1 0-1,3 0 1,1-1-1,1-1 1,1-3-1,-1 1 90,1-1 1,-2-3 0,0 0-1,-1-1 1,-1-2 0,0 2 0,-1 0-1,0 2 1,-2-1 0,-1-3-133,0-3 1,0 2 0,0-3-1,0 3 1,-1 2 0,-2 0 0,0 2 82,0 1 0,2 4 0,1 0-60,0 2 1,0 7 0,0 5 0,0 6 0,0 4 0,1 0-1,2 1-52,0 0 0,2 0 0,-1 0 0,3 0 0,3 0 0,0-2 0,1-1-71,0-5 1,0 2-1,0-1 1,0-3 0,0-2-1,0-4 68,-1-1 1,1-3 0,0-4 0,0-1 0,-1 0 0,-2 1-1,-2 0 23,-1-2 71,-1 1 0,-1 3 0,1 0 0,-2 0 39,0 0 1,-2 6 0,0 7 0,0 7 0,-2 8 0,0 4-28,-2 0 0,1 2 0,3 2 1,0 1-1,0 1 0,0 2 1,1 0-700,3 1 626,2 4 0,0-6 0,-2 4 0</inkml:trace>
  <inkml:trace contextRef="#ctx0" brushRef="#br1" timeOffset="11">18497 17060 7569,'0'-11'154,"0"0"1,0 1-1,0 1 1,0 6 0,0 6-1,0 6 1,0 3 101,0 2 1,0-2 0,0 4-1,0-2 1,0 2 0,0 0-1,0 1 1,0-1 0,0-1-251,0-1 0,1-2 0,1-1 0,2-1 1,-2 1-314,0 0 0,-2 0 0,0 0 0,-2-1 1,0-2 306,-2-1 0,-4 1 0,2 2 0</inkml:trace>
  <inkml:trace contextRef="#ctx0" brushRef="#br1" timeOffset="12">21977 17136 7569,'1'-6'163,"2"1"0,0 3 1,1 2-1,0 5 0,-1 5 1,0 3-1,-2 1 1,-1 1-1,0-1-8,0 1 0,0 3 1,0-3-1,1-2 0,2-1 1,0-1-1,0 0 0,-2 0-572,-1-1 0,0 1 417,0 0 0,0 5 0,0 1 0</inkml:trace>
  <inkml:trace contextRef="#ctx0" brushRef="#br1" timeOffset="16">16898 16756 7569,'-1'-6'84,"-2"1"1,-2 2-1,1 3 1,-2 5 0,0 5-1,-3 3 1,-2 3-1,-2 2 1,-3 4 0,-1 3-1,-1 2 1,0-1 0,1-1-44,1-3 0,2 0 0,3-1 0,1-2 0,2-2 0,2-1 0,1-3 0,3-1 0,0-1-742,2 0 1,2-4 700,1 0 0,3-4 0,5 2 0</inkml:trace>
  <inkml:trace contextRef="#ctx0" brushRef="#br1" timeOffset="17">17235 16756 7569,'-5'-11'153,"3"6"0,-5 5 1,-2 7-1,-2 7 34,-3 4 1,0 3 0,-4 5 0,-1 3-1,0 1 1,-1-1 0,3-2 0,2-2-384,1 0 0,4-3 0,2-5 0,5 0 0,1-1 0,2-1 196,0-1 0,0 3 0,0-1 0</inkml:trace>
  <inkml:trace contextRef="#ctx0" brushRef="#br1" timeOffset="18">17725 16745 7569,'-17'-5'117,"-3"4"1,6-2 0,0 6 0,2 5 0,0 4 0,-1 4-1,-3 1 46,-1 2 1,3 3 0,-3 2 0,0 2-1,1-2 1,1-1 0,1-2-389,2 1 1,3-4-1,1-1 1,5-1-1,1-3 1,2-1 224,0-1 0,5 0 0,1 0 0</inkml:trace>
  <inkml:trace contextRef="#ctx0" brushRef="#br1" timeOffset="19">18127 16767 7569,'-11'-6'108,"0"1"0,0 6 0,-1 3 0,-1 4 0,-3 5 0,-1 4 55,-2 0 0,-2 6 1,0-4-1,-1 1 0,1 0 1,3 0-1,4-1 0,3-2-951,4-1 0,2-2 788,5-3 0,0 5 0,0 1 0</inkml:trace>
  <inkml:trace contextRef="#ctx0" brushRef="#br1" timeOffset="20">18334 16886 7569,'-5'-6'352,"2"3"1,-4 6 0,-1 4 0,-2 4-284,-1 4 1,0-2-1,0 5 1,0 0-1,2 0 1,0 1-70,2 0 0,-5 6 0,-5 3 0</inkml:trace>
  <inkml:trace contextRef="#ctx0" brushRef="#br1" timeOffset="21">21923 16571 7569,'-11'-17'168,"1"5"0,3 5 0,3-2 0,3 2 0,2 4 0,2 11 0,2 7 0,1 7 0,2 4 0,1 3 111,-2 2 0,1 2 0,-4-2 0,0 0 1,-1 1-1,1 2 0,-1 0 0,1-1 1,0-1-303,-2-3 1,3 1 0,-1-5 0,-1 0 0,1-4 0,-1-1 0,1-3-1,0-2-399,-1-1 0,1-2 0,-3-2 0,2 1 0,1-1-1733,2-3 2155,-3-2 0,7 0 0,-4 1 0</inkml:trace>
  <inkml:trace contextRef="#ctx0" brushRef="#br1" timeOffset="22">22477 16593 7569,'-4'-11'30,"-2"1"1,-5 4-1,1 6 1,0 6-1,1 5 1,-3 5 84,0 5 0,-5 5 0,-1 4 0,-2 0 1,1 3-1,2 1 0,1-2 0,3-2 1,1-1-276,1-1 0,4-2 0,1-7 0,0-2 0,1-1 0,0-3 1,3-1-1410,0-1 1569,2-5 0,0 4 0,0-4 0</inkml:trace>
  <inkml:trace contextRef="#ctx0" brushRef="#br1" timeOffset="23">22684 16756 7569,'-16'0'48,"4"0"0,-1 2 0,3 4 0,3 6 0,-1 4 0,-3 3 0,-4 2 0,-3 2 132,-2 2 1,-1-2 0,2 4 0,1-2 0,-1 0 0,3 0-1,1-2-365,3-2 1,5-3-1,1-1 1,1-1-1,2-3 185,2-1 0,-4 4 0,-1 1 0</inkml:trace>
  <inkml:trace contextRef="#ctx0" brushRef="#br1" timeOffset="24">23271 16799 7569,'-21'-11'-6,"0"5"1,3 4 0,4 4 0,1 6 0,3 1-1,-1 3 1,-1 2 0,-2 1 190,0 2 0,-4 1 1,2 4-1,0 0 1,1 0-1,1-1 0,2 1-376,1 0 0,2 0 1,0-2-1,3-1 191,1 0 0,-3-1 0,2 3 0</inkml:trace>
  <inkml:trace contextRef="#ctx0" brushRef="#br1" timeOffset="25">23598 16908 7569,'-11'-11'173,"0"5"0,0 4 0,0 4 0,-1 5 0,-1 4 0,-3 2-31,-1 2 1,0 4 0,-2-2 0,2 1 0,1 0 0,3 1 0,1-1 0,2-1-641,3-2 0,2 0 0,5-4 498,0 0 0,5 4 0,1 2 0</inkml:trace>
  <inkml:trace contextRef="#ctx0" brushRef="#br1" timeOffset="26">23957 17082 7569,'-22'0'205,"4"5"0,1 3 0,0 4 0,1 4 0,-2 1 0,-1 2 0,-4 2-205,0 1 0,-5 9 0,0 3 0</inkml:trace>
  <inkml:trace contextRef="#ctx0" brushRef="#br2" timeOffset="27">20063 18126 7569,'0'-7'83,"-1"1"1,-2 0-1,0 2 1,0 3 0,2 6 57,1 3 0,-4 3 0,1 0 0,0 1 0,2 1 0,1 2 0,0-2 1,0-1-1,0-1 0,1 0-190,3 0 0,-3 0 0,3 0 1,-2-2-1,1 0-863,0-2 960,1 0 0,-3-2 0,2-5 0,0-6 0,0-5 0,-1-2 1,0-3 35,2-1 1,0 0-1,-3-2 1,1 0 0,2-3-1,0-2 1,-1 0 0,2 1-79,1 1 0,-4 0 0,3 2 0,-1 0 0,1 3 0,0 0 0,1 2 15,0-1 1,0 1 0,1 5 0,-2 0-1,-2 1 1,2 3 0,0 0 111,0 0 1,3 3 0,0-3 0,1 0-1,2 1-45,0 0 0,0 1 0,0 4 1,0-1-1,0-1 0,-1-2-147,1 2 1,0 0 0,0 2 0,0 0-1,0 0 1,0 0-207,0 0 1,-4 0-1,-1 2 1,0 0 0,0 2 264,2-2 0,2 4 0,1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32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7138 8646 7569,'0'-8'0,"1"2"0,2-1 534,1 1-300,5-2 1,-4 1 436,2-1 32,-2 6-40,0-4-315,-3 6 65,3 0-334,-5 0 0,-4 7 69,0 4 1,-4 2 37,5 6 1,-2 0-53,1 4 1,1 4-133,-4-1 1,3 6 95,-4-2 1,4 3-137,-3 2 1,4 3-54,-1 0 1,-1 0 93,2-4 1,-2 2-42,1 2 0,2-4 37,-1 0 1,1-1-103,2-6 1,0-4 42,0-4 1,2-2 28,1 3 1,0 0 24,5-5 1,-2 0-2,2-3 1,2-1-18,-3 1 1,3-5 19,2 1 0,-1-6-4,1 2 1,-1-3 4,1-1 1,0 0 1,3 0 0,-2-1-14,2-3 0,-2 2-2,-1-6 0,-1 4-106,0-3 0,1 0-159,-1 0 0,-3-2-1116,-1 5 1004,1-5 0,-2 7-469,-2-6 0,-3 4 863,-1-3 0,0-1 0,0-3 0</inkml:trace>
  <inkml:trace contextRef="#ctx0" brushRef="#br0" timeOffset="1">7047 9148 7569,'1'-10'903,"3"2"-540,2-2 0,7 8 72,2-6 0,3 4-17,5-3 1,-1 4 152,1-1-422,0-2 0,4 3-19,-1-4 1,2 4 52,-1-1 1,-4-1-319,0 2 0,-2-1 164,-6 4 1,-3 0-2081,-4 0 2051,-6 0 0,3 0 0</inkml:trace>
  <inkml:trace contextRef="#ctx0" brushRef="#br0" timeOffset="2">2947 9068 7569,'0'-6'-18,"3"-1"40,1 4 1,5 1 180,-1-1 1,-2 0 244,2-1 0,-1 3-173,5-3 0,3 3-71,0 1 1,2-4-126,-2 0-55,-2 0 1,8 3 80,-2-3 1,-2 3 10,-2-3 0,1-1-182,0 1 0,-1 1 64,-4 3 1,4 0-373,1 0 1,-1-2 178,-4-1 0,1 1-948,-1-2 1143,1 3 0,4-4 0,2-1 0</inkml:trace>
  <inkml:trace contextRef="#ctx0" brushRef="#br0" timeOffset="3">3598 8646 7569,'-7'-5'28,"-3"3"367,9-8 625,-4 9-389,5-4-404,0 5 1,4 5-22,-1 2 1,1 5-24,-4 3 1,4-1-47,0 5 1,0 0 1,-4 4 1,3 4-126,1-1 0,0 6-106,-4-2 0,1 3 68,3 2 0,-3-1-223,3 0 0,-3 0 123,-1 1 0,-3-2-210,-1-3 1,-4-2 149,4-5 1,1-1-40,3-3 1,0-2 51,0-1 1,1-5 74,3 0 0,2 1-49,5-5 211,1-1 1,-1 2 55,1-4 0,-1 0-101,1-4-183,-1 0 1,0 0 103,1 0 1,-1 0-83,1 0 0,-1-4 2,0 0 1,1-4-166,-1 0 1,1-2-4,-1-2 306,1 1 0,-1-6 0,0 0 0</inkml:trace>
  <inkml:trace contextRef="#ctx0" brushRef="#br0" timeOffset="4">3529 9080 7569,'0'-12'585,"1"6"177,3 2 0,2-1-382,6 1 0,-1 0-1,1 4 0,0-1-143,4-3 0,-2 3-49,5-3 1,0 2-96,4-2 0,-4 3-155,0-3 1,-2 1-1373,2-1 1050,3 3 1,-9-4 384,2 5 0,3-5 0,-1-1 0</inkml:trace>
  <inkml:trace contextRef="#ctx0" brushRef="#br1" timeOffset="5">8234 8017 7569,'-6'6'34,"-4"-5"92,9 4 99,-9-5 80,8 0 160,-3 0 324,5 0-606,0-5 1,0-2-9,0-4 0,5-2-43,3-2 0,2-3-21,1-4 0,3-6-17,5-3 0,2-3 78,9-4 0,6-13-489,-16 21 0,2-1 0,2-4 0,2-2 353,3-3 1,-1 0 0,2-2 0,0 0-38,4-5 0,1-1 0,0-3 0,1-2-313,-10 14 1,1 0 0,0-1 0,1-1 0,1 0 0,0 0 314,1 0 1,0 0 0,1 1-1,0 0 1,0 1 0,1 0-1,2-2 1,0 0-1,1 1 1,-1 1-1,-1 0 1,2 0-19,1-1 0,1-1 1,0 1-1,-2 1 1,-1 1-1,1 2-2,-1 2 0,1 1 1,-1 1-1,-2 1 1,1 0-1,-2 1-223,13-12 0,0 0 1,-4 6-1,0 1 229,-4 2 0,0 2 1,-2 3-1,-1 1-62,-2 2 1,-1 1-1,0 1 1,0 0 68,-5 2 1,-1 0 0,21-14 9,-7 4 1,-3 6 329,0-2 1,-2 8-348,-3 4 0,2 0 969,-6 3 0,-4-2-1131,-7 7 0,-2 2 1400,-2 1-1584,-4 2 493,-2 2 0,-5 2-506,0 2 1,-7 2-21,-4 5 392,0 6 0,-16 1 0,3 4 0</inkml:trace>
  <inkml:trace contextRef="#ctx0" brushRef="#br1" timeOffset="6">8200 7926 7569,'-1'-6'-92,"-3"2"20,3-2 1,-4 3 371,5-5 347,0 6-148,0-3-254,0 0 0,-2 3 302,-1-1-120,1 1 7,-3 2-67,5 0-346,-5 0 1,4 5 130,-3 3 1,2 2-222,-2 2 0,1 4-55,-4 3 0,3 3-26,-4 1 0,6-1-132,-2 1 1,1-1 126,0-3 1,1 1 2,-1-5 0,1 1 86,2-5 0,0 0 53,0 1 0,0-4-140,0-1 323,0-4 12,-5 2 220,4-5 14,-4 0-219,5 0-25,5 0 1,1-4-59,6 0 0,-1-5-35,0 2 0,1 0 26,-1 0 0,6-1-95,2-3 1,2 2 30,2-3 1,0 6-13,0-9 0,-4 5-60,0-6 1,-1 8 54,1 0 1,-4 4-375,-7-4 235,2 6 0,-8-3-194,6 5 53,-5 0 256,-9 5 0,-6 1 0,-11 6 0</inkml:trace>
  <inkml:trace contextRef="#ctx0" brushRef="#br1" timeOffset="7">2832 7938 7569,'-6'-7'-4,"1"-3"133,5 4 77,0-6 1,1 1-213,3-1 0,-1 1 97,4 0 0,1-1-119,3 1 1,1 3 3,-1 0 0,2-2 15,2-1 1,-1-7 60,5 7 0,-1-3-34,1 2 1,4 1 13,-1 0 1,3-5 17,5 1 0,-3-1-4,3 0 1,2 2-16,6-5 0,3 0-141,4-4 0,2-1 119,3-2 1,3-3-249,-23 12 0,1-1 0,1 1 0,1 0 211,3 0 0,0 0 0,-1-1 0,1 0 40,2-1 1,0 0 0,1 1-1,0-1-31,2-2 0,1 0 0,-1 2 1,1 0 23,1-2 1,1 0 0,-2 2 0,0 0-301,2-1 1,0-1 0,-1 0 0,1 1 294,2-1 0,0 0 1,-1-1-1,0 1 49,-2 2 0,1 0 0,2-2 0,0 0-5,-1 2 1,1 0 0,-1-2 0,1 0 37,2 2 0,-1 0 0,1 0 0,0 0-65,-3 2 1,1 0 0,3-2 0,1 0 7,-2 0 1,-1-1 0,4 1 0,0-1 23,2 1 1,0 0 0,-2 1 0,0 1-18,-2-3 0,1 1 0,4 1 0,1 1-35,-4-1 1,1 2 0,1 1-1,0 0 31,-3 2 1,-1 0-1,-1-1 1,-1 0-55,-3 1 0,0-1 0,4 1 1,0 0 24,-2 1 0,0 1 0,0 1 0,0 1 13,-3-1 0,-2 1 0,2-1 1,-1 1-189,2-3 1,0 1-1,0 1 1,1 1 219,-3-1 0,-1 1 0,3 1 0,0 1-22,-2-3 1,0 1 0,1 1 0,1 0-3,-2-1 1,0-1 0,4 1 0,-1-1 8,-1-1 1,0-1 0,5 1 0,0 0 1,-2-1 0,1 1 1,1-2-1,1-1-53,-1 1 0,1-1 0,4 0 0,1 0-253,-2 1 1,1 0 0,3 0-1,1 0 219,-1-2 1,0 0 0,-1 0 0,0 1 33,-1-1 1,0-1 0,1 2 0,0-1-9,-4 1 0,-1 2 0,-1 1 0,0 1 36,-2-1 0,-1-1 0,0 2 0,0 0-16,-3-1 1,0-1 0,2 1 0,-1-1 85,-5 1 1,0 0 0,5-1-1,0 1-24,-1-1 0,0 1 1,-1 1-1,0 1 15,-5-1 1,0 1 0,7-1 0,0 1-15,-1-3 0,0 1 1,3 1-1,0 1 66,-5-1 1,-1 1-1,1 0 1,-1 0-19,-3-1 0,0 1 0,3 0 0,-1 2-19,-1 1 1,-2 0 0,-3 1 0,-2-1 318,22-6 1,-7 5-335,-6-1 1,-2 6-97,-9-2 0,-3 2 959,-8 2-911,-3 0 1,-8 0 757,-1 0 0,-5 0-790,-2 0 1,-5 0 232,-7 0 0,-9 0-220,-6 0 0,-4 0 0,-2 0 0,2 0 0,-1 0 0,2 0 0</inkml:trace>
  <inkml:trace contextRef="#ctx0" brushRef="#br1" timeOffset="8">2889 7823 7569,'-7'0'-60,"-1"0"65,6 0 1,-5 0 316,4 0 44,1 0-63,-3 0 321,5 0-243,0-5-5,0 4-103,0-4 11,0 5-265,-5 5 1,3 1-106,-6 6 1,2 4 50,-2 3 0,-2 2-35,2-2 0,-2 2-39,-1-2 1,-1 3-69,1 1 1,1-2 30,2-2 0,-1-2 52,5-6 154,1-5-96,3 0 1,5-6 179,2 0 1,5-2-51,3-2 1,-1-2 31,5-5 0,0-5-35,4 1 0,0 0-29,-1 4 1,1-1-30,0 1 1,0-1 29,0 1 0,-4 5-405,0 2 243,-5-3 0,2 6-1085,-4-3 1184,-6 8 0,-1 3 0,-5 4 0</inkml:trace>
  <inkml:trace contextRef="#ctx0" brushRef="#br1" timeOffset="9">11307 4945 7569,'0'-11'-36,"0"3"19,0 1 0,0 3 373,0-4-199,0 6 0,0-5 514,0 3-87,0 3-354,0-4-9,0 5 1,0 5-88,0 3 1,0 3-25,0 4 0,-2 3-147,-1 5 1,1 1 22,-1 3 0,1-2-72,2 6 0,0-6 41,0 2 0,0 1-70,0-2 0,0 0 39,0-7 0,0 1 52,0-5 0,0 0 2,0-3 0,0-1-10,0 1 96,-5-1 1,4-3-67,-3-1 0,2-4 241,-2 1-205,2-3 225,-3-1-140,0 0-52,4 0 0,-4-1-24,5-3 1,4 1 1,0-4 0,4 0-100,0 0 0,2 0 94,2 4 0,-1 1-102,0-1 0,5 0 86,-1-1 1,4 3 47,-4-3 0,6 3-14,-2 1 0,2 4 14,2-1 0,0 5-62,0-4 1,-6 5 3,-1-2 0,0 0-82,-1 0 1,-3 2 102,-5 6 0,0-2-199,0 2 0,-2 2 53,-5-2 1,-1 5-45,-3-1 1,-2 2 75,-5-2 0,-5 2 42,1-2 0,-1-2-2,0-2 1,-1 2 81,-6-2 1,-1 0-28,-3-4 1,3 1-48,-3-1 1,2-3 119,-2 0 1,4-6-78,1 2 1,0-3 17,7-1 1,0 0-164,3 0 1,5-1-208,-1-3 1,4 2-1137,-4-6 805,6 0 672,-3-3 0,5-6 0,0 0 0</inkml:trace>
  <inkml:trace contextRef="#ctx0" brushRef="#br1" timeOffset="10">11318 4922 7569,'0'-11'128,"0"0"0,0 3 156,0 0-180,0 6 508,0-8-109,0 8-251,0-3-57,5 5 0,5-4-48,6 1 1,4-1 35,-1 4 1,2 0-151,2 0 1,1 0 94,3 0 1,-2 0-111,6 0 0,-6 0 9,2 0 0,1 0-112,-2 0 0,1-1-12,-4-3 0,0 3 115,0-3 0,-2-1-123,-2 1 0,-6 0-41,-5 4-626,-1-5 313,0 4-125,-2-4 584,-5 5 0,-11 0 0,-1 0 0</inkml:trace>
  <inkml:trace contextRef="#ctx0" brushRef="#br1" timeOffset="11">12255 4968 7731,'0'-6'453,"0"1"0,-5 8-237,-3 1 1,2 5 138,-2-1 1,0 7-214,-3 4 0,-1 3-73,1 0 1,-2 6 6,-2 3-50,2 2 1,-8 5 100,2 0 1,-3 4-146,-1-4 0,2 0-180,2-4 0,-1-1 135,4-2 0,-3-3-85,4-6 1,0 0-86,3-3 195,1 3 0,3-11 38,1 0 34,4 1-198,-2-11-203,5 4-235,0-5 403,0-5 1,0 3 198,0-6 0,0-5 0,0-4 0</inkml:trace>
  <inkml:trace contextRef="#ctx0" brushRef="#br1" timeOffset="12">11912 5014 7569,'0'-12'106,"0"1"0,4-1 233,0 1 0,4 5-182,0 2-62,-3 3 0,0-1 236,-5-1-19,0 1-894,0-3 0,4 10 119,0 3 463,0 2 0,1 7 0,1 0 0</inkml:trace>
  <inkml:trace contextRef="#ctx0" brushRef="#br1" timeOffset="13">12163 5596 7785,'0'8'1228,"0"-1"-518,5-4 544,-3 7-829,3-9 0,-4 4 886,3-5-518,-3 6-380,4-5-24,-5 4-1280,0-5 1,5 5 0,1 1-1</inkml:trace>
  <inkml:trace contextRef="#ctx0" brushRef="#br2" timeOffset="14">13906 6942 7569,'-6'-5'308,"-4"3"-66,8-3 1,-6 10-95,4 3 0,-4 0-3,4 3 1,1-2 14,3 6 1,0 1-9,0 0 0,0 4 9,0-1 1,0 2-115,0 2 1,0 0 73,0-1 0,0 5-97,0-1 1,0 6-60,0-2 0,0 3 44,0 1 1,0 0-19,0 0 0,0-1 36,0-3 0,0 2-127,0-6 1,1 1 31,3-4 0,-3-2 48,3-2 0,1 1 27,-1-5 1,3 1-2,-3-5 1,1-1-199,-1-2 129,-3 2-202,4-4 151,-5 0-440,0-1-864,0-5 1418,0-5 0,-10-1 0,-3-5 0</inkml:trace>
  <inkml:trace contextRef="#ctx0" brushRef="#br2" timeOffset="15">13713 7033 7569,'0'-15'130,"0"-1"7,0 1 1,4 4 107,-1 0 1,6-2-1,-1-2 1,2 2-37,1-2 0,5 2 12,-1 2 0,5 0-57,-1-1 0,2 5-11,2-1 0,1 2-14,2-2 21,-2 3 1,9 1-126,-2 1 1,-2-1 78,1 4 0,-1 5-164,1 2 0,-1 4 33,-2 0 1,-4 4-50,-1 0 0,1 2 31,-4-2 1,-3-1-48,-1 5 0,-3-2-45,-5 2 0,-2 3-82,-5-3 0,-5 1 57,-2-1 1,-12 2 98,-4-2 1,-10 3 107,-5 0 0,1-3-73,-13 0 0,5-1-119,-8 1 0,0 1 174,-4-5 1,9-1 21,3-6 1,8 0-71,3-4 0,10 0-156,9-4-389,7 0 556,28-5 0,-1 0 0,21-5 0,-4 1 0,-1 0 0,3 2 0</inkml:trace>
  <inkml:trace contextRef="#ctx0" brushRef="#br2" timeOffset="16">14826 6578 7317,'0'-6'355,"0"1"0,0 6-74,0 3 1,-1-3-54,-3 3 1,2 2-28,-6 2 0,1 2 22,-5 1 1,0 2-41,-4 2 1,3 3 7,-6 4 0,3 2-23,-2 3 1,2-2-1,-3 6 1,6-5-62,-3 4 1,4-2 31,0 6 0,1-2-160,0 6 1,-1-3 59,1-1 1,0 4-96,-1 0 1,6 0 34,2-4 0,3 0-53,1 0 0,0-1 24,0-3 1,0 2 36,0-6 1,4 4-113,-1-3 0,5 4 72,-4 0 0,3-2-30,-3 1 1,5 0 61,-1 4 0,-2-3 11,2-1 0,-1-5-18,4 2 0,5-3 124,-1-1 0,5-2-15,-1-2 0,2 1-25,2-5 0,0 0-6,0-3 1,-6-1 12,-2 0 1,2 1 80,-2-1 1,0-3-48,-4-1 1,-3-3-143,0 4 0,-5-6 155,5 2-404,-6-3-225,9-1-245,-5 0 289,0 0 0,-1-1 4,-5-3 471,0 3 0,5-14 0,2 2 0</inkml:trace>
  <inkml:trace contextRef="#ctx0" brushRef="#br2" timeOffset="17">15054 7021 7569,'0'-6'603,"0"1"-145,0 5-229,0 5 0,0 1 17,0 6 0,0 0-51,0 3 0,0 4-8,0 8 0,0 1 8,0 2 0,0 3-166,0-3 0,0 3-71,0 1 0,-2-1-71,-2-3 0,3 2-146,-3-6 0,3 1 157,1-5 1,0 1-122,0 0 0,4-5 58,0-3 1,1-3-147,-1 0 0,-2-5-178,6 1 174,-6-6 0,5 3 315,-4-5 0,-1 5 0,3 2 0</inkml:trace>
  <inkml:trace contextRef="#ctx0" brushRef="#br2" timeOffset="18">14985 7135 7569,'0'-11'306,"0"-1"-61,0 1 0,0 3 411,0 1-394,0-1 1,2 2 117,1 2 1,0 4-168,5 4 0,0 2-30,8 5 1,-3 6-135,6 2 0,0 4 112,4 3 1,0-1-241,-1 6 0,1-5 90,0 4 1,0-4-131,-1 0 0,1-3-30,0-4 1,-4 2-76,0-2 0,-5-2 75,1-2 0,-3-3 61,0 0 0,-1-1 164,0 0 1,-3-3-76,0 0 393,-6-6-98,3 3 131,-5-5 1,0-1-107,0-3 1,0-2 10,0-6 1,-1 0-1,-3-3 0,3-3-80,-3-5 0,3-1-199,1-2 0,0-3 110,0-5 0,0-4-224,0 0 1,0-5-87,0 1 1,1-1-61,3 2 0,-3-2 70,3 5 0,-2 0-9,2 4 0,-3 5-201,3 3 1,-3 3 126,-1 4 0,-3 2-774,-1 6 637,-5 0 1,8 3-796,-3 1 656,3 4 0,5 3-54,-1 8 1,6 3 38,-1 4 511,2 3 0,6 5 0,2-1 0</inkml:trace>
  <inkml:trace contextRef="#ctx0" brushRef="#br2" timeOffset="19">15610 7249 7569,'7'-8'152,"-4"0"262,-1 6-47,-2-8 418,5 8-158,-4-8-10,4 9-411,-10-4 1,-1 6-103,-6 3 1,3 2 36,-2 6 0,2 3-74,-6 0 1,2 5-118,2-1 0,3 3 40,1 0 0,1 1-30,-2 0 1,3 0-11,5-1 1,0 1-229,0 0 1,5-2 40,3-2 1,5 1-68,3-5 0,4 1 153,-1-5 1,2-3 72,2-1 1,0-4 196,-1 0 0,1-5-65,0-2 1,0-5 42,-1 2 1,1-7-64,0-1 1,-2-4 298,-2 4 0,-4-6-101,-7 2 1,-3-2 10,-5-2 1,-1 1-302,-3-1 0,-9 0-237,-9 0 1,-1 2-356,-4 2 0,-6-1 322,-1 5 1,-2 1-482,2 6 0,3 3 809,1 5 0,10 5 0,-2 2 0</inkml:trace>
  <inkml:trace contextRef="#ctx0" brushRef="#br2" timeOffset="20">15997 7249 8408,'0'11'182,"3"2"-57,1 2 0,0-1-75,-4 4 0,1 0-6,3 1 1,-2 1 80,6-5 1,-4 4-200,3-3 0,0 2 32,0-2 0,2-1-36,-5-4 1,1-3 46,-1-1 0,-3-3 19,3 4 151,-3-6-119,-1 8 1,-1-8 83,-3 1 0,1-1-67,-4-2 0,3-4 180,-3 0 1,3-5-43,-4 2 1,4-4 50,-3 0 0,3-2-99,-4-2 0,6-2-37,-2-6 1,3 0-49,1 1 0,5-1-139,3 0 1,2-3-222,1-1 1,4 4 169,0 4 0,4 4-59,-4-4 0,8 9 28,-4-1 1,5 7-219,-5 0 1,-3 3 396,-1 1 0,3 10 0,0 3 0</inkml:trace>
  <inkml:trace contextRef="#ctx0" brushRef="#br2" timeOffset="21">16371 7203 7569,'-6'-11'-259,"1"4"1,5 1 1100,0 2-429,0 3-109,5-4 0,-4 10-119,3 3 0,1 3-48,-1 4 0,4 3-101,-5 5 0,6-1-64,-1 1 1,-2 0-130,2-1 0,-2-3 135,2 0 1,0-1-143,-4 1 1,4-3-30,-4-4 156,-1-1 1,-1-1 41,1-2 0,-1-2 214,1-2 6,-1-3-104,-2 4 265,0-5-36,0-5-147,-5-1 1,3-6-41,-1 1 0,1 0-129,2-1 0,0 0 15,0-3 0,0 1-123,0-5 0,0 1 53,0-1 1,0-1 75,0 5 0,4-4-145,0 4 1,3-4-71,-3 4 100,5-1 0,-6 6 39,4 3 10,-4-3 1,3 8-87,-2-1-38,-3 1 0,8 7-31,-5 3 0,3 2 81,-3 1 0,4 2-19,-5 2 0,2-2 32,-1 2 0,-2-2-40,1-2 0,0 0 16,1 1 1,-3-5 188,3 1-6,2-6 151,-5 8 148,9-8-148,-8 3-100,8-10 1,-8 2-41,6-4 0,-4-1 95,3-3 1,-3-1-97,4 1 0,-1-2-68,4-2 0,1 1 9,-1-5 1,4 4-101,0-4 1,1 5 19,-5-1 1,-3 0 46,-1 4-52,1-3 0,2 11 75,-3-4-47,3 4 1,-7 3 18,5 8 0,-6 6 55,2 1 1,-2 9-27,2-1 0,-3 7-13,3 0 0,-1-1-209,1 1 1,-3 0 68,3 0 1,1 1-260,-2-4 1,5-4 138,-4-4 1,3-6-252,-3 3 255,5-4 0,-4-4 240,3-1 0,7-4 0,-3 2 0</inkml:trace>
  <inkml:trace contextRef="#ctx0" brushRef="#br2" timeOffset="22">17258 7146 7569,'-7'-6'20,"2"0"283,5 2-120,-5 3 1,3-6 502,-6 4-427,6 1 0,-7-4 329,5 2-431,-5 3 1,3-4 22,-6 5 1,5 1-59,-1 3 0,-1 2-93,-6 6 0,3 0-158,-3 3 0,1-1 107,-2 5 1,8-4-221,-4 4 0,3-4 127,-2 4 1,5-1-163,2 1 1,3 1 81,1-5 1,0 0-12,0-3 0,1-5 134,3 1 0,-2-4-26,6 3 1,-1-4 146,5 1 0,-1-3-77,1-1 0,0 0 135,3 0 0,-2-5 43,2-3 1,-2-1 38,-2 2 0,0-3-46,1 2 0,-2-2 63,-3-1 0,2-4-50,-5-1 0,1 1-59,-1 4 0,-3 3 50,3 1-44,-3-1 1,-1 1-209,0-1 164,0 5-296,0-2 103,0 16 1,0-4 90,0 8 0,-1 3-30,-3 1 0,3-1 58,-3 0 0,3 1-60,1 4 1,0 0 47,0 0 1,5-6-54,3-2 0,2 2 50,1-2 0,0-4 100,1-3 1,-1-4-52,0 3 0,1-4 93,-1 1 1,4-3-334,0-1 1,2-1 82,-2-3 0,-1-1-174,5-3 0,-5-2 312,1 2 0,3-2 0,-1-1 0</inkml:trace>
  <inkml:trace contextRef="#ctx0" brushRef="#br2" timeOffset="23">17610 6669 7569,'0'-11'263,"5"-1"0,-4 5 399,3-1-119,-3 6 104,-1-3-203,0 5-242,5 5 0,-4 2-7,3 8 1,1 3-13,-1 5 1,4 5-143,-5 2 1,3 3 117,-3 1 0,-1 4-144,1 0 1,0 4 9,1 0 1,-3 2-124,3 2 1,1-1 35,-1 1 0,4-5-43,0 1 1,-2-9 51,2 1 1,-4-8 89,3 1 0,-4-3 81,1-1 1,1-4-69,-2-1 1,1-4 202,-4 1-87,5-2-17,-4-2 8,4 1-538,-5-6-23,0-1-2047,0-5 2451,-5 0 0,-1 0 0,-5 0 0</inkml:trace>
  <inkml:trace contextRef="#ctx0" brushRef="#br2" timeOffset="24">18189 6578 7569,'0'-11'3,"0"0"1,4 3 127,0 0 190,0 6 118,-4-3 120,0 5 0,-2 6-331,-1 5 1,-4 7-23,-4 9 1,-4 3 30,0 8 0,-2-2-48,2 6 1,4 1-2,-1 6 1,1-2-6,3 2 1,0-6-1,0-1 1,-1-4-138,5 3 1,-1-3 29,1 4 0,3-6-623,-3 2 0,3-2 293,1-2 0,1 0-5,3 0 1,3 0 87,4 0 1,0-5 99,1-2 1,0 0 168,3 0 1,-2-4-99,2-4 0,-6-4 129,-1 4 0,-1-6-78,4 3 1,1-5 19,-1-3 1,-3 0-29,-1-4 1,1 4-582,3-4 263,1-1-635,-1-3 910,0 0 0,-4 0 0,-2 0 0</inkml:trace>
  <inkml:trace contextRef="#ctx0" brushRef="#br2" timeOffset="25">18360 7055 7569,'-5'-17'192,"2"0"288,-5 6-697,6 0 41,-3 4 626,5 2 0,0 6-173,0 3 1,-1 4-193,-3 7 1,1 3-31,-4 4 1,0 2-79,0 3 0,-2 2 66,5 5 1,0-4-67,4 1 1,0-5-214,0 4 0,2-4 113,2 0 0,3-7-120,8-4 0,-2-2 64,2-2 0,3-1 170,1-2 1,2-3 22,2-5 1,3-5 183,1-3 0,3-3 94,-3-4 0,3 1-128,-4-5 1,1 0 32,-4-4 0,-6 1-56,-2-1 1,-7-4 38,-4 1 1,-3-6-51,-1 2 1,-10-3-289,-5-1 0,-7 0 94,-4 0 1,-3 1-286,-5 3 0,0 6 36,0 5 0,0 10-91,-1 1 0,8 6 74,4 2 0,1 6 28,7 6 0,5 4 302,6 7 0,3 10 0,1 2 0</inkml:trace>
  <inkml:trace contextRef="#ctx0" brushRef="#br2" timeOffset="26">18700 7521 7569,'2'-10'251,"2"3"0,2 1 65,5 6 391,-4 0 46,3 0-464,-9 6 0,8 0-101,-6 5 0,1 2-122,-4 2 1,0 3-177,0 4 1,0-3 91,0 0 1,0 0-348,0 4 1,0 0 220,0-1 1,-4-4-198,1-3 1,-5-2-94,4-2 0,1 1 434,3-1 0,-5 0 0,-2 1 0</inkml:trace>
  <inkml:trace contextRef="#ctx0" brushRef="#br2" timeOffset="27">19041 6908 7569,'-1'-22'464,"-3"3"-318,3 3 1,-4 5 314,5-1 344,5 6 10,-4-4-510,4 8 1,-5 2-183,0 8 1,-3 8 43,-1 7 1,-1 6-75,1 9 0,3 3 90,-3 4 1,3 3-297,1-3 1,0 3 125,0-6 1,1-3-288,3-1 0,-3-4 91,3-4 0,1-2-42,-1-5 0,-1-5 71,-3-3 1,4-3-49,0 0-713,0-1 286,-4 0 629,0-4 0,0 3 0,0-4 0</inkml:trace>
  <inkml:trace contextRef="#ctx0" brushRef="#br2" timeOffset="28">19166 6590 7569,'0'-18'0,"0"2"-84,0 4 153,5 6 542,-3-4 743,3 3-881,-5 1 0,1-3 200,3 5-586,-3 1 1,8 8 60,-5 2 0,4 8 36,0 4 1,6 3 41,1 1 1,5 4 51,-1 4 1,4 5-197,3 2 0,-2 1 113,3-1 0,-7-1-298,-1 4 1,-4 1 235,4 4 0,-5-5-209,1 1 0,-6-1 45,-1 5 0,-6-4-145,2-1 1,-3-4-1,-1 1 1,0-2-43,0 2-1,0-6 7,0 2 1,-4-4-81,1 0 0,-6 2 21,1-6 1,-2 1 72,-1-4 1,-1-1 55,1 1 1,-4-5-109,0-3 1,0 0-936,3-3 1185,1 1 0,-1-6 0,1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35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20341 6875 7569,'0'-6'949,"0"1"-659,-6 5-271,0 5 0,-5 1 44,-1 6 0,1-5-72,-1 1 1,-3 1 53,0 6 1,-4-2-101,4 2 0,-6-2 35,2-2 1,3 4-32,1 1 0,-3-1 48,-1-4 0,2-1 45,2-2 1,-1 2 16,0-2 1,0 1-2,1-2 62,2 3 0,-3-7-30,4 5-66,6-6 1,-1 4 89,4-2-171,1-2 116,-3 3-13,5-5 15,0 0-14,0 5-20,5-4 1,2 5-7,4-2 0,1-3 66,-1 3 1,2-3-49,2-1 0,3 4 102,4 0 0,3 0-72,1-4 0,0 4-26,4-1 0,-3 1-5,3-4 1,-4 0-1,0 0 1,-3 0-84,-4 0 1,1 0 63,-4 0-425,-1 0 122,-4 0-443,1 0 310</inkml:trace>
  <inkml:trace contextRef="#ctx0" brushRef="#br0" timeOffset="1">20398 7172 7310,'-2'0'-154,"-9"0"154,-4 0 0,-3 5 0,-5 2 0</inkml:trace>
  <inkml:trace contextRef="#ctx0" brushRef="#br0" timeOffset="2">19941 7412 7690,'-7'0'589,"2"0"1,7 0-432,1 0 1,0 0 27,5 0 1,-1 0 0,5 0 1,-1 0-1,1 0 0,3 4 6,0 0 1,5 0-134,-1-4 0,3 1 74,1 3 1,0-3-118,-1 3 1,0-3 32,-3-1 1,1 0-82,-4 0 0,3 0 42,-4 0-117,0 0-351,-4 0-432,1 0-653,-6 0 1542,-1 0 0,-5 5 0,0 1 0</inkml:trace>
  <inkml:trace contextRef="#ctx0" brushRef="#br0" timeOffset="3">21174 6373 7569,'2'-7'-40,"1"4"92,-1-4 385,3 6 0,-5-4 1515,0 5-1810,0 5 1,0-2 23,0 4 1,4-3 110,-1 4 0,6-1-81,-1 5 1,2-1-23,1 1 0,2-1 20,2 0 0,-2 2-6,2 2 1,2-1-81,-2 5 1,4 0 96,-4 4 0,6 1-150,-2 3 1,2-2 10,2 6 0,0-5-72,0 5 0,-4-3 65,0 6 1,-2-2-108,3 6 1,-3-3-82,-1 0 1,-4 3 70,3 0 0,-6 1-36,-1-1 1,-6-4 19,2 1 0,-2-1-97,-2-4 0,0 0 25,0 0 0,-4 1 31,0 3 1,-5-4 12,1 1 0,0-1-2,0 4 1,-2-4-14,2-4 1,-3 2 45,-4-1 0,2 1 2,-2-2 1,1-3-11,-2 0 0,4 0-17,-4-4 0,4-3 13,0 0 1,1-4 107,0 0 1,3-1-62,0 1 1,5-5 131,-5 1-250,5-6 77,-2 9-174,0-10 162,4 4-573,-4 0 140,5-4-503,0 4 1025,0-5 0,0-5 0,0-1 0</inkml:trace>
  <inkml:trace contextRef="#ctx0" brushRef="#br0" timeOffset="4">21985 7035 7569,'0'-6'263,"0"1"-7,5 5-81,-3-5 0,8 3 28,-3-1 0,0 1 62,0 2-139,1 0 0,7 0 57,0 0-65,1-5 1,-4 4 10,3-3 1,3 2-3,5-2 1,0 1-86,0-4 1,0 4 80,-1-1 1,3-1-161,1 2 1,-3-5 93,0 4 1,-2 0-202,-5 4 0,-5-1-156,-3-3-10,-6 3-205,8-4 1,-10 5 197,0 0 0,-5 1-781,-6 3 1098,-6-3 0,5 9 0,-5-3 0</inkml:trace>
  <inkml:trace contextRef="#ctx0" brushRef="#br0" timeOffset="5">21962 7275 8069,'12'0'686,"-1"0"0,2 0-480,2 0 1,-1 0-44,5 0 1,-4 0 19,4 0 1,2-1-93,5-3 1,-2 3 53,3-3 1,1-1-204,-1 1 0,3-1-130,-3 1 0,-2 3-197,-6-3 0,1 2-1054,-4-2 819,-1 2 620,-4-3 0,-4 0 0,-2-1 0</inkml:trace>
  <inkml:trace contextRef="#ctx0" brushRef="#br0" timeOffset="6">22899 6898 7569,'0'-11'149,"0"4"0,-1 1 216,-3 2-89,2 3-46,-3-4 0,4 5-47,-3 0 1,2 5-126,-6 3 0,4 3 99,-3 4 1,3 3-162,-4 5 1,1 1 103,-5 3 0,5-2-155,-1 5 0,4-3-77,-3 4 0,3-1-52,-4 4 1,6-3 61,-2-1 0,3-4-30,1 0 1,0-2-3,0-1 1,5-5 83,2-3 0,2 2 97,-1-2 1,2-4-51,-2-3 0,2-4 175,1 3 0,4-4 46,1 1 1,0-3 30,-1-1 0,3-5 49,5-3 1,-4-2-72,0-1 0,0-2-20,4-2 1,-4-3-46,0-5 0,-5-1-18,1-3 0,-3-2 27,-5-5 1,2 1-173,-5 3 0,-2-9-74,-5 1 0,-5-1-76,-7-3 1,1 7-94,-5 0 0,-4 2 91,-4 7 0,1 0-156,3 7 1,4 3 100,0 4 1,5 6-19,-1 2 0,6 3-114,1 1 1,5 5-146,0 3 1,1 7 504,2 4 0,-5 8 0,-1 2 0</inkml:trace>
  <inkml:trace contextRef="#ctx0" brushRef="#br0" timeOffset="7">23241 7446 9866,'0'7'-2178,"0"-2"2178,0-5 0,0 0 0</inkml:trace>
  <inkml:trace contextRef="#ctx0" brushRef="#br0" timeOffset="8">23573 6921 7569,'0'-11'0,"0"-1"190,0 6 540,0 1-572,0 5 0,-5 0 24,-3 0 0,2 4-33,-2-1 1,0 6 10,-3-1 0,0 6-86,-1 1 1,1 2 63,-1-2 1,5 3-168,-1 4 0,2 1 11,-2 0 0,-1 0-72,5 0 1,-1 0 28,2-1 1,1 1-100,-2 0 0,3 0 8,1 0 0,1-2 31,3-2 0,3-1-28,4-3 1,0-2 85,1 2 0,1-6 149,2-1 1,-1-2-12,5 2 0,-1-3 86,1-5 0,2 0-64,-2 0 0,2 0 97,-2 0 0,2-5 58,-2-3 1,-1-2-112,1-1 0,-5-5 42,1 1 1,-3-5-69,-5 1 1,2 0 7,-5-4 0,0 3-87,-4-7 1,-9-2-141,-3-2 1,-3-2 51,0-1 0,-3 1-118,-5 3 1,-3 2-261,-1 5 0,0 5 205,5 3 0,0 2-294,3 2 1,-1 4 197,4 4 0,1 1-391,4 2 712,-1 5 0,1 7 0,-1 6 0</inkml:trace>
  <inkml:trace contextRef="#ctx0" brushRef="#br0" timeOffset="9">23881 6887 7569,'0'-12'10,"0"1"1,0 3 137,0 1 1,1 3 58,3-4 0,-1 4 12,4-3 0,1 1-68,3-2 0,1-2-12,-1 2 1,1 2 95,-1-2-75,0 6 1,1-5-75,-1 3 0,2 3 61,2-3 0,-2 3-142,2 1 1,-2 0 80,-2 0 1,1 0-110,-1 0 1,-3 5 42,-1 3 1,-3 7 65,4 4 0,-6 4-155,2 4 0,-4 2-35,-4 5 1,-2 0-46,-6 1 0,0 3 67,-3 0 1,2 0-259,-2-4 1,2-5 124,1-2 1,1-3-17,0-1 0,-1-4 106,1 0 0,3-5 155,1 1 0,3-6-57,-4-1 392,6-6-111,-3 3-165,5-5 753,0 0-586,5 0 1,-3 0-41,6 0 0,-1 0-110,5 0 1,-1 0-40,1 0 0,-1 1-1,0 3 0,5-2-73,-1 1 0,0-1 62,-3-2 1,3 0-82,0 0 1,0 0 73,-3 0 0,-5 0-300,1 0-274,-6 0-322,9 0-242,-10 0 1090,-6 0 0,-8-5 0,-10-2 0</inkml:trace>
  <inkml:trace contextRef="#ctx0" brushRef="#br0" timeOffset="10">24292 6773 7569,'0'-12'498,"0"1"0,1 4-213,3 4 11,-2 1 0,3 7-113,-5 3 1,0 3-93,0 5 0,0-2 73,0 5 0,0-4-72,0 4 0,0 0-4,0 4 1,0-2-170,0-2 1,0 2-109,0-6 0,0 4 115,0-4 1,0 0-31,0-3 0,0-1 67,0 1 0,0-5-35,0 1 53,0-6 1,3 5 100,1-3 4,0-3 221,-4 4-8,0-5-119,5 0-110,1 0 1,6-4-2,-1 0 1,1 1-28,-1 3 0,1 0-6,-1 0 1,4 0-13,0 0 1,1 0 8,-5 0 0,4 0-12,1 0 1,-1 5-99,-4 2 0,1 2 107,-1-1 0,-1 3-162,-2 1 1,1-1 41,-6 4 0,3 2-93,-3-2 1,-1 1 2,1 0 0,-3-2 29,-3 5 0,-4-5 85,-4 1 1,-1-2 3,1-2 0,0-1 115,-1-2 1,-1 1-92,-2-6 1,3 5 39,-4-4 0,4 0-38,0-4 1,1 0-255,-1 0 1,1 0-53,0 0 0,3 0-87,0 0 1,5-2-46,-5-1 474,5 1 0,-7-13 0,4 2 0</inkml:trace>
  <inkml:trace contextRef="#ctx0" brushRef="#br0" timeOffset="11">24269 6727 7569,'-11'-12'-147,"3"2"-12,1 3 1,4-3 305,-1 2 88,-2 3 1,5-1 169,-3 2 289,3 2-530,6-3 0,2 5-29,9 0 0,-2 0 337,5 0-347,0 0 1,9-1 152,2-3 1,3 3-38,1-3 0,2 2-66,2-2 1,-3 3 7,3-3 1,1-1-70,-5 1 0,1-5 69,-8 1 1,-5 2-218,-7-2-301,-3 6-31,0-8 0,-16 8-281,-7-1 0,-20 1 647,-11 2 0,-7 5 0,-8 2 0</inkml:trace>
  <inkml:trace contextRef="#ctx0" brushRef="#br0" timeOffset="12">13899 8497 7569,'-10'-1'0,"2"-3"-39,3 3 53,0-4 456,4 5-15,-4 0-158,5 0 0,0 5-26,0 2 0,1 9-71,3 3 0,-1 3 15,4 5 0,0-1-21,0 4 1,2 0-63,-5 5 1,3-2-14,-3-3 1,0 3-123,-4-2 0,1-2 27,3 1 1,-3-3-132,3 3 0,-3-6-13,-1-1 1,0-1 66,0-7 1,4 4-21,0-4 1,1-3 29,-1-5-41,-3 1 0,6-2-97,-4-2-265,-1-3-495,3-1 373,-5 0-174,0-5 0,0 3 742,0-6 0,0-4 0,0-6 0</inkml:trace>
  <inkml:trace contextRef="#ctx0" brushRef="#br0" timeOffset="13">13933 8874 7569,'2'-10'0,"2"2"0,-3-2 373,3 2 93,-3 3-203,4-5 1,1 9 90,6-3 1,-5 2-181,1-2 0,1 3 0,6-3 1,-1 2-42,5 2 1,-4 0-89,4 0 1,0 0 102,4 0 1,1 0-129,3 0 1,-3 0-379,3 0 274,-3 0 1,-1 0-555,0 0 1,-4-3 306,0-1 0,-7-1-863,0 1 1194,-1 3 0,-10-9 0,4 3 0</inkml:trace>
  <inkml:trace contextRef="#ctx0" brushRef="#br0" timeOffset="14">13945 8566 7569,'6'-23'94,"-1"5"1,0 2-37,3 4 0,6 1 133,1-1 0,2 2 472,-2 3-400,-2-4 0,3 10-254,-4-3 0,3-1 39,0 1 1,5 1-58,-1 3 0,2 0 75,-2 0 1,2 0-538,-2 0 0,3 0 243,1 0 1,-2 3 227,-2 1 0,8 5 0,-3-3 0</inkml:trace>
  <inkml:trace contextRef="#ctx0" brushRef="#br0" timeOffset="15">14630 8611 7427,'0'-6'589,"0"1"68,0 5 1,-1 5-504,-3 3 1,-2 6 2,-6 1 0,1 5-11,-1-1 0,1 4-152,0 4 0,0-3 20,4 2 0,-2 2-88,5-1 0,0 1 49,4-1 0,0-3-110,0 2 1,2-3-51,1-4 1,8 1 67,4-4 1,4-1 83,-4-4 1,5-1 0,-1-2 0,-1-3 63,1-5 0,0 0-67,4 0 1,1 0 3,3 0 0,-3-5 117,3-3 1,-3-5 168,-1-3 0,-1-3-103,1 4 1,-1-5 0,-3 1 1,1-3-91,-5-1 0,-3 0 3,-5 1 1,-4-1-59,1 0 0,-4-4-5,-4 1 0,-4-6-108,-7 1 0,1 2 2,-5-1 1,0 4-134,-4 0 1,-3 7-133,-1 3 0,0 9 130,4 3 1,2 3-319,2 1 0,-1 4 17,4-1 540,1 11 0,4-1 0,-1 10 0</inkml:trace>
  <inkml:trace contextRef="#ctx0" brushRef="#br0" timeOffset="16">15155 8566 7569,'0'-17'0,"0"4"333,0-2 116,0 8 11,0-4-242,0 10 1,2-4-25,2 5 1,-3 6-1,3 6 1,-3 4-139,-1 7 82,5 0 0,-4 1-81,3 3 1,1 2 67,-1 5 0,4 1-286,-5-1 1,2-1 131,-1-3 0,-1 2-308,4-5 1,-4-1 148,1-3 1,-2-4-23,2 0 0,-3-9-41,3 2 305,-3-3 1,1-2-148,2 1 53,-3-6-262,4 3 235,-5-5 1,0-1-420,0-3 1,-1 2 26,-3-6 459,3 6 0,-15-14 0,4 4 0</inkml:trace>
  <inkml:trace contextRef="#ctx0" brushRef="#br0" timeOffset="17">15133 8554 7569,'5'-11'148,"-3"-4"119,6-1 0,1 0-124,6 1 0,-2 2 32,2-2 1,1 2 259,0 2 0,4 0-87,-1 4 1,3-2-217,0 5 0,1 0-31,0 4 1,0 2-113,0 1 1,-4 8-133,0 4 0,-6 5 115,-2-1 0,-1 3-146,-6 1 1,0-1 48,-4 1 0,-3 4 20,-4 0 0,-2 3-13,-10-3 0,0-1 48,-4-3 0,-1 0 71,-3 0 0,3-4 7,-3 0 1,4-5 33,4 1 0,3-2 141,4-2 0,6 1 4,2-1 1,3-3-102,1-1 0,1 1 44,3 3 1,4-1-47,7-2 0,-1 2 119,5-2 0,0-2-118,4 2 1,0-4-31,-1 3 0,-2-4-44,-1 1 1,-2-3-150,2-1 0,-1 0-738,-3 0 1,-2 4 149,2-1 726,-2 1 0,3 1 0,2 2 0</inkml:trace>
  <inkml:trace contextRef="#ctx0" brushRef="#br0" timeOffset="18">16924 8674 9051,'13'-6'0</inkml:trace>
  <inkml:trace contextRef="#ctx0" brushRef="#br0" timeOffset="19">17280 8554 7569,'0'-7'-555,"0"-1"0,0 4 1070,0-3-243,0-1 0,1-2-65,3 2 1,-3-2-110,3 2 1,-2 0 8,2 0 0,1-2 13,3 2 0,2-1-3,-2 2 0,2-3-45,1 2 1,1-2 51,-1-2 1,1 5-84,-1-1 1,2 2 78,2-2 1,-6 2-105,2 2 1,-2 3 43,3-3 0,-1 3 41,0 1 0,-1 1-71,-2 3 0,2-2-110,-2 6 0,2-1-32,1 5 0,2 3 80,2 0 0,-2 1 3,2-5 1,-2 0 34,-2 1 0,2-1-35,2 1 1,-2-2 35,2-3 0,-2 0-10,-2-3 1,1-3 37,-1 3 0,1-3 41,-1-1-58,0 0 0,0-1-6,-4-3 0,2 1 121,-5-4-107,5-1 0,-8-3-46,3-1 1,1 1 44,-1-1 1,0 1-205,-4 0 1,0-1-128,0 1 1,0 3-620,0 1-485,0 4 1410,0-2 0,-11 10 0,-1 1 0</inkml:trace>
  <inkml:trace contextRef="#ctx0" brushRef="#br0" timeOffset="20">17383 8840 7569,'-12'-5'0,"2"2"316,2-4-179,-2 4 1,8-2 300,-6 5-289,6-5 0,-4 2 30,6-4 1,0 3 3,0-4 1,0 4 117,0-3-106,0-1 0,6-3-95,1-1 1,-1 5 23,2-1 0,0 2-116,3-2 1,-1 2 35,-2 2 1,2 3-102,-2-3 1,2-1-122,1 1 152,1 0 0,-1 8-71,1 0 0,-1 4 69,0-5 0,2 6-56,2-1 0,-2 2 82,2 1 0,-2 2-90,-2 2 0,1-2-4,-1 2 1,4-6-61,1-1 0,-1-1 177,-4 5 0,1-5-66,-1 1 0,0-5 140,1 0 0,-1-1-82,1-2 1,-1 0 119,1 0 1,-1-2 1,0-1 0,1-3-64,-1-1 1,-1-3-33,-2 2 0,1 2 26,-5-2-641,0 0 428,-4-3 0,-2 1-733,-2 2 0,2 3 881,-6 5 0,1 0 0,-5 0 0</inkml:trace>
  <inkml:trace contextRef="#ctx0" brushRef="#br0" timeOffset="21">18273 8257 7569,'0'-11'-95,"0"-1"546,0 6-99,5 1-22,-3 5 1,4 5-72,-2 3 0,1 7-14,3 4 0,-2 6-74,-2 2 0,-2 5-66,6-2 0,-6 3 8,2 1 0,-3-1-93,-1-2 1,4 4-18,0-4 0,0 4 59,-4-4 1,1-2-322,3 2 1,-3-2 146,3 1 1,-3-2-161,-1-5 1,4-2 114,0-1 0,0 0 80,-4-5 0,4 0 71,-1-3 0,1-5 210,-4 1-45,0-6-169,0 9-248,5-10 207,-3 4-1122,3-5 1173,-5 0 0,-5 5 0,-2 1 0</inkml:trace>
  <inkml:trace contextRef="#ctx0" brushRef="#br0" timeOffset="22">18605 8965 7569,'6'-5'0,"0"4"187,-2-3 17,-3 3 0,6-3 467,-3 0-26,-3 1 377,4 3-507,-5 0-439,5 0 120,-4 0-119,4 0-1426,-5 0 1208,0 5 141,0-4 0,-5 4 0,-1-5 0</inkml:trace>
  <inkml:trace contextRef="#ctx0" brushRef="#br0" timeOffset="23">19073 8280 7569,'0'-11'-31,"5"-1"0,-3 1 0,6-1 77,-5 6 396,2-4-44,0 4-233,-4-6 1,4 1 32,-5-1 0,-4 5-112,0-1 1,-4 4 81,0-3 1,-2 3-156,-2-4 1,0 6-4,-3-2 1,1 3-47,-5 1 1,1 0 69,-1 0 0,-3 6-116,3 5 1,1 2 10,-1 6 1,5 0 77,-1 4 0,4 0-188,3 0 1,3 0 45,5-1 0,0-4-73,0-3 0,5 2 55,3-2 0,3 0 110,4-3 1,-1-5-11,5 1 0,-1-5 84,1 0 1,1-1-21,-4-2 0,4 0-53,-1 0 1,-2-2 253,-2-1 0,-3-4-64,0-4 0,-1-1 236,1 1 0,-2-1-96,-3 1 0,0-4 359,-3 0-390,-3-1 0,8 5 297,-5 0-238,-1 4 97,-3 2-491,0 5 0,0 6 70,0 6 1,-1 4-20,-3 7 0,3 5 20,-3 3 0,3 5-79,1 2 0,0 6-119,0-3 0,0 3 69,0-2 1,0 1 5,0-5 1,5 2 65,3-5 0,1-4 124,-2-8 1,2-1-116,-5-3 0,3-3 337,-3-4 0,4-5 160,-4 1 85,-1-6-296,-3 4-1434,0-6 933,0-6 1,0 4-903,0-6 0,0 5 1172,0-5 0,-10-5 0,-2-5 0</inkml:trace>
  <inkml:trace contextRef="#ctx0" brushRef="#br0" timeOffset="24">19735 8189 6641,'-5'-7'393,"-2"4"1,0 1-37,0 2 1,-5 0-80,-3 0 1,-2 2-7,2 1 0,3 0-35,-4 5 0,0-1-107,1 5 0,-4-1 21,3 0 0,-4 5-42,1-1 1,1 5 34,-1-1 0,1 4-12,-1 4 1,-1-2-121,5 6 1,1-5 55,6 5 0,-1-5-116,6 5 0,-1-2 42,4 1 1,0 2-44,0-5 0,0 5 26,0-2 0,5-2 45,2-1 1,4-3 1,0-2 0,2 0-6,2-3 0,-2-2 61,2-6 0,1 0-47,0 1 1,4-6-2,-1-2 1,-1 1 13,1-1 1,-1 0-5,1-4 0,1-5 0,-5-3 1,4 2-52,-4-2 1,-1-1-9,-6-6 1,-2 2 46,-2-2 0,-3-3-124,3-1 0,-11 1 67,-5-1 1,-6 2-286,3-2 0,-9 2 126,1 6 0,-3-1-258,-1 1 1,1 5 42,-4 2 1,6 2-62,1 2 0,2 2 71,5 2 1,1 2-240,4 5 631,-1 1 0,6-1 0,1 1 0</inkml:trace>
  <inkml:trace contextRef="#ctx0" brushRef="#br0" timeOffset="25">20032 8360 7569,'0'-11'186,"0"-1"1,-1 6 166,-3 2 0,2 3-133,-6 1 1,4 1 96,-3 3 1,-2 6-151,-7 5 0,4 6-42,-3-2 0,1 7 12,-2 5 1,4-2-113,-4 1 0,4 2-197,0 6 1,1-2 72,-1 2 0,6-7-89,2 0 0,3-4 81,1 3 0,5-8-52,3 0 0,3-4-15,4-3 124,3 1 1,5-10 29,0 5 0,1-4 135,3-3 1,1-3 21,2-1 0,3-1-84,-3-3 1,0-3 123,0-4 0,-1-2-66,2-2 0,0-1 134,-4-3 0,4-4 0,-5 0 1,1-1-37,-4-7 1,-6 3-104,-1-6 1,-5 1 42,-3-9 1,-3 0-183,-5-3 1,-10 0-44,-6 3 1,-10 3 24,-9 5 0,-1 8 26,-10 4 0,-1 11-324,-6 4 1,-2 6 111,6 4 1,0 9-2,8 7 0,-1 7-1363,7 5 1347,-1 7 1,12-2 0,-4 3-1</inkml:trace>
  <inkml:trace contextRef="#ctx0" brushRef="#br0" timeOffset="26">1964 11250 7569,'0'-7'-567,"0"2"1670,0 5-467,-5 0-95,4 0-274,-4 0 1,4 1-53,-3 3 0,3 3 63,-3 4 1,1 5-84,-1 4 0,3 2-100,-3 5 1,3 1 69,1 2 1,1 3-118,3-2 1,-1 3-26,4 4 0,0-2-41,0 2 1,3 1 67,-2-1 1,2 4-63,2-4 1,-1 4 7,0-4 1,-3 0 35,0-4 0,-2 3-101,2-3 0,1-1 70,-6-6 1,5-4-62,-4 0 1,3 0 16,-3-4 0,0-3 17,-4-1 0,4-2-64,0-2-55,-1 1 1,-3-1-170,0 1 150,0-6-643,0-1-963,0-5 1169,0-5 601,0-1 0,0-6 0,0 1 0</inkml:trace>
  <inkml:trace contextRef="#ctx0" brushRef="#br0" timeOffset="27">1884 11398 7569,'0'-11'-208,"-3"-1"-123,-1 1 1,0 3 331,4 1 1,4-1 246,0-4 1,3 5-71,-3-1 1,4 1 389,-5-5-54,6 1-313,-2-1 1,0 5 1,1-1 1,0 6-21,3-2 0,0-1-65,1 1 0,4 0 37,3 4 1,4 0-83,4 0 1,2 1 52,5 3 0,2 3-101,2 4 1,-3 0 27,3 1 1,-2 3-105,-2 0 1,-5 0 47,-2-3 0,-3 4-108,-1 3 1,-1-1 48,-3 1 1,-4-4 43,-7 5 0,-5-1-28,-6 3 1,-9 1 42,-7 0 1,-13 0 23,-6 0 1,-5-2 5,-3-2 1,-4 3-168,-4-3 1,2-3 166,-1 0 1,2-4 6,2 0 0,2-2-378,13-2 1,2-3-33,9-5-1062,10 0 1438,3 0 0,10-8 0,0 0 0,0 1 0</inkml:trace>
  <inkml:trace contextRef="#ctx0" brushRef="#br0" timeOffset="28">3049 10987 7569,'7'0'-217,"-2"-5"657,-5 4 92,0-5-66,0 6 0,-4 6 112,0 1-362,-5 3 1,3 6-34,-5-1 1,-1 1 29,1-1 0,-1 5-30,1 6 1,-4 0-28,-1 4 1,-3-3-6,4 3 1,0 2-145,3 6 0,1-1 87,0 5 0,0-4-128,4 4 1,-2-1-59,5 5 1,-3-2 114,3-2 1,0 2-6,4-6 1,0 3 29,0-2 0,0 2 29,0-3 0,5 4 14,3-4 1,3 0 6,4-3 1,-2-1-94,2 0 0,-1-3 71,1-1 1,-1-4-127,5 0 1,0-2 69,4-1 0,-4-4-60,0 0 1,0-4 34,4 4 1,-5-6 101,-3-1 0,-2-1-46,-2-3 0,1 2 1,-1 1 1,1-3 29,-1-1 1,-3-4 133,-1 1 1,-4-2-58,1 2 1,-2-3 86,2 3-106,-3-3 63,4-1-1030,-5 0 431,0-5 0,0 3-184,0-6 1,-1 6 579,-3-2 0,-2-2 0,-6-1 0</inkml:trace>
  <inkml:trace contextRef="#ctx0" brushRef="#br0" timeOffset="29">3632 11295 7569,'0'-11'30,"0"4"286,0 2 1178,0 5-971,0-5-248,0 4-147,-5-4 205,3 5-231,-3 0 1,5 5 80,0 3 1,0 2-80,0 1 1,0 6-26,0 2 1,0 2-89,0 2 0,0 4 110,0-1 1,-3 6-88,-1-1 0,0 2 9,4 1 1,0 0 83,0 0 0,0 1-169,0-1 1,4 0 29,0 0 0,-1 1-157,-3-1 0,4 0 10,0 1 1,1-5 5,-1 0 0,-3-4 118,3 0 0,1-3-13,-1-4 1,1 2 121,-1-6 1,-3 0-157,3-3 162,2-1-96,-5 0 220,5 1-99,-6-6 31,0-1-709,0-5 0,5-5 1,1-1-1</inkml:trace>
  <inkml:trace contextRef="#ctx0" brushRef="#br0" timeOffset="30">4043 11444 7569,'0'-7'-295,"0"-3"886,0 9-40,0-4-47,0 5 0,0 5-310,0 3 1,0 6-29,0 1 1,-4 9 5,0-1 0,1 7-123,3 1 0,-2 2-8,-2 1 0,3-1-103,-3-3 1,3 2 103,1-5 0,0 1-64,0-2 1,0-3-107,0 0 1,0-1 55,0-7 0,0 4-202,0-4 159,5 0 0,-2-5-227,4-2 52,-4 2 1,3-9-510,-2 3 392,-3-3 407,4-1 0,-5 0 0,0 0 0</inkml:trace>
  <inkml:trace contextRef="#ctx0" brushRef="#br0" timeOffset="31">3997 11501 7569,'0'-12'0,"0"1"489,0 0-237,0-1 1,0 1 153,0-1 1,0 5 155,0-1-214,0 6 0,2-4-87,1 6 1,0 0-192,5 0 1,-5 7 26,5 4 1,1 2-36,6 6 0,-1 0 39,5 4 0,-4-2-144,4-2 1,-5 3-104,2-3 1,-4 1 63,0-1 0,-1 2-22,0-6 0,1 0 22,-1-3 0,1-1-128,-1 0 1,-3 0-175,-1-4 10,1-2 348,3-5 12,1 0 1,-2-1 106,-2-3 0,0-2-42,-4-6 1,5 1 83,-1 0 0,-2-5-80,2 1 1,-1-5 27,5 1 0,-1-3-39,1-1 1,-1 2 8,0 2 0,-3-2 26,0 6 1,-1-4-37,5 4 0,-5 0 103,1 3 1,-4 1-68,3-1 1,-4 5 398,1-1-88,-3 6-49,-1-3-192,0 5-73,0 5 1,0 6-87,0 8 0,0 3 21,0 1 0,0 4 53,0 4 1,-1 2-208,-3 1 0,1 2 41,-4 2 0,3-3-299,-4 3 1,6 0 124,-2-3 1,3 0-28,1-8 0,0 0 147,0-5 0,0-3 25,0 0 0,1-5 196,3 2 0,-2-7-108,6-2 128,-6 1 1,5-2 33,-3-2-438,-3-3 84,4-1-388,-5 0 410,0-5 213,-5 4 0,-1-14 0,-6 2 0</inkml:trace>
  <inkml:trace contextRef="#ctx0" brushRef="#br0" timeOffset="32">4191 11261 7569,'0'-8'111,"0"1"275,0 4 137,0-2-45,0 0-8,0 4-212,0-4 0,2 5 292,2 0-121,-3 0-322,4-5 1,-5 2 75,0-5 1,4 1-168,-1-5 1,5 1 30,-4 0 0,5-1-133,-2 1 0,4-2 38,0-2 1,0 1-73,1-5 0,-5 5 21,1-1 1,-2-2 86,2 2 1,1 0 8,-5 3 1,0 1-4,-4-1 0,3 5 222,1-1-99,0 1 200,-4 0-189,0-3 41,0 9-253,0-4 208,0 5-220,0 5 1,4 1 28,0 6 0,4 3 87,0 0 0,-2 5-6,2-1 0,0-1-6,3 1 1,-1 0-38,-2 4 0,2-4 7,-2 0 1,-2-5-301,2 1 0,-5-2-34,5-2-120,-6 1 0,4-1 476,-6 1 0,0-1 0,0 1 0</inkml:trace>
  <inkml:trace contextRef="#ctx0" brushRef="#br0" timeOffset="33">4728 11706 8018,'0'-6'756,"0"1"0,2 5-470,1 0 1,0 0 12,4 0 0,1 0-81,4 0 0,-5 0-85,1 0 1,-1 0 7,5 0 0,0 0-119,4 0 1,-4 0 128,4 0 1,0-1-105,-1-3 0,6 3-274,-2-3 1,-3 3 27,-1 1-1037,-2-6 594,-2 5 642,-4-4 0,-2 10 0,-5 2 0</inkml:trace>
  <inkml:trace contextRef="#ctx0" brushRef="#br0" timeOffset="34">5037 12426 7569,'0'-6'1073,"5"-5"-602,-4 5-276,4-5 0,-4 0-85,3 4 1,-3-3 40,3 2 1,-1-3-90,1-5 0,-3 4 93,3-3 0,-2-3-169,2-1 1,-3-3 56,3-1 0,-1-1-88,0-2 0,0-4-34,5-4 0,-2 0-18,1 0 0,2-2 24,-5-2 1,5 1 98,-1-5 1,-2 6-77,2-3 0,-1 0 66,5 1 0,-5 4-31,1 3 0,-2 3 16,2 2 0,-3 0 102,-5 11 1,4 0 82,0 3 281,-1 1 60,-3 5-255,0 1-370,0 5 1,0 5 87,0 2 0,0 9-9,0 3 1,0-2 92,0 2 1,2 0-165,1 4 1,0-1 8,5-3 0,-2 1-99,2-5 0,2 1 109,-3-5 1,0-1-92,0-2 0,-3-2 104,4-2 1,-5-3-37,5 3 36,0-3 0,3-2-20,1-3 0,-1-1 170,0-2 1,1-4-5,-1 4 1,-3-7-9,-1-1 1,1-2-39,3 2 1,1 1-11,-1-5 1,1 5 46,-1-1 1,-3 2-59,-1 2 0,-4 3 376,1 0-50,-3 6-27,-1-3-249,0 5 1,4 5-69,0 2 1,-1 4 76,-3 0 1,2 6-129,2 2 1,-3 3 56,3 5 0,-2-3-76,2 3 1,-3 1 38,3-2 1,-1 1-75,0-4 0,-1-2 95,1-2 1,-1 2-3,-2-6 0,0 0-72,0-3 45,5-1-535,-4 0 161,4-4-1104,-5-2 1514,0-5 0,0 5 0,0 1 0</inkml:trace>
  <inkml:trace contextRef="#ctx0" brushRef="#br0" timeOffset="35">5790 11124 7353,'0'-6'680,"0"1"254,0 5-671,0-6 29,0 5-31,0-4 223,0 5-316,0 5-116,0-4 0,2 8-10,1-5 1,-1 5 8,2-1 0,-3-2 6,-1 2 0,0-1 26,0 5 1,0-1-32,0 0 0,0 2 53,0 2-34,0-2-7,0 4 0,0-2 15,0 0 1,1 5-13,3-1 1,-3 3 2,3 1 0,-2-2-32,2-2 1,-2 3-9,1-3 0,0-1-66,1 1-20,-3 0 91,4-1 1,-5 2-93,0-5 18,5 5 1,-4-6-71,3 5 119,-3-5 1,-1 7-23,0-6 0,2 1-6,2 0 1,-3-4-37,3 4 0,-3-3-5,-1 3 0,0-4 47,0 4 1,0-4-1,0 0 1,4 3 41,0 0-43,-1 0 6,-3-8 0,0 3-1,0-2 1,0 2-1,0 1 0,0 1 2,0-1 0,4-3 6,0-1 0,0 1 1,-4 3 0,0-3 24,0-1 4,0 1-2,0 3-28,0 1 14,5-6 1,-4 1 17,3-4-28,-3-1 1,-1 4 32,0-2-21,0-3 1,0 4-1,0 0-16,0-3-3,0 8 1,1-8-19,3 6 27,-2-6 3,3 3-29,-5-5 48,0 0-24,5 0-228,-4 0-320,4 0-887,-5 0 1432,5-5 0,-4-1 0,4-5 0</inkml:trace>
  <inkml:trace contextRef="#ctx0" brushRef="#br0" timeOffset="36">6795 11387 7569,'0'-7'-23,"0"-3"436,0 9-273,0-4 0,2 1 100,1 0 97,-1 0-23,3 4 236,-5 0-524,-5 0 0,2 4 102,-4 0 1,-1 5-85,-3-2 1,-2 4-53,-2 0-52,2 0 132,-9 1 1,5-1-119,-6 1-57,0-1 133,0 1 1,-4-1 2,1 0 1,0 1-8,7-1 1,-1-3-8,5-1 0,0-3-21,3 4 1,5-6 22,-1 2-64,5 3 91,-2-6-5,5 4-64,0-5 47,0 5 9,0-4 1,2 4 6,1-5 0,4 2 16,4 1 1,1-1 8,-1 1 1,2 3 24,2-3 0,3 1 10,5-4 1,-4 1-24,0 3-16,0-2-13,-2 3 0,4-5-162,-6 0 165,5 0-43,-7 5 0,3-4 3,-4 3 1,-1-3-29,1-1 0,-5 0-235,1 0 39,0 0-323,-2 0-294,4 0 410,-9 0 204,4 0 1,-6 0-993,-3 0 583,3 0 623,-9 0 0,-2 5 0,-5 1 0</inkml:trace>
  <inkml:trace contextRef="#ctx0" brushRef="#br0" timeOffset="37">6419 11798 7569,'0'-7'232,"0"2"1,1 5 459,3 0-313,-3 0-190,4 0 0,-4 0 100,3 0-152,-3 0 1,8 2 137,-5 1-1,5-1-78,-3 3 0,6-1-12,-1-1 1,2 1-17,2-4 0,1 0 23,4 0 1,1 4-38,-2 0 0,1 0-2,-1-4 0,3 1 20,-3 3-131,-2-3 79,-1 4 0,-5-5-33,1 0-83,-1 0 50,1 0 1,-2 1-143,-3 3 183,4-3-154,-10 4 1,5-5-129,-2 0-300,-3 0-153,4 0 291,-5 0 72,-5 0 277,-1 0 0,-11 6 0,0 0 0</inkml:trace>
  <inkml:trace contextRef="#ctx0" brushRef="#br1" timeOffset="38">16503 8623 7569,'0'-7'1163,"0"-3"-677,-5 9 83,4-4-202,-4 5-231,5 0-57,0 5 1,0-1 73,0 7 1,0-2-12,0 6 0,0 2-193,0-2 64,0 5 1,1-3-2,3 2 0,-3 1-164,3-5 98,-3 6 1,0-7-44,3 5 1,-3-5 38,3 1 1,1-2 30,-1-2 0,1 0 6,-1 1 1,-3-5-5,3 1 1,-3-4-28,-1 4 48,0-6 61,5 3 153,-3-5 193,3 0 333,-5 0-634,0-5 1,0-1 8,0-6 0,0 1 6,0-1-26,5 1 0,-3 0-38,6-1 0,-4 1-114,3-1 1,-3 1-6,4-1 1,-2 1 57,2 0 1,2-1-53,-2 1 21,-3-1 0,6 1 18,1 0 1,-1-1-15,4 1 0,3-1 12,1 1 16,3-1 0,-3 1-32,0 0 1,0-1-2,4 1 0,-6 1 30,-1 2 0,-4-1-16,0 5 211,-1-5-195,-5 8 45,5-4 17,-10 5 46,4 0-76,-5 0 2,5 0 0,-3 4 32,6 0-70,-5 5 1,6-3 31,-6 5 0,2-3-16,-1 0 9,-3-1 1,6 5-8,-3-1 1,-3 0 0,3 1 0,-3-1-9,-1 1-3,0-1 0,0 1 8,0-1 1,0 0-3,0 1-17,-5-1 0,4 1-22,-3-1 42,-3 0-63,6 1 1,-4-1 39,5 1-45,0-1 1,-1-1 36,-3-2-13,3 2 9,-4-9 56,5 10-9,0-10 0,1 8 138,3-6-101,-3 1 247,4-4-852,-5 0 1,-5-5 0,-1-1 0</inkml:trace>
  <inkml:trace contextRef="#ctx0" brushRef="#br1" timeOffset="39">7332 11090 7352,'0'-7'-265,"0"2"673,-5 5 470,-1 0-304,-6 0-65,6 0-4,1 0 835,5 0-1161,0 5 0,0-1 3,0 8 2,0-4-50,5 14 1,-4-4-85,3 5-41,-3-1 0,-1 10-90,0 2 58,0 3 0,0-3 72,0 1 0,0 0-132,0 3 0,-3-2 10,-1 2 0,0-3-130,4 0 0,0-5-88,0 1 138,0-6 53,0 3 0,4-5-61,0 0 68,4-6 101,-1 5 0,4-9-22,1 2 0,-1 1-16,0 0 0,1-1 96,-1-4 1,1 1-67,-1-1 0,4-1 82,1-2 1,-1 2 65,-4-2-138,6 2 0,-5-3 11,4 1-23,-4-5 12,0 7 0,-1-9-93,1 3 97,-1-3-141,0-1 0,1 0-192,-1 0 0,-3 0-142,0 0 1,-6-1 460,2-3 0,-3-2 0,-1-6 0</inkml:trace>
  <inkml:trace contextRef="#ctx0" brushRef="#br1" timeOffset="40">7275 11672 7569,'-6'-11'916,"1"-1"-574,10 1 0,1 5 76,6 2 1,-4 1 27,4-1 1,-2 3-149,9-3 1,-1 2 22,1-2-244,2 3 1,-4-4-45,2 5 0,1 0-180,-5 0 0,4-4-374,-3 0 0,-1 0 521,-4 4 0,1-5 0,-1-1 0</inkml:trace>
  <inkml:trace contextRef="#ctx0" brushRef="#br1" timeOffset="41">7800 10701 7569,'0'-6'-131,"0"1"0,0 4 530,0-3-23,0 3 34,0-4 2681,0 5-2957,6 0-59,-5 5 1,8-3-12,-6 6 0,5-4 85,-4 3-63,5 1 1,-4 3-4,2 1 0,0-2 119,-3-3-112,-3 4 45,4-5-64,0 5 8,-4 1 2,9-1 0,-7-1 10,5-2 1,-5 1 0,5-5 1,-2 4 12,2 0 1,2-2-56,-2 2 0,-2 0-7,2 3 1,-1 1-43,5-1-16,-6 0 0,4 1 109,-2-1-161,-3 1-10,5-1 114,-4 6 0,2-5-8,0 3 1,-5-2 5,5-1 0,-4 3-2,4 0 0,-6 0 28,2-3 0,2 3 6,2 0 1,-2 0 128,2-3-159,-6 4 0,7-3 41,-5 2-136,5-2 105,-3 3 1,2-3-19,-1 2 6,-4-2 0,3 2-3,-2 0 0,-3 2-8,3-2 1,1-1-1,-1 5 0,1-5 3,-1 1 0,-3 2-129,3-2 121,-3 5 1,3-7-26,0 2 1,0 2-18,-4-2 14,0 0 0,0-2-1,0 2 1,0-2 8,0 2 0,0 2-5,0-2 1,0 1-19,0 0 1,-2 0 1,-1 3 1,1 1-106,-1-4 121,-4 4-2,6-7 0,-8 7-108,5-5 101,0 5 0,1-7-113,-1 2 108,0 3 1,0-5-30,0 2 1,-1 2-6,2-2 1,1 0 36,-1-4 1,0 1 3,-1-1 1,3-3-46,-3-1 26,3 1 9,1-2 0,-4 5-3,0-4-12,-5-2 22,8 0 0,-5-1-32,2 0 37,-2 5 4,-6-3-51,1 6 30,-1-1 1,5-1-23,-1-2 28,6 2-3,-4-9-125,6 4 105,0 0-1,0-3 37,0 3-3741,0-5 3750,6 0 0,0-5 0,5-2 0</inkml:trace>
  <inkml:trace contextRef="#ctx0" brushRef="#br1" timeOffset="42">8954 11432 7301,'0'-6'228,"0"1"245,0 5 0,5 0-233,3 0-82,2 0-57,-4 0 1,4-4 56,-2 0 0,2 0-25,1 4 1,5 0-4,-1 0 1,1 0-3,0 0 1,-2-1-26,5-3 0,0 3-39,4-3-81,-1-2 126,-4 5 0,4-6-40,-3 4 29,2 1-57,2-3 0,-1 1-62,-3 1 1,1-3 51,-5 3 0,1 1-120,-5-1 1,0 1 6,1 2-306,-6 0-183,-1 0-527,-5 0 807,-5 0-84,-1 0 0,-6 0 375,1 0 0,0 0 0,-1 0 0</inkml:trace>
  <inkml:trace contextRef="#ctx0" brushRef="#br1" timeOffset="43">8988 11649 7569,'7'0'-780,"-2"-1"1207,-5-3-81,0 3-157,5-4 1,-3 5 238,6 0-237,-6 0 0,9-4 0,-4 0 70,3 2 1,6 0-65,-1 2 0,5-1 25,-1-3 0,3 3-27,1-3 0,1 3-1,2 1 1,-2-4-98,3 0 86,-3 1-46,-1 3 1,0-4-165,0 0 49,-6 0-127,5 4-129,-9-5 268,3 4-11,-4-4 0,-7 5-1142,-5 0 1119,-5 0 0,-12-5 0,-1-2 0</inkml:trace>
  <inkml:trace contextRef="#ctx0" brushRef="#br1" timeOffset="44">10347 11021 7569,'0'-11'86,"0"4"251,0-3 132,0 4 227,0-6-252,0 6-115,0 1-54,0 0 158,0 4-112,0-4-246,0 5 62,0 5 1,-1-2 84,-3 9 1,3-3-1,-3 6 1,3 3-67,1 1 0,0 2 11,0 2 1,1 1-11,3 3-116,-3 2 74,9 0 1,-3 8-171,4-3 93,1 3-60,-6-3 0,4 5 5,-2-1 0,-2 4-69,2-4 0,-6-2-226,2-5 0,1 1 104,-1-6 0,1 5-114,-1-5 0,-3-3 148,3-4 106,-3-5-24,4 3 1,-4-6 150,3 0-20,3 1 38,-6-6-149,4 4 19,-5-8 0,1 3-58,3-5-35,-3 0 1,3 0-249,-8 0 0,2 0-948,-6 0 651,1 0 691,0-5 0,-8-2 0,2-4 0</inkml:trace>
  <inkml:trace contextRef="#ctx0" brushRef="#br1" timeOffset="45">10187 11147 7569,'2'-12'76,"1"1"1,0-3 184,5 3 0,-1-3-11,5 6 1,-1 2 164,1-2 0,-1 4-160,0-3 1,2 3-24,2-4 0,3 4 171,5-3-219,0-1-47,0 2 1,7-3 43,0 5-137,6-5 22,-12 8 0,8-4-67,-6 5 0,5 0 49,-4 0 1,-5 0-161,-3 0 0,-1 5 38,1 3 1,2 2-49,-6 1 1,0 1-43,-4-1 93,-4 0 0,-2 5 29,-5-1-320,0 5 138,0-2 60,-10 5 0,-4 0-17,-13-1 0,-3-3 111,-8 1 0,1-3-1,-5 2 1,0-1-80,-4-3 1,7-3-13,5-1 0,6-1-175,9-6 262,2 0 0,10-4-629,-1 0 278,6 0 426,-4 0 0,17 0 0,1 0 0</inkml:trace>
  <inkml:trace contextRef="#ctx0" brushRef="#br1" timeOffset="46">11261 10679 7569,'6'-8'-734,"-2"0"0,-3 4 764,-1-3 0,2 4 1030,1 0-308,-1-4-32,3 6-158,-5-4-80,0 5-68,-5 0-277,-2 5 1,0-3 117,-1 6-106,1 0 0,-5 3 17,1 1 0,-1 4-70,1 3 1,-4-1 50,-1 1 1,1 4-127,4 3 1,-1 2-32,1-1 16,5 2 0,-5 5 145,4 1-308,2-1-512,-5 0 595,8 5 1,-3-3 79,5 2 1,0-2-13,0-2 0,0 1-93,0 3 1,0-2 80,0 2 0,4-2-4,0-2 1,5 4 234,-2 0-776,4 0 569,-5-4 1,4-3-25,-2-1 33,2 1-56,1 3 0,4 0 179,1 0 0,3-1-181,-4-2 0,5-3-14,-1-5 1,-1 0 10,1-1 1,-1-4-16,1-3 0,-3-3 448,-4-5 64,-1 4 0,-3-10-138,-1 3 274,1-3-249,-2 4-163,5-4-9,-10 4-185,4-5 0,-5-1-220,0-3 1,0 2-606,0-6 0,0 4 844,0-3 0,0-1 0,0-3 0</inkml:trace>
  <inkml:trace contextRef="#ctx0" brushRef="#br1" timeOffset="47">11684 11135 7569,'0'-11'20,"0"0"0,0 3 225,0 0-16,0 1 46,0 0 181,0-3-272,0 4 190,0-1 221,0 2-303,0 5-124,0 5 1,0 2 17,0 4 1,0 6-13,0 2 1,0 4-152,0 3 80,5-2-37,-4 9 0,4-3-31,-5 4 1,4 0-67,0 0 1,3-3-65,-3-1 1,1-4 12,-1 0 0,-3-2-75,3-1 0,1-4 78,-1 0 1,0-5-238,-4 1 56,5-2 151,-4-1 0,5-5-92,-2 1-112,-3-6-173,4 3-303,-5-5 35,0 0-315,-5 0 1069,-1 0 0,-5-10 0,-1-2 0</inkml:trace>
  <inkml:trace contextRef="#ctx0" brushRef="#br1" timeOffset="48">11684 11307 7569,'-4'-12'0,"0"1"0,0-4 58,4-1 172,-5 1-93,4 4 1,-4 3 510,5 0-94,0 1 32,0-5-140,0 6-228,0-4 1,5 9 80,2-3 1,4 8-152,0 3 0,4 3-12,0 2 1,6 4-61,-2 3-47,2 3 109,2 1 0,-3 0-246,3-1 100,-2 1 1,7-1-271,-6-3 173,1 3 0,-1-10 30,-3 3 1,1-2 46,-5-1 0,2-5 5,-2 1 0,-2-2 2,2 2 1,-4-2 241,-3-2-212,2-3 54,-9 4 0,6-5 287,-3 0 71,-3 0 303,4 0-467,-5-5 0,-1-1 25,-3-6 0,1-3-32,-4 0 0,0-5 5,0 1 0,-2-4-144,5-4-73,-5 3 1,7-9 245,-6 3-598,6-3 282,-9-7 0,10 6-490,-3 0 364,3-1 0,-3 11-64,0-2 0,-1 5-169,2 2 0,1 5 159,-2-1 0,-1 2-379,2 2-301,-1 0 408,4-1-10,0 6-323,0-4-103,0 8 427,5-3 1,-3 10 512,6 3 0,0 7 0,3 3 0</inkml:trace>
  <inkml:trace contextRef="#ctx0" brushRef="#br1" timeOffset="49">12300 11307 7569,'7'-12'-149,"-4"1"-416,-1-1 654,3 1 1,-4 3 879,3 1-240,-3 4-368,-6-2-1,4 0 255,-9 4-233,3-4-185,1 10 1,-4 1-31,2 6 0,-1 4-49,2 3 1,-3-1-106,2 1 1,3 0-276,1 4 176,3-5 92,1 3 0,0-4-334,0 2 213,0 2 0,6-8 3,6 2-18,-1 3 83,11-10 1,-9 3 0,6-9 45,2 2 0,2 0 37,3-4 0,-2-5 134,3-3 0,1-2-49,-1-1 1,-2-4 128,-6-1 0,0-3 63,-8 4-244,3-5 1,-12 3-83,2-2 1,-3-2 145,-1 2-241,-5-3 0,-7-1-226,-7 0 1,-4 2 2,-3 2 1,0 2-188,-4 6 0,-1 5 18,-3 2 0,4 2 500,-1 2 0,6 6 0,-3 0 0</inkml:trace>
  <inkml:trace contextRef="#ctx0" brushRef="#br1" timeOffset="50">12609 11261 7569,'0'-6'57,"0"-5"-38,0 10 351,0-4 305,0 5-398,5 0 0,-3 0 328,6 0-375,-6 0 1,9 5 22,-4 3 0,0 3-15,0 4-54,-4 3-47,7 0 1,-5 4-49,3-3-21,2-3-93,-4 6 1,2-8-47,-1 5 0,-3-5 8,4 1 0,-5-2-129,5-2 0,-5 0-22,0 1-65,-1-6 146,3 4 78,-4-8 190,4 3 50,-5-5 0,-5-2-109,-3-1 1,2-4 67,-2-4 0,1-1-67,-5 1 0,5 0 17,-1-1 1,4-3-29,-3 0-124,4-6 115,-2 4 1,5-2-132,0 0 111,5-1 0,2-2-2,4-1-309,5 5 122,2-4 18,5 10 1,0-3-58,0 7 1,3-1 39,1 5 1,1 0-162,-1 4 1,-3 2-329,2 2-278,-7-3 403,-2 9 515,-6 1 0,1 2 0,-1 4 0</inkml:trace>
  <inkml:trace contextRef="#ctx0" brushRef="#br1" timeOffset="51">13031 11215 7569,'0'-7'13,"0"-1"1,0 4 14,0-3 531,0 4-222,0-2 234,5 5-230,-3 0 1,6 5-141,-4 3 0,4 3-16,-4 4 0,3-1-47,-3 5 0,1 0-15,-1 4 1,-1-1-171,4-3 95,-4 2 7,2-3 0,-1 1-219,-1 0 129,1-5 0,0 3-247,0-6 177,0 1 1,-4-5 32,0 1 1,3-4-10,1 3 31,0-4 31,-4 2 221,0-5 0,0-5-48,0-3-2,0-2-101,0-1 0,0-2 8,0-2 0,0 2-47,0-2 1,0-3-8,0-1 1,1-3 13,3-1 1,-3 4-15,3 0 0,1 4-148,-1-4 167,5 5-17,-8-2-84,9 4 86,-8 6-89,3-4-41,0 9 1,-4-3 83,3 8 1,-2-2-10,2 6 0,-3-1-4,3 5 1,1 0-8,-1 4 0,0-4 80,-4 4-52,0-9 0,4 3-32,0-2 254,-1-3-223,2 5 59,2-9 0,0 8 10,1-5 1,-4 0 47,3-4-5,1 0-7,3 0-34,1-5 0,-2-2 90,-2-4-111,2 5 1,-8-4 43,6 2 1,-2-2 216,2-2-243,2 1 0,-4 0 9,6-1 0,-1 1-41,1-1 1,-1-3-93,1 0 1,-1 3 52,0 5 5,1 4 0,-5-2-14,1 5 37,-5 0 0,2 1-44,-5 3 245,0 8-208,5 0 1,-4 10 184,3-3-164,-3 3 1,-1 0-105,0 1 0,4 0-171,0 0 0,5-4-9,-2 0 0,2-5-267,-1 1 1,1-2-723,-6-2 604,6-4 660,-8 3 0,15-4 0,-4 6 0</inkml:trace>
  <inkml:trace contextRef="#ctx0" brushRef="#br1" timeOffset="52">13876 11318 7569,'5'-23'0,"1"4"432,1 0-216,3 5-48,-3-7 1,0 8 26,1-2 1,-6 2-18,2 2 0,-3-1 198,-1 1 1,-5-1-235,-2 1 1,-3 1-43,-2 2 0,1 2-21,-1 2 0,-3 3-113,0-3 0,-4 4-9,4 4 60,-6 2 0,7 6-21,-5-1 1,5 4 69,-1 0-59,2 6 1,6-4-106,-1 6 0,6 0 80,-2 0 1,3-1-108,1-3 1,1 1-82,3-5 99,2 0 1,7-5 82,2-2-50,-2 2 34,3-8 0,-3 3 68,2-5 1,-2 0-89,2 0 81,-2 0 1,-2-2 97,1-1 1,-1-4-71,0-4 1,1 3 244,-1 1-37,1-1-142,-1-4 0,-3 2-31,-1 3 84,-4-3-51,2 8-230,-5-8-12,0 9 128,0-4 0,0 15-31,0 5 0,-4 2-16,0 2 0,-3-4-78,3 4 47,0 0 0,4 3 44,0-3-384,5 2 193,-4-8 34,10 3 0,-5-8-24,5 0 1,2-5 93,2 5 1,-2-5-141,2 0 3,-2-1 0,-2-4 255,1-1 0,4-4 0,2-4 0</inkml:trace>
  <inkml:trace contextRef="#ctx0" brushRef="#br1" timeOffset="53">14173 10758 7569,'0'-11'0,"0"3"68,0 1 1,0 4 330,0-2 789,0 0-368,0 4 110,0-4-409,0 5-313,0 5 1,4 1 66,0 6 220,0 4-179,-4 2-88,5 10 0,-4-3-21,3 6 0,1-1-44,-1 4 0,1-3-111,-1-1 0,-2 1 48,6 3 0,-4-1-108,3-3 1,-4 3-132,1-2 98,2 2 1,-4 0-109,6-3 1,-5 2-362,0-5 401,4-1 0,-5-7-60,6 0 1,-6-5 167,2 2 0,1-4 8,-1 0-133,0-1 26,1-5-753,-4 5 263,4-10 170,-5 4-963,0-5 1383,-5 0 0,-6-5 0,-7-1 0</inkml:trace>
  <inkml:trace contextRef="#ctx0" brushRef="#br1" timeOffset="54">14767 10576 7569,'0'-8'-17,"0"0"29,0 6 0,4-4 426,0 2 299,0 3-182,-4-10-372,0 10-45,0-4 0,-2 5 35,-1 0-24,1 0 0,-4 5 84,2 3-96,-2 2 1,-2 6 10,1 3 1,-2 7 22,-7 0 1,6 6-61,-5-1 1,5 5-97,-5 2 1,2 2-73,2-2-702,-1-3 779,6 10 0,-3-10-133,5 3 72,0-2-53,4-2 0,2-3-61,1-1 0,0-4 84,5 0 1,-1-2 25,5-1 0,-2 0-9,-3 0 0,3 0-3,-2-1 0,2 0 850,2-3-815,-1-2 40,0-1 1,1 1 47,-1 2-76,-4-3 1,4-3 151,1 2-59,-1-2 0,5-1-71,-4-4 1,-1-2-4,1 2 1,-1 1 4,1-5 1,-5-1-4,1-3 1,-2 2-69,2 2-189,-3-3-467,-5 4-632,0-5 0,-4-1 765,0-3 580,-5 3 0,3-10 0,-5 5 0</inkml:trace>
  <inkml:trace contextRef="#ctx0" brushRef="#br1" timeOffset="55">14996 10987 7569,'0'-12'452,"0"-4"-134,0 3 92,5-3-277,-4 4 96,4 6 133,-5 1 266,5 5-487,-4 0 0,-1 9-1,-7 2 1,-3 8-4,-2 0 1,1 3-83,-1 1 1,1 3 49,-1 1-90,6 0-80,1-4 1,5-1-53,0 1 1,1-1 16,3-3 1,6 1-76,6-5 0,4 1 61,-1-5 0,6-3 57,2-1 1,5-4 110,-2 1 1,-1-8 139,2-4 1,-1-2 299,4-1-315,1-6 0,-6 3 35,-2-5 29,-3 0-143,-2-4 0,-5 0-37,-6 1 29,1-6 1,-12-2-94,0-4 1,-7 0-196,-8 0 1,-4 3-399,-7 1-570,-4 4 1063,-4-7 0,-4 10-635,0 1 320,-5 4 195,7 12 1,-2 0-81,8 6 1,2 6-58,5 1 1,5 8-266,3 4 623,2 3 0,7 6 0,1 1 0</inkml:trace>
  <inkml:trace contextRef="#ctx0" brushRef="#br1" timeOffset="56">15532 11318 7569,'0'-6'667,"0"1"-392,0 0 1,0 3-93,0-3 217,0 5-99,5 0 0,1 5-132,1 3 0,3 2 23,-2 1 0,1 1-62,-2-1 0,4 5 11,-4-1 1,0 4-287,0-4 97,-4 5 0,6-7-374,-6 2 0,1 2 254,-4-2 1,0 0-1005,0-3 771,0-1 0,-1-1 401,-3-2 0,-7 2 0,-7-4 0</inkml:trace>
  <inkml:trace contextRef="#ctx0" brushRef="#br1" timeOffset="57">15864 10896 7569,'0'-18'-100,"1"-3"-50,3 6 1,-3 0 310,3 4 1,-2 3 268,2 0 0,-3 5 281,3-5 73,-3 5-243,-1-2 222,0 5-580,0 5-37,0 7 1,0 6 132,0 4-96,0 6-88,0 2 1,0 0 45,0 0 1,0 1-20,0 3 1,2-3-182,1-1 0,0-3 35,5 3 1,-5-8-95,5 1 1,-4-4-289,3 0 254,1 2-10,-2-8 1,1 3-110,-3-4 1,-3-5 71,3 1 0,1-4-198,-1 3-244,-1-4-345,-3 2 535,-5-5 451,-1 0 0,-5 0 0,-1 0 0</inkml:trace>
  <inkml:trace contextRef="#ctx0" brushRef="#br1" timeOffset="58">16035 10541 7569,'-6'-11'96,"2"0"37,2 4 0,2 1 616,0 2-273,0 3 170,0-4 209,0 5-604,0 5 1,4-3 44,0 6 0,5 0-72,-1 3 0,6 4 104,1 0 0,4 5-77,-4-5 0,5 5-23,-1-1 0,3 6 1,1 2-144,0 5 0,3-3 190,1 5-190,0 1-718,-5-1 675,1 0 0,-1 4-101,-3 0 1,1 4-106,-5-4 0,-3 0-156,-5-3 1,-4-1 59,1 0 1,-3-4-97,-1 1 0,-1-4-239,-3 3 254,3-5 128,-9 3 1,3-6-190,-4-3 936,-1-3-799,1 1 1,-4-8-598,-1 2 427,-4-2 126,7-3 309,-3 0 0,-1-1 0,0 1 0</inkml:trace>
  <inkml:trace contextRef="#ctx0" brushRef="#br1" timeOffset="59">20569 7138 7569,'6'0'124,"3"-1"82,-5-3 1,1 3 268,-1-3-268,-3 3 1,9-1-1,-2 0 181,2-2 1,2 0-218,-1 4 0,2-1-1,2-3 1,-2 3-5,2-3 1,1 2-103,-1-2 0,1 2 84,-5-1-63,6 1 1,-8 2-150,2 0-69,-2-5 1,-2 4-1093,1-3 654,-5 3 571,2 1 0,-5 5 0,0 1 0</inkml:trace>
  <inkml:trace contextRef="#ctx0" brushRef="#br1" timeOffset="60">21003 7058 7569,'0'-6'525,"0"1"-65,0 5 1,0 5-213,0 2 0,0 4-38,0 0 0,0 2-11,0 2 0,0 3-132,0 4-11,0-4 1,0 4-112,0-3 1,0 2 69,0 2 1,0-1 34,0-3-76,0 2 0,0-3-7,0 5 1,1-5-131,3-3 0,-3 2 40,3-2 0,1 0-55,-1-4 0,0-3-52,-4 0 166,0-6 294,0 3 746,0-5-811,0-5 1,0 3-64,0-6 1,-4 0 133,0-3 0,0 0-43,4-1 0,0 1-15,0-1 1,0 0-103,0-4 0,2 4-128,1-4 1,3 0 0,1 1 1,3 0 35,-2 3 1,2-1-26,1-2 0,1 2 46,-1-2 0,2 6-139,2 2 1,-2-1 61,2-3 1,-2-1 31,-2 1 1,1 3 63,-1 1 0,1 0 9,-1 0 1,-3 0 81,-1 4 12,-4 1-98,7-3 0,-8 5 50,6 0-48,-5 0 0,5 1 2,-4 3 1,0 3 25,-4 4-36,5 0 1,-4 2-36,3 2 0,-3-1 37,-1 5 1,4-1-232,0 1 122,0 3 1,-4-6-13,0 3 1,0-1-79,0-3 1,0-2 95,0 2 0,0-2-29,0-2 175,5 1-174,-4-1 38,4 1 187,-5-1 5,0 0-133,0 1 1,2-6 51,1-2-37,-1 2 209,3-4-171,-5 3 0,0-4 7,0 3 1,1-3 96,3 3-61,-3-3 1,5-1-238,-2 0 1,-1 0 71,4 0 1,-3 0-1223,4 0 693,-6 0 606,9 0 0,-10 5 0,4 2 0</inkml:trace>
  <inkml:trace contextRef="#ctx0" brushRef="#br1" timeOffset="61">6910 11604 10185,'6'0'596,"4"0"-477,-2 0-4,-3 0 0,5 0-77,-2 0 61,2 0 1,2 0-1,4 0 1,-4 0-58,4 0 0,0 0 25,-1 0 0,1 0-128,-5 0 137,5 0 0,-3-2-26,2-1 1,-6 1-101,-1-2 1,-4 3 28,3 1-116,-4 0 103,2 0-9,-5 0 37,5 0 87,-4 0-78,4 0 660,-5 0-555,-5 0 1,-1 0-126,-6 0 0,-3 0-111,0 0 1,-1 0 40,0 0 1,2 0-136,-5 0 0,5 0-151,-1 0 185,7 0-490,-2 0-579,4 0 1257,0 0 0,1 0 0,5 0 0</inkml:trace>
  <inkml:trace contextRef="#ctx0" brushRef="#br1" timeOffset="62">17325 10690 7569,'7'0'98,"-2"-1"353,-5-3 215,0 3-131,0-4 1581,0 5-1967,0 5 0,-5 1-60,-3 5 0,-2 1 94,-1-1 1,-5 6-169,1 2 0,-5-2 72,1 3 0,-7-3-227,0 2 1,-2 3 34,1-3 1,3 1-53,-3-1 0,0 3 89,0-3 1,2-3-120,5 0 231,-1-4 1,8 0-75,-2-1 184,7-5-146,3 0 219,5-6-70,0 0-99,0 5 0,5-4 5,3 3 1,-2-3-7,2-1 1,0 1-21,3 3 1,2-3-23,2 3 1,-2 1 24,2-1 1,1 0-74,0-4 0,3 0 72,-4 0 0,1 0-135,0 0 0,-4 1-19,3 3 1,-2-3-115,-1 3 0,-1-3-254,0-1 309,1 0 0,-5 0-1241,1 0 538,-5 0-473,2 0 1350,-5 0 0,-10 0 0,-3 0 0</inkml:trace>
  <inkml:trace contextRef="#ctx0" brushRef="#br1" timeOffset="63">16846 11227 9902,'5'6'541,"-3"0"-358,6-2 1,0-1 53,3 4 0,0-3-54,1 4 1,3-6 5,0 2 0,6 1-21,-2-1 1,2 1-99,2-1 0,0-3 24,0 3 1,0-3-145,-1-1 0,0 0-115,-3 0 0,1 0 24,-4 0-318,-1 0 1,-8 0-16,1 0-521,-5 0 995,-8 5 0,-3-3 0,-9 3 0</inkml:trace>
  <inkml:trace contextRef="#ctx0" brushRef="#br1" timeOffset="64">17817 11055 8563,'7'0'508,"1"0"1,-1 2-142,5 1-174,-1-1 1,4 3 1,1-5 0,-1 0-75,-4 0 1,5 0 34,-1 0 0,5 0-14,-1 0 1,3 0-52,1 0 0,-2 0-105,-2 0 1,1 0-207,-4 0 1,-1 0 148,-4 0 1,1 0-884,-1 0 701,1 0 0,-5 0-1181,1 0 544,-6 0 891,3 0 0,-15 0 0,-2 0 0</inkml:trace>
  <inkml:trace contextRef="#ctx0" brushRef="#br1" timeOffset="65">18296 10998 7569,'5'-6'-292,"-3"1"1409,3 5-394,-5 0-466,5 0 0,-3 0-49,6 0 0,-4 5-28,3 3 0,1 3-63,3 4 0,-1 2 66,-2 2 1,2 6-215,-2-2 0,1 2 89,-2-2 1,4 0-217,-4 0 1,3 0 101,2 0 0,-5-4-101,1 0 0,0-5 72,3 1 1,-1-3 158,-2 0 36,2-1 1,-5-3-72,3 0 1,-2-6 440,-2 2-124,-3-3 291,4-1-365,-5-5 1,-4-1-91,0-6 0,-3 1-114,3-1 0,-5-4-119,2-3 1,-2 1-178,1-1 0,-2-1 163,2-7 0,2-2-65,-2-5 0,6 3 0,-2 1 1,3-1-94,1-3 0,0-4 23,0 0 1,5 2-30,2 2 1,4 2 160,0-6 1,0 3 65,1 1 0,0 3 79,4 1 0,-4 4-46,4 0 0,-4 3 29,0 4 0,-5-2-43,1 6 1,0 0 220,3 4-171,0-6 1,2 4 2,2-2 1,-1 4-61,5 3 1,-5 2-7,2 2 1,-3 3-54,3-3 0,-4 3 60,4 1 1,1 1 111,2 3 0,7-3-73,0 3 0,6-2-56,-1 2 0,0-3-1,0 3 1,1-1-6,-6 1 1,1-3-35,-4 3 1,-2-3 63,-2-1 1,2 0-63,-6 0 1,4 0 45,-4 0 0,0 0-341,-3 0 92,-1 0 96,1 0 1,-5 0-131,1 0-327,-6 0 247,3 0 0,-6 0-287,-3 0 1,2 0-19,-6 0 1,-1 0 655,-6 0 0,-3 0 0,-5 0 0</inkml:trace>
  <inkml:trace contextRef="#ctx0" brushRef="#br1" timeOffset="66">18719 10907 7569,'0'-6'91,"0"1"251,0-1 1,0 4 157,0-6 210,0 6-473,5-8 0,-4 7 58,3-5 1,1 5-68,-1-5 1,1 5-28,-1 0 1,1 0-6,2-1 1,4 3-1,-4-3 0,3-1-126,2 1 1,-1 1 86,1 3 1,3 0-156,0 0 0,0 0 24,-3 0 1,-1 3-122,1 1 1,-5 5 68,1-1 1,-4 3-145,3 4 0,-4 3-69,1 5 0,-3 1-55,-1 3 1,-5-2-11,-3 6 1,-6-6 100,-1 2 0,-2 0-116,2 0 0,1-2 43,-5-5 1,5 0 225,-1-5 0,2 0-98,2-3 0,3-2 254,1-3 1,3 2 27,-4-5 0,6 1 238,-2-1-188,3-3 0,2 4 53,3-5 162,2 0 0,9 0-135,1 0 0,0-1 75,-1-3 0,-1 3-90,5-3 1,-4 3-215,4 1 0,-3-1 82,3-3 1,-4 3-146,4-3 0,-5 3 74,1 1 1,-2 0-83,-2 0 0,1-2-475,-1-2 1,1 3 10,-1-3-1345,-5 3 1845,-1 1 0,0 0 0,2 0 0</inkml:trace>
  <inkml:trace contextRef="#ctx0" brushRef="#br1" timeOffset="67">19461 10519 7569,'6'-5'0,"0"2"5,-6-5 1,3 5 155,1-5 90,0 5 1,-3-5 125,3 4 0,-3-1 261,3 1 97,-3 3-226,-1-4 109,0 5-233,5 0-248,-3 5 1,3 1 119,-5 5 0,0 7-62,0 5 0,0 1-181,0 7 0,0-1 79,0 4 1,-1 1-232,-3-1 0,2 4 95,-1 0 0,1 4-187,2-4 1,0 4-79,0-4 0,0 0-238,0-4 0,0-5 158,0-2 1,0-3 96,0-1 0,0-4 285,0 0 1,4-5-72,0 1 0,5-2 197,-1-2 0,0-3-37,0 0 1,2-2 44,-2 1 0,2-1-54,1-6 1,1 3-22,-1 1 0,1 0-94,-1-4 0,4 0 56,1 0 0,-1-1-360,-4-3 0,1 1 136,-1-4 0,-3 3-531,-1-4 0,-4 1 740,1-5 0,-3 1 0,-1-1 0</inkml:trace>
  <inkml:trace contextRef="#ctx0" brushRef="#br1" timeOffset="68">19370 11033 7569,'5'-7'0,"1"-3"0,9 5 769,1-3-448,-1-2 0,0 8 59,0-6 1,6 4 3,-2-3 1,1 3-141,-1-4-107,3 6 1,-5-7-104,6 5 0,-4 0 46,0 4 0,-9 0-1773,2 0 1693,-3 0 0,-3 0 0,-1 0 0</inkml:trace>
  <inkml:trace contextRef="#ctx0" brushRef="#br1" timeOffset="69">19815 10187 7507,'0'-6'1136,"0"1"351,0 5 0,5 1-1356,3 3 1,-2-1 78,2 4 0,-1-4-21,5 1 1,-1 2 2,1 2 1,-1-2-22,1 1 0,-1-3 8,0 4 0,1 0-101,-1 3 0,1 0 64,-1 1 1,1-1-97,-1 1 0,0 0 50,1 4 1,-1-4-39,1 3 0,-1 2 15,0-2 0,1 5 3,-1 0 1,1-3-16,-1 2 1,1-1-11,-1 1 1,-1 3-65,-2-3 1,1 2 60,-6 2 0,5-1-101,-4-3 0,3 6 62,-3-2 1,4 1-140,-4-5 1,0 5 56,-4-5 1,3 9-26,1-5 0,1 2 13,-1-2 1,-1-1-12,4-3 1,-3 2 97,4-2 1,-5 3-47,5 1 0,-4-2 64,3-2 1,-3 3-57,4-3 1,-6-1-21,2 1 0,-1-1 36,1 1 0,-3 1-69,3-5 0,-3 6 24,-1-2 1,-5 1-20,-3-1 0,-1 2 1,2-1 1,-7 1 21,2 2 1,-2 0-88,3 0 1,0-2 79,-1-2 0,1 2 51,-1-6 0,1 0-16,-1-4 0,1 1 128,0-1-115,-1 1 0,1-2-7,-1-3 169,1 4-168,-1-5 81,6 0 1,0-1-47,2-5 40,3 0-41,-4 0-1152,5 0 507,5 0-1291,-4 0 1928,9 0 0,-9-5 0,4-1 0</inkml:trace>
  <inkml:trace contextRef="#ctx0" brushRef="#br1" timeOffset="70">20763 10987 7569,'-6'0'822,"1"-5"-414,5 4 0,0-6 224,0 3-357,0 3-96,0-4 0,1 5 11,3 0 0,-2-4-40,6 0 0,5 1 33,6 3 1,1 0-100,-1 0 0,6 0 58,-2 0 1,4 0-212,0 0 0,-2 0-2,5 0 0,0-4-97,0 0 0,-1 0 59,-2 4 0,-7-1-31,3-3 0,-4 3-277,0-3 1,-2-1-94,-6 1-593,-5 0 739,-1 4 1,-6 0-253,-3 0 0,-6 0 616,-5 0 0,-10 0 0,0 0 0</inkml:trace>
  <inkml:trace contextRef="#ctx0" brushRef="#br1" timeOffset="71">20843 11135 7569,'11'0'590,"1"0"-348,-1-5 0,6 4 0,2-4 435,2 0 1,4 2-190,1-4 1,2 0-149,3 0 0,-2-2-297,-3 5 1,-1-4 93,1 5 0,-6-2-528,0 1 1,-7 2 305,3-1 0,-7 1-947,-2 2 0,-3 0 1032,4 0 0,-6-5 0,3-1 0</inkml:trace>
  <inkml:trace contextRef="#ctx0" brushRef="#br1" timeOffset="72">21802 10770 7559,'-5'-12'-9,"4"5"113,-3-1 1,3 4 533,1-3 56,0 4-415,0-2 0,-5 5 65,-3 0 1,2 0-150,-2 0 0,1 1-72,-5 3 1,1 6 71,-1 6 0,0 4-189,-3-1 1,2 3 63,-2 0 1,2 5-164,2 0 0,-1 4 28,1 0 0,4-2-80,4 2 1,1-6-98,2 2 1,2-1 115,1-3 0,8 1-49,4-9 1,5 4 69,-1-3 0,8-5 136,3-3 0,3-6-91,1 2 1,-1-3 99,-2-1 0,2-5-10,-3-2 1,0-4 72,0 0 0,-6-2 117,-1-2 1,-2-3-49,-5-4 0,-2-1-69,-7 0 1,2-5-27,-5-3 0,-1-3-120,-7-4 1,-3 3 77,-4-3 0,-6-2-247,-2 2 1,-7 1-57,-5 7 0,-5 2-46,-3 5 0,-2 7 66,3 4 1,1 6 28,6 6 0,3 1-269,5 3 1,6 7 487,1 8 0,-1 3 0,-1 1 0</inkml:trace>
  <inkml:trace contextRef="#ctx0" brushRef="#br1" timeOffset="73">22328 11192 7432,'-12'0'-255,"6"0"1372,1 0 803,5 0-1507,0 6-46,5-5 23,-4 9-195,4-9 0,-5 6 172,0-4-1963,0-1-1361,0 3 2957,0-5 0,-5 0 0,-1 0 0</inkml:trace>
  <inkml:trace contextRef="#ctx0" brushRef="#br1" timeOffset="74">22819 10713 7569,'-6'-5'312,"-5"-2"1,10 0 214,-3-1-173,3 6 1,0-7-8,-3 5-49,3 0-71,-4 4 1,0 0-13,-3 0 1,-2 1-121,-2 3 0,1 6 100,0 6 0,-5 0-182,1-1 1,0 3 79,3 5 1,0 4-208,-4-1 0,5 5 37,0-5 0,1 5-23,6-5 0,0 5-29,4-5 0,0 1-125,0-4 0,5-1 23,3-3 0,7 1 63,4-5 1,2 0 57,2-3 0,4-6 14,0-2 1,3 1 141,-3-1 0,3-2 6,-3-5 0,3 0 102,-3-5 0,-4-1 17,-4-6 0,-5 3-108,1-4 1,-6-1 59,-2-2 0,-5-3-25,-2-1 0,-5-5-235,-7-2 0,-4 1 86,-3-2 0,-3 2-249,-1-2 1,-5 0 6,-2 4 0,-2 2-118,2 6 0,-2 3 143,5 9 1,6-2-77,6 5 0,2 0 344,1 4 0,6 0 0,1 0 0</inkml:trace>
  <inkml:trace contextRef="#ctx0" brushRef="#br1" timeOffset="75">23070 10679 7569,'8'-4'193,"-1"0"0,1-4 36,3 4 1,-3-3 91,0 3 1,-2-1 524,2 1-533,2 3 0,-5-5 235,2 2-342,4 2 1,-5-3 245,5 5-312,1 0 0,-1 4-64,1 0 1,-2 5-103,-3-1 1,4 2 88,-4 1 0,-1 2-158,2 2 1,-5 3 25,0 5 1,-1 1 24,-2 2 0,-5 2 30,-3 3 1,-7 2-260,-4-3 0,1 2-7,-1-2 1,4 0-120,-4-4 0,6-5 160,2 1 1,0-3 80,8 0 1,-2-3 338,1-9 1,2 3-101,-1-2 27,1-3 0,6 1-52,0-2 0,5-2 309,-1 1 1,2-1-53,1-2 0,1 0 36,-1 0 1,4 0-104,0 0 0,6 0-83,-2 0 0,-2 0-179,3 0 0,-5-2 38,4-1 0,-5 1-645,1-2 331,-2 3-184,-2 1 1,-3 0-805,-1 0 214,-4 0 0,2-1 1066,-5-3 0,-5-2 0,-1-6 0</inkml:trace>
  <inkml:trace contextRef="#ctx0" brushRef="#br1" timeOffset="76">23527 10576 7569,'5'-12'0,"-4"1"152,3-1 0,-1 6 280,0 2 1,-1 2 148,2-2 106,-3 3-304,-1-4 0,0 13-139,0 4 1,0 7-39,0 0 0,0 3-158,0 0 1,0 1 89,0 0 0,0 0-140,0 0 0,0 0 28,0-1 1,0 0-178,0-3 0,4-1 53,-1-3 0,5-2-37,-4 2 0,1-6 65,-1-2 1,-3-3-12,3 4-3,-3-6 55,4 4 144,-4-6-118,5 0 209,-6 0-96,5 0 1,-3-4-26,6 0 0,-4 0 2,3 4 0,1-4-22,3 0 0,1 1-65,-1 3 0,0 0 56,1 0 1,1 0-111,2 0 0,-1 3 5,5 1 1,-5 1-75,1-1 1,-2 3 78,-2 4 1,1-2-118,-1 2 0,0-2-54,1 6 1,-2-2 36,-2-2 1,-2 1-12,-2-1 1,-3 5 87,3-1 0,-3 0-139,-1-4 0,-4 1 106,0-1 0,-8 4 124,0 1 0,-3-1-15,0-4 1,-2 1 94,-2-1 1,-2 1-6,2-1 1,-3-3-89,-1-1 1,2-4-53,2 1 0,-2-3 58,6-1 1,0 0-308,4 0 1,3 0 84,0 0 1,4 0 238,-3 0 0,-1-5 0,-3-2 0</inkml:trace>
  <inkml:trace contextRef="#ctx0" brushRef="#br1" timeOffset="77">23379 10496 7569,'0'-12'0,"6"6"141,5 2 0,11 3 151,8 1 0,3 0 871,2 0-750,-1 0 0,0 4 163,0 0 0,6 3-114,2-3 0,-3 4-211,-1-5 0,-2 2-56,-2-1 0,-1-2-394,-3 1 1,-2-1 185,-5-2 0,-4 0-231,0 0 0,-9 0-885,2 0 1129,-9 0 0,-8-11 0,-7-1 0</inkml:trace>
  <inkml:trace contextRef="#ctx0" brushRef="#br1" timeOffset="78">2124 13671 7569,'-11'-5'825,"5"-2"335,0-4-430,6 5-68,0 1-189,0 5-289,6 0 1,-4 5 235,6 2-199,-6 3 0,8 3-137,-2 2 0,1 3 99,-2 5 1,6 5-117,-5 2 1,8-1 84,-4 2 1,2-1-200,-3 5 0,0-1 54,1 0 0,-1-1 9,1-2 1,-1 0-36,1-4 0,-1 0-16,0-5 1,-3 1 49,0 0 0,-5-5 28,5-3 1,-5-2-86,0-2 117,-1-4-179,-2 3 141,0-9 0,0 3-143,0-8 1,0 1 24,0-4 1,0-1 26,0-3 1,0-6-99,0-2 1,1-2 68,3-2 0,-2-4-159,6 1 1,-2-5 45,2 4 0,2-4 47,-2 0 0,1 3 24,-2 2 1,3 3 166,-2 4 1,-2 2-58,2 6 0,-4 3 23,3 1 1,1 4 40,3-1 0,-3 3 43,0 1 0,-1 9-30,5 2 1,-1 8-52,0 0 0,1 4-104,-1 4 1,1-2 39,-1 6 0,2-6-119,2 2 1,-2-3 148,2-1 0,-2-5-10,-2-3 0,4-3 93,1 0 0,-1-6-90,-4-2 225,1-3 0,-1-1-61,0 0 0,-3 0 88,0 0 1,-2-1-22,2-3 0,-2-2 41,-2-6 1,-2 0-42,6-3 1,-6-2-42,2-2 0,-2-3-64,-2 3 0,0-6 29,0-2 0,0-4-141,0 0 0,0-2 33,0-1 1,0-2-259,0-2 1,0 4 109,0 0 0,0 5-259,0 6 0,0 5 37,0 3 1,0 6-626,0 1 334,0 6 0,0-2 214,0 8 1,0 2-1129,0 6 1558,0-1 0,0 5 0,0 2 0</inkml:trace>
  <inkml:trace contextRef="#ctx0" brushRef="#br1" timeOffset="79">3015 13625 7569,'0'-8'89,"0"1"0,1 3 537,3-4-378,-3 6 0,6-7 487,-3 5-381,-3 0-79,4 4-40,-5 0 0,0 5 35,0 3 0,0 4-72,0 3 1,1-1 7,3 5 1,-3-3-83,3 7 0,1-3 59,-1 7 1,4 2-106,-5 2 1,5-1 51,-4 4 0,3-6-196,-3 7 1,1-4 13,-1 4 1,-3-5 19,3 0 1,-1-4-109,1 0 0,-3-1 60,3-3 1,-3-3-10,-1 1 0,4-7-14,0 3-94,-1-4 30,-3 0 0,0-5-437,0 1 153,0-5-255,0 2 706,0-15 0,0 2 0,0-9 0</inkml:trace>
  <inkml:trace contextRef="#ctx0" brushRef="#br1" timeOffset="80">3552 13614 7569,'0'-8'122,"0"0"-1163,0 6 491,0-3 1619,0 5 0,0 5-788,0 3 0,0 7-144,0 4 1,0 2 220,0 2 1,0 5-18,0 3 1,0-2-99,0 1 1,0 3-118,0 1 0,0 7-124,0-7 0,1 3-120,3-3 1,-1-4 96,4-4 0,-3 1-22,4-4 1,-1 1 64,5-9 0,-5 0-50,1-3 0,-2-1-5,2 1-188,2-1-141,-4 0-550,1-4-163,-2-2 0,-7-5 555,-1 0 1,-8 0 519,-4 0 0,0-5 0,-7-7 0,-2-5 0</inkml:trace>
  <inkml:trace contextRef="#ctx0" brushRef="#br1" timeOffset="81">3175 13979 7569,'-10'-5'0,"2"-3"-75,3 3 157,5-5 458,0 9-345,5-4 0,3 4 20,7-3 1,-2 3-21,2-3 0,-1 2-166,1 2 0,3 0-6,5 0 1,0 0-3,-1 0 1,5 0-192,0 0 0,1-3-368,-2-1 1,-2-4-720,3 4 1257,-3-4 0,4 1 0,1-4 0</inkml:trace>
  <inkml:trace contextRef="#ctx0" brushRef="#br1" timeOffset="82">3883 13659 7569,'-5'-11'800,"-1"0"-260,-1-1-21,2 6 90,5 1 150,0 5 1,2 6-614,1 5 1,0 2 48,4 6 0,-4 1-140,1 7 0,-2-2 27,2 6 1,-3-1-66,3 5 1,-2-1-55,-2 0 0,0-1-68,0-2 0,-4 0-25,0-4 0,0 0 62,4-4 1,0-2 26,0-2 0,0-2 41,0-6-110,0 0 94,0 1 1,1-6 69,3-2 0,-1-3 43,4-1 0,-3 0-84,4 0 1,-1 0 62,5 0 0,-1 0-48,1 0 0,0-4-12,4 1 1,-3-2 21,7 1 1,-1 3 2,3-3 1,1-1-36,0 1 1,0 0-7,0 4 0,0-4-133,-1 0 1,-3 1 88,1 3 1,-7 0-510,3 0 218,-4-5-331,0 3 0,-6-4-124,-2 2 200,-3 3 0,-2-8 77,-3 5 0,-3-1-342,-9 1 855,4-2 0,-10-5 0,4-1 0</inkml:trace>
  <inkml:trace contextRef="#ctx0" brushRef="#br1" timeOffset="83">3872 13911 7569,'0'-12'327,"9"5"121,2-1 1,7 5 79,-3 0-391,5-4 1,-7 6 64,2-3 0,2 3 23,-2 1 0,5 0-35,-1 0 0,3 0-7,1 0 1,0 0-276,-1 0 1,0 0 125,-3 0 1,1 0-560,-5 0 1,1-1-167,-5-3-105,1 3 796,-1-10 0,0 5 0,1-5 0</inkml:trace>
  <inkml:trace contextRef="#ctx0" brushRef="#br1" timeOffset="84">3917 13637 7569,'17'-12'0,"-3"-3"-20,5 0 20,0-1 0,5 5 298,3 0 0,-3 3-61,2 0 1,-5 5-142,-2-5 0,-4 5 9,4 0 0,-4-3-114,4 3 1,-5-1-74,1 4 0,2-1-177,-2-3 0,4 3-37,-4-3 0,1 2 296,-5 2 0,6-5 0,0-1 0</inkml:trace>
  <inkml:trace contextRef="#ctx0" brushRef="#br1" timeOffset="85">4511 13465 7569,'-6'5'1346,"1"-2"-1100,5 4 0,0 1-51,0 3 0,1 6-120,3 2 0,-3 4 93,3 3 1,-3 4 104,-1 4 0,0 0-91,0 0 1,0 5-42,0-1 0,0-2-167,0-5 0,2 2 59,1-3 0,-1-3-23,1-4 0,-1 0 68,-2-4 0,0-3-127,0-1 1,1-2 75,3-1 0,-3-5-224,3 1-352,-3-6-294,-1 3-1317,0-5 1519,0-5 0,-4-2 328,0-9 0,-1 4 313,2-3 0,-2-3 0,-3-1 0,-2-8 0,3-2 0</inkml:trace>
  <inkml:trace contextRef="#ctx0" brushRef="#br1" timeOffset="86">4488 13751 7569,'0'-18'0,"0"1"91,0 6 0,0 0 138,0-1 0,0 5 237,0-1 242,0 5-297,0-2-274,0 5 1,5 0 67,3 0 1,2 2-24,2 1 1,-1 8-39,1 4 1,0 4 61,3-4 0,2 5-151,2-1 0,3 6 85,-3-3 1,2 4-185,2-7 0,0 1 24,0-1 1,-4 1-23,0-4 0,-4-1-49,4-4 0,-5-3 37,1 0 1,-2-5 69,-2 5 1,-3-6 23,0 2 26,-6-2-19,3-2 482,0 0-256,-4 0 0,5-6-4,-6-1 1,0-3-50,0-2 1,0 0 37,0-4 0,0 2 47,0-5 0,0-3-43,0-5 0,-4-1-233,0 1 1,0 2 114,4-6 0,0 1-376,0-4 1,0 3-30,0 1 1,0 4-156,0 0 1,0 2 93,0 1 1,0 1-76,0 3-671,0 3 658,0 9 1,1 2-546,3 5 0,-3 7 955,3 4 0,-2 6 0,-2 5 0</inkml:trace>
  <inkml:trace contextRef="#ctx0" brushRef="#br1" timeOffset="87">6715 13077 7569,'6'-12'5,"-5"5"147,3-1 310,2 6 187,-5-8-141,4 8-47,-5-8 32,0 9 235,0-4-72,0 5-435,0 5 0,0 1 72,0 6 0,-3 5-110,-1 6 1,-4 5-107,4 6 0,0 4 129,4 1 1,0 4-194,0-1 0,0 2 12,0 2 1,0-2-2,0-2 1,0 2-213,0-2 1,0 3 117,0 0 0,0-3-172,0 0 0,2-9 100,2 1 0,-2-3-10,6-1 1,-6-2 60,2-5 0,1-1 55,-1-3 0,4 1-39,-5-5 1,5 4 0,-4-4 1,5 1 31,-2-5 1,3-3 10,2-1 0,-1-3 119,1 4 0,-1-6-69,1 2 0,3-3 65,0-1 0,1 0-99,0 0 1,1 0-70,6 0 0,-1-1-53,-3-3 0,1 2-203,-5-6 1,1 4-57,-5-3 1,1 0 140,-1 0 0,-5-3-602,-2 2 1,-4-2 72,-4-2 784,-2 1 0,-16-6 0,-2 0 0</inkml:trace>
  <inkml:trace contextRef="#ctx0" brushRef="#br1" timeOffset="88">6613 13694 7569,'0'-12'0,"1"2"782,3 2-472,2-2 0,6 9 38,-1-3 0,0 2-2,1-2 1,0 3 313,4-3-410,1 3 1,3 1 18,-1 0 0,0 0-38,3 0 1,1 0-128,0 0 0,-1 0 91,-3 0 0,1 0-123,-5 0 0,4-4 70,-4 0 0,1 0-345,-5 4 0,1-4-167,-1 0 0,-3 1-1081,-1 3 698,-4-5 1,-8 3 752,-11-1 0,-9-4 0,-4 1 0</inkml:trace>
  <inkml:trace contextRef="#ctx0" brushRef="#br1" timeOffset="89">7618 13637 7569,'0'-12'0,"0"1"0,0-1 313,0 1-176,0-1 1,0 5 99,0-1 1,1 1-23,3-5 0,-3 1-5,3-1 0,-2 1 23,2-1 1,-1 5 105,4-1-201,-4 1 0,3-5 17,-2 1 0,1 3 155,3 1-226,2-1 0,-4-2 227,6 2-253,-1-2 1,4 5 81,1-3 0,0 3-192,-1 5 0,-1 0-17,5 0 1,-4 0-30,5 0 0,-5 0-4,4 0 0,-4 2 98,4 1 0,-5 4-65,1 4 1,2-3 76,-2-1 0,0 1-26,-3 3 1,-1-3 13,0 0 0,1-1-7,-1 5 1,1-5 8,-1 1 1,1-4-1,-1 3 1,0-4 1,1 6-1,-1-6 1,1 1 0,-1-4 0,0 0 0,1 0 94,-1 0 1,1 0-89,-1 0 0,2-4 85,2 1 1,-1-6-40,5 1 1,-5-2 79,1-1 1,-3-1-34,-5 1 1,2-4 15,-5-1 1,1 1-278,-1 4 1,-3 3 83,3 0 1,-4 2-584,-4-2 0,-2 3-37,-6 5 128,1 0 0,1 2-28,2 1 1,-1 4-426,6 4 1023,-1 1 0,-1 4 0,-2 2 0</inkml:trace>
  <inkml:trace contextRef="#ctx0" brushRef="#br1" timeOffset="90">7766 13876 7569,'-11'0'363,"4"-5"-262,2-1 1,5-2 296,0 1-170,0-1-3,0-3 0,0-1 99,0 1 0,2-1-51,1 1 1,0 0-68,5-1 1,-5 2-33,5 2 0,0-2 9,3 3 1,0 0-94,1 0 0,-1 3 7,1-4 0,-1 6-63,1-2 1,-1 3 184,0 1-220,1 0 0,-1 5-177,1 2 0,-1 0 124,1 0 0,-1 0-100,0 0 1,2 3 53,2-2 1,-2 2-1,2 2 0,-1-5 5,1 1 1,-2-1 37,2 5 0,2-5 12,-2 1 1,2-4 11,-2 3 1,-3-4 59,4 1 0,-2-3-56,1-1 1,-2 0 146,2 0 0,1 0-77,-1 0 1,5-4 140,-5 0 1,0-3-41,-4 3 1,2-5-81,2 2 1,-6-4 30,3 0 0,-5 0 35,1-1 1,-2 2 167,-2 2-71,-3-2 1,4 8 266,-5-6-32,0 6-3366,0-4 1711,0 6 1,-1 4 1194,-3 0 0,3 5 0,-4-3 0</inkml:trace>
  <inkml:trace contextRef="#ctx0" brushRef="#br1" timeOffset="91">9456 12677 7569,'0'-11'0,"0"3"-221,0 1 107,0 4 350,0-7 354,0 3-47,-5-4 361,4 5-335,-4-4-97,5 8-153,0-3 1,0 5-96,0 5 0,0 2-29,0 4 0,0 2-16,0 2 1,0 3 3,0 5 1,0-1-111,0 1 1,1 1 60,3 3 1,-3-2-175,3 6 1,-3-4-4,-1 3 1,2-5-9,2 2 0,-2 1-43,6-1 1,-4-1 61,3-3 1,-3-1-37,4-3 0,-2 2 77,2-2 1,0-1-120,-4 1 0,1-5 61,-1 1 0,-1-2 28,4-2 1,-4-3-27,1 0 24,-3-1 1,0 3-224,3-2 129,-3-3-735,4-5-589,-5 0 942,-5 0 1,4-1-652,-3-3 1150,3 3 0,1-9 0,0 3 0</inkml:trace>
  <inkml:trace contextRef="#ctx0" brushRef="#br1" timeOffset="92">9833 13248 7569,'0'-11'590,"0"-1"0,2 6 197,1 2-158,-1 3-145,3 1-824,-5 0-135,-5 5-1080,3-4 1555,-3 4 0,5 0 0,0 2 0</inkml:trace>
  <inkml:trace contextRef="#ctx0" brushRef="#br1" timeOffset="93">10313 12654 7569,'11'-16'-175,"-4"3"-44,-3-2 0,1 6 246,-2 1 1,1 5 203,-4-5 0,-1 4-51,-3-3 1,2 3 181,-6-4 1,-1 6-181,-6-2 1,2-1-26,-2 1 0,-3-1 240,-1 1-282,3 3 1,-5-4 11,6 5 1,-1 0 52,0 0 1,4 1-184,-3 3 1,2-2 37,1 6 0,2-4-59,3 3 1,-2 5-45,5 3 1,-1 1-52,1 0 1,3 0 59,-3 3 0,3 2-98,1-6 1,1 4-1,3-4 0,1 2 126,3-2 0,2-6-123,-3 2 0,3-3 50,2-1 1,-1 0 120,1-4 1,3-1-33,0 2 1,2-3 95,-2-1 1,-2-4-40,2 0 0,-2-5 144,-2 2 1,0-3 105,1-2 1,-5 4-96,1 1 0,-5-1-7,0-3 0,-1-1 116,-2 1 158,0 0-239,0-1-132,0 6 0,1 1-51,3 5 1,-3 6-195,3 6 0,-2 0 50,2 7 1,-3 4 105,3 4 0,-3 8-68,-1 0 0,0 1 73,0-1 0,0-1-112,0 0 0,2-1 26,2-2 1,-2 0-104,6-4 1,-5-2 61,5-6 1,-4-2-85,4-6 1,-5 1 192,5-1 0,-6-3-163,2-1 24,3-4-17,-6 2-335,4-5-29,-5 0 0,-1-5 529,-3-3 0,-8-2 0,-5-1 0</inkml:trace>
  <inkml:trace contextRef="#ctx0" brushRef="#br1" timeOffset="94">10896 12563 7569,'0'-11'377,"0"-1"601,0 6-294,0-4-335,-6 8 0,4-3-105,-6 5 0,4-4-43,-3 1 0,-1-1-140,-3 4 99,-1 5 1,0 1-17,-4 6 1,0 0-79,-3 4 0,-6 1-50,2 6 0,1 4 12,3 0 0,1 4-80,-1 0 1,-1 2-1,5 1 0,0-4-63,3 1 0,6-2 7,2 2 0,3 0-84,1-4 0,1 0 103,3-5 0,2 0 22,6-3 1,3-1 56,0-3 0,4-6-44,-4 2 0,4-3 102,-3-1 0,3 2-58,-4-5 1,4 0 73,-4-4 1,4 0-84,-4 0 1,4-1 9,-3-3 1,-1-1-35,-4-3 0,1-2-15,-1 2 0,-5-5 6,-2-3 1,1-3 21,-1 4 1,-5-4-221,-7 4 1,-7-4 57,-4 3 0,-8 3-184,-3 5 0,-3 3 54,-1 5 1,3 0-49,1 0 1,4 1 118,0 3 1,7 6-38,3 5 1,4 1 69,0-5 1,6 4 217,2 0 0,3 1 0,1-5 0</inkml:trace>
  <inkml:trace contextRef="#ctx0" brushRef="#br1" timeOffset="95">11272 12631 7569,'-1'-10'-47,"-3"3"4,3-3 1116,-4 8-332,0-3-352,-1 5 0,-6 0-157,1 0 1,-1 5-65,1 3 1,-1 7-24,1 4 0,-4 3-99,0 1 0,-1 3 41,5 1 0,0 3-144,-1-3 1,4 5-130,1-2 1,4-2 109,0-1 0,1-3-150,2-1 1,2 0 99,1-1 0,5-4-24,7-3 0,-1-2 118,5-2 1,0-4-1,4-3 0,4-3 6,-1-1 0,5 0 77,-5 0 1,5-1 34,-4-3 0,3-3-53,-3-4 1,3-4 203,-3 0 0,-1-6-56,-3 2 1,-4-6 77,0-2 1,-9-4-71,2 0 0,-8-2-115,-1-1 0,-6 0-78,-5-1 0,-8 6-208,-7 2 1,-6 5-382,-10 3 1,-2 2 301,-9 6 0,3 4-546,-2 3 0,2 8-34,1 4 680,10 2 1,-2 12 0,9 2 0</inkml:trace>
  <inkml:trace contextRef="#ctx0" brushRef="#br1" timeOffset="96">9331 13534 8503,'7'0'457,"1"0"1,0 0-266,3 0 0,-3 0 83,-1 0 1,1 0-135,3 0 0,1-2 15,-1-1 0,4 1-45,1-1 1,-1 1 60,-4 2 1,2 0-131,2 0 0,-1 0 77,5 0 1,-4 0-116,4 0 1,1 0 59,2 0 0,1 0-58,0 0 1,0 0 28,0 0 0,0-4 31,-1 1 0,3-1 44,1 4 1,-2 0-7,3 0 0,1 0 27,-1 0 0,4 0-40,0 0 0,2 0-109,1 0 0,0-1 112,0-3 1,5 3-103,-1-3 0,3-1 44,-2 1 0,2-1 25,-3 1 1,1 1 29,-5-4 0,0 4-39,0-1 1,-1 3 1,-2 1 1,2 0 8,-3 0 1,3 0-38,2 0 1,-2 0 46,-3 0 1,3 0-104,-3 0 1,3 0 47,2 0 0,-1 0-76,0 0 1,-1 0 79,-2 0 0,5 0-11,-1 0 0,2 0 8,-3 0 1,-4 0-5,1 0 1,-5 0 88,5 0 1,-6 0-78,2 0 0,-4 0 121,-4 0 1,2 0-84,-2 0 0,-2 0-28,-2 0 1,2-1-80,-2-3 1,4 3 88,-4-3 0,1 3-56,0 1 1,-4 0 80,4 0-92,1-5 1,-4 3 29,2-1 1,-6 1-313,-1 2 55,-6 0-144,3 0-363,-5 0 1,-5-1 349,-2-3 1,-8 3-2081,-5-3 2484,-1 3 0,-7-4 0,-1-1 0</inkml:trace>
  <inkml:trace contextRef="#ctx0" brushRef="#br1" timeOffset="97">10039 13899 7569,'0'-11'219,"0"3"-90,0 1-91,0-1 1141,0 2-772,0-5 0,0 9 571,0-6-325,0 6-624,0-3 121,5 15 0,-2-1-90,4 10 0,1 0 31,3 4 1,-3-1-40,-1 1 0,1 4 54,3 0 0,-3-1-97,0-3 0,-1 0-39,5 0 1,-2-2 48,-3-2 0,7 2 164,-2-6 0,2 0-81,-3-3 1,-3-1 101,-1 0-116,1 1-123,4-6 1,-6 1 12,-2-4 98,-3-1 1,-1 1-82,0-6 0,-1 0 46,-3-5 0,-2 1-199,-6-5 1,2 0 52,2-4 0,-2 3-31,3-7 1,1 1-37,3-3 0,-2-5-32,1 0 1,0-1 66,4 2 1,4 2-4,0-3 0,4 3 45,0 1 1,2 0-2,2 0 0,3 1 89,0-1 0,2 5 3,-2 3 1,-2-2 107,2 2 1,1 4-114,-1 3 1,2 2 112,-2-2 1,-1 2-45,5 2 0,-1 3-59,1-3 0,4 2 14,0 2 0,0 0 0,3 0 0,2 0 60,-1 0 0,3 0-61,-3 0 1,1 0 66,-2 0 0,-3 0-50,0 0 0,-1 0 43,-7 0-163,5 0 145,-7 0-568,-2 0 340,-6 0 1,-6-3-250,-3-1 0,-2 0 161,-5 4 0,-5 0-1522,1 0 1782,0 0 0,-2 0 0,0 0 0</inkml:trace>
  <inkml:trace contextRef="#ctx0" brushRef="#br1" timeOffset="98">10416 13956 8237,'5'-6'1552,"-4"0"-915,3 2-13,-3 3-278,-1-5-1,5 1-142,2 4 1,4-4-23,1 5 0,3 0-24,0 0 1,0 0 48,-3 0 1,3 0-197,0 0 0,2 1 80,-2 3 1,-3 1-86,4 3 1,-7 2-77,-2-2 1,-4 2-66,1 1 1,1 4 84,-2 1 0,0 4-110,-7-1 1,-6 6-232,-5 2 1,-6 1 157,2-1 1,-2-3-46,-2 2 1,1-5 90,3-2 1,3-5 205,5 1 1,-1-2 20,1-2 1,4-3 364,4-1-302,1-4 0,4 2 52,1-5 1,5 0 113,7 0 1,0 0 186,8 0 0,-1-2-40,8-1 0,-2 0-111,6-4 0,-6 4 16,7-1 1,-9-1-132,1 1 0,-3 1-103,-1 3 1,-5 0-103,-3 0-619,-2 0-565,-7 0 1080,-1 0 0,-25 5 1,-6 1-1</inkml:trace>
  <inkml:trace contextRef="#ctx0" brushRef="#br1" timeOffset="99">12460 13305 7569,'0'-6'-425,"0"0"788,0 2-194,0 3 1,0-6 256,0 3 0,5 3-102,3-3 1,2-1-271,1 1 1,-2 1 55,3 3 0,-3-4 11,6 0 1,-2 0-26,-2 4 1,0-1 17,1-3 1,3 3 61,0-3 1,0 3-55,-3 1 0,1 0-136,2 0 1,-2 4 31,2-1 1,1 2-68,-1-1 1,2-2 60,-2 1 1,-2 2-39,2-1 0,-2 4 51,-2-4 1,1 3-123,-1-3 110,0 5 1,1-6 7,-1 4 1,1-3 13,-1 4 1,1-6-42,-1 2 0,0-3 1,1-1 40,-1 0 0,1 0-5,-1 0 1,1 0 25,-1 0 0,4-5 4,0-3 1,4-2-72,-3-1 1,3-1 39,-4 1 1,1 0-26,0-1 0,-5-3 25,0 0 1,0 3-127,-8 5 1,3 0-248,-3 0-1,-1-3 1,1 7-58,-6-5 0,0 6-233,-5-2 1,5 3-47,-5 1 0,4 1 681,-3 3 0,4 2 0,-2 6 0</inkml:trace>
  <inkml:trace contextRef="#ctx0" brushRef="#br1" timeOffset="100">12609 13648 7569,'-5'-6'0,"3"-5"0,-2 4 457,3-3 47,1-2-184,0 1 1,0-1-81,0 1 1,0 3 141,0 1-192,0 4 0,0-3 237,0 2-126,0 3-132,0-4-43,5 5 1,2 0-163,4 0 0,0 1-80,1 3 0,-1-2 86,1 6 0,0-2-44,4 2 0,1 1-38,6-5 0,1 1 90,3-2 0,-2-1 38,6 2 1,-4-3 3,3-1 1,-5 1 2,2 3 1,-7-3-16,-1 3 0,-3-3 19,3-1 0,-9 0-1,1 0 0,-2 0-64,2 0 0,-3 0 29,0 0 0,-4 0-7,3 0 0,-3 0 46,4 0 1,-1 0 32,5 0 53,-1-5 1,0 0-102,1-3 1,-1 0 111,1 4 0,-5-5-76,1 1 0,-6 2-108,2-2-363,-2 6-738,-2-8 854,0 8 304,-6-3 0,0 0 0,-5-1 0</inkml:trace>
  <inkml:trace contextRef="#ctx0" brushRef="#br1" timeOffset="101">13842 12826 7569,'6'-5'-89,"0"3"0,-5-3 579,3 5-1,-3 0 0,8 5-165,-5 3 1,1 3-97,-2 5 0,-1 3-33,2 7 0,1 3-8,-2 6 1,1-1-60,-4 0 0,0 4-103,0 0 1,4 0 79,0-3 1,0 3-66,-4 0 0,3-1-147,1-7 1,0 2 63,-4-6 1,4 5-75,0-4 1,-1-2 46,-3-6 0,4-3 8,0-4 1,1-1-9,-1 1 259,-3-1-156,9-5 19,-8 0-349,8-6 256,-9 0 0,4-2-1274,-5-2 706,0-2 609,0-5 0,0-1 0,0 1 0</inkml:trace>
  <inkml:trace contextRef="#ctx0" brushRef="#br1" timeOffset="102">14265 13534 7569,'6'-5'-1477,"-1"3"1522,-5-3 195,0 5 0,0 0 0</inkml:trace>
  <inkml:trace contextRef="#ctx0" brushRef="#br1" timeOffset="103">14539 12906 7569,'0'-17'-746,"0"-1"1,0 1 745,0 1 0,1 7 0,3 2 29,-3-1 0,8 1 211,-5-1 0,1 4 56,-1-3-159,-3 4-25,9-2 0,-4 5 5,6 0 0,-1 0-119,1 0 0,-1 0 102,1 0 0,0 1-109,3 3 0,-2-3 100,2 3 1,2 1-108,-2-1 1,0 5 6,-3-2 1,-1 4 25,1 0 1,-2 4-9,-3 1 1,-2-1-100,-5-4 1,-1 4 8,-3 1 1,-6 3 90,-5-4 1,-5 0-12,1-3 0,-3-1-2,-1 0 0,5 1 218,3-1-156,-3 1 0,6-2 13,-3-3 0,7 0 26,4-3 23,-2-3-25,5 4 1,-3-5 4,8 0 0,2 4 108,5 0 1,5-1-86,-1-3 1,5 0-33,-1 0 0,3 2-43,0 1 1,1 0-106,0 5 1,0-5 94,0 5 1,-3 0-14,3 3 0,-6 0-123,5 1 0,-5 3 31,2 0 0,-9 6-111,1-2 0,-2-2 30,3 2 1,-6 0-48,-2 4 0,-3-1 83,-1-3 0,-1 1 50,-3-5 1,-2 4 40,-6-3 0,-5-1 129,-6-4 0,-4 1 1,-3-1 1,-3-1-101,2-2 1,-2 1 194,-1-5 1,1-1-62,2-3 1,1 0 25,7 0 0,3 0-154,8 0 1,5 0-211,-1 0 0,6-1-171,-2-3 0,4 2-507,4-6 1,6 1 306,5-5 565,5 1 0,3-6 0,6 0 0</inkml:trace>
  <inkml:trace contextRef="#ctx0" brushRef="#br1" timeOffset="104">15293 12894 7569,'6'-18'0,"-1"1"0,-5 1-916,5 4 630,-4-5 0,4 10 426,-5-1-2,0 5 0,0-3 112,0 2 3,-5 3 1,-1-3 3,-5 8 0,-5-1-88,1 4 1,-4 5-101,4 3 1,-4 4 61,4-4 0,-4 5 3,3-1 0,1 2 19,4-2 1,-1 1-207,1-5 0,4 6-50,4-2 0,1-3-45,2-1 1,2-2-88,1-2 0,9 0 94,7-4 1,4-2 94,3-5 0,0 0 4,4 0 1,1-1 18,3-3 0,-1-3 16,-3-9 1,2 4 9,-5-4 1,-2 0 15,-6 1 1,0-6 135,-7 2 1,0-2-131,-8-2 1,-1 0 13,-7 0 1,-2 0-376,-6 1 1,-8 0 136,-3 3 1,-4 3-149,1 4 1,2 6 135,-3 2 1,3 3 210,1 1 0,1 9 0,3 2 0,2 4 0,1 0 0,-1 3 0,-6 5 0</inkml:trace>
  <inkml:trace contextRef="#ctx0" brushRef="#br1" timeOffset="105">15167 13157 7569,'6'-5'-272,"-1"3"600,-5-3 1325,0 5-1527,-5 0 0,-1 7 69,-6 4 0,1 2-156,0 6 0,-1 0-8,1 4 0,1 0-95,2-1 0,-1 1 98,5 0 1,-3 0-103,3 0 0,0 0-216,4 0 0,1-4 109,3 0 1,4-5 8,7 1 1,3-6 78,5-2 0,-1-4 43,1 1 1,4-3 28,0-1 1,4-5 6,0-3 1,-3-2 20,-2-1 0,-2-2 115,-1-2 1,-1 1-37,-3-5 0,-3 3-80,-4-3 1,-6 0-79,-2-3 0,-8-3 90,-3-1 0,-9 2-190,-3-3 1,-2 7-37,-2 1 1,-5 5-76,-2-1 1,-2 7 8,1 4 0,0-1-192,4 1 1,4 0 459,4 4 0,5 0 0,-2 5 0,4 2 0</inkml:trace>
  <inkml:trace contextRef="#ctx0" brushRef="#br1" timeOffset="106">16126 12860 7569,'-6'-5'225,"-4"4"-397,8-10 0,-3 9-769,5-6 1703,0 6-295,0-3 414,0 0-621,0 3 1,-1-7 59,-3 6 1,-2-1-76,-5 4 0,-2 0-37,-2 0 0,1 0 7,-5 0 0,-4 5 35,-4 2 0,-3 0-92,3 0 0,-5 2 25,2 7 1,2-2-90,1 5 0,3-4 78,1 4 0,4 0-150,0 4 1,5 3 20,-1 1 0,2 1 71,2-1 0,3-2-114,1 5 0,4 1 88,-1 3 0,3-1-65,1-2 1,5 2 55,3-3 0,2-1-142,1 2 0,2-6 62,2 2 0,3-4 40,5-4 1,0 0 68,0-8 1,-1 2-3,1-10 1,1 1-9,3-4 1,-3 0 21,3 0 0,1-1-178,-2-3 0,0-2 86,-7-6 1,-3-4-203,-4-3 1,-6-3 76,-2 0 0,-4-3-288,-4-1 1,-4 0 70,-7-4 1,-8 3-40,-7-3 0,-8 6 93,-4 1 1,-2 6-42,-2 10 0,1 2-63,4 5 0,5 0 92,6 0 0,6 5-215,1 2 1,6 5-45,10 3 531,1 3 0,12 5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30:10.51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2478 14790 7569,'-11'-5'-892,"5"-1"1272,0-1 45,6-3 76,0 9 156,0-4-172,0 0-83,0 3-87,0-3-137,6 10 1,-4 2 21,6 4 1,-2 2-12,2 2 0,6 2-20,-3 2 1,4 2-36,1-2 1,-3 3-27,7 1 0,-1-1-12,3 1 0,1 0 78,0 0 1,0 0-130,0 0 0,0 0 4,-1-1 0,0 1-51,-3 0 1,1 0 66,-4 0 0,4-2-9,-1-2 0,-1 3-4,1-3 1,-4-1-107,4 1 1,-4-4-22,4 4 0,-5-5 68,1 1 1,-2-2-121,-1-2 1,-2 1 39,-3-1 0,2-3-193,-5-1 0,0-3-185,-4 4 134,0-6 1,-1 3-545,-3-5 207,-3 0 0,-4-1 49,0-3 0,-1-2 619,1-5 0,-1-1 0,1 1 0</inkml:trace>
  <inkml:trace contextRef="#ctx0" brushRef="#br0" timeOffset="1">3004 14801 7569,'-4'-11'21,"0"0"0,0 3-99,4 0 1,-4 5-104,1-5 694,-1 5 1,3-2 122,-3 5-309,3 0 0,-10 0-149,4 0 1,0 2-52,0 1 0,-2 8 1,-6 4 0,2 5 23,-2-1 0,-3 7-29,-1 0 0,1 10-113,-1-2 1,0 3 7,-4-3 1,4 2 49,0 2 1,0-3-145,-4 3 0,6-4 61,1-3 0,4-1-41,0-7 0,1 1 47,-1-8 1,1 1-111,0-5 0,3 2-174,0-7 0,1 0-51,-5 0-489,6-4 296,-4 2 195,9-5 0,1-1-128,7-3 471,3 3 0,7-15 0,1 4 0</inkml:trace>
  <inkml:trace contextRef="#ctx0" brushRef="#br0" timeOffset="2">3232 15213 7569,'8'0'624,"-1"0"-19,-4 0 2,2-5-87,-5 3 1,0 6-106,0 7 1,0 5 108,0-1-387,0 3 1,0 5 1,0-1 0,0 1 22,0 0 1,0 4-14,0-1 1,1 5-71,3-5 1,-1 1-35,4-4 1,-3-1 1,4-3 1,-6 1-138,2-5 1,1 0-37,-1-3 1,1-5-348,-1 1 128,-3-5-115,9 2-815,-9-5 135,4 0 1141,-5 0 0,-5-5 0,-1-2 0</inkml:trace>
  <inkml:trace contextRef="#ctx0" brushRef="#br0" timeOffset="3">3735 14904 7569,'0'-7'216,"0"-1"188,0 5-103,0-2 127,0 16 1,-4-4-35,0 8 1,0 3 52,4 1 0,0 3-204,0 1 0,0 3-168,0 1 0,0 3-38,0-3 0,0 3 71,0-3 0,4 2-63,0-6 1,1 3 45,-1-7 1,-3-3-506,3-1 127,2-2 0,-3-3-730,4-2 134,-4-3-564,2-5 1447,-5-5 0,-10-7 0,-3-5 0</inkml:trace>
  <inkml:trace contextRef="#ctx0" brushRef="#br0" timeOffset="4">3506 15144 7569,'0'-11'1847,"9"4"-1550,3 3 0,-2 3-281,-3 1 0,6 0 196,6 0 0,3-1 135,0-3 0,1 3-213,0-3 0,5-1 19,2 1 0,0-3-146,0 3 1,-3-5-293,3 1 0,-3 2-386,3-2 1,-6 2 670,-1-2 0,5-7 0,-4 2 0</inkml:trace>
  <inkml:trace contextRef="#ctx0" brushRef="#br0" timeOffset="5">4214 14756 7569,'-5'-12'39,"-2"1"0,2 3 86,1 1-59,2 4 459,2-7-286,0 9 1,-1-4 202,-3 5-29,3 0-233,-4 0 0,6 5 3,3 2 1,-1 3 92,4 2 0,1 3-119,3 0 1,1 6-1,-1-2 0,4 2 30,1 2 0,3 0-23,-4 0 0,4 0-139,-4-1 1,4 1 37,-4 0 0,4 4-3,-3-1 0,3 1 37,-4-4 1,0 0-118,-3 0 0,2-1-43,-3 1 1,3-5-7,-6-3 1,2 1 37,1-5 1,-3 3-90,-1-6 1,-3-2-380,4 2 150,-6-6-1160,3 3 785,-5-5 1,-5 0 723,-2 0 0,-9 0 0,-1 0 0</inkml:trace>
  <inkml:trace contextRef="#ctx0" brushRef="#br0" timeOffset="6">4534 14687 7569,'0'-18'227,"-4"2"56,0 5 1,1-1-329,3 1-139,0 4 297,0 2 122,0 5 1,-5 10-85,-3 6 1,-2 5 86,-2 6 1,-3 8-88,0 11 1,-5 0-224,1 3 0,-3 2 64,-1-1 0,-3 3 17,-1-4 0,0-4-38,4-7 1,2-3 70,2 0 0,-2-6-89,6-3 1,-4-7-4,4-3 0,4-4 80,3 0-741,5-1 310,-7-4 37,9-2 1,-3-5 336,8 0 27,-3 0 0,15-5 0,-4-2 0</inkml:trace>
  <inkml:trace contextRef="#ctx0" brushRef="#br0" timeOffset="7">4614 15178 7569,'0'-11'0,"0"-1"0,0 1 0,6 0 664,6-1-376,-1 1 0,10-1-103,-6 1 1,0 3 181,-4 1-205,1-1 0,-1 2 44,1 2 1,-1 3-108,1 1 0,-1 0 201,0 0-127,1 0 0,-1 4-133,1-1 0,-6 6 43,-2-1-89,2 2 0,-3 5 22,4 0 1,-4 2-118,1-2 1,-4 3 44,-4 5 0,-3 3-115,-4 1 1,-2 0-18,-2-4 1,2 2 31,-2-2 1,3 1 32,0-9 33,6 0 246,1-3 1,5-5-72,0 1 0,1-5 142,3 0 0,6-1-51,5-2 1,5-4-196,-1 0 0,3-4-31,1 5 1,0-6-194,0 1 1,3 2 89,1-2 0,-2 4-81,-6-3 0,2 4-1187,-6-1 1421,-5-2 0,0 5 0,-4-4 0</inkml:trace>
  <inkml:trace contextRef="#ctx0" brushRef="#br0" timeOffset="8">2558 15818 9888,'12'0'289,"-5"0"-103,1 0 1,1 0 22,6 0 1,-2 0-124,2 0 1,-1-4 80,1 0 1,-1 0-75,5 4 0,-4 0 27,4 0 0,-1 0-69,1 0 0,3-3 57,-3-1 0,0 0-125,4 4 0,-3 0 18,7 0 0,-7-4 60,-1 0 1,0 1-142,4 3 0,0 0 82,0 0 1,-1 0-61,1 0 0,0 0 21,0 0 0,4 0 34,-1 0 1,2 0 5,-1 0 0,-3-4-10,3 0 0,-3 0-7,-2 4 1,1 0 6,0 0 0,0 0 1,0 0 1,3-4 10,1 1 0,0-1-63,-4 4 0,3 0 55,1 0 1,3-4-129,-3 0 1,5-1 52,-2 1 1,-1 3 34,2-3 1,-5 2-8,5-2 0,-6 3-7,2-3 1,-2 1 15,2-1 1,-7 3-8,3-3 1,-3 3-4,3 1 1,0 0 8,0 0 1,0 0-65,0 0 0,0 0 50,-1 0 0,5-4-1,0 0 0,-1 1 54,-3 3-34,0 0 0,0-2 0,0 0 126,0-2 1,-2 0-35,-2 4 1,3-4 50,-3 1 1,1-2-9,-1 1 0,1 3 69,-4-3 1,3 1-88,-4-1 1,5 3 14,-1-3 0,-1 3-6,1 1 1,-1-4-5,1 0 1,2 1-117,-2 3 0,3 0 61,1 0 1,-2 0-80,-2 0 1,3 0 55,-3 0 0,-2 0-93,-2 0 1,1 0 39,-1 0 0,1 0 27,-5 0 0,4 0 50,1 0 0,-1 0 72,-4 0 1,1 0-3,-1 0 0,0-2-46,1-1 55,-1 1 0,1-3-61,-1 5 1,-3 0 126,-1 0-111,-4 0-20,2 0-714,-5 0 1,-9 0 437,-2 0 0,-8 1 231,0 3 0,-8 3 0,-2 4 0</inkml:trace>
  <inkml:trace contextRef="#ctx0" brushRef="#br0" timeOffset="9">3643 16058 7569,'-11'0'-1010,"-1"0"483,6 0 494,-4-5 0,7 3-4,-4-1 280,4 1 718,-2-3 41,5 4-368,0-4 905,0 5-1376,5 0 1,2 0-1,4 0 1,2 0-78,2 0 0,1 0 42,3 0 1,3 1-120,-3 3 1,1 2 49,-1 6 0,-2-1-143,-6 1 1,-1 3 43,-2 0 0,-3 7-157,-5 0 1,0 1 61,0 4 1,-5 1-9,-3-1 0,-3-1-43,-4-3 0,-2 0-109,-2 0 1,-1-4 98,5 0 0,-4-5 66,3 1 0,1-2 205,4-2 1,3-1-51,1-2 1,3 1 147,-4-5-129,6-1 1,-3-1 24,5 1 34,5-1 0,1 3 92,5-5 0,1 0 46,-1 0 1,4 0-65,1 0 0,4-2 98,-1-1 0,3 1 10,0-1 1,1 1 20,0 2 1,4-3-171,-1-1 0,5 0-78,-4 4 1,3-4 87,-3 0 0,-1-3-126,-3 3 1,0-4-204,0 4 0,-5-3 130,-3 3 0,-6-1-588,-2 1 0,-3 3-1143,4-3 1784,-6-2 0,-2-1 0,-6-4 0</inkml:trace>
  <inkml:trace contextRef="#ctx0" brushRef="#br0" timeOffset="10">5505 15589 7569,'-6'-5'480,"0"4"19,6-9-50,0 9 266,0-4-100,0 5-352,6-5 1,0 3 10,5-2 1,1 3-35,-1 1 0,2 0-37,2 0 0,-1 0-20,5 0 1,-1 0-62,1 0 0,2 0 45,-2 0 0,3 0-23,1 0 0,0 0-19,0 0 1,-6 0-101,-1 0 0,-4 0-37,0 0 0,-1 0-230,0 0-550,-4 0 400,3 0-272,-9 0 1,3 0 70,-8 0 0,-2 0 593,-6 0 0,-4 0 0,-2 0 0</inkml:trace>
  <inkml:trace contextRef="#ctx0" brushRef="#br0" timeOffset="11">6327 15064 7569,'-5'-6'-371,"-1"-4"361,-1 8 1134,2-3-401,5 5-353,0 5 1,0 3-55,0 7 0,2-1 30,1 5 0,-1 0-151,1 4 1,3 9-12,-3 2 0,1 3-75,-4-3 1,4 0 85,0 1 0,0 4-176,-4 3 1,0-2 100,0 2 0,0-5-189,0 1 1,0-2-20,0-2 0,0-4 1,0 1 1,1-6 71,3 2 0,1-4-74,2-4 0,3-3 24,-2-4 99,2-1-132,2 1 107,-1-6-768,-5-1 268,0-5 0,-6-1-301,0-3 1,0 1 236,0-4 555,-6 4 0,5-7 0,-4 4 0</inkml:trace>
  <inkml:trace contextRef="#ctx0" brushRef="#br0" timeOffset="12">6647 15818 7987,'-6'-5'551,"1"4"1,6-5-461,3 6 277,-3 0-410,4 0-60,0 0 130,-4 0-28,4 0 0,0 6 0,2 0 0</inkml:trace>
  <inkml:trace contextRef="#ctx0" brushRef="#br0" timeOffset="13">6910 15270 7569,'0'-12'-122,"-4"1"-31,0-1 1,0 1 445,4 0 0,4-1 41,0 1 1,3 3-30,-3 1 0,5 0-126,-1 0 1,2 1 23,1 6 0,1-3-70,-1-1 1,1 0-3,-1 4 0,5 0-109,4 0 0,-3 0 77,2 0 0,-5 0-99,2 0 0,0 4 177,-1 0-231,0 5 0,-4-3-11,-4 5 0,2 1 11,-5-1 0,0 4 74,-4 1 1,0-1-9,0-4 1,-5 1 89,-3-1 1,-6 1-70,-1-1 0,0-1 27,3-2 1,-3 2-15,0-3 1,0 2 109,3-1-9,1 2-70,-1-9 1,5 6-27,-1-3-90,5-3 0,3 4 27,8-5 1,6 4 47,1 0 0,2 3-16,-2-3 0,-1 1 4,5-1 0,0-2 45,4 6 1,-4 0-15,0 3 0,-4-3 8,4-1 1,-5 2-21,1 6 0,2-2 11,-2 2 0,0-1-53,-3 1 0,-2-1 44,-2 5 1,-3-1-173,-5 1 0,0 2 15,0-6 1,-9 5 77,-3-1 0,-5-1-7,1 1 0,-4-1-9,1 1 0,-6 1 57,-2-5 1,0-1 2,4-6 1,2 1 85,2-5 1,2-1-57,6-3 0,3 0-91,1 0 0,3 0 64,-4 0 0,6-1-559,-2-3 0,4-2-167,4-6 1,-3-3 712,3 0 0,2-5 0,1 2 0</inkml:trace>
  <inkml:trace contextRef="#ctx0" brushRef="#br0" timeOffset="14">7549 15133 7569,'-11'0'165,"-1"0"407,6 0-398,1 0-4,5 0-12,-5 0 0,4 5 115,-3 2 0,-1 7-207,1 2 1,-4 4 73,4-1 0,-3 2-164,3 2 1,0 0 90,4 0 0,0-5-121,0-3 1,0 1-3,0 0 0,9-2 46,3-7 0,7 2-33,0-5 0,-2 0-84,2-4 1,4-5-129,4-3 1,0-3 85,-5-5 0,1 0-73,0-3 0,-1-3 41,-3 3 1,1-2 214,-5-2 0,-5 0-79,-6 0 0,-3 4 17,-1 0 0,-2 0-85,-6-4 0,-1 4 10,-10 0 0,8 6 28,-4 2 1,-4 1 26,-8 6 1,2 0-43,6 4 0,-2 5-24,6 3 1,-4 6 133,4 1 0,0 11 0,3-2 0</inkml:trace>
  <inkml:trace contextRef="#ctx0" brushRef="#br0" timeOffset="15">7504 15475 7569,'-8'7'270,"0"-4"102,6 4 0,-3-1-109,5 6 0,0-5 175,0 1 0,0-1-148,0 5-155,0 4 1,5-2-19,2 5 1,-5-1-120,-2 1 1,-7 3 70,3-3 0,-1-2-68,2 2 1,1-3-116,-1 3 1,1-5 33,2 1 0,2-4-89,1-3 0,4 1 14,4-5 1,1 3 25,-1-3 1,5 0 111,3-4 0,3-1-3,1-3 1,0 0 7,0-7 1,3 2-16,1-7 0,0 3-105,-5-3 1,0 2 69,-3-5 0,0 0 139,-8-4 1,2 4-53,-9 0 0,0 0 6,-4-4 1,-3 2-57,-4 2 0,-6-1 9,-10 4 0,-5 1-160,-2 4 1,-3 4 63,-2 4 0,6 1-83,3 2 0,1 0 30,3 0 1,4 5-566,3 3 730,2 2 0,2 2 0,-1-1 0</inkml:trace>
  <inkml:trace contextRef="#ctx0" brushRef="#br0" timeOffset="16">8269 15144 7569,'-7'-6'834,"2"-4"-580,0 8 0,3-3 116,-6 5 0,4 0-48,-3 0 1,-1 5-83,-3 3 0,-1 2-162,1 1 0,-6 6 105,-2 2 1,1 3-47,-1 0 0,4 3 3,-4 1 1,4 3-93,-4 6 0,5-1 33,-1 0 1,6-3-141,1-1 1,6-3-171,-2 3 1,3-4 149,1 0 0,1-2-244,3-1 1,3-5 114,9-3 1,-3-3-12,7-5 0,-1-2 110,3-5 1,1 0 19,0 0 0,0 0-27,0 0 1,0-5 116,-1-2 1,-3-4 44,1 0 1,-7 0-61,3-1 1,-5-3 128,-3 0 0,-3-6 9,-5 2 0,0 2-23,0-2 1,-7 5-87,-4-2 1,-5 4 5,-7 0 1,-5 6 28,-3 2 0,1 4-6,-4 4 0,6 4-202,-7 7 1,9-1 63,-1 5 1,4 0-448,4 4 0,3-1 541,4 1 0,1 0 0,0 0 0</inkml:trace>
  <inkml:trace contextRef="#ctx0" brushRef="#br0" timeOffset="17">8497 15749 7569,'8'-3'761,"-1"-1"-432,1 0 1,3 5 469,1 3-375,-1 2 0,1 7-211,-1 2 1,-1 2-19,-2 2 0,-3 6-170,-5-2-1,0 6-62,0-2 0,-5 3-87,-3-3 0,-6 0-57,-1-5 1,0 0-259,3-3 0,1 1-35,0-4 0,-2-2 475,-2-7 0,-3 3 0,-5-3 0</inkml:trace>
  <inkml:trace contextRef="#ctx0" brushRef="#br0" timeOffset="18">9399 14539 7569,'-11'0'169,"5"0"216,-5 0 1,10-2 214,-3-1 9,3 1-319,6 2 0,-2 7 64,4 4 1,1 2-129,3 2 0,1-2 63,-1 2 0,6 3-117,2 1 1,0 2 11,4 2 1,-7 0-108,7 0 0,1 4 67,3-1 0,-3 5-105,-1-5 0,-3 5-27,7-5 0,-7 1-51,-1-4 1,0 0 40,4 0 0,-2-4-96,-2 0 1,-2-4 37,-6 4 0,-4-5-103,-3 1 0,1-2-1474,-2-2 1197,1 1 0,-5-2-1370,-3-3 1806,-2-2 0,-11-5 0,0 0 0</inkml:trace>
  <inkml:trace contextRef="#ctx0" brushRef="#br0" timeOffset="19">9788 14493 7569,'0'-8'0,"0"1"0,0 3 544,0-4 812,5 6-1165,-4-3 0,3 6-343,-8 3 1,-2 2 170,-6 6 0,0 4 101,-4 3 0,2 8-4,-5 3 0,0 5-26,-4 3 0,-8 2-185,-4 6 1,-1 1-67,1 2 1,8-4 126,-4 4 1,1-7-16,-8 0 1,6-4-210,13-11 1,2-1-231,6-3 0,5-5 1,2-3 487,2-2 0,2-3 0,0-2 0</inkml:trace>
  <inkml:trace contextRef="#ctx0" brushRef="#br0" timeOffset="20">9982 14996 8463,'7'-4'380,"1"0"0,-4 0-144,3 4 1,-4 1-69,1 3 0,-3 4 131,-1 7 0,4 3-51,0 5 0,1 1-99,-1 2 1,-11 4-57,3 4 0,-6-5-116,6-2 1,1-3 106,3-1 0,0-2-77,0-2 0,0-2-102,0-6 0,5-3-333,2-1 0,0-4 428,0 1 0,1-3 0,3-1 0</inkml:trace>
  <inkml:trace contextRef="#ctx0" brushRef="#br0" timeOffset="21">10324 14584 7807,'-6'2'480,"2"2"0,3 2-131,1 5 0,5 6-61,3 2-197,-3-3 0,4 7 71,-6 0 0,1 1-3,-4 7 1,8-6-83,0 2 1,3-1-4,-7-3 0,0 2-63,-4-6 0,3-2 58,1-2 0,0-2-768,-4-2 434,0 1 265,0-1 0,-5-4 0,-1-2 0</inkml:trace>
  <inkml:trace contextRef="#ctx0" brushRef="#br0" timeOffset="22">10142 14836 8787,'29'-2'558,"-2"-1"0,-2 0-620,2-5 12,2 6 1,8-8-26,-3 2 1,9 2-127,-9-2 0,-1 6-461,-14-2 1,3-1 661,-3 1 0,-13-10 0,-2 1 0</inkml:trace>
  <inkml:trace contextRef="#ctx0" brushRef="#br0" timeOffset="23">10816 14425 7569,'0'-12'112,"-4"1"-3,0-1 0,0 1-84,4-1 0,4 5-9,0-1 746,5 6-527,-8-3 0,5 5 117,-2 0 0,-1 5-89,4 2 1,1 9 98,3 3 0,2 3-78,2 5 1,2 2-96,2 5 0,-2 1-4,-1-1 1,-2 0-20,5 1 1,-5-5-145,1 0 0,3 0 38,1 0 1,-3-2-312,-1-5 0,2 2 156,-2-2 1,0 1-431,-3-9 0,-1 4-282,1-3 378,-1-1 0,-1-4-359,-2 1-146,-3-6 934,-5-1 0,-5 0 0,-2 2 0</inkml:trace>
  <inkml:trace contextRef="#ctx0" brushRef="#br0" timeOffset="24">11113 14390 7815,'0'-16'554,"3"2"-462,1-5 0,5 6-92,-1 2 0,-2 4 133,2 7 76,-6 0 1,3 2 117,-5 1-166,-5 9 1,-3 9-73,-7 6 1,1 9 17,-5-2 1,-4 8-210,-3 0 1,-2 6-196,1 1 0,2 1 204,-6-5 0,5 0 96,-5-3 1,6-4-332,-2-8 1,8 1-107,4-8 0,4 1 434,3-9 0,3 0 0,5-3 0</inkml:trace>
  <inkml:trace contextRef="#ctx0" brushRef="#br0" timeOffset="25">11158 14801 7569,'1'-11'197,"3"0"1,6-1 261,6 1 1,8 3-225,-1 1 1,-3 0-7,-5 0 1,-2-2-24,-2 5 1,1 0-68,-1 4 0,4 0 138,1 0-200,-6 5 1,-4 1-1,-3 6-55,0-1 1,5 6 34,-4 2 1,-5 2 29,-7 2 1,2 4-47,-2 0 0,-5-1-110,-6-3 1,3 0-174,1 0 0,2-4 119,1 0 0,5-5-83,-1 1 0,6-2 106,-2-2 1,4 1 185,4-1 0,-2-5-55,6-2 1,-1 1 80,5-1 0,4 0-49,3-4 0,7-1 170,0-3 0,9 2-324,-5-1 1,-8-2 57,-11 1 1,-2-4-1011,2 4 456,1 1 587,-6 3 0,-1 0 0,-5 0 0</inkml:trace>
  <inkml:trace contextRef="#ctx0" brushRef="#br0" timeOffset="26">9377 15487 8293,'-7'0'1470,"2"0"-1080,5 0 1,4 1-24,0 3-152,5-3 0,-3 4-22,5-5 0,5 0-12,-1 0 1,1 0-28,0 0 1,-2 0-88,5 0 1,0 0-121,3 0 1,1 0 67,0 0 1,1 0 9,3 0 0,2 0 59,5 0 1,1 0-131,-1 0 1,4-4 34,0 0 0,1 1-70,-1 3 1,-2 0 57,2 0 0,-4-2 5,-3-1 1,0 1-2,-4-1 1,4 1 35,-5 2 1,5 0-41,-5 0 1,2 0 21,-1 0 1,-2-1 0,6-3 1,-5 3-39,5-3 0,-1-1-89,5 1 0,-1-3 79,0 3 1,0-5-11,1 1 0,3 2 32,0-2 1,0 6-17,-4-2 1,2-1 44,2 1 1,-3 0-38,3 4 1,-1 0 42,1 0 0,-5-3-35,5-1 0,-9 0-1,6 4 0,-7 0 38,2 0 0,-1-1-17,2-3 1,2 3-51,-3-3 1,3 1 32,1-1 0,-3 3-127,-1-3 0,-3 2 74,3-2 1,-4 3 30,0-3 0,-7 3 45,-3 1 0,0 0 203,-1 0-44,1 0 415,-5 0-3,0 0-172,-4 0-352,-2 0 82,-5 0 0,-5-4-918,-3 0 1,-3 0 167,-4 4 0,-3 0-654,-5 0 1275,-5 5 0,-1 2 0,-5 4 0</inkml:trace>
  <inkml:trace contextRef="#ctx0" brushRef="#br0" timeOffset="27">10199 15784 7726,'-7'-5'908,"2"2"-418,5-5 1,2 5-68,1-5 1,-1 4 199,2-3-201,-3 4 0,0-6 354,3 5-286,-3-5-348,9 8 1,-3-5-72,4 2 1,4 3 35,1-3 1,0 3-144,-1 1 1,-1 0-85,5 0 1,-5 0 62,1 0 0,-1 5 35,2 2 0,-4 0 36,4 0 0,-8 1-11,0 3 1,-4 5-13,3-1 1,-4 1-53,1 0 0,-3 0-48,-1 3 0,-5 3-183,-3-3 0,-3 2-164,-4 2 0,1-1 169,-5-3 1,5 1 47,-1-5 0,2 0 128,1-3 1,2-1 26,3 1 65,-3-1 200,3 1 0,1-5 143,2 1 30,3-6 0,1 5 286,0-4-425,0-1 0,0 4 242,0-2-299,0-3 1,1 6-12,3-4 1,2-1 33,6 1 1,0-1 103,4-2 0,1 0-79,6 0 0,5 0 123,3 0 0,2 0 10,1 0 0,1 0-156,3 0 1,-6-2-369,2-1 1,-7 1-5,0-1 0,-4 1-226,-4 2 1,-7 0-1007,-4 0 1421,-6 0 0,3 0 0</inkml:trace>
  <inkml:trace contextRef="#ctx0" brushRef="#br0" timeOffset="28">11946 15178 7569,'-6'0'-276,"1"0"2195,5 0-1606,0 5 1,0 3-131,0 7 1,0 3 180,0 5 0,1 0-60,3 0 1,-2-1-69,6 1 0,0 0-98,3 0 1,-3-4-115,-1 0 1,-3-4-183,4 4 0,-4-5 153,3 1 0,-4-2-528,0-1 1,-1-1 291,-2 0 0,0-3-291,0 0 0,-5-5-72,-3 5 0,-2-5-842,-2 0 1446,1-1 0,0-2 0,-1 0 0</inkml:trace>
  <inkml:trace contextRef="#ctx0" brushRef="#br0" timeOffset="29">11775 15372 7835,'11'-6'471,"1"2"-363,4 3 0,-1-3 32,8 0 1,-2-1 112,5 2 1,2 1-204,-1-2 1,3-1 70,-3 2 0,3-5-497,-3 4 1,-2-1 204,-6 1 1,3 2 170,-3-6 0,-2 1 0,-1-5 0</inkml:trace>
  <inkml:trace contextRef="#ctx0" brushRef="#br0" timeOffset="30">12540 14904 7569,'-11'0'1238,"4"0"-257,2 0-571,5 0 0,0 5-173,0 3 0,5 3 67,3 5 1,-2 3-120,2 7 1,-6 1-1,2 7 0,-2-1-15,-2 9 1,0-1-24,0 1 1,-2 1-24,-2-5 0,2-1-93,-6-7 1,6 2-271,-2-6 1,3 0 176,1-7 1,0 1-451,0-5 0,0 1-417,0-5 322,5 0 1,1-3 85,6 0 0,-5-6-749,1 2 1270,-1-3 0,5-6 0,-1-1 0</inkml:trace>
  <inkml:trace contextRef="#ctx0" brushRef="#br0" timeOffset="31">12769 15578 7569,'-7'0'2269,"2"0"-2244,5 0 1,5 0-1,2 0 1</inkml:trace>
  <inkml:trace contextRef="#ctx0" brushRef="#br0" timeOffset="32">13020 14973 7569,'-1'-10'156,"-3"2"119,2-2 7,-3 3 0,5-4 294,0 0-149,5-1-338,2 1 0,4 1 86,1 2 0,-1 2-117,0 2 1,1 3 31,-1-3 0,2 3 1,2 1 1,-2 0-16,2 0 1,-2 1-150,-2 3 1,1-2-35,-1 6 1,1-1 103,-1 5 0,-3-1-61,-1 1 0,-3-1 61,4 0 1,-6 5-70,2-1 0,-3 0 67,-1-3 0,0-1-3,0 0 1,-5 1 13,-2-1 0,0 1 3,0-1 1,-5 1 106,-3-1 0,0-1-104,3-2 1,1 1 311,-1-6-234,1 6 0,1-6-38,2 4-56,3-4-125,5 7 1,5-5 139,3 3 1,3 2-17,4-2 1,-2-2-48,2 2 0,3-1 38,1 5 1,-1-1-4,1 0 0,-1 1-9,1-1 1,-1 2-60,-3 2 1,-3-2 25,4 2 0,-5 2-9,-3-2 1,1 4 20,-6-4 1,1 2-10,-4-2 0,0 1 67,0 3 0,-5-1-54,-2-3 0,-5-2 154,-3 2 1,-3-2-90,-5-2 0,0 1 59,1-1 1,-5-4-79,0-4 0,-2 2-114,6-1 1,-1 0-28,9-4 1,0 0-230,3 0 1,6-5-73,2-3 1,3-2 438,1-1 0,5-6 0,1 0 0</inkml:trace>
  <inkml:trace contextRef="#ctx0" brushRef="#br0" timeOffset="33">13659 14870 7569,'-11'0'288,"0"0"1,-1 0 55,1 0 0,-1 0-111,1 0 0,-1 1-27,1 3 0,-4 2-11,0 6 0,-1-1-141,5 1 0,-1 3 4,1 0 1,1 2-98,2-2 0,3-2 60,5 2 1,0-3-130,0 0 1,5-1-82,3 1 0,2-2 63,1-3 0,5-1-27,-1-6 0,5 0 40,-1 0 1,-1 0 50,1 0 0,0-6-1,4-1 1,-1-3-11,-3-2 1,-3-3 74,-5 0 0,1-4 0,-1 4 0,-3-4 111,0 3 1,-6-3-38,2 4 0,-4-5-112,-4 1 0,-2 2 46,-6 2 1,-4 4-112,-3 3 1,-3 3 1,-1 5 0,2 0-111,2 0 1,-2 5-39,6 3 1,0 3 247,4 4 0,-6 3 0,-1 5 0</inkml:trace>
  <inkml:trace contextRef="#ctx0" brushRef="#br0" timeOffset="34">13511 15144 7569,'-17'0'287,"5"5"-118,-5-4 0,11 10 178,2-4-167,3-2 0,1 5-75,0-2 1,0 2 13,0 2 0,0-1 196,0 0 0,0 6-106,0 2 0,0-1 13,0 1 1,0-1-59,0 1 1,0 2-144,0-2 0,0-1 68,0 1 1,0-5-91,0 1 1,1-2-2,3-2 0,-2-1-196,6-2 0,0 1-79,3-5 0,2 0 118,2-4 0,-1-2-116,5-2 0,0-1 41,4-2 0,0-7-65,0 2 1,-1-2 112,1 3 1,0-4 56,0 0 0,-4-4 31,0 3 0,-5-4 57,1 1 1,-3-3 198,-5 0 0,-2-1-84,-5 0 1,0 1 179,0 3 0,-6 3-95,-6 4 1,-5 5 45,-10-1 1,-1 6-197,-2-2 1,-7 4-247,3 4 1,1 2 76,2 5 0,7 1 160,1-1 0,0 6 0,6 0 0</inkml:trace>
  <inkml:trace contextRef="#ctx0" brushRef="#br0" timeOffset="35">14219 14813 7569,'0'-8'493,"0"1"14,-5 4 16,4-2-31,-4 5-421,-1 0 66,0 5 1,-5 1 18,-1 6 1,3 4-1,-2 3 1,5 4-121,-10 4 0,6 2 110,-5 5 0,2-1-66,2-2 0,0 6-21,-1-3 0,1 3-64,-1-3 1,5-1 41,-1-3 0,5 2-118,0-5 0,1-2-149,2-6 0,5 1 106,3-4 1,6-2-25,1-7 0,6 2 59,-2-5 1,-2 0-50,2-4 0,0 0 75,4 0 1,-4 0-28,0 0 0,-1-5 82,1-3 1,-2 2 108,-6-2 1,3-3 80,-3-5 1,2 0 11,-9 1 0,0 1 63,-4-5 1,-7 5-55,-4-1 1,-12 2-206,-11 1 1,-16 6-13,-11 2 1,26 5-1,-1 2-267,-1 0 1,-2 2 0,0 0 0,0 1 233,-2 1 1,2 1 46,3 1 0,2 0 0,-19 11 0,25-7 0,43-15 0,18-6 0</inkml:trace>
  <inkml:trace contextRef="#ctx0" brushRef="#br0" timeOffset="36">2250 14288 7569,'-5'-7'981,"4"-3"-514,-5 9-193,6-4-244,0 5 0,0 5 125,0 2 0,0 4-30,0 0 0,0 0 16,0 1 1,0 0 1,0 4 0,0-2 72,0 5 0,0 0 30,0 4 0,-1-1-69,-3 1 1,2 0 19,-6 0 0,2 0-39,-2 0 1,-2-1-22,3 1 0,1 0-20,3 0 0,-2 1 1,1 3 1,-1-3-31,1 2 1,3 0-14,-3 1 0,3-2 20,1 5 0,-4-3 17,0 3 0,-4 1 16,5 3 1,-6 2-12,1 2 0,-1-3-12,2 3 0,-4 2-29,4-2 0,2 0-73,1-4 1,3 0-25,1 1 0,-4-1 61,0 0 1,0-1-36,4-2 1,1-2 48,3-3 0,-1-1-65,4 1 1,0 0 64,0 0 0,2-2-1,-5 3 1,4-2 2,-5 2 1,3-3 6,-3 3 1,0-3-32,5-1 0,-5-2-5,5-2 0,-4 2 21,3-6 1,1 4-4,3-4 0,-3 4-13,0-4 0,-2 2-40,2-2 0,-2-2-123,-2 2 1,-3-2 123,3-2 1,1 1-25,-1-1-6,-1 0 0,-1 1-97,2-1 0,-3 1 123,3-1 0,-3 1-27,-1-1 0,4 0 136,0 1 0,-1-5 28,-3 1 1,5 0 0,0 3-47,3 0 1,1-3 80,-5 0-100,5-1 0,-7 5 16,6-1 0,-6-3-182,2-1 1,1-3 44,-1 4 1,1-2-7,-1 2 1,-2 1 65,6-6 237,-5 6-161,7-2 0,-5 0 154,2 1-199,4-6 0,-9 9 80,6-4-162,-6-2 157,8 5-16,-8-3 0,7 0-57,-6 1 0,5-4-1,-4 3 13,5-4-13,-3 7 0,2-9-36,-1 3 2,-4 3 1,3-6 1,-2 3 28,-3-3-72,4-1-3163,-5 0 2664,5 0 544,2-5 0,4-7 0,1-5 0</inkml:trace>
  <inkml:trace contextRef="#ctx0" brushRef="#br0" timeOffset="37">14310 13991 7569,'-11'-6'1081,"5"0"-353,1 0-183,5 1-25,-6 0-89,5 3 157,-4-3-198,5 5-339,5 0 0,2 2 58,4 1 0,0 0 59,1 5 1,-1-1-17,1 5 1,-6 3-113,-2 0 0,1 0 30,-1-3 0,1 3 55,-1 0 1,-2 4 11,6-4 1,-1 6-4,5-2 0,0-2 40,4 3 1,-2-3-80,5 2 0,-5 3 5,1-3 1,1-1-16,0 1 1,3 0-14,-4 4 0,-1 3 45,-7 1 0,4 1-9,-4-2 0,-1-1-13,2 1 0,-4 2 4,4-1 0,-5 3 42,5-3 0,0 3-76,3-3 0,0 3 7,1-3 1,3 4-1,0-5 0,-2 5-90,-2-5 1,-2 1 67,6-4 0,-3 3-97,-4 1 1,4 0 16,-4-4 0,-1 3 64,-7 1 0,0 0-78,0-5 1,0 5 77,0 0 0,0 1 3,0-2 1,0 0-34,0 4 1,0-3-3,0 3 1,0-3 36,0 3 1,0-4 2,0 0 0,-1 2 122,-3-1 1,3 0-80,-3-5 1,-2 1-68,-2 0 0,-2 4-55,-1-1 1,-1 2-122,1-1 1,-1-3 86,1 3 1,1 1-85,2-2 1,-2 6 117,3-2 0,-4 8 0,0 4 0,-6 8 519,-2 3 0,2-8-225,-2-7 1,5-8-40,-2-7 0,5 0-223,3 0 1,0-6-161,4-1 0,-4-4-137,4 0-408,-5-1-95,8 1 529,-9-1 0,9-3-403,-3-1 100,3-4 462,1 2-113,0-5-111,0 5 96,-5-4 0,2 4-619,-5-5 106,6 0 279,-3 0-95,5 0 0,5-4-48,3 1 1,2-5-5,1 4 626,0-5 0,6 3 0,1-5 0</inkml:trace>
  <inkml:trace contextRef="#ctx0" brushRef="#br0" timeOffset="38">15715 14801 7569,'-6'-1'-399,"2"-3"1236,3 3-183,1-4-314,-5 5 1,5 0 310,0 0-261,5 0 1,2 6-91,1 6 1,-2 4-2,2 7 0,-3 1-70,-5 3 1,4 2-98,0 5 0,-1 4 60,-3 0 1,0-2-24,0-2 0,4-6-37,0 6 0,0 1-81,-4-1 1,0 2-147,0-10 0,4 5 65,-1-5 1,2 0-68,-1-7 0,-1 1 38,4-5 1,-4 0-30,1-3 0,-2-1-362,2 1-367,-3-6 381,4 4 1,1-9-337,1 3 1,-7-8-277,-4-3 0,-1-5 1048,-2-3 0,-1-3 0,-3-4 0</inkml:trace>
  <inkml:trace contextRef="#ctx0" brushRef="#br0" timeOffset="39">16115 14756 7569,'6'-12'353,"-1"1"-57,0-1 194,-3 6 419,8 1-426,-9 5-54,9 0-230,-9 0 1,5 1-24,-6 3 0,-6 2-26,-1 6 0,-3 3-45,-2 0 1,-3 4-205,0-3 0,-4 3 91,4-4 1,-4 5-85,3-1 0,1-1 43,4 1 0,-1-4-23,1 4 1,3-3 11,1 3 0,4-5 30,-1 1 0,3-1 21,1 1 1,0-2 14,0 2 0,6-2-15,6-2 1,0 0 15,7 1 0,4-1-26,4 1 0,5-1 19,-2 0 1,-1 1 19,2-1 0,-7 1 34,-1-1 1,-2 2 116,-5 2 0,-6-1-134,-7 5 1,-1-4 12,-2 4 0,-7-3-28,-4 3 1,-7-2 8,-8 2 1,0 2-167,-4-6 0,-2 1-44,-6 0 1,4-5-70,-1 1 0,6-2-208,6-7-339,11 1 242,2-4 0,20-5 553,5-2 0,15-9 0,6-1 0</inkml:trace>
  <inkml:trace contextRef="#ctx0" brushRef="#br0" timeOffset="40">16926 15395 9612,'0'-6'910,"0"-4"-543,0 2-310,5-2 0,-4-5-14,3 0 1,5-4-28,-2 3 1,6-4 21,-5 1 0,-3-3-196,-1 0 1,2-6-35,2-3 0,-2-2 98,1-1 0,1 4-95,4-1 0,-1 6 99,0-2 1,0-1 97,-4 1 1,2 1-3,-5 3 1,0 4 5,-4 0 1,0 5 37,0-1 0,0 2 299,0 2-19,0-1-150,0 6-431,0 1 234,0 15 0,0-1 81,0 10 1,0 0-12,0 4 0,5 0 65,2-1 0,7 5-66,1 0 0,5 1 68,-5-2 1,0 3 128,-4 6 1,5-1-20,-1 0 1,0 0-72,-3 1 0,0-2-2,3-3 0,-2-2-194,2-5 1,2 0-46,-2 0 0,8-1-57,-4 1 1,-1-5 82,-11-3 0,2-2-85,-5-2 1,1 0-1255,-1-4 991,-3 3 0,-8-8-1090,-9 1 1494,4-1 0,1-7 0,5-2 0</inkml:trace>
  <inkml:trace contextRef="#ctx0" brushRef="#br0" timeOffset="41">16949 15315 7569,'-7'-1'750,"3"-3"1,4 3-525,4-3 0,4 3 83,7 1 1,7-4-164,4 0 1,2-1-53,-1 1 1,-3 3-631,3-3 257,-3 3 279,-7 1 0,0-5 0,-6-1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45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18216 15076 7569,'7'-6'-83,"-2"4"1,-5-6 28,0-1 0,0-1 809,0-1-238,0-1-88,0 1-267,0 0 0,-2-1-22,-1 1 0,0 3-74,-5 1 1,5 3 81,-5-4 1,0 6-153,-3-2 1,3-1 53,1 1 1,-1-4-107,-3 4 1,3 1-45,1 3 1,-1-4 93,-4 0 1,1 0 3,0 4 1,-2 1-86,-2 3 0,2 3 54,-2 4 0,-2 0 3,2 1 0,-4 3-84,4 0 1,-2 6 106,2-2 1,4 2-114,-1 2 1,2-1 69,6-3 1,0 1-9,4-5 1,2 0-18,2-3 1,2-1-2,5 1 0,2-2 63,2-2 1,-1-2 4,5-2 1,0-3 72,4 3 0,0-3-91,0-1 1,0-1 24,-1-3 1,-2-1 26,-1-3 0,0-2 3,3 2 1,-3-2 16,1-1 0,-7-1 8,3 1 0,-1 0 49,-4-1 52,3 1 0,-12-1 308,1 1-91,-1 5-99,-2-5 1,-2 10-35,-1-3 0,0 4-106,-5 4 1,6 3 19,-2 4 0,-1 2-17,1 2 1,0 3-128,4 4 1,4 5 82,0 0 0,5 5-132,-2-2 0,4 2 56,0-2 1,0 2-58,1-5 1,-2 3 23,-2-3 1,1-5 31,-6-3 1,5-1-21,-4 1 1,3-2-6,-3-6 0,4-3 5,-4-1 0,-1-3-134,-3 4-670,0-6 307,0 3-3125,0-5 3627,0-5 0,0-1 0,0-5 0</inkml:trace>
  <inkml:trace contextRef="#ctx0" brushRef="#br0" timeOffset="1">18536 14984 7569,'0'-7'557,"0"-1"-1,0 5-111,0-7-262,0 9 304,0-4-189,0 5-68,0 5 0,0 3-12,0 7 1,-1 3-44,-3 4 1,3 5 0,-3 0 0,-1-1-140,1-3 0,0 4 109,4 0 1,0-1-88,0-3 0,0-4-92,0 0 0,1-5-60,3 1 0,-1-2 10,4-2 0,-3-3-62,4 0 0,-4-5-174,3 5 157,-4-5 1,3 2 50,-2-5 64,-3 0 1,6-2 82,-4-1 0,-1 0-14,1-5 1,3 5 120,-3-5 1,6 4-67,-1-3 1,2 4 122,1-1 0,5 3-72,-1 1 0,1 0-40,0 0 1,3 0-128,7 0 0,-2 5 112,3 3 1,-3-2-120,-1 2 1,-1-1 20,-3 5 1,1 3-41,-5 0 0,0 2-4,-3-2 1,-2-2-93,-2 2 1,-3 1 30,-5-1 1,0 1-58,0-5 0,-7 1-34,-4-1 0,-4-3 77,-12-1 0,7 0-55,-7 0 0,-1-2-7,5-5 1,-3 0-61,-1 0 0,2-1 28,-6-3 1,6-2-136,-2-6 0,7-3-69,1 0 443,5-5 0,-3 2 0,6-5 0</inkml:trace>
  <inkml:trace contextRef="#ctx0" brushRef="#br0" timeOffset="2">18582 14984 7569,'-7'0'1111,"-1"-1"-732,4-3-236,0 3 106,9-4 0,3 1-23,7 0 1,3-1-135,4 1 1,3 3 68,1-3 0,0-1-146,4 1 1,6-5-38,5 2 1,-1 0-159,-2 0 0,-4 0-179,-3 0 1,-4-2-387,-4 5 1,-1-3 744,-3 3 0,2-5 0,-3 3 0</inkml:trace>
  <inkml:trace contextRef="#ctx0" brushRef="#br0" timeOffset="3">19473 14859 7569,'6'5'1475,"-1"-4"-1338,-5 9 1,0-7 94,0 4 1,-1 2 108,-3 6 0,-1 3-152,-3 5 1,-1 5-12,-2 2 0,0 5-33,-9 3 1,-1 1 49,6 3 0,-6 6-377,-1-2 1,-4-2 229,-4-2 0,7-10-97,0-2 0,4-1-4,8-2 0,0-5-81,0-7 1,1-2 42,6-2 1,1-1-333,7-2-85,-2-3 313,3-5 0,-5-1-288,0-3 1,1-4 482,3-7 0,-3 2 0,4-3 0</inkml:trace>
  <inkml:trace contextRef="#ctx0" brushRef="#br0" timeOffset="4">19221 14996 7569,'-6'-12'0,"2"5"411,8-1 560,-3 0-712,9-3-236,-3 5 0,0 0 21,1 6 0,-4 0 13,3 0 0,-3 4-212,4 0 1,-2 5-600,2-1 754,2-3 0,1 10 0,7-2 0</inkml:trace>
  <inkml:trace contextRef="#ctx0" brushRef="#br0" timeOffset="5">19484 15475 7569,'-6'7'440,"2"-2"682,8-5-258,-3 0 95,4 0 326,-5 0-950,5 0-232,-4 0-1538,4 0 1330,-5 0 0,0-5 0,0-2 0</inkml:trace>
  <inkml:trace contextRef="#ctx0" brushRef="#br0" timeOffset="6">19838 15270 7569,'-6'-12'2178,"1"6"-1852,5 1 1,0 4 18,0-3 1,5 3-71,2-3 1,5 2 46,3 2 0,-2 0-203,2 0 1,3 0-125,1 0 0,2 0-106,2 0 0,-4-3-357,0-1 1,0 0-750,4 4 1,0-4 1216,0 0 0,0-4 0,-1 1 0</inkml:trace>
  <inkml:trace contextRef="#ctx0" brushRef="#br0" timeOffset="7">20626 15098 7569,'-11'-5'-6,"3"4"186,0-3 25,6-2-5,-3 5 1,0-4 217,-3 5 0,-6 5-47,-1 2 1,-5 3-110,1 2 0,1-1-20,-1 1 1,1 4-135,-1 3 1,3 1-93,4 0 0,2 1 72,2-2 1,-1 3-75,6 1 0,-1-2 49,4-2 1,1 1-178,3-4 1,2 3 44,6-4 0,0 0-37,4-3 1,-2-1-28,5 0 0,1 0 86,7-4 1,-3-2-81,2-5 1,3 0 46,2 0 0,1-5 29,-2-2 1,2-4 35,-6 0 1,5 0-8,-4-1 0,-6 1 144,-6-1 1,-1 1-88,2-1 1,-9 5 125,1-1 1,-6 1 117,-2-5 199,-5 6-355,-1-4 1,-6 8 8,1-1-75,0 6 1,-1 8-88,1 4 0,4 0-44,4-4 1,1 5 72,2-1 0,0 4-69,0-4 1,7 0 60,4-3 1,6-1-110,5 1 1,3-6 54,1-2 1,3-3-100,6-1 0,3 0 84,0 0 1,1-6-123,-1-6 1,-2 1 144,2-4 0,-4-2-33,-3 2 0,-4-4 189,-4 4 0,-5-7-61,-3-1 1,-7 0 137,-4-3 0,-6 0-22,-5 0 1,-7 0-37,-13-4 0,-3 6-58,-8 1 0,-8 6 8,-7 10 1,-1 2-180,5 5 1,-2 2 159,6 6 1,0 1 31,-1 10 0,7 1-47,9 7 1,3-2-1268,8 6 1231,8-1 0,5 3 0,6 0 0,3-1 0,5 0 0,4-2 0</inkml:trace>
  <inkml:trace contextRef="#ctx0" brushRef="#br0" timeOffset="8">21505 15133 7450,'-6'-5'138,"1"3"1,1-4 319,0 2-21,1 3-39,3-4-76,0 5 151,0-5 214,0 3-81,0-3-175,0 16-159,0-4 0,0 13-127,0-4 1,0 4-110,0-1 0,3 3 115,1 0 1,0 0-88,-4-3 1,4 3 59,0-3 0,1 2-92,-1 2 1,-2-5-114,6-3 1,-2-1 48,2 1 0,-2-2-79,-2 2 0,-3-6-11,3-1 0,1-5-141,-1 5 116,0-5-96,-4 2 203,0-5-4,0-5 1,-4-2-4,0-4 1,-5-1 3,1 1 1,-2-5 116,-1-4 1,-1 3-27,1-2 0,5 0 91,2-4 0,1-1-126,0-3 0,1 7 6,-2-3 1,3 8 82,1-1 16,0 4-56,5 0 1,-2 6-31,4 2 0,0 4-64,0 4 1,4-1 52,-4 4 0,3 1 1,2 3 0,-1 4-11,1 1 0,0-1-2,4-4 0,-3 5-15,7-1 1,-1 0-8,3-4 0,1 1-17,0-1 1,0 1 34,0-1 0,-4-3 62,0-1 1,-5-3 54,1 4 229,-2-6-137,-2 3 271,-5-5-330,0 0 1,-6-5 92,0-2 1,-4-4-134,0 0 1,-5-5 27,1-3 0,-2-3-24,-1-1 0,1 0-26,2 0 0,-1-4-100,5-4 1,1 2-1,3-2 0,0 5-173,0-5 1,0 10-74,0-2 0,3 8-213,1-1 1,1 5-1304,-1 3 1270,-3-2 1,7 9-772,0-3 1270,-1 8 0,5 2 0,-7 6 0</inkml:trace>
  <inkml:trace contextRef="#ctx0" brushRef="#br0" timeOffset="9">22031 14984 8028,'6'-5'943,"-1"4"-670,0-4 1,-3 6-61,1 3 0,-1-2 85,-2 6 1,0 1-146,0 6 1,0-1-51,0 5 1,0 4 71,0 4 1,0 3-12,0-3 0,3 3-31,1-3 0,0-1-116,-4-3 1,0 3-127,0-4 0,4 3 76,0-10 0,1 0-26,-1-4 0,-3 1-30,3-1-599,2-4 385,-5 3-757,4-9 285,0 4 324,-3-5 451,3-5 0,-15-1 0,-3-6 0</inkml:trace>
  <inkml:trace contextRef="#ctx0" brushRef="#br0" timeOffset="10">21951 15224 7725,'13'0'757,"2"0"-589,3 0 0,6 0-15,2 0 1,-2 0 126,3 0 0,-2 0-104,2 0 1,-4-4-27,0 0 0,0 1-186,-4 3 1,-3 0-179,-1 0 0,-6-4-340,-1 0 0,-6-1 554,2 1 0,-13-2 0,-3-6 0</inkml:trace>
  <inkml:trace contextRef="#ctx0" brushRef="#br0" timeOffset="11">21951 14973 7569,'6'-5'383,"9"-2"1,-6 0-921,10-1 245,6 6 0,0-4 261,5 6 1,0-3 368,0-1 1,3-1-155,-3 1 1,-3 3 38,-4-3 0,-2-1-248,-5 1 1,-1 0 56,-4 4 1,1-4-292,-1 1 107,-4-1 175,-2 4 890,-5 0 0,5 1-682,2 3 0,0 3-21,0 9 0,1-2 13,3 5 0,-3 0-62,0 4 0,-2 3 5,2 1 1,-2 7 21,-2-3 1,-3 4-43,3-4 1,-3-2 1,-1 1 0,0-3-128,0 3 0,4-8 19,0 1 0,1-4-211,-2 0 0,0-3-413,5-4-5,-6-1 0,5-3-153,-4-1 169,-1-4 0,3 1 48,-5-8 526,-5 3 0,-2-15 0,-4 4 0</inkml:trace>
  <inkml:trace contextRef="#ctx0" brushRef="#br0" timeOffset="12">22602 15007 7569,'0'-8'758,"0"1"0,1 4-354,3-1-508,2 3 63,6 1 178,-6 0 1,3 5 109,-5 3 1,3 7 0,-3 4 0,4 3-85,-4 1 0,-1 4 11,-3 4 1,0-2-115,0 2 0,0-2-45,0 1 1,0-2-21,0-5 0,0-5-81,0-3 0,2 0-299,1-3-250,-1 2 33,3-8 0,-4 0 101,3-2 1,-3-4 500,3-4 0,-3-2 0,-1-6 0</inkml:trace>
  <inkml:trace contextRef="#ctx0" brushRef="#br0" timeOffset="13">22545 14927 7569,'7'-4'282,"1"0"1,0-3 418,3 3 1,6 0-400,2 4 0,-2 0-271,2 0 0,0 0 75,4 0 0,0 5-22,0 3 0,-1 2 45,-3 1 0,2 5 0,-2-1 0,-1 4-196,1-4 1,-4 6 11,4-2 1,-6 6-78,-2 2 0,-1 0 14,-6 0 1,0-1-64,-4 4 0,-6-5 95,-6 2 1,-4-3 51,-7-1 0,-1 0-65,-3 0 1,3-6 47,-3-1 0,0-4-105,0 0 1,2-5 68,5 1 1,4-5 1,5 0 0,3-1-276,0-2-4,6 0 1,2-5-754,7-3 1118,4-2 0,5-7 0,2-1 0</inkml:trace>
  <inkml:trace contextRef="#ctx0" brushRef="#br0" timeOffset="14">23002 14984 7569,'0'-7'513,"0"-1"-414,0 0 0,5 2 113,2 2 1,3 3-16,2 1 245,-6 0 0,3 1-77,-5 3 1,0 4 43,-4 7 0,0 3-193,0 4-1,0 3-101,0 1 1,0 3-15,0 6 1,-2-1-27,-1 0 1,0 0-165,-5 1 1,6-2 63,-2-3 1,3-2-91,1-5 0,5-5 22,3-3 0,2 0-39,1-3 1,2 2 109,2-7 0,3-2 4,5-1 1,0-3-82,-1-1 0,5 0-107,0 0 1,-1-5-387,-3-2 0,-5 0 238,-3 0 1,-2-1-295,-2-3 1,-4-1 27,-4 1 621,-1-1 0,-2-4 0,0-2 0</inkml:trace>
  <inkml:trace contextRef="#ctx0" brushRef="#br0" timeOffset="15">23002 15235 7569,'-12'0'301,"6"0"59,1-5 1,14 4-580,2-3 0,4-1 29,1 1 1,0 1 235,3 3 0,6-4-95,-2 0 1,3 0-121,-3 4 0,3-4-4,1 1 0,-2-3-168,-6 3 0,-2 0 341,-6-4 0,1-1 0,-1-4 0</inkml:trace>
  <inkml:trace contextRef="#ctx0" brushRef="#br0" timeOffset="16">22990 14961 7569,'12'-5'87,"3"3"39,0-6 0,9 2-93,-1-2 0,2-1 112,-2 5 0,4-3-84,0 3 0,-1-1 92,-3 1 1,0 3 11,0-3 1,-4 3-66,0 1 0,-5 0 139,1 0-18,-2 0-83,-2 0 0,-3 0 132,-1 0-78,-4 0 0,3 5-95,-2 2 0,-3 7 1,3 2 0,-3 4-142,-1-1 1,0 4 95,0 4 1,0 2 11,0 5 1,0 0-22,0 0 1,0-1-82,0-2 0,0 1 38,0-6 0,0 1-125,0-4 0,0-5 26,0-3 1,0-3 109,0 0-84,0-1 0,2-4 53,1-4-16,-1-1 40,3-2 0,-5-5 6,0-3 1,0-2 19,0-2 0,0-3 9,0 0 0,0-5 21,0 1 1,0-3 103,0-1 0,0 0 9,0 1 0,5-5-62,2 0 1,0 4-88,0 4 1,-4 2 48,1-2 1,-2 3 22,2 9 0,-3 0-17,3 4-202,-3 1 85,-1 13 0,4-1-155,0 12 1,5-1 91,-1 2 1,3 5 75,4 2 1,-1-2-41,5-1 0,-4-3 42,4-1 1,1-4-7,2 0 0,1-5 31,0 1 0,-4-6 90,0-2 1,-1-4-34,1 1 0,-3-3 91,-4-1 1,-1 0 185,1 0-238,-1-5 0,-1-3 114,-2-7 1,-3 1-62,-5-5 0,0 4-86,0-4 1,-5 0 61,-3-4 0,2-4-2,-2 1 1,1-1 47,-5 4 1,2-4 87,2 1 0,0-1-500,4 4 1,0 2 147,4 2 0,0 2-559,0 6 1,0-1-655,0 1-593,0 5 1204,0 0 693,0 6 0,5 6 0,1 0 0</inkml:trace>
  <inkml:trace contextRef="#ctx0" brushRef="#br0" timeOffset="17">24121 14961 7569,'0'-11'0,"1"-4"52,3-1 1,1 1 104,3 4 1,1-1-306,-6 1 1,5 3-21,-4 1 575,0 4 1,-10-2-52,-1 5 1,-5 5 59,-3 3 0,1 7-169,-5 4 1,0 6-73,-4 2 0,2 4-59,2-5 1,-3 8-47,3-3 1,3 3-38,0-7 1,4 3 63,0-3 0,6 0-382,2-5 0,5-4 80,7-3 0,1-2-28,10-1 1,0-5 103,4 1 1,1-6 69,3 2 0,-3-4 44,2-4 1,2-2 107,-1-5 1,0-1-19,-5 1 1,0-1-40,-3 1 0,-1-6 163,-3-2 0,-6 2-9,2-2 1,-3 5-15,0-2 0,-3 0-35,-5 1 1,1-1 374,3 5-183,-3 5-94,4-5-320,-5 10 1,0-3 67,0 8 0,0 6 80,0 6 0,-1 4 32,-3-1 1,3 0-28,-3 4 1,3-3-54,1 7 1,0-3-85,0-1 0,0-4-173,0 0 0,1-1 94,3 1 0,2-3-24,5-5 1,2 1 37,2-1 0,-2-3 62,2 0 0,2-6-128,-2 2 0,4-3 50,-4-1 1,4 0-10,-3 0 1,0-1-119,-1-3 1,-3 2 75,-1-6 0,1 4-486,-5-3 284,3-1 0,-3-4-526,-4 1 925,-1 0 0,-7-1 0,-2 1 0</inkml:trace>
  <inkml:trace contextRef="#ctx0" brushRef="#br0" timeOffset="18">24155 15327 7569,'5'-12'0,"7"1"828,7 0-489,7 4 0,-2-3-311,3 2 0,2 0 30,2 0 0,-3-2-250,-2 2 0,-2 2 97,-1-2 0,0 2-270,0-2-227,-5-2 592,-2 4 0,-9-6 0,-2 1 0</inkml:trace>
  <inkml:trace contextRef="#ctx0" brushRef="#br0" timeOffset="19">24224 14996 7569,'11'-12'1058,"6"1"1,5 1-519,9 2 0,3-1 181,4 5 1,-2-3-327,2 3 0,-4 0-92,-3 4 1,0 0-323,-4 0 29,-6 0 1,-4 1 179,-6 3-190,-4 2 0,-7 6 0,-7-1 0</inkml:trace>
  <inkml:trace contextRef="#ctx0" brushRef="#br0" timeOffset="20">18102 16081 7358,'0'-7'631,"0"2"1,0 4-255,0-3 1,1 3 2,3-3 0,-1 4-103,4 4 1,0-2 93,0 6 0,3 1-132,-2 6 1,1-1-57,-1 5 1,0 1-131,-4 7 0,4 1 0,-4 2 1,-1 3 17,-3-2 0,0 2 22,0 1 0,0-1-228,0-2 1,-1 2 27,-3-3 1,3-2-111,-3-1 0,4-7-142,4-1 0,-1-5 147,4 1 0,1-3-211,3-5 1,-3-1 15,0-2 0,-5-2-141,5 1 1,-4-1 149,3-2 1,-4-5 397,1-3 0,2-2 0,0-2 0</inkml:trace>
  <inkml:trace contextRef="#ctx0" brushRef="#br0" timeOffset="21">18422 16229 7569,'0'-11'555,"0"-1"-215,0 6-138,0 1 1820,0 5-1619,0 5 0,-1 2-116,-3 9 1,1 1-89,-4 6 1,4 1-100,-1 3 0,-1 1-153,1 2 0,-3 2-166,3-5 1,0 2 181,4-6 0,0 5-94,0-9 0,5 4 10,3-8 1,-2 0-143,2-3 0,-4-5-14,3 1 0,-3-6-302,4 2 143,-6-3 149,3-1 0,-5-1-55,0-3 0,0-2 75,0-5 0,-1-5 111,-3 1 1,-1-4-51,-2 4 0,-4-6 287,4 2 1,0-2 85,0-2 0,3 0 75,-4 0 0,5 1-66,-5-1 0,5 4 67,0 0 1,1 5 585,2-2-340,0 4-148,0 0 1,5 6-30,3 2 1,0 3 42,3 1 0,-2 5-115,6 3 1,2 6-178,-2 1 0,5 5-10,-1-1 0,-1 3-135,1 1 1,0-1-112,4 1 0,-4-1 122,0-3 0,1 1-95,7-5 1,-3 1 55,3-5 0,-2-1 57,2-2 1,-4 1 75,-1-6 1,0 1 107,-7-4 1,0 0-90,-3 0 1,-5 0 298,1 0-252,-5-5 0,5-1 115,-4-6 0,0 1 0,-4 0 0,-5-2-88,-3-2 0,-2 1-32,-1-5 0,-1 3 71,1-3 0,0 0 15,-1-3 1,2-5-153,2 0 0,0-1-133,4 2 1,-4 2-462,4-3 0,0 4 308,4 4 0,0 3-690,0 4 1,2 6-246,2 2 1203,2 3 0,10 6 0,2 1 0</inkml:trace>
  <inkml:trace contextRef="#ctx0" brushRef="#br0" timeOffset="22">19244 16240 7569,'-5'-11'-1491,"4"0"1387,-4 4 0,5 1 542,0 2 688,0 3-378,0-4-234,0 5 0,4 6-484,-1 6 0,1 0 11,-4 7 1,4 0-12,0 4 0,3 4 49,-3-1 0,4 1-160,-4-4 1,3 0-6,-3 0 1,1-2 77,-1-2 0,-3 2-229,3-6 0,-1 0-318,0-4-292,-1-4 178,3 3 304,-5-9 0,-4 3 365,0-8 0,-10-2 0,1-6 0</inkml:trace>
  <inkml:trace contextRef="#ctx0" brushRef="#br0" timeOffset="23">19050 16183 7569,'-5'-6'0,"4"-4"-60,-3 2 48,3 3 220,6 0 0,2 5 98,8 0 1,-1-4-132,5 0 1,1 1 22,2 3 1,2 0-168,3 0 0,-1-2 100,4-1 0,-3 1-76,3-1 1,-1 0-35,2-1 1,0 2-121,-4-6 1,0 4 54,-4-3 1,-2 4-391,-2-1 311,3-2 0,-10 5 13,4-3 263,-9-2-179,-2 4 316,-5-3-191,0 5 1,2 4 22,1 0 0,-1 5-10,2-2 1,-3 3 54,-1 2 0,1 4-66,3 3 0,-3 8 12,3 3 1,-3 1-65,-1 3 1,4-5-5,0 9 1,0-8-216,-4 4 0,0-6 14,0 2 0,0-6 7,0-1 0,1-1 75,3-7 0,-2 0-215,6-3 256,-6-1 0,5-1-93,-3-2 357,-3-3-207,4-5 790,-5 0-589,0-5 1,1 2-133,3-4 1,2 4-35,6-1 0,-1 3-1,1 1 0,3-4-112,0 0 0,5 1-174,-1 3 0,2 0 108,-2 0 1,2-2-342,-2-1 0,-1 1 128,1-1 0,-5 0-11,1-1 1,-2 3-72,-2-3 1,0 2-696,-4-2 1110,3 2 0,-8-8 0,3 4 0</inkml:trace>
  <inkml:trace contextRef="#ctx0" brushRef="#br0" timeOffset="24">19587 16332 7569,'0'-12'-367,"5"6"0,1-3 1336,6 5-575,-1 1 1,0 1-7,1-2 1,1 3-196,2-3 1,-3 3-41,4 1 1,0 0-129,-1 0 0,2 0-233,-2 0 1,-1 0 117,5 0 0,-4 0-69,4 0 1,-5 0-1398,2 0 1053,-4 0 0,-2-1-148,-2-3 651,-3 3 0,-5-9 0,0 3 0</inkml:trace>
  <inkml:trace contextRef="#ctx0" brushRef="#br0" timeOffset="25">19530 16138 7569,'0'-12'-643,"0"1"0,6 3 659,5 1 0,2 3 418,6-4 0,0 4 57,4-3-257,0-1 0,5 1-124,2-1 0,-1 4-153,2-3 0,-6 4-1,2-1 0,-2-1-221,2 1 1,-4 0-333,0 4 1,-2 0 334,-6 0 1,4 0 261,-3 0 0,4 0 0,-2 0 0</inkml:trace>
  <inkml:trace contextRef="#ctx0" brushRef="#br0" timeOffset="26">20066 16069 7569,'-6'-5'-471,"1"4"721,5 1 0,0 2-33,0 6 1,0 1 113,0 6 0,0-1-128,0 5 0,4 1-24,0 7 1,1-2-168,-1 6 1,-3-4 91,3 3 0,1-3-199,-2 3 0,1-5-10,-4 2 0,4-7-86,0-1 0,1-5-97,-1 2-62,-3-4-705,4 0 411,-5-6 75,0-1 569,0-5 0,0-5 0,0-1 0</inkml:trace>
  <inkml:trace contextRef="#ctx0" brushRef="#br0" timeOffset="27">20044 16126 7569,'0'-11'-242,"0"-1"39,0 1 1,5 0 289,2-1 0,0 2 230,0 2 1,5 0 31,3 4 0,1-4-103,0 4 1,1 0-105,6 4 0,0 0-11,0 0 0,0 6-97,0 1 0,-2 1-5,-2 3 0,2-2-156,-6 6 0,-1-1 110,-7 1 0,2-2-117,-5 2 0,0 3-302,-4 1 0,-7-1 198,-4 1 1,-5-1 35,-7 1 0,-5 2 72,-3-2 0,2-1 123,-1 1 0,1-4-6,-2 4 0,4-5 151,8 2 1,3-4 161,4 0 1,5-5 25,-1 1-131,6 0 0,2 2-70,7-3 0,9 2 80,3-5 1,2 4-111,2-4 1,1 3-130,3-3 0,2 4-8,5-5 0,-3 5-215,-1-4 1,-5 0-66,2-4 1,-3 1-263,-1 3 1,-4-3-169,0 3 752,-5-3 0,3-1 0,-6 0 0</inkml:trace>
  <inkml:trace contextRef="#ctx0" brushRef="#br0" timeOffset="28">20638 16046 7569,'0'-11'0,"-4"3"-738,0 1 321,0 4 683,4-7 960,0 9-492,0-4-495,0 5 1,0 5 260,0 2-262,5 3 1,-2 7-86,4 2 0,-3 3-38,4 0 1,-1 5 24,5 0 0,-1 3-87,1-3 0,-1 1-56,0-2 1,2-5 6,2 2 0,-2-4-194,2 0 0,-2-2 44,-2-1 0,1-5-83,-1 0 1,1 1-300,-1-5 66,0-1 1,-3-1-527,0-5-275,-6 0 1263,3 0 0,-5-5 0,0-2 0</inkml:trace>
  <inkml:trace contextRef="#ctx0" brushRef="#br0" timeOffset="29">20957 16058 7569,'0'-12'0,"0"1"-604,0-1 270,0 1 477,0 0 0,0 3 1090,0 0-487,0 6-403,0-3 1,0 6-177,0 3-106,0 7 0,0 8 77,0 8 0,-4 2-80,1 5 0,-6 1-129,1-1 1,-1 0 94,2 0 0,-3 1-465,2-1 1,-2-4 217,-2 1 1,6-10-482,2 2 1,-1-7-278,1-1 384,0-3 597,4 0 0,0-6 0,0-1 0</inkml:trace>
  <inkml:trace contextRef="#ctx0" brushRef="#br0" timeOffset="30">21266 16012 7569,'-5'-11'0,"3"3"-480,-2 0-606,3 6 1358,6-3-97,-3 5 0,3 5 36,-5 2 0,0 9 110,0 3 0,0 7-74,0 5 0,-4 2-69,0 1 0,-5 2-127,2 2 1,0-3 65,0 3 0,-1-7-236,-3-5 0,3 2-51,0-1 1,2-4-69,-2-4 1,-1-5-20,6 1 1,-1-6-591,4-1 371,0-6 476,0 3 0,0-5 0,0-5 0,0-1 0</inkml:trace>
  <inkml:trace contextRef="#ctx0" brushRef="#br0" timeOffset="31">21277 15989 7569,'-10'-11'0,"2"-1"-105,3 1 278,5 5 116,0 1 1,0 7-87,0 6 0,5 1 37,3 10 1,0 5-95,3 6 1,-6 4 0,6 4 0,2-1-62,2 5 0,2-4-173,-2 4 0,-2-5 42,2 1 0,2-8-177,-2-3 1,0-3-183,-4-1 1,1-4 179,-1 0 0,-1-5-201,-2 1 0,2-6 110,-2-1 1,-2-6-189,2 2 504,-6-3 0,3-1 0,-5 0 0,0-5 0,0-1 0</inkml:trace>
  <inkml:trace contextRef="#ctx0" brushRef="#br0" timeOffset="32">21140 16355 7569,'8'-5'-918,"-1"-3"631,6-2 1,1 2 286,5 1 0,0 3 0,4-4 0,0 6 0,-1-2 0,3-1 0,1 1 0,-2 0 0,3 4 0,2 0 0,0-5 0,6-1 0</inkml:trace>
  <inkml:trace contextRef="#ctx0" brushRef="#br0" timeOffset="33">21837 15966 7569,'-18'-11'-645,"7"0"653,5-1 28,6 6 613,0 1 0,0 6-200,0 3 0,0 6-161,0 5 0,2 11-103,2 0 1,-3 7 11,3 5 0,-3-1-34,-1 5 1,4-1-74,-1 0 0,1 0-36,-4-3 1,0-7 61,0-1 1,0-2-375,0-5 1,0-2 99,0-5-10,0-4 240,0 5 0,2-10 234,1 1-211,-1-6 1,4 4 115,-2-6 1,-2 0 16,6 0 1,0-4-77,3 0 0,0 0 19,1 4 1,0-4-91,4 1 0,-2-1-132,5 4 0,0 0-63,4 0 1,-2 0-230,-2 0 1,3 4-152,-3-1 0,2 5-423,2-4 1,0 3-970,0-3 1886,0 5 0,5-3 0,1 6 0</inkml:trace>
  <inkml:trace contextRef="#ctx0" brushRef="#br0" timeOffset="34">17828 17131 7569,'0'-6'511,"0"-4"1,1 9-123,3-3 0,2 1 70,6-1-259,4 3 0,-2-8-25,5 5 0,0-1 108,4 2 0,4 1-260,-1-2 1,6-1 81,-1 2 1,2-1-31,1 4 1,-4-1-15,1-3 1,-1 2-116,5-1 1,0 1 122,3 2 1,-2 2-114,2 1 1,2-1 58,2 2 1,6-3-115,2-1 0,1 0 12,-2 0 1,3 0-183,5 0 1,0 0 251,1 0 1,-5-4 96,0 0 0,-6 0-81,-1 4 0,-4 0 94,-4 0 1,-7 0 114,4 0 1,-9 0-71,1 0 1,-2 2 106,2 1 0,2-1-54,5 2 0,2-3-46,2-1 1,1 0-281,3 0 0,3 0 67,-3 0 1,2 0 182,2 0 0,3 0-56,1 0 0,4-4 89,0 0 1,0-3-221,-1 3 0,-2 0-133,-5 4 1,-6 0 220,-1 0 0,-4 0 260,-1 0 1,4 0-130,0 0 1,-3 0-100,-5 0 0,-3 1-96,3 3 1,1-3 137,3 3 1,5-3 96,3-1 1,6 0-182,2 0 1,3-1-190,-3-3 0,8 3 433,-1-3 1,3-1-358,-3 1 0,3 1-7,-3 3 1,2 0 190,-5 0 0,1 0 147,3 0 1,-3 1-254,-1 3 1,0-2-239,-4 6 0,4-4 252,0 3 0,1-4 59,3 1 0,0-3-253,3-1 1,-3 0 38,3 0 1,-3 0 127,0 0 1,-3 0 5,-1 0 1,0 0-13,-4 0 0,-1 0-65,-3 0 1,0 0 122,-1 0 1,-2 0-137,-4 0 0,-3 0 11,-9 0 0,0 0 237,-5 0 0,6 0 45,3 0 1,-2 0-23,1 0 0,5 0-115,3 0 1,1-4-185,-1 0 0,-2-1 111,2 1 0,1 3 29,-1-3 1,2 2 47,-2-2 0,-2 3-36,6-3 0,-4 3-7,4 1 0,-5 0 69,1 0 1,1-4-46,0 0 1,2 0-5,-3 4 0,6 0-29,-2 0 1,2-1-33,2-3 0,-2 3-114,-2-3 0,2 3 52,-2 1 0,-1 0 28,1 0 0,-4-2 150,4-1 0,-4 1-98,4-1 0,-6-3 159,2 3 0,2-2 9,-2 1 0,-4 1 323,-3-4 0,-2 4-375,1-1 0,-2 3 160,-5 1 1,5-4-193,2 0 0,0-1-4,0 1 0,-5 2-62,2-6 0,-3 6 65,-1-2 1,-4-1 8,0 1 0,-1-1 28,1 1 1,-3 3 107,-4-3 1,-1 3-107,1 1 1,-1-4 8,0 0 0,-3 0-43,0 4-200,-6 0-32,8 0 100,-8 6-894,3-5 387,-5 4 0,-2-4-327,-1 3 0,-5-3 260,-7 3 650,-8-3 0,-6-11 0,-6-3 0</inkml:trace>
  <inkml:trace contextRef="#ctx0" brushRef="#br0" timeOffset="35">17634 14733 7569,'0'-6'672,"0"0"-304,0 6 7,-5 0-53,3 0 43,-3 0-175,5 6 1,0 0 13,0 5 1,0-3-31,0 0 1,0-1-1,0 5 1,0-1-12,0 0 0,0-3 16,0 0 0,0 3-124,0 4 1,2 2 117,1-2 0,-1-2-148,2 2 0,-2 1 19,2 0 0,-3 3 41,3-4 1,-1 1 32,0 0 0,0-4-13,4 4 1,-4-2-92,1 1 0,1-3 48,-1 4 0,-1-4-130,-3 0 1,4-5 52,0 1 1,0 0-159,-4 3 85,0 0 0,0 1 79,0-1 1,0 1 56,0-1 1,0 1-1,0-1 0,4 4 33,0 0 0,1 1 171,-2-5 1,0 6 33,5 2 0,-6-2-67,2 2 0,-3-3 25,-1 3 0,-1 0-88,-3 4 0,2-4-128,-6 0 0,2-2 77,-2 2 0,-1 2-117,5-6 0,-1 4 43,1-4 0,3 4 59,-3-3 1,3 0-100,1-1 1,0-2 40,0 2 1,0-1-54,0 1 1,4-2 18,0 2 1,-1-2-104,-3-2 0,4 1 78,0-1 1,0 1-132,-4-1 1,0 0 100,0 1 0,0 1 23,0 2 1,4-2 28,0 2 1,-1-3 19,-3 0 0,0 3 13,0 0 1,4 1-4,0-5 1,4 0 114,-5 1 0,6 0-80,-1 4 0,-2-4 108,2 4 1,-1 0-25,5-1 0,-1 2-86,1-2 1,-5-1 47,1 5 0,-2-5-19,2 1 0,1 3-113,-5 1 1,3-1 6,-3 1 1,1 0-73,-1 4 1,-3 0 74,3-1 1,-1 1-18,0 0 1,-1 4 10,1-1 0,0 2-93,1-1 1,-3-3 121,3 3 1,1-2-2,-1 2 0,-1-3 48,-3 3 1,0-3-13,0-2 1,0 1 115,0 0 1,0 0-139,0 0 0,0 3 13,0 1 0,2 0-103,2-4 1,-3-4 60,3 0 0,-3 0-165,-1 4 1,0-2 50,0-2 0,0 3 85,0-3 0,0 1-40,0-1 0,0-1-99,0-3 1,-1-2 123,-3 2 0,3 2 8,-3-2 1,2-4-107,2-3 0,0-1 86,0 5 1,0-5-263,0 1 47,0-5 52,6 7 101,-5-9 93,4 4-151,0-5 0,-4-1-157,3-3 0,1-2-697,-1-6 0,0 1 108,-4-1 931,0 1 0,5-11 0,1-2 0</inkml:trace>
  <inkml:trace contextRef="#ctx0" brushRef="#br0" timeOffset="36">17817 14813 7569,'-12'0'14,"2"-5"-7,2-3 1,3 2 319,5-2-172,0 6 1,2-7-39,1 5 1,5-5-45,7 1 1,3 2 106,5-1 0,0 0 175,-1 0 0,-1-2-72,2 5 1,-3-4-106,7 4 1,1 1 172,-2 3 1,6 0-116,-2 0 0,5 0-46,3 0 1,-2 0-57,6 0 0,0 0-132,4 0 0,1-2-179,2-1 1,0 1 48,4-2 1,-2-1-103,6 2 0,-3-5 125,7 4 0,-2-5-9,-2 2 1,-3 0 154,3 0 0,-2 3-5,6-4 0,-3 5 1,-1-5 1,2 5 119,2 0 1,-3-3-395,3 3 0,-3-1 285,-1 4 0,-3 0-95,-1 0 0,0 0 61,4 0 0,-1 0-24,-3 0 1,7-1 45,-3-3 1,4 3-17,0-3 1,-1-1-23,-28 3 0,0 0 0,32-3-2,-32 3 1,1 0 0,0 1 0,0 1 46,27-4 1,0 3 15,-7 1 1,2 0-149,-6 0 0,1 0 123,-4 0 1,-1 0-86,1 0 1,0 0 108,-1 0 0,1 0 60,0 0 0,5 0-128,2 0 1,-1 0-97,1 0 0,2-2 67,6-1 1,-3 1-121,3-2 0,-3-1 15,-1 2 1,-1-1 68,-2 4 1,-4 0 144,-4 0 0,-9 0-93,-3 0 1,-4 0-8,1 0 0,-3 0 216,-5 0 0,0 0-46,-1 0 1,6 0 246,3 0 0,3 0-179,4 0 0,1 0-221,3 0 1,4-2 37,0-1 1,-1 1-107,5-1 0,-3 1 49,-2 2 1,0 0 33,-3 0 0,0 4 19,-8 0 0,7 5-5,-7-2 0,3 0 73,-3 0 0,4-3 142,0 4 0,4-4-38,-4 3 0,5-3-69,-1 4 0,2-6-218,2 2 1,0-3 164,-1-1 1,1 4-250,0 0 1,-4 0 10,0-4 0,-4 0 97,3 0 0,-4 0 17,1 0 1,-2 0 5,-2 0 0,4 0 170,0 0 1,4 0-106,-4 0 1,4 0-16,-4 0 0,9 0-10,-1 0 1,6 4-7,-3-1 0,1 1 37,-5-4 1,1 0-6,0 0 0,-6 0 50,-1 0 1,-4 0 115,-1 0 0,-3 0 133,-1 0 1,-3 0-96,3 0 0,-4-4-218,0 1 0,-2-3 193,-1 3 1,-1 0-236,-3-5 1,1 6 115,-5-2 0,2-1-26,-2 1 0,-1 0-23,5 4 0,-5 0-18,1 0 1,2 0-102,-2 0 0,0 0 66,-3 0 0,-1 0-61,1 0 0,-5 0-74,1 0-181,-6 0-39,3 0-389,-5 0 1,-5 0 381,-2 0 1,-12 0-1498,-4 0 1882,-13 0 0,6 0 0,-9 0 0</inkml:trace>
  <inkml:trace contextRef="#ctx0" brushRef="#br0" timeOffset="37">24932 14664 7569,'-12'0'400,"1"-5"0,5 3-54,2-6 0,2 6-93,8-3 0,-4 3 208,6-2-58,-1 3 22,5-4 46,-6 5-166,4 0 1,-5 1-185,3 3 1,-2-1 72,-2 4 1,-3-3-32,3 4 0,-3-1 32,-1 5 0,2 3-37,2 0 1,-3 6 11,3-2 0,-3 2-6,-1 2 0,1 0 28,3 0 1,-2 1-2,6 2 1,-5-1-61,0 1 0,2 2 58,-1-1 1,0 3-171,-4-3 1,0 5 39,0-2 1,-1-1-67,-3 2 0,1-2 49,-4 1 1,1 2 75,-2-5 0,-1 3-20,5-3 1,-3 3-3,3-3 1,0 5 27,4-2 0,0-1-18,0 2 1,0-2 78,0 1 1,0 3-72,0-2 1,5-2-115,3 1 1,-2 0 60,2 0 0,-5-1-3,5-2 1,-4-3-29,3 3 1,-4 1-10,1-2 0,-3 2-37,-1-1 0,0-3 61,0 3 0,0-2-128,0 2 0,0-3 75,0 2 1,0-1 2,0-3 0,0 1 34,0 0 0,0-1 0,0-3 0,0 1 14,0-5 1,0 4 6,0-4 1,0 4 7,0-3 1,1 3-19,3-4 1,-3 1 56,3 0 0,1-4-47,-1 4 1,4 0 50,-4-1 0,3 1-133,-3-5 0,4 0-127,-5 1 1,1-1 97,-4 1 1,0-5-86,0 1 1,0 0-30,0 3 138,0 0 0,0 1-11,0-1 33,0 1 0,0-1 104,0 0 1,0-3-51,0 0 47,0-1-53,0 5 1,4-1 4,0 1 1,0-5-158,-4 1 0,0-4 77,0 3 0,0-3-104,0 4 1,0-5 57,0 5 1,0-4-52,0 3 1,0-3 101,0 4 1,0-4 7,0 3 0,0-3 13,0 4 1,0-4 220,0 3 0,0 1-202,0 3 1,0-3 29,0-1 1,0-3-34,0 4-1,5-6-48,-4 9 0,4-9-14,-5 6 1,1-6-5,3 2 1,-3-1-9,3 0 1,-3 0 79,-1 5-37,0-6 1,0 4 51,0-2-76,0-3 81,0 5-1724,0-6 0,0-6 1,0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29:31.686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4625 10142 10729,'-6'5'313,"1"1"1,5 6-251,0-1 1,-4-3-39,0-1 0,1 1 65,3 3 0,0 1-1,0-1 0,0 1-67,0-1 0,0 2 32,0 2 1,0-1-77,0 5 0,0-4 56,0 4 1,0-4-103,0 4 1,0-3 35,0 3 1,0-4-23,0 4 0,1-4-36,3 4 0,-3-5 12,3 1 56,2 3 9,-5 0 0,4 0 17,-5-3 1,4-2-36,0-2 47,0 0 1,-4 1-47,0-1 0,0-3-28,0-1 31,0-4-5,0 7 53,5-9-51,-4 10 194,4-10-174,-5 4 885,0-5-825,0-5 1,0-1 69,0-6 56,0 1 0,0-1-111,0 1 0,0-1-31,0 1 1,-1-4 8,-3 0 0,3-2-116,-3 2 1,3 1-41,1-5 0,0 1 88,0-1 0,0-3-102,0 3 0,0-1 71,0 1 0,0-3-1,0 3 0,1 2 17,3-2 1,-3 3-24,3-3 1,-3 5 37,-1-1 0,0 3 6,0 0 1,0 1 60,0-1 1,0 5-72,0-1 1,0 0 68,0-3 1,0 3-53,0 1 0,-1 0 114,-3 0 1,3 0-97,-3 4 13,3 1 0,1-4 27,0 2 6,0 3 18,0-4-109,0 5-58,-5 0 49,4 5 0,-8 3-10,5 7 1,-1-1 25,1 5 1,3 0 1,-3 4 0,3 3-98,1 1 0,0 5 93,0-2 1,0-2-184,0-1 1,0-2 58,0 2 0,0-7-251,0 3 1,0-8 28,0 0 1,0-2-72,0-2 1,3 1 451,1-1 0,5-4 0,-3-2 0</inkml:trace>
  <inkml:trace contextRef="#ctx0" brushRef="#br0" timeOffset="1">4546 11078 7349,'0'-6'232,"0"1"1403,0 5-1228,-6 0-231,5 0 1,-8 5-13,5 3 1,-3 2 155,3 1-259,-5 6 1,4-1 87,-3 3 1,0 3-67,4-3 1,-5 6-82,1 2 0,2-1-53,-2-3 0,6 1-196,-2 3 191,3-3 0,-3 4-7,0-5 1,0 4-121,4-1 1,0 1 97,0-4 0,4 3-76,0 1 1,4 0 109,-5-5 18,6-4 1,-2 3 25,4-6 0,0 0-38,1-4 0,-1 0 148,1-4-49,-1-2 1,4-5-2,1 0 1,-1 0 130,-4 0 1,1-1-63,-1-3 0,0-2 81,1-6 0,-1 1-72,1 0-70,-1-6 1,3-1 2,-2-5 1,1-1-6,-5-2 1,1-2-127,-1-3 33,-3-2 1,-5 3 8,0-8 1,-2 2-143,-1-2 1,-4 6 68,-4 2 0,-1 3-27,1-3 1,0 5 67,-1-2 20,1 3 1,-1 2-49,1 3 1,1-1-33,2 5 0,-2-1-110,2 5-93,3 5-373,0 1 280,5 5 0,0 1 413,0 3 0,-5 7 0,-1 7 0</inkml:trace>
  <inkml:trace contextRef="#ctx0" brushRef="#br0" timeOffset="2">4466 11421 7506,'-7'0'950,"2"0"401,5 0-1112,5 0 0,2 0 266,4 0-276,5 0-53,-3 0 1,9 0 123,-3 0 1,2-1-155,2-3 1,4 1-1,-1-4 1,2 4-37,-1-1 1,-4-1-85,0 1 55,0-4 1,-11 2-170,3-1-977,-7 2 714,-3 5 1,-7 0 350,-6 0 0,-5 0 0,-9 0 0</inkml:trace>
  <inkml:trace contextRef="#ctx0" brushRef="#br0" timeOffset="3">16138 10073 7569,'0'-6'-840,"0"0"990,0 2 858,0 2-425,0-3 1386,0 5-1860,0 5 0,0 2-69,0 4 0,-2-3 46,-1-1 1,1 1-28,-1 3 1,1-3 60,2 0 1,-4-1-114,1 5 0,-1 0 53,4 4 0,0-4-13,0 4 1,0 0 3,0-1 1,0 4 2,0-3 0,0 3-79,0-4 0,0 4 88,0-4 0,0 5-98,0-1 1,0-1 55,0 1 0,0-5-42,0 1 0,0 2 48,0-2 1,1-1-93,3-6 0,-3 2 73,3-3-7,2 4-5,-4 0 0,4-3 13,-2-1-241,-3-4 148,4 2-782,-5-5 499,0 0 0,5 0 1,2 0-1</inkml:trace>
  <inkml:trace contextRef="#ctx0" brushRef="#br0" timeOffset="4">16069 10873 7569,'-6'-5'47,"1"3"335,5-8-147,0 9 1,0-5 250,0 2-23,0 2-136,0-3-167,0 5 1,-5 0-60,-3 0 0,-2 2 82,-2 1 1,5 4-30,-1 4 0,1 2 29,-5 2 1,1-1-168,-1 5 16,6 0 1,-3 3 2,5-3 0,-3 2-140,3-2 1,0 3 14,4 1 0,0 0 23,0 0 1,0-2 6,0-2 1,0 3 58,0-3 0,1-2-28,3 3 0,-1-7-8,4 3 0,0 0 4,0-1 1,3 1 37,-2-5 1,2 0-2,2 1 1,-1-2 62,0-2-67,1 2 47,-1-9 0,1 8 8,-1-5 1,4 0-5,1-4 1,-1 0 6,-4 0 1,4-4-27,1 0 1,3-5 6,-4 1 0,1-3-35,0-4 0,-4 1-8,4-5 1,-2 4-159,1-4 176,-3-6 1,5 0-250,-6-5 107,-4-1 54,3 2 1,-9-4-49,3 3 0,-3 0 8,-1 0 79,0-1 0,-1 2-20,-3 3 0,-2 2 11,-6 1 0,-3 1 11,0 3 0,0 3 153,3 4-167,-4 1-12,3-1 1,-3 5-71,4-1 1,-3 6 9,0-2 0,2 2-145,2 2 1,6 2-28,-7 2 1,5-2-222,-1 6 0,-1 3 111,5 4 401,0 6 0,-1-4 0,-1 6 0</inkml:trace>
  <inkml:trace contextRef="#ctx0" brushRef="#br0" timeOffset="5">15944 11135 10013,'7'0'399,"1"0"1,-1 0-116,5 0-147,-1 0 1,6 0 137,2 0-80,7 0 34,-1-5-133,7 4 1,-2-8-43,4 5 1,-1-3 60,-3 3 0,1-1-111,-8 1 0,1 3 42,-9-3-140,0 3 1,-7-3-236,-1 0 227,-4 0 1,1 4 27,-8 0-214,-2 0 1,-6 0-313,1 0 0,-2 0-1341,-2 0 1941,2 0 0,-8 0 0,3 0 0</inkml:trace>
  <inkml:trace contextRef="#ctx0" brushRef="#br0" timeOffset="6">16115 10222 6393,'0'-7'746,"0"1"-292,0 2 125,0 3-358,0-4 386,0 5-381,0-5-8,0 3 99,0-3 724,0 5-998,0 5 0,0 2-71,0 4 86,0 1 1,0-1-27,0 1 0,0 4-12,0 3 1,0-1-19,0 1 0,0-4-5,0 4 1,0-5-149,0 1 179,0-2 0,0-2-2,0 1-46,5-1-81,-4 1 111,4-1-27,-5-5-6,0 5 16,0-10 3,5 4 138,-3-5 7,3 0 153,-5 0-665,0-5 234,0-1 1,0-2 136,0 0 0,-5 1 0,-2-5 0</inkml:trace>
  <inkml:trace contextRef="#ctx0" brushRef="#br1" timeOffset="7">2798 9993 7394,'0'-6'-34,"0"1"936,0 5 1,-1 5-753,-3 3 1,3-2-86,-3 1-70,3 1 102,-4 4 0,3-1-67,-1 0 64,1 6-47,2-4 1,0 4 27,0-1 0,0 1 5,0 6 0,4-4-15,0 0 0,3 0-26,-3 4 0,4 0 6,-4 0 1,3 0-64,-3-1 10,5 1 0,-6 0 35,4 0 1,-4 0-170,1 0 139,-3 0 0,3-4 3,-1 0 1,1-2-27,-4 2 0,0 2 0,0-6 0,0 0 28,0-3 0,0-1 5,0 0 1,0 1 17,0-1-17,0-4 20,0 3-1,0-4-6,0 0 9,0 5-28,0-10-4,0 4 1272,0-5-1354,5 0-22,-3 0 36,8 0 0,-8 0 48,6 0 1,-1 0-5,5 0 1,-1 0 9,1 0 1,-1 0 3,1 0 1,-1 0 13,0 0 0,1 0 16,-1 0 83,1 0-100,4 0 0,-7 0 29,2 0 1,-2 0 32,3 0-77,-1 0 9,1 0 1,-5-1-79,1-3-235,-6 3 230,3-4-190,-5 5-594,0 0 531,-5 0 0,3 0-491,-6 0 1,4-2 831,-3-2 0,-1-2 0,-3-5 0</inkml:trace>
  <inkml:trace contextRef="#ctx0" brushRef="#br1" timeOffset="8">2810 9948 7439,'-7'-7'-249,"2"2"449,5 5 2183,0 0-2300,5 0 0,2 0 16,4 0 0,2 0 1,2 0 6,4 0 1,-1 0-27,1 0 0,0-4 15,4 1 1,-1-5-35,1 4 0,-5-1 3,-3 1 0,-2 3-175,-2-3 30,-4 3-419,3-4 360,-9 4 1,2-5-426,-11 6 232,0 6 333,-13 0 0,-2 5 0,-6 1 0</inkml:trace>
  <inkml:trace contextRef="#ctx0" brushRef="#br1" timeOffset="9">2764 11181 7569,'-6'0'33,"-1"0"273,3 0-232,3 0-20,-4 0 367,0 0-300,-1 5 1,-6 1 0,1 6 63,-1-1 1,1 2-58,-1 2 1,1 3-13,0 5 1,-1 1-12,1 3 1,-1-2-5,1 5 1,3-3-175,1 4 48,4-6 1,-6 7-73,6-6 1,-1 1 57,4-4 0,0 0-62,0-1 0,1-3 68,3 1 1,-2-7-34,6 3 1,3-5 57,5-3 0,0 1 120,-1-6 1,3 1-28,5-4 0,0-1 33,0-3-54,5-2 0,-3-6 118,5 1 1,-3-6-107,3-2 1,-4-2 18,0-2 1,-1 0-51,-3 0 0,-4-1-8,-3-2 1,-3 0-87,-5-4 22,-1-1 0,-6-2 24,0 3 0,-6 1-100,-1 2 1,-7 7-71,-1-3 0,-6 8 36,2-1 0,-2 4-98,-2 0 93,0 6 1,4 1-10,0 5 0,5 0-147,-1 0 0,-2 0-553,2 0 538,5 0 1,0 5 312,2 3 0,-2 2 0,-1 1 0</inkml:trace>
  <inkml:trace contextRef="#ctx0" brushRef="#br1" timeOffset="10">2558 11444 7696,'7'0'459,"3"0"-321,-3 0 28,-2 0-2,6 0 1,-4 0 27,8 0 1,-1 0 16,5 0 1,0 0 90,4 0 1,-2 0-149,1 0 0,-5-4-63,6 0 0,-4 0 38,0 4 1,2 0-154,-2 0 1,-1-4-297,1 1 221,-5-1-76,3 4 1,-6-4-607,1 0 331,-1 0-229,0-1 681,-4 4 0,-7-9 0,-7 4 0</inkml:trace>
  <inkml:trace contextRef="#ctx0" brushRef="#br1" timeOffset="11">2695 11078 7569,'-1'-6'-82,"-3"2"-26,3-2 0,-4 3 489,5-4 37,0 4 1,0-3-225,0 2 0,1 3-38,3-3 0,-1-1 3,4 1 1,-3-4-14,4 5 1,-1-6-131,5 1 116,-6 3 0,3-5-40,-5 2 49,5-2 1,-8-1-108,3-1 1,-3 5 100,-1-1-146,0 0 48,0-3 1,0 3 71,0 1-87,0 4 0,1-2-181,3 5 171,-3 0-151,4 0 145,0 5 1,2 2-10,4 4 1,-3 0 70,-1 1 0,1 3 2,3 0 1,0 2 118,-4-2-166,3-2 0,-3 3 39,4-4-44,-5 4 26,5-3 0,-6 3-102,2-4 0,0-5 103,-4 1 0,-1-4-504,1 3 307,4-4 0,-6 3-658,3-2-444,-3-3 1254,-1 4 0,0-5 0,0 0 0</inkml:trace>
  <inkml:trace contextRef="#ctx0" brushRef="#br1" timeOffset="12">3084 11684 9006,'6'0'1066,"4"0"-902,-4 0 1,6 1-80,-1 3 0,1-3 109,-1 3 0,1-3-147,-1-1 64,0 0 0,1 0 2,-1 0 0,1-4-57,-1 0-45,1 1 83,-1 3 78,-5-6-524,-1 5 135,-5-4-1850,0 5 2067,-5 0 0,-1 5 0,-5 2 0</inkml:trace>
  <inkml:trace contextRef="#ctx0" brushRef="#br1" timeOffset="13">7858 9890 6440,'-6'-6'452,"5"1"-78,-4 5-38,5 0-24,-5 0 209,4-5-251,-4 4-143,5-4 0,1 5-81,3 0 191,-3 0-161,9-5 0,-3 3 60,4-2 0,-3 2-60,-1-2-73,1 3 1,-1-4 71,1 5 1,0 0-88,3 0 28,1 0 0,-1 0 0,0 0 0,1 0 8,-1 0 20,-4 0 0,3 0 131,-3 0-68,-2 0-35,6 0 9,-10 0 9,4 0 457,-5 0-453,0 5 0,0-3-22,0 6-19,0-5 1,0 7 20,0-3 1,0 3-8,0 2 1,0-1 4,0 1 1,0 0 91,0 4-118,0-4 1,0 10 115,0-3-110,0 3 0,0 0 1,0 1 0,0 0-15,0 0 1,0 4-6,0-1 1,0 1 5,0-4 0,0 0-78,0-1-31,0 1 55,0 0 1,0 4-15,0-1 47,0 1 1,0-4-119,0 0 0,0 0 105,0-1 1,0-3-62,0 0 0,0-3 49,0 3 1,0-4-32,0 4 1,0-5 24,0 1 1,0-2-7,0-2 3,0 1 0,0-1-27,0 1 19,0-1-45,0 0 1,0 1 40,0-1-17,0-4 1,0-1-8,0-2 0,0-2-12,0 6-18,0-6 103,0 3-73,0-5 59,0 6 33,0-5 6,0 4 164,0-5-150,0 5 16,0-4-35,0 4 625,0-5 1,-5 0-607,-3 0-16,-2 0 0,-1 0-44,-1 0 1,-1-4 100,-2 1-106,3-1 0,-10 0-85,3 0 0,-1 0 72,1 4 1,-2-3-134,6-1 1,0 0 16,3 4-10,1 0 127,0 0 1,3 0-229,0 0 130,6 0 1,-3-1-838,5-3 463,0 3-481,0-4 970,0 5 0,0 0 0</inkml:trace>
  <inkml:trace contextRef="#ctx0" brushRef="#br1" timeOffset="14">7606 11158 7569,'-6'0'-19,"-4"0"1,9 0 339,-5-5 34,6 4-80,0-4-6,-5 5-109,-1 0 1,-2 1-9,1 3 1,-1-2 0,-3 6 0,3 1 9,1 6 1,-1 3-113,-3 5 0,-1 0 9,1-1-30,4 6 0,-3-2 168,3 4-420,1-4 156,-4 7 1,9-9-147,-3 2 167,3 3 1,1-8 16,0 2 1,5-4-57,3 0 1,2 1 101,1-5 1,2 0-4,2-3 0,-1-5 116,5 1-119,0-5 30,4 2 0,0-5 170,0 0-173,0 0 36,-1-5 1,1-2 22,0-4 1,0-4-84,0-1 0,-5-4 4,-3 1 1,0-3 2,-4 0 0,2-1-86,-9 0 1,0-5-203,-4-2 160,0 2 1,-2-4-26,-1 5 0,-4 1 67,-4 3 0,-4 1-238,-1 3 164,1 3 1,0 4-59,0 1 0,-4 5-139,3 2 1,-3-1 16,4 1 0,0 0-161,4 4 1,-1 1 479,1 3 0,-1 2 0,1 6 0</inkml:trace>
  <inkml:trace contextRef="#ctx0" brushRef="#br1" timeOffset="15">7504 11409 7377,'7'0'-166,"1"0"0,-4 0 510,3 0 1,0 2 83,0 2-233,3-3 0,-3 4-4,4-5 1,2 0 130,2 0-224,-2 0 0,7 0 38,-5 0 1,5-4-57,0 0 1,1-3-118,2 3 1,-4-1-49,0 1 0,-4-1-632,4-3-303,-5-2 527,3 4 159,-11-1 334,-1-3 0,-5 4 0,0-6 0</inkml:trace>
  <inkml:trace contextRef="#ctx0" brushRef="#br1" timeOffset="16">7595 11090 7569,'0'-12'315,"0"1"0,0-1-141,0 1 0,0 3-19,0 1 1,0-1 22,0-3 1,0 3-22,0 0 0,0 1-1,0-5 1,0 0-139,0-3 10,5 2 30,1-4 1,2 6-200,0 0 96,-1-1 7,-1 1 1,3-1-95,-5 1 201,5-1 0,-8 5 106,3-1-11,-3 6 13,-1-3-117,0 5-138,5 0 0,-2 5 67,5 2 18,-1 3 0,5 3-9,-1 2 1,1 3 16,-1 5 1,4 0-17,0 0 0,1-4-39,-5 0 0,-3-5-93,-1 1 1,0 1-183,0 0 149,-2-6 74,-5 0 1,0-4-1073,0 6 1164,0-6 0,0 4 0,0-3 0</inkml:trace>
  <inkml:trace contextRef="#ctx0" brushRef="#br1" timeOffset="17">8040 11455 6322,'-6'1'1011,"2"3"-713,3-3-111,1 10 0,0-5 115,0 5-91,0 1-92,0 4 0,0-2 42,0 5 1,0-3-15,0 3 1,0-5-48,0 1 0,4-1 75,-1 1 1,3-4-11,-3 1 1,-1-1-225,1-3 1,0-2 38,1 2-1196,-3-6 383,4 3 31,-5-5 467,0 0 0,0-5 335,0-2 0,0-3 0,0-2 0</inkml:trace>
  <inkml:trace contextRef="#ctx0" brushRef="#br1" timeOffset="18">7880 11569 7569,'12'0'0,"3"4"0,0 0 0,6 0 0,-2-4 0,3 0 0,5 0 0,-2 0 0,6 0 0,-7-4 0,-1 0 0,0 0 0,-4 4-120,-3-5 120,-4 4 0,3-9 0,-2 3 0</inkml:trace>
  <inkml:trace contextRef="#ctx0" brushRef="#br1" timeOffset="19">2947 10404 7569,'0'-6'-577,"0"1"593,0 5 148,0-5-166,-5 4 87,-2-4 0,0 5-2,-1 0 0,4 0-3,-3 0 0,3 0 136,-4 0-28,6 0-203,-4 0 152,6 0-19,0 5 0,2-4 63,2 3-101,2-3 1,2-1 35,-1 0 0,1 0 10,3 0 0,1 0 4,-1 0 1,0 0-14,1 0 1,-1 0-10,1 0 0,-1-1-89,1-3 67,-1 3 1,-3-4 62,-1 5-171,1 0 0,3 0-7,1 0 86,-1 0 0,-3 0-8,-1 0 1,1 0 44,3 0-44,1 0 1,3 0-2,0 0 0,2-2-41,-2-2 35,3 3 1,1-4-16,0 5 0,-1 0-72,1 0 0,1 0 82,-5 0 0,4-1-12,-4-3 1,4 3-123,-3-3 1,-1 3 61,-4 1 1,1 0 45,-1 0 1,1 0-6,-1 0 1,4 0 3,0 0 0,2 0 5,-2 0-21,-2 0 14,3 0 0,0 0-28,-1 0 26,5 0 1,-2 0 12,5 0 1,-4-4-2,0 0 1,-1 0 5,1 4 1,1 0 1,-5 0 0,4 0-31,-4 0 15,1 0 0,-5 0 17,0 0-75,1 0 58,-1 0 1,1 0-71,-1 0 65,1 0 1,3 0-3,0 0 1,5 0-5,-1 0 1,3 0 8,1 0 1,1 0 0,2 0 1,-1-4-18,1 1 11,3-1 0,-7 3-1,5-3 0,-10 3 2,6-3-7,-8 2 1,3 2 0,-3 0 1,-2 0-1,2 0 0,-2 0-4,-1 0 1,-1 0 2,0 0 0,2 0 0,2 0 0,2 0 0,2 0 2,2 0 20,-3 0 0,5 0 3,0 0 0,0 0-42,0 0 1,-4 0-1,0 0 0,-4 0-30,4 0 0,-5 0-9,1 0 1,2 0-112,-2 0 156,0 6 1,-4-5-30,1 3 0,-1-3-11,1-1 0,-1 4 62,1-1 0,3 1-42,0-4 0,1 0 59,0 0-46,-4 0 1,9 0 30,-6 0 1,4 4 6,-4 0 1,4 0 9,-4-4 0,1 0-32,-5 0 0,0 0 9,1 0-10,-6 0-8,9 0 0,-11 1-6,8 3 0,-2-3 8,5 3 0,-5-3-3,5-1 1,-3 0 10,7 0 1,-4 0-1,4 0 1,-4 0-2,4 0 0,-5 0 3,2 0 1,0 0 26,-1 0-33,1 0 6,-5 0 0,2-1 16,2-3-17,-2 3-4,3-4 1,-4 5-1,-1 0 1,4 0-30,0 0 1,1 0-71,-5 0 1,0 0 66,1 0 1,-1 0-6,1 0 0,-5 0 79,1 0-56,0 0 0,4 0-23,4 0 143,-4 0 0,6-4-86,-3 0 0,2 0 13,2 4 1,-2 0-17,-1 0 1,-4 0 4,4 0 0,-4 0-7,0 0 0,-1 0-7,1 0 0,-1 0 130,0 0-120,-4 0 17,3 0 1,-4 0 5,6 0 1,-1 0-15,1 0 1,-1 0 2,0 0 0,1-4-25,-1 1 1,4-1-3,1 4 0,3 0-2,-4 0 0,4-1-8,-4-3 0,0 3-104,-3-3 104,4 2 15,-3 2 0,4 0-27,-6 0 22,0 0 4,-4 0 0,3 0 4,-3 0 1,4 0 30,0 0 1,0 0 8,1 0 1,3 0-25,0 0-10,1 0 0,-4 0 1,4 0-25,-4 0 29,5 0-5,-1 0 0,-2 0-11,5 0 13,-5 0 5,3 0 1,-5 0 0,4 0 0,-4 0 9,3 0 1,-2 0 3,-1 0 0,3 0-31,0 0 0,2 0 3,-2 0 0,-1 0-11,5 0 26,-5 0-7,7 0 1,-4 0-39,2 0 0,-3 0 41,-4 0 1,3 0-6,0 0 1,0 0-4,-3 0 1,-1 0 2,1 0 1,-1 0 7,1 0 1,-1 0 3,0 0 0,1 0 13,-1 0-24,1 0 1,3 0 14,0 0-36,5 0 29,-2 0-22,0 0 0,2-1 1,-5-3 0,6 3-1,-2-3 1,-1 3-3,1 1 1,-5 0-4,1 0 1,1 0-3,-1 0 0,6 0-43,-2 0 47,2 0-6,-3-5 1,4 4-5,-3-3 0,-1 3 41,1 1 0,-4 0 1,4 0 0,-4-4 5,4 0 0,-5 0 75,1 4 1,2 0-95,-2 0 1,2 0 9,-2 0 1,-3-1-84,4-3 79,1 3 1,-3-4 23,5 5-49,-5 0 33,3 0 16,-6 0 0,1-4 1,-1 0 0,1 0-38,-1 4 1,0 0 1,1 0 1,-5 0-189,1 0 191,0 0 0,3 0 17,1 0-84,-1 0 60,0 0 1,1 0-2,-1 0 1,1 0-15,-1 0 11,0 0 0,1 0 8,-1 0 0,1 0 34,-1 0 0,4 0 13,1 0 0,-1 0 0,-4 0 1,1-1 78,-1-3 0,4 3 76,1-3-173,-1 3-23,-4 1 1,1 0 9,-1 0 0,0 0 49,1 0-44,-1 0 1,1 0-41,-1 0 0,-3 0-41,-1 0-107,1 0 169,3 0-199,1 0 180,-6 0 178,4 0-115,-3 0 14,-1 0-26,4 0 0,-5-1 3,3-3 0,-2 3 211,-2-3-180,-3 3 29,9 1-213,-3 0 66,-1 0-203,4 0-70,-8 0 18,3 0 1,-8 0-45,-5 0 1,0 0 341,-11 0 0,-6 0 0,-4 0 0</inkml:trace>
  <inkml:trace contextRef="#ctx0" brushRef="#br1" timeOffset="20">17097 9845 7569,'0'-12'0,"0"5"-113,0-1 126,5 6 111,-4-9 1,4 9 573,-5-6-467,6 6 0,-5-5 466,3 4-260,-3 1 139,-1-3 186,0 5-595,-5 0 0,4 2-123,-3 1 0,2 4 87,2 4 1,0 2-77,0 2 0,0-1 19,0 5 0,0 0-45,0 4 1,0 1 15,0 3 1,0-3 20,0 2 0,0 0 10,0 0 0,0-1 10,0 1 1,0-2-78,0-1-11,0 0 1,0 4 39,0-1 1,0 0-95,0-7 1,0 2 69,0-2 1,0 2-81,0-2 1,0 1-43,0-5 43,0 0 1,0-2 34,0 2 0,0-6-9,0 3 1,0-3 19,0 2 0,0-3 4,0-1 1,4-3-13,0 4-7,0-6 58,-4 3 623,0-5-591,5 0 1,-3 0-7,6 0 0,-4 0-116,4 0 1,-1-1 29,5-3 0,-5 3-61,1-3 0,3-1 69,4 1 0,2 0-19,-2 4 1,2-3-44,2-1 1,1 0 55,-5 4 1,0 0-185,-3 0 0,-5-4-95,1 0-682,-5 1 11,2 3-209,-5 0 1193,0-6 0,-10 0 0,-3-5 0</inkml:trace>
  <inkml:trace contextRef="#ctx0" brushRef="#br1" timeOffset="21">17086 9696 6539,'0'-7'896,"0"-1"-497,0 6-282,0-4 0,0 5 94,0-3 0,5 3 95,2-3 0,3-1-82,2 1 1,3 1-30,0 3 0,2-4-116,-2 0 0,3-1 64,5 1 1,0 2-153,-1-6 0,1 4 8,0-3 0,-1 4-18,-3-1 0,-3 2-154,-4-2-455,-6 3-379,-1-4 679,-5 5 0,-10 1 328,-5 3 0,-11 2 0,-3 5 0</inkml:trace>
  <inkml:trace contextRef="#ctx0" brushRef="#br1" timeOffset="22">17200 10964 7006,'-7'-6'539,"1"1"-359,2 5 0,2 0 363,-6 0-301,6 0-136,-9 0 0,9 5 39,-6 2 1,5 3 51,-5 2-112,5 4 1,-6-2 47,6 5 1,-2 0-48,1 4 0,3 0 3,-3 0 1,2 0-12,2 0 1,0-1-125,0 1 1,0-4-30,0 0 36,0-5 1,6 7 16,1-6 0,3 0 105,2-4-105,-1 1 34,6-6 0,-5 3 49,4-5 1,-4 0 125,0-4 0,3-4-86,0 0 1,2-9 16,-2 2 1,-2-3-177,2 3 127,-3-6 1,0-1-65,-1-4 1,1-1-118,-1 0 0,-5-1-21,-2-3 1,-2 2 87,-2-6 0,0 6-187,0-2 0,-2-1 36,-2 2 1,-2-1-41,-5 4 0,3 4-18,0 0 1,-3 6-34,-4 2 1,-2 1-15,2 6 1,1 0-15,-5 4 1,4 2-323,-4 1 637,5 4 0,-8 4 0,5 1 0</inkml:trace>
  <inkml:trace contextRef="#ctx0" brushRef="#br1" timeOffset="23">17029 11135 7569,'-7'0'-210,"2"0"848,5 0-400,5 0 1,2 0 103,4 0 0,2-1-122,2-3 1,-1 3 23,5-3 1,-4 3-15,4 1 0,0-4-11,4 0 1,-1 1-130,-3 3-22,2-6 0,-7 5-199,5-3 1,-5 3-292,1 1-737,-2-5 402,-7 4-193,5-4 950,-10 5 0,-1 0 0,-7 0 0</inkml:trace>
  <inkml:trace contextRef="#ctx0" brushRef="#br1" timeOffset="24">17166 10827 7569,'0'-11'63,"0"-1"0,0 5 227,0-1 46,0 5-110,0-7 0,1 5 96,3-2 1,-3 0 15,3 3-63,-3 3-128,4-9 1,-4 4 58,3-6 1,-3 5-188,-1-1 1,2 0 62,1-3 0,-1 0-158,2-1 0,-2 4-38,2 1 33,-3-1 1,6-2-136,-4 2 190,-1-2 0,4 8 30,-2-6 29,-3 6 44,9-3-34,-9 5-20,10 0 1,-10 1 3,3 3 0,1-2 117,-1 6 1,4-1-22,0 5 0,2 1 57,2 2 1,0-3-194,4 4 1,-4-4 89,3 0 0,-2-1-122,-1 1 98,-1-1 1,-3 0-95,-1 1 0,-3-5-179,4 1 0,-6-4-935,2 4 381,-3-6 336,4 8 438,-3-3 0,3 4 0,-5 0 0</inkml:trace>
  <inkml:trace contextRef="#ctx0" brushRef="#br1" timeOffset="25">17474 11341 10113,'11'-4'461,"1"0"0,3-1-255,0 1 1,6 3-1,-2-3 0,-3-1-23,-1 1 1,-2-3-171,-2 3 1,1-1-417,-1 1-530,-4 3-227,-2-4 1160,-5 5 0,-10 0 0,-3 0 0</inkml:trace>
  <inkml:trace contextRef="#ctx0" brushRef="#br1" timeOffset="26">20638 9628 7534,'11'-5'-45,"0"3"220,1-1 0,0 1 33,4 2 1,-4 0-79,4 0 1,0 0 1,-1 0 0,4 0 121,-3 0-146,4-5 0,-7 4-120,2-3 0,-6 3 110,-2 1 0,-3 0-4,4 0 134,-6 0-263,3 0 353,-5 0 1,5 0-158,3 0 1,-2 4 46,2 0-23,0-1 1,2-1 41,-3 1-46,-2-1-5,1 3-14,-5-5-73,4 5 0,-5-3 0,0 6 1,0-4-53,0 3 0,0-3 115,0 4-65,0-1 1,0 5-13,0-1 0,0 5 20,0-1 0,4 4-3,-1-4 0,5 5-10,-4-1 0,4-1-16,-5 1 0,2 0 8,-1 4 0,-3 0-96,3 0 1,1 0 91,-1-1 1,0 1-56,-4 0 1,1-4 38,3 0 1,-3 0-92,3 4 1,-1 0 76,0 0 1,-1-3-98,2 3 0,-2-4 37,2 4 0,-3 0-6,3-4 1,1 2-34,-1 2 64,0 0 1,-1-4-8,1 0 0,1-4-2,-1 4 1,-3-4 0,3 4 0,-1-5-1,1 2 0,-3 0 7,3-1-3,-3 1-27,-1-5 1,4 0-2,0 1 0,-1-5-36,-3 1 0,0-4 40,0 4 19,0-6 1,0 4-28,0-2-66,0-3 43,0 5 879,0-6-797,-5 0 12,4-6 0,-9 5-25,2-3 1,-2 2-16,-1-2 1,-5 3-38,1-3 0,-4 3 55,4 1 0,0 0-44,3 0 0,1 0 35,-1 0 1,1 0-93,0 0 0,-1 0 29,1 0 1,3 0-75,1 0-201,4 0-410,-2 0-671,5 0 1,0 0 0</inkml:trace>
  <inkml:trace contextRef="#ctx0" brushRef="#br1" timeOffset="27">20752 10987 7569,'-7'-5'0,"-2"2"-222,6-4 117,-1 4 7,-1-7 855,4 9-367,-5-4 0,5 5 27,-3 0 1,2 0-227,-6 0 0,1 5-11,-5 2 0,1 5-19,-1 3 1,1 1-67,0 3 1,0 7-243,4-3 116,-3 2 1,7-2-74,-5 0 1,6 3 59,-2 1 0,3 0-47,1-4 1,5-1 82,3 1 1,5-4-7,3 0 21,-1-5 1,1 7 16,3-6 0,3-1 7,1-7 1,1 2 193,3-5-103,-3 0 0,7-4-20,-4 0 71,5 0-128,-8-5 0,4-2-51,-5-4 1,0-2 84,-1-2 0,0 1-255,-3-5 0,-3 0 78,-4-4 1,-6-3-50,-2-1 0,-3-4-126,-1 5-337,-5-6 375,-6 3 1,-3 0-75,-5 2 0,0 0-75,-4 5 1,-1 0-159,-3 7 291,3 7 0,-4-6 38,5 10 0,0 1 45,1 3 1,0 1 167,3 3 0,3 2 0,-1 11 0,-1 0 0</inkml:trace>
  <inkml:trace contextRef="#ctx0" brushRef="#br1" timeOffset="28">20580 11170 7569,'12'1'11,"-1"3"0,-3-3 171,-1 3 0,1-3 105,4-1 1,3 0-73,0 0-64,0 0-19,2 0 1,0 0 133,6 0-112,0 0-101,5 0 0,-4 0-42,3 0 1,-3 0-88,-1 0 0,-4-4-543,0 0 311,-5 1 0,1 1-621,-7-1 929,2 1 0,-9-8 0,4 4 0</inkml:trace>
  <inkml:trace contextRef="#ctx0" brushRef="#br1" timeOffset="29">20729 10918 7569,'6'-11'0,"-1"0"316,-5-1-129,0 1-31,0-1 1,4 5 134,0-1 1,4 0-108,-5-3 1,2 0-1,-1-1 1,-3 1-64,3-1 1,-2 1-119,-2-1 0,1 2 89,3 3 1,-3-3-186,3 2 6,-3-2 33,-1 3 82,5-3-143,-4 9 91,4-9 13,-5 9 39,5-4-21,2 5 0,4 5 162,1 2-86,-6-2 1,8 5-35,-3-2 160,3 2-84,-2 2 1,-1-1-34,1 0 0,-1 0 224,0-4-262,6 3 0,-6-3 19,1 4 0,-1 1-4,-3-1 0,1-3-64,-2-1-98,3 1 1,-7 2-607,5-2-408,-6 2 359,3-9 330,-5 9-707,0-9 1125,0 5 0,-5-1 0,-1 1 0</inkml:trace>
  <inkml:trace contextRef="#ctx0" brushRef="#br1" timeOffset="30">21277 11158 7569,'0'-6'850,"0"1"-516,0 0-36,0 3 48,0-3 0,4 10-159,0 3 0,3 3 23,-3 5 0,1-4-155,-1 4 83,-3 1 0,4-3 137,-5 5-174,0-5 23,0 3 1,4-2 16,0 0 7,0 0-171,-4-3-274,0-1 26,0 1 1,1-6-892,3-2 228,-3-3 200,4-1 0,-6 0 734,-3 0 0,-2-10 0,-6-3 0</inkml:trace>
  <inkml:trace contextRef="#ctx0" brushRef="#br1" timeOffset="31">21129 11227 7569,'12'0'395,"4"0"1,-3 0-188,7 0 0,-1 0-10,3 0 0,2 0-71,3 0 0,-3 0-111,3 0 0,-7 0 154,-1 0-170,-5 0 0,8-5 0,-4-2 0</inkml:trace>
  <inkml:trace contextRef="#ctx0" brushRef="#br1" timeOffset="32">17154 10199 6384,'-6'0'855,"1"0"-384,5 0 0,5 0-256,2 0 1,5 0-55,3 0 0,2 0 67,2 0 0,2 0-32,-2 0 0,3 0 73,1 0-147,-1 0 1,-3 0 32,1 0 0,-1 0-8,3 0 0,0 0-86,-3 0-41,3-5 1,-6 3-16,3-1 0,3 1 58,-3 2 1,1 0-22,-1 0 29,3 0 0,-3 0 12,7 0 1,-2 0-7,3 0 1,2 0-53,2 0 0,2 0 24,1 0 1,0 0-175,0 0 172,1 0 0,0 0-90,3 0 0,-1-3 32,5-1 0,-5 0 1,0 4-23,-6 0 1,2-1 28,-2-3 0,-2 3-9,1-3 0,1 3 42,3 1-26,-5 0 0,4-2-6,-2-2 1,1 3-2,-2-3-1,3-2 0,-4 5 1,5-3 1,5-1 19,-1 1 0,0-3 0,-4 3 1,0-1 28,0 1 0,1 3 3,-1-3 1,-4-1 16,1 1 1,-4-1 2,3 1 1,-3 3-49,3-3 0,-5 1 21,2 0 1,-2 1-6,2-2 0,-3 3 55,3 1 1,1-1 3,-2-3 0,5 3-63,-4-3 1,0 3-1,0 1 0,-1 0-60,4 0 68,-5-5 0,5 3 45,-4-1-257,-2 1 200,4-3 0,-1 4 15,0-3 1,3-1-15,-3 1-3,4 1 1,-3 1 1,3-2 1,0 3-12,-4-3 0,0 3 4,-4 1 1,3 0-6,1 0 1,0 0 2,-5 0 0,1 0-108,0 0 105,0 0 0,0 0-24,0 0 1,-1 0 14,1 0 1,0 0-27,0 0 0,0 0 21,0 0 1,-1 0-4,1 0 1,0 0 4,0 0 0,0 0-9,0 0 0,0 1 0,-1 3 0,-3-3-2,0 3 0,-3-2-46,3-2 0,-4 0 47,4 0 1,-5 0 6,1 0 0,2 3-11,-2 1 1,4 0 17,-4-4 0,2 0-20,-2 0 102,-2 0-93,8 0 1,-7 0 1,5 0 50,-5 0-38,3 0-9,-1 0 1,-3 0 4,2 0 1,-2 0-8,-2 0 1,-3 0 0,-1 0 1,1 0-30,3 0 10,1 0 1,-1 0 3,1 0 12,-6 0 1,4 0 31,-2 0 0,-2 0 184,2 0-133,-6 0-32,8 0 1,-7 0 51,5 0 159,-6 0-107,3 0 24,0 0-254,-4 0 157,5 0-393,-6 0 1,-6 0-20,-1 0 1,-3 0-253,-2 0 0,0 0-1421,-4 0 2005,-1 0 0,-11 0 0,-2 0 0</inkml:trace>
  <inkml:trace contextRef="#ctx0" brushRef="#br1" timeOffset="33">1485 9993 7569,'-7'-5'-315,"2"4"351,5-4 220,-5 5-5,-1-5 66,0 3-4,0-3-95,6 0 105,0 4 174,0-4 455,0 5-875,-5 5 22,4 1 0,-4 7-2,5 2 1,0 3-57,0 5 0,-4 0 39,0 0 1,1 1-5,3 2 1,0 0-84,0 4-22,5 1 1,-4 2-18,3-3 1,-2 2 69,2-6 0,-3 5-96,3-4 31,3 4 1,-6-7 29,3 3 1,1 1-8,-2-1 0,3-1 12,-3-3 1,0 0-6,5 0 1,-6 0-112,2 0 59,-3-6 1,-1 4 14,0-6 1,0 0-210,0-4 251,0 1-71,0-1 26,5 1-29,-4-6-178,5-1 64,-6-5-6,0 0-238,0-5 1,0 3-148,0-6 585,0 0 0,0-8 0,0-2 0</inkml:trace>
  <inkml:trace contextRef="#ctx0" brushRef="#br1" timeOffset="34">1439 10073 7569,'0'-11'0,"0"-1"-34,0 1 1,0 3-159,0 1 908,0-1-151,0-3-350,5-1 1,1 1-54,6-1 0,-2 5-89,-2-1 1,3 4 67,0-3 0,1 3-91,3-4 0,-1 5 90,1-5 1,-1 4-135,5-3 0,-3 4 18,3-1 0,-4 2-95,4-2 0,-1 3 151,1-3 0,2 2-9,-2 2 0,3 6-74,1 1 1,-2 7 54,-2 1 0,-2 2-100,-6-2 0,-1 3 53,-2 5 0,-3-2-65,-5-2 0,0 3 15,0-3 0,-6 4 12,-6 3 1,-8-2 7,-7 3 1,-9-3 17,-3-1 0,0 0-10,-3 0 12,0-5 0,3-2-14,5-5 0,2 0-1,9-4 0,-1-2-55,9-5 1,0 0-118,3 0 0,2-1-745,2-3 625,3 3 1,7-9 311,1 2 0,9-2 0,6-1 0</inkml:trace>
  <inkml:trace contextRef="#ctx0" brushRef="#br1" timeOffset="35">2273 9559 6685,'0'-6'825,"-2"1"-290,-1 5 236,1-5-444,-3 3-52,0-3-157,4 5 1,-8 2 76,5 1 0,-5 3-69,2 1-65,2 3 0,-5-3 88,2 4 1,-1 1-43,1-1 1,-2 0 4,3 1 0,-3 0 8,-2 4 1,3-2 113,-2 5-139,2 0 1,-8 4 56,6-1 1,-2 1-16,-2 0 0,2 5-38,-2 2 10,2-2 1,2 5-15,0-2 1,0-2-19,4 1 1,-2 0 11,5 0 0,-3 3-84,3-2 0,-4 0-67,4 0 124,1 2 0,3-4 24,0 5 0,0 0-16,0 1 1,0 3 17,0 0-32,0 0 0,0 0-41,0 0 1,0 0-2,0-4 1,0-3 79,0-1-149,0 1 0,0-2 38,0-2 1,1-3 21,3-1 1,-2-1-3,6 1 0,-4 0-10,3 0 0,-3 0 21,4 0 1,-2-1 0,2 1 0,2-4-28,-3 0 0,0 0 30,0 4 1,0-4-122,0 0 0,2-3 72,-5 3 0,5-4-8,-2 4 1,0-5 47,0 1 1,1-2-3,3-2 0,-3 1 56,0-1 1,-2 0-72,2 1 0,2-2 75,-3-2 0,4 0-48,0-4 0,0 4 84,1-4 0,-1-1-68,1-3 1,-1 0 46,0 0-110,1 0 0,-1 0 80,1 0-122,-6 0 1,0 0 99,-2 0-617,-2 0 218,3 0-1511,-5 0 1881,0 6 0,-5-5 0,-2 4 0</inkml:trace>
  <inkml:trace contextRef="#ctx0" brushRef="#br1" timeOffset="36">8486 9491 7569,'-12'0'-122,"1"0"0,3 0 280,1 0 1,3 0 534,-4 0-131,6 0-81,-3 0 1313,5 0-1604,0 5 1,3 1 10,1 6 0,5-1-7,-1 0 1,-2 1 3,2-1 1,-1 4-63,5 1-46,-1 4 0,2-6-24,2 5 1,-2 0 92,2 4 1,-1-4 88,1 0-143,-2 5 1,5 1-26,-3 6 0,-2-1 5,2 5 1,1-1-11,-1 0 14,6 0 1,-9 1-11,4-1 1,0 1-65,-1 4 0,4-4-16,-3 3 0,-1 1 54,-4 0 0,1 4-54,-1-1 1,-1 2 61,-2 2 0,1-2-171,-5-2 1,-1 1 39,-3-5 1,0 0-183,0-3 110,0-1 29,0 0 1,-3 0-31,-1 1 1,-5-1 17,1 0 0,2-3 65,-2-1 0,1-3-109,-5 3 0,1-5 96,-1 2 1,1 1 58,0-1 0,-5-4-27,1-4 0,0-2 10,4 2 0,-2 2-5,-2-6 1,2 4 5,-2-4 0,2 0 127,2-3-137,-1-1 0,2 1 65,2-1-43,3-5 1,2 1-52,-1-3-18,0-3 58,4 9-81,0-9 75,0 4-295,0 0 57,0-3-464,0 3-219,0-5 116,5 0 1,0-2 839,3-1 0,7-4 0,-2-4 0</inkml:trace>
  <inkml:trace contextRef="#ctx0" brushRef="#br1" timeOffset="37">9491 10245 7569,'-8'0'-267,"1"0"-33,-1 0 0,0 0 348,1 0 641,4 0-448,-2-6 320,5 5-83,5-4-192,1 5 1,6 0-58,-1 0 0,1 0-11,-1 0 1,2 4-50,2 0 1,-1 5 50,5-2 0,-4 0-132,4 0 1,2 1 61,5 3 0,0-3-112,4-1 1,1 0 8,3 0 0,0 2 27,0-5 1,-4 4 27,-4-5 0,-2 5-103,-1-4 1,-9 1 137,-2-1 64,-4-3-221,-1 9 1,-3-5 97,-8 3 1,-3 2-76,-4-2 1,-2-2 5,-2 2 0,-3-2-8,-5 2 0,2 2 12,2-3 1,-3 0-18,3 0 0,1 1-69,-1 3 1,4-3 62,-4 0 1,4-2-42,-4 2 0,1 0 51,-1-4 1,1 4-164,3-4 1,2 3-11,-2-3 1,-3 4-98,-1-5 0,3 5-351,1-4 1,-3 4 262,-1-5 0,2 1-518,2-4 230,8 5-63,1-4 102,6 5 607,6-1 0,0-4 0,5 4 0</inkml:trace>
  <inkml:trace contextRef="#ctx0" brushRef="#br1" timeOffset="38">9913 10724 9010,'-11'0'652,"-2"0"-349,-2 0 0,-2 1-128,-2 3 1,-3-1 7,-1 4 1,0 1-203,-4 3 100,3 1-19,1-1 1,0 1-148,1-1 1,-1-1 71,0-2 0,4 1-180,0-5 0,5 4 21,-1 0 0,2-3-308,2-1-290,4 2-405,2-4 1175,5 8 0,0-9 0,0 4 0</inkml:trace>
  <inkml:trace contextRef="#ctx0" brushRef="#br1" timeOffset="39">10473 9982 7569,'-10'-8'0,"2"1"-120,-2 4 171,9-2 99,-9 5 1,8-1 544,-1-3-201,-4 3-142,6-4 1,-4 10-84,5 2 0,0 8-39,0 5 0,0 1 183,0 2-253,0 5 1,0 1-14,0 5 1,0-3-1,0-1 0,0 1-55,0 3 0,4-2 53,-1 2 1,1-2-100,-4 6 1,4-7 75,0 0 1,3-1-160,-3 5 1,5-5-19,-1 1 0,-2-5-30,2 5 1,-6-6 112,2 2 1,1-3-78,-1-1 0,0-4-20,-4 0 0,4-5 47,-1 1-219,1-2 151,-4-2-754,0 0-53,0-4-351,0-2-227,0-5 802,0-5 673,5-2 0,2-9 0,4-2 0</inkml:trace>
  <inkml:trace contextRef="#ctx0" brushRef="#br1" timeOffset="40">10736 10484 7569,'0'-7'234,"0"-1"0,1 6-102,3-2 0,-2 3 136,6 1 0,-4-2-62,3-2 1,1 3 131,3-3 0,5 3-203,-1 1 0,5 0 0,-1 0 1,-1-4-15,1 0-82,0 1 1,0 3-310,0 0 1,-5-4 115,1 0-561,-7 0 715,2 4 0,-4-5 0,6-1 0</inkml:trace>
  <inkml:trace contextRef="#ctx0" brushRef="#br1" timeOffset="41">11227 10416 7569,'-12'-7'501,"1"-3"118,5 9 248,0-4-566,12 15 0,-5-1 253,3 10-369,-3 0 0,-1 5 141,0 3 0,0 2-114,0 5 1,0 2-1,0 2 1,0 3-108,0 4 1,0 0-107,0-4 1,-1 3-360,-3-6 291,3 0 0,-5-4-187,6 0 0,0-5 111,0-2 9,6-8 0,-4 1 48,6-4 1,-5-1-5,5-4 0,-4 1-35,4-1-89,-6-4 167,8 3-34,-9-9-563,5 4 300,-6-5-153,0 0 0,-6-5 0,0-1 1</inkml:trace>
  <inkml:trace contextRef="#ctx0" brushRef="#br1" timeOffset="42">11135 10553 7569,'0'-29'435,"0"2"0,5 8-137,3 4-247,2 2 20,7 2 0,-5 1 204,4 2-51,-4-2-87,0 8 1,4-4 138,3 2-234,-2 3 1,6-4 215,-1 5-249,1 5 41,10 1 1,-7 6 30,4-1 0,-5 1-188,2-1 0,-4 4-79,-4 1 1,-4 0 109,-7-1 1,-3-2 1,-5 2 1,-6 2 57,-6-2 1,-11 4-18,-11-4 0,-5 4-102,-7-4 0,-5 1-303,-2-5 0,3-5 438,5-2 0,3 1 0,4-1 0,-4-1 0,-2-2 0,-2-1 0</inkml:trace>
  <inkml:trace contextRef="#ctx0" brushRef="#br1" timeOffset="43">14470 9719 7569,'0'-7'-410,"0"-1"691,0 5 78,0-7-154,-5 9 192,4-4 110,-4 5 1170,5 0-1453,5 0 1,-4 5 0,3 3 0,1 7-43,-1 4 1,3 4-24,-3 3 0,0 4-18,-4 4-59,0 0 0,0 4-66,0 0 0,0 5 1,0-1 0,-4 3 0,0 0-73,2 1 1,-3-2 75,1-2 0,0 1-51,4-5 0,0 1 78,0-5 0,0-4-16,0 1 0,0-6-50,0 2 51,0-3 0,0-5-90,0 0 0,0-5 95,0 1 1,0-6-240,0-1 138,5-1 70,-3 0 1,3-1-16,-5-2 0,1-3-839,3 3 262,-3-3-45,4-1 210,-5-5 1,0-1-440,0-6 1,-1 1 65,-3-1 794,3 1 0,-9-6 0,3 0 0</inkml:trace>
  <inkml:trace contextRef="#ctx0" brushRef="#br1" timeOffset="44">14253 9890 7550,'0'-17'56,"0"1"1,0 0 32,0 1 1,5 0 26,3 3 0,3 1 145,5-1 1,-2 1-103,5-1 1,0 1 152,3 0 1,5 0-14,0 4 0,4-3-108,0 2 0,-2 2-98,2-2-28,-1 6 0,3-4-16,-3 6 1,0-3 119,-4-1 1,-2 0-219,3 4 18,-8 0 1,3 5 38,-3 3 1,-3 2-93,-1 1 0,-6 1-129,-1-1 126,-6 6 1,2-3 116,-8 5-127,-2 0 105,-10-2 1,-7 5-23,-8-3 1,-7 3 10,-4 0 1,-2 1-965,-2 0 836,6-5 1,-2 1-120,8-8 1,7 3-547,12-6 796,2 2 0,3-4 0,2 1 0,4-1 0,3 2 0,1-1 0</inkml:trace>
  <inkml:trace contextRef="#ctx0" brushRef="#br1" timeOffset="45">15464 9274 7569,'0'-7'218,"0"2"1,1 4-68,3-3 366,-3 3-45,4-4-151,-5 5-137,-5 0 0,-1 4 110,-6 0-157,6 4 1,-4-1 66,2 4 0,-2 1-2,-1-1 1,-1 2-103,1 2 0,3-1 92,1 5 0,-1-4-113,-3 4 1,3-4 46,0 4 0,2-3-78,-2 3 0,0-2 45,4 3 1,-5 1-70,1-2 1,2 3 2,-2 1 1,1 3 15,-5 1 0,5 1 29,-1-2 0,2 0 21,-2 4 1,-2-3 83,2 3-116,3 1 1,-1-1 16,2 1 1,3-1 2,-3 4 0,3 1-72,1-1 51,0-5 1,0 4 37,0-2 1,5 2-13,2 1 0,4 0-20,0 0 1,0 1 14,1-1 0,-3-4-2,2 1 1,-6-5-6,7 5 0,-3-4-34,2 3 1,0-5 0,1 2 0,-5 1-6,1-1 1,-4-1 2,3-3 1,-4 0-90,1 0 0,-3 0-11,-1-1 27,0 1 1,1-4 33,3 0 0,-3 0-11,3 4 1,1-4-16,-1 0 1,4-1-6,-4 1 1,4-1 63,0-3-37,2-2 0,2 5 111,-1-3 1,-3-6-102,-1 2 0,1-2 118,3 2 0,1 0-95,-1-4 1,-3 3-26,-1-2 62,1-3-66,3 5 0,1-5-11,-1 3 1,-3 1-64,-1-5 26,-4 4 1,3-6 2,-2 1 0,-3 0 41,3 1 0,-1-3-15,1 3 6,-3-3-17,4-1 1,-4 0-28,3 0-9,-3 0-6,4 0-3217,-5 0 3290,0-5 0,5-6 0,2-7 0</inkml:trace>
  <inkml:trace contextRef="#ctx0" brushRef="#br1" timeOffset="46">21585 9262 7341,'2'-6'-63,"2"2"647,-3-2 184,4 5-317,-5-5-18,0 1-87,0 4-46,0-4-131,5 5 0,-4 1 22,3 3 1,-3-1-50,-1 4 0,4-3-10,0 4 1,1-1-34,-1 5 0,-2-1 49,6 1 1,-4-1 57,3 0 1,1 2-38,3 2 1,5-1 47,-1 5 1,4-1-94,-4 1 0,5 3 12,-1-3 1,3 2-91,1 2 0,-4 0 67,0 0 1,-1 3-69,1 1 1,1 1 39,-5-1 0,0-2-90,-3 6 83,-1-1 1,-1 0-6,-2 1 1,2-1-9,-2 5 0,1-1 44,-2 0-37,4 0 0,-6 1 49,2-1-122,3 0 66,-3 0 1,-1-3-99,-2-1 1,1 1 138,-1 3-112,0 5 0,-4-3 17,0 2 0,0-1-2,0 1 0,0-3-12,0 4 1,-2-4-128,-2-1 134,3-5 13,-4 4 1,4-3-87,-3 4 83,3 0-28,-9 0 0,7 1 4,-5-1 1,1-4-10,-5 1 1,2-4-1,3 3 0,-3-5-42,2 2 0,-2-3-101,-2-1 0,0-1-89,-4-3 52,9 2 161,-8-8 0,8 3-191,-4-4 162,-1-1 1,2 1 99,3-1-93,-4-5 0,6 5-27,-2-4 0,0-2-90,4-1 36,1 2 1,-3-3-346,5 5 88,-5-6 113,4 3-208,-4-5-568,5 0 1,4-1 11,-1-3 1049,6 3 0,-2-14 0,4 2 0</inkml:trace>
  <inkml:trace contextRef="#ctx0" brushRef="#br1" timeOffset="47">22990 9925 7569,'0'-7'172,"5"-3"-44,-3 9 0,4-4 242,-2 5 94,-3 0-244,4 0 0,-5 1-26,0 3 0,-5 2 0,-3 6 0,-6-1-44,-1 1 1,-5-1 11,1 0 0,-3 5-96,-1-1-40,-5 0 0,3-3-96,-5-1 1,3 0 105,-3 1 1,4-1-156,0 1 75,1-1 1,8-3 21,1-1 1,4-3-76,0 4 0,5-4 79,-1 3-31,6-4 69,-4 7-17,6-9 1,0 5 55,0-2 0,6-3 120,1 3 1,3-1 98,2 1-154,-1-3 0,6 8 31,2-5 0,4 1 69,3-2 0,3-1-125,6 2-11,-1-3 0,0 3-3,0-1 0,-3 1-139,-1-4 0,-4 0-279,0 0 0,-7 0 90,-3 0-356,-9 0 30,3 0 0,-13 0-38,-1 0 1,-10-4 606,-5 1 0,-8-6 0,-2 2 0</inkml:trace>
  <inkml:trace contextRef="#ctx0" brushRef="#br1" timeOffset="48">22568 10359 7569,'7'-8'218,"1"0"1,1 6-5,6-2 1,1 3 277,3 1 1,2 0-90,-6 0 1,0 0 69,-3 0 0,3 0 58,0 0-295,5 0 1,-6 0-182,5 0 1,-3 0 149,3 0-315,-5 0 1,2 4-265,-4-1 1,-1 3-96,0-3 0,0 0 469,-4 5 0,3-6 0,-3 3 0</inkml:trace>
  <inkml:trace contextRef="#ctx0" brushRef="#br1" timeOffset="49">23573 10119 7569,'5'-12'423,"-4"6"0,8 0-32,-5 2 54,0 3-211,-4-4 0,0 10 4,0 2 1,0 5-12,0 3 0,0 4-53,0 8 1,0-2-1,0 5 1,0 1-55,0 3-91,5 0 69,-4 1 0,4-1-45,-5 0-9,0 6 1,1-5-46,3 3 4,-3-2 1,4-1 30,-5 3 0,0-2-102,0 2 0,0-4 69,0-3 1,0 0-46,0-4 1,-3 3-100,-1-3 56,0-5 1,4-1 54,0-2-29,0-2 38,0-1 23,0-4 1,0-5-15,0 1 0,0-4-151,0 3-214,0-4-42,0 2-21,0-5-535,-5 0 399,4 0 113,-4-5 0,3 2 465,-2-4 0,-2-6 0,-5-5 0</inkml:trace>
  <inkml:trace contextRef="#ctx0" brushRef="#br1" timeOffset="50">23550 10176 7569,'4'-18'-56,"-1"3"-4,6 2 1,-2 3 192,4 3 0,-3 0 113,-1 3 202,1 3-174,3-4-53,1 0 1,-1 4-35,1-3 0,-1 3-23,0 1 1,2 0 25,2 0 1,-1 3-29,5 1 1,0 4 8,4-4 0,4 5-79,0-2-83,-1 3 1,1 2 217,-1-1-369,1 1 132,-4-1 0,0 2-50,0 2-18,-6-2 174,0 3-111,-11-4 0,3-1-59,-5 0 1,0 1-1,-4-1 0,-5 1 32,-3-1 1,-8 0 17,-7 1 34,-5-6-11,-6 4 0,-6-7 45,-2 5-609,-7-6 535,7 8 0,-6-9 0,10 3 0,1 1-159,6-1 1,6 1-733,10-1 921,0-3 0,10 8 0,-3-5 0,3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5.87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1971 9833 7569,'0'-12'622,"-3"1"0,0 1-343,4 2 0,-1 8 0,4 9 0,-1 5 0,-1 5 0,2 4 0,-1 4 0,-1 2 0,1 1-327,0 1 0,1-2 0,-2 3 1,0-3-1,3-1 0,0-4 1,2-3-1,-2-3-439,0-1 0,0-3 0,-3-5 0,3-3 0,1-2 180,-1-6 1,-2-3 0,-3-6 0,0-1-1,0 0 1,0-2 0,0-1 306,0 1 0,-5-4 0,-1-1 0,-2-3 0,2-1 0,1 1 0,2 0 0,2 2 36,1 1 0,0 1 1,0-1-1,0 4 0,0 2 1,0 2 381,0-1 1,0 7 0,1 5 0,2 8 0,2 4-1,1 5-188,3 1 0,3-1 0,2 4 0,2-2 1,1 1-1,0 0 0,1 1-284,2-2 0,2 0 0,1 2 0,0-2 0,0-3 0,-1-4 0,1-2-12,0-2 0,-5-3 0,-3-5 0,-2 0 0,-2-1 0,1-3 0,-2-4 1,-1-3 228,-2-4 0,-4-3 1,1-5-1,-3 0 0,-1 0 1,0-1-1,0-2 1,-1-5 14,-3-2 1,1 2 0,-4-2-1,-1-2 1,0 2 0,2 4 0,1 4-643,2 3 0,-2 7-1175,2 0 0,5 12 1639,10 7 0,4 5 0,7 2 0</inkml:trace>
  <inkml:trace contextRef="#ctx0" brushRef="#br0" timeOffset="1">2839 9879 7569,'-20'-25'164,"4"6"0,5 5 0,5 3 0,2 0 0,1 2 0,-1 5 252,1 8 0,2 7 0,1 7 0,0 5 0,0 2 0,0 3 0,1 2 0,2 2-302,1-1 1,3 2 0,-2-4-1,0 0 1,2-2 0,-1-3-1,2-3 1,-1 0-428,1-2 0,-2-9 0,3 0 0,-3-2 0,1-3 1,-1 0-438,3-3 0,-4-5 1,0-5-1,-1-2 750,0-2 0,0-9 0,-4-3 0</inkml:trace>
  <inkml:trace contextRef="#ctx0" brushRef="#br0" timeOffset="2">2531 9821 7569,'1'-7'160,"4"0"1,8 2 0,9 3 0,7-1 0,4 0 0,1-4 0,0 0 266,1-1 1,4 0 0,3-3-1,2 1 1,1 2 0,-2 3 0,-4 1-1,-3 0-427,-7 2 0,-4 6 0,-2 2 0</inkml:trace>
  <inkml:trace contextRef="#ctx0" brushRef="#br0" timeOffset="3">3296 9764 7569,'0'-7'79,"2"0"0,0 4 1,3 4-1,0 5 0,0 6 1,-2 3-1,-2 4 0,0 2 1,2 4-1,1 0 178,-2 2 1,0 3 0,-1-3 0,1-2 0,2-1 0,-1-2 0,-2-2 0,0-2 0,2-2-1030,1-2 1,-1-1 0,-1-3 771,1-2 0,-1-8 0,3-7 0</inkml:trace>
  <inkml:trace contextRef="#ctx0" brushRef="#br0" timeOffset="4">3182 9684 7569,'8'-16'121,"1"3"0,2 6 0,4 0 0,3 2 0,2-1 1,2 1-1,1 0 203,0 2 1,1-2 0,2 1 0,3 2 0,2 0 0,-2 4 0,-1 2 0,-3 4-334,0 6 1,-4 5 0,-2 8 0,-5 2 0,-5 2 0,-5-1 0,-3 2 0,-3 1-278,-6 1 1,0 0-1,-7-1 1,1-2 0,0-5-1,-1-1 100,1-3 1,-3-4-1,2-3 1,3-2 0,3-1-1,4-2 1,1-1 186,0-2 1,1-4-1,7 1 1,5-3 0,4-1-1,3-1 1,2-2 29,2-1 1,2-5 0,1 2-1,0-3 1,-1-2 0,0 1 0,-2 1 109,-1 2 0,-5-1 1,2 5-1,-4 2 1,0 0 49,-1 2 1,-3 2 0,-2 2 0,0 3-1,-1 3 1,2 0-94,-1-2 0,-2 2 1,2-2-1,1 2 1,-1 0-1,3-1 1,1-3-1,1 1-136,1-1 1,1-3 0,2 0 0,3-1 0,1-2 0,0 0-1,1-2 46,2-1 1,0-5 0,2-6-1,2-3 1,-1 1 0,-2-2 0,-4 0-9,-2-2 1,0 0 0,-4 0 0,-4 1 0,-3-2-1,-3 0 1,-2-2 0,-2 0-721,-3 0 0,-2 5 0,-7 4 720,-2 6 0,-3-3 0,-5 5 0</inkml:trace>
  <inkml:trace contextRef="#ctx0" brushRef="#br0" timeOffset="5">4438 9684 7569,'-10'-5'126,"3"7"0,3 6 1,3 8-1,1 1 1,1 5-1,1 2 1,3 3-1,0-1 1,2 1-1,-1 0 0,2-3 12,-2-4 0,4 4 0,-3-3 1,0-2-1,0-2 0,-1-1 0,-1-1 1,1 0-725,1-1 1,-5-5 0,3-3 585,0-1 0,-3-1 0,3-4 0</inkml:trace>
  <inkml:trace contextRef="#ctx0" brushRef="#br0" timeOffset="6">4381 9719 7569,'0'-12'122,"0"5"0,0-1 1,2 0-1,1 2 1,5 2-1,2 3 0,3 1 183,2 0 1,4 0 0,8 0-1,2 0 1,3 0 0,1 1-1,2 3 1,1 4-371,-1 2 0,-6 5 1,-2 2-1,-3 0 0,-2 4 1,-5 0-1,-5 3 0,-7 2-178,-4 0 0,-1 5 1,-1-5-1,-4 0 0,-7-2 1,-5-1-1,-5 0 1,-2-2 155,-3-2 1,2-2 0,-4-6 0,0 1 0,1-1 0,-1 0 0,1 1-48,0-1 1,2-4-1,7-4 1,4-1 133,2-2 0,7-5 0,1-2 0</inkml:trace>
  <inkml:trace contextRef="#ctx0" brushRef="#br0" timeOffset="7">5066 9604 8221,'-7'0'172,"1"2"0,-1 2 0,2 3 0,-1 5 0,1 2 0,-2 3 0,2 4 0,0 3 0,3 0 0,0 0 0,2-1 0,0 1 0,0 1 0,2 2-56,1-2 1,0-1 0,5-2 0,1-2 0,1-2 0,2 0 0,2-2 0,2 0 0,-3-5-409,0-2 0,2-5 0,2 2 1,1-1-1,1-2 0,0-2 1,-1-1-1,-1-1-306,1-3 1,-4-1 0,1-4 597,-2 1 0,3 1 0,2-5 0</inkml:trace>
  <inkml:trace contextRef="#ctx0" brushRef="#br0" timeOffset="8">4918 9958 7569,'-5'-3'141,"5"-2"0,8 0 0,6-1 0,5 3 0,3-1 13,5 0 0,0-5 0,6 3 1,2-2-1,2 1 0,1-2 1,-1 0-1,-4 1-1108,-5 4 0,-4-1 954,-1 2 0,0-6 0,-1 2 0</inkml:trace>
  <inkml:trace contextRef="#ctx0" brushRef="#br0" timeOffset="9">5009 9684 7569,'7'-15'-83,"4"0"1,7 1-1,5 1 1,3 2 0,5-1-1,2 1 111,1 0 0,-3-1 1,-1 2-1,0 2 0,1 3 1,-2 2-1,-1-1 0,-4 1 99,-4 2 1,-2 6 0,-5 3-1,0 2 1,-3 1 0,0 2 0,-1 1-1,-2 2 22,-3 2 1,1 2 0,-1 6 0,0 0 0,0 1 0,0 0-1,-2-1 1,-1 1-46,-1 1 1,0-4 0,2 3 0,0-4 0,2-4 0,0-3-787,1 1 0,-4-5 0,4 2 682,0-5 0,-9-4 0,3-5 0</inkml:trace>
  <inkml:trace contextRef="#ctx0" brushRef="#br0" timeOffset="10">5466 9582 7569,'7'-12'142,"3"1"0,-1-1 1,3 2-1,5 1 0,1 2 1,2-1-1,0 0 1,0 2 124,0 1 0,-5 1 1,4 4-1,0 0 0,-1 2 1,-3 3-1,-3 6 0,0 7 1,-2 3-291,-2 2 0,-3 1 0,-7 2 1,-1 2-1,-5 0 0,-3 1 0,-5-1-141,-3 0 0,0-1 0,-1-1 0,-2-1 0,3-2 1,2-3-1,3-1 0,1-1 146,2-3 1,4-2-1,3-2 1,3 1-1,1-1 1,1-1 5,3-2 0,3 1 0,4-5 0,0-2 0,2 0 0,1-2 0,3 0-280,0 0 0,1 0 0,2-2 0,-2 0 292,-1-2 0,8-5 0,-1 3 0</inkml:trace>
  <inkml:trace contextRef="#ctx0" brushRef="#br0" timeOffset="11">6072 9582 7569,'-11'-12'1429,"4"1"-1583,7 4 0,6 4 1,4 6 153,-2 5 0,2 7 0,-4 3 0</inkml:trace>
  <inkml:trace contextRef="#ctx0" brushRef="#br0" timeOffset="12">6140 9924 7569,'-6'0'36,"-4"0"0,3 0 0,-4 0 0</inkml:trace>
  <inkml:trace contextRef="#ctx0" brushRef="#br0" timeOffset="13">1971 10564 7569,'-11'-7'169,"1"1"0,4 4 0,7-2 1,9 1-1,9 2 0,8 1 0,7 0 1,6-1-1,7-2 0,7-1 0,7 2 1,-28 1-1,2 1-17,3 0 1,0 0 0,2-1 0,0 0 0,7 0-1,1 0 1,3-1 0,1 0 0,2 0 0,1 0-1,2 0 1,1-1 0,1 0 0,1-2 0,1 1-1,1-2 1,1 1 0,0-1-186,-1 0 1,1 0 0,-18 2 0,0 0-1,0 0 1,0-1 0,0 1 0,1-1 0,-1 0-1,1 0 1,0 0 0,-1 0 0,1 0 0,0 1-1,-1-1 1,0 1 0,0 0 0,0 0 0,-1 0-1,-1 0 1,21-1 0,-1-1 50,0 0 0,-1 1 0,-5-1 0,0 0 0,-2 1 0,-1 0 0,-3 1 0,-2 0 1,-4 2-1,-1 1 0,-5 0 0,-1 0 0,-4 1 0,-2 0 0,28 0 129,-3 0 1,-9 0-1,-3 0 1,-5 0 0,-4 0-1,-4 0 1,-6 0-607,-2 0 0,-2-1 0,-3-1 459,-4-2 0,-2 0 0,-2 4 0</inkml:trace>
  <inkml:trace contextRef="#ctx0" brushRef="#br0" timeOffset="14">7396 9445 7569,'-15'-12'183,"1"1"1,3 1 0,3 1 0,3 4 0,4 5 0,3 7 0,6 7 0,2 5 0,3 4 99,2 2 0,3 6 0,5-3 0,-1 1 0,1 3 0,1 1 0,2 1 0,0 0 0,-1-1 0,-4-1-260,-2-2 1,-1 0 0,1 0-1,-3-3 1,-2-3 0,0-1-1,-2-2 1,-1 0-312,-2-2 0,-1-5 1,1 1-1,-2-3 1,1 0-960,-2-1 0,1-4 1247,-4-4 0,-1-6 0,3-4 0</inkml:trace>
  <inkml:trace contextRef="#ctx0" brushRef="#br0" timeOffset="15">7796 9445 7569,'0'-22'161,"0"3"0,0 4 1,0 2 194,0 2 0,-1 11 0,-3 7 1,-4 11-1,-3 9 0,-4 6 1,-4 5-1,-3 2-350,-1 3 0,2 2 0,0 1 0,2-2 0,-1-1 0,-1-2 0,-2-2-244,0-2 0,0-2 1,1-2-1,2-2 1,2-6-1,1-3 1,0-4-1,1-2-375,2-2 0,5-3 0,2-2 613,2-1 0,2-6 0,3 4 0</inkml:trace>
  <inkml:trace contextRef="#ctx0" brushRef="#br0" timeOffset="16">8253 9719 7569,'-6'-5'-49,"-2"-1"0,7-2 0,3 1 1,3 2-1,5 3 0,3 0 1,4 2-1,0 0 0,4 0 1,0 0 9,2 0 0,0-1 1,0-1-1,0-2 1,1 1-1,0 1 1,0-1-1,-4-1 1,-1 1 38,-1-3 0,-4 0 0,3-5 0</inkml:trace>
  <inkml:trace contextRef="#ctx0" brushRef="#br0" timeOffset="17">8344 9821 7148,'18'0'-77,"4"0"1,-3 0 0,2-1 0,2-1 0,0-2 0,0 0 0,1 0 0,1 0 263,2 2 1,3-3 0,-3 1-188,-2 1 0,-1 2 0,-1 1 0</inkml:trace>
  <inkml:trace contextRef="#ctx0" brushRef="#br0" timeOffset="18">9384 9410 7569,'0'-11'173,"-4"-1"0,-1 2 0,0 4 0,0 7 0,2 9 0,2 9 0,1 7 0,0 4 0,0 2 0,1 1 81,3 1 1,-2-2-1,5 6 1,-2-2-1,-1-3 1,-1-2-1,1-2 1,0 1 0,0-2-697,0-1 1,-1-1-1,-3-6 1,0-2-1,0-2 1,0-2-2080,0-1 2521,0-7 0,0 5 0,0-5 0</inkml:trace>
  <inkml:trace contextRef="#ctx0" brushRef="#br0" timeOffset="19">9338 9445 7569,'0'-12'49,"0"5"1,2 0-1,5 3 1,5 7 0,5 6 143,3 5 1,2 2 0,2-1 0,1 5 0,3 1 0,1 2 0,2 0 0,-1 1-193,1 3 1,-6-3 0,1 2 0,-5-2 0,-3-1-1,-2-1 1,-2-3-33,-1-4 1,-2-4-1,1-3 1,-1-4-1,-1-4 1,-1-4 239,-1-4 1,-4-3 0,2-4 0,0-4 0,0-3 0,-1-1 0,-2-1-47,2-2 1,-3-4 0,2-4 0,-3 0 0,-1 0 0,-1-2 0,-2-1-389,-1-1 0,0 1 0,3 7 0,-1 3 0,-2 5 1,1 2-464,2 5 0,1 9 0,1 6 0,2 8 0,2 4 688,1 3 0,2 6 0,3-3 0</inkml:trace>
  <inkml:trace contextRef="#ctx0" brushRef="#br0" timeOffset="20">10057 9662 7569,'-6'-7'0,"-3"1"1750,5 2-815,1 3-626,3-4 596,0 5-768,-6 5 1,5-3-137,-3 6 0,3 0-5,1 3 1,1 4-1,2 0 1,2-1-1,1-1 1,3-2-1,1 1 1,2-1-1,1 1 1,0-2-147,3-2 0,0-3 0,-2-5 0,3 0 0,-1 0 0,1-2 0,-3 0 0,0-3 126,1-2 1,-4 0-1,2-6 1,-5-1-1,-2-1 1,-1 0-1,-1-1 1,-6 0-156,-4-2 0,-7 3 1,-6-3-1,-7 2 1,-6 2-1,-3 2 1,-4 5-765,-2 3 1,1 3 942,2 1 0,8 5 0,2 1 0</inkml:trace>
  <inkml:trace contextRef="#ctx0" brushRef="#br0" timeOffset="21">10377 9616 7569,'-4'-18'78,"1"3"1,0 2-1,2 2 1,1-1-1,1 2 1,2 4 0,0 6-1,1 7 316,1 7 0,-3 3 0,3 3 0,-2-1 0,3 2 0,-1 0 0,1 2 1,-1-1-1,0-2-393,-2-1 0,2-5 0,0 1 0,0-2 0,0-2-36,-3 1 0,0-7 0,-2-7 0,0-6 101,0-6 0,-4-7 1,0 2-1,2-2 0,0-3 1,4-3-1,1-2 0,5-2-158,2 1 1,5 1-1,2-2 1,1 6-1,2 3 1,2 4-1,0 3-191,1 5 1,4 2-1,-1 6 1,0-2-1,-2 3 1,-2 2 0,-3 4-536,-4 2 1,-2 1-1,-3 6 818,-3 2 0,3 4 0,-3-2 0</inkml:trace>
  <inkml:trace contextRef="#ctx0" brushRef="#br0" timeOffset="22">10811 9616 7569,'-4'-18'176,"1"3"1,0 2-1,2 2 1,0 1 0,-2 1 478,-1 1 1,0 7-1,4 1 1,2 6-521,1 4 0,3 6 0,2 0 1,0 1-1,0-1 0,-1-1 0,0 1-250,-2-1 1,4 0 0,-3-4 0,1 1 0,0-1 0,-1-1 0,-1-1-85,0-1 0,0-6 1,-1 2-1,4-4 271,2-4 1,-2-2 0,-2-5-1,0-2 1,-1-1 0,0-2-1,-1-1 1,0 1 164,0 2 1,0 1 0,-4 1-1,0 1-236,0 0 0,1 6 0,1 5 0,4 6-106,0 4 1,2-2-1,3-1 1,2 2 0,1 1-1,2 0 1,1-1 0,0-2-16,1-2 1,-3-1 0,4-4-1,0 0 1,0 0 0,-1 0-1,-1 0 1,-3-2 116,-2-2 0,1-2 0,1-5 0,1-1 0,-2 1 0,-3-1 230,-2 1 0,-5 0 0,4-1-205,-2 1 0,-1 6 0,-4 5 0,0 6 0,0 4 0,1 3-346,3 2 0,-2-2 0,6 2 0,1-2 0,1-2 0,1 2 0,1 1 0,-1 1-1986,1-1 2310,4-6 0,-3 2 0,3-4 0</inkml:trace>
  <inkml:trace contextRef="#ctx0" brushRef="#br0" timeOffset="23">11679 9673 7569,'4'-19'4,"0"1"0,-2 0 0,0 2 0,-2-2 0,-2 2 315,-1-1 1,0-2 471,-5 4 1,1 1-307,-5 6 1,0 2-81,-4 2 0,2 3-107,-5-3 0,4 8-261,-4 4 0,4 2-48,-4 1 0,5 0 0,0 2 0,4 1-94,2 1 1,6 4 0,-2-2 0,3 1 0,1 1 0,1 0 0,3-1-1,3-2-200,3-2 0,3-3 1,2-2-1,3-2 0,1-2 1,-1-3-1,0-1 196,-1-1 1,-3-1 0,3-3 0,-2-3 0,0-3-1,-2-2 1,-3 1 311,-2-1 0,-4 1 1,2 0-1,-1-1 112,-2 1 1,-3 6-1,-3 5 1,-1 6-205,2 4 0,0 2 1,2-1-1,0 0 1,0 1-1,0-1 1,2 1-161,2-1 0,-2-1 1,6-1-1,1-1 1,2-1-1,3 0 1,1-4-96,-1-1 1,4-2-1,0 0 1,1-2-1,-2-1 1,1-6 0,-1-4-1,-1-2 187,-2 1 1,3-4-1,-2-1 1,-1-2 0,-1-4-1,-3 0 1,-1-3 0,-3-1 85,-1-3 0,3-1 0,-5-2 0,0-1 1,-2-1-1,-1 2 0,0-2 40,0 2 0,-4-1 0,1 3 0,0 1 0,1 4 0,-1 4-105,-1 6 0,0 7 0,4 9 0,0 9 0,0 11 3,0 7 0,0 6 0,0 7 1,0 4-1,0 2 0,0 2 1,0-1-1,0 1-205,0 0 1,0-2-1,2-3 1,0-6 0,3-4-1,0-3-158,0-3 0,3-6 1,-3-4-1,0-2 1,0-2-1,-1 1-1697,1-1 1993,-4-4 0,-1 3 0,-6-4 0</inkml:trace>
  <inkml:trace contextRef="#ctx0" brushRef="#br0" timeOffset="24">12696 8953 7569,'-4'-17'175,"0"1"1,1 4-1,1 2 1,-2 2 0,-3 4-1,-4 4 1,0 4-1,0 6 1,-2 7 0,-1 7-1,-1 5 150,1 6 0,-3 5 0,2 7 1,1 1-1,1 3 0,2 0 1,-1 2-1,1 0 0,0 3 1,0-3-356,4-1 0,2-6 1,5-4-1,0 0 1,1-2-1,4-2 1,5-3-1,6-5-284,1-3 0,2-4 0,4-4 0,0-4 1,0-2-1,1-3 0,1-3-1058,2-3 1,0-3 1371,-5-1 0,1 0 0,0 0 0</inkml:trace>
  <inkml:trace contextRef="#ctx0" brushRef="#br0" timeOffset="25">13004 9125 7968,'-11'-18'228,"4"8"0,5 11 1,3 9-1,3 8 0,-2 5 1,0 4-1,-2 3 0,0 4 24,0 4 0,0 3 0,0 5 0,1-1 0,1 0 0,2-2 1,0-3-1,0-1-607,0-6 0,1-2 0,-3-7 0,2-3 0,0-4 0,0-3 0,-1-1 355,0-2 0,3 1 0,1-1 0</inkml:trace>
  <inkml:trace contextRef="#ctx0" brushRef="#br0" timeOffset="26">13244 9707 7569,'-7'1'232,"4"3"1,1 4 0,2 2 0,0 1 0,0 1 0,0-1 66,0 1 0,0 3 1,0 1-1,0 1 1,0 1-1,0 0 1,0 2-1405,0 1 0,0-2 1105,0 0 0,0 0 0,0 4 0</inkml:trace>
  <inkml:trace contextRef="#ctx0" brushRef="#br0" timeOffset="27">13609 9205 7569,'-11'-12'236,"1"3"0,2 6 1,4 6-1,3 6 67,1 3 1,0 4 0,0 5-1,1 4 1,2 5 0,1 5 0,-2 3-1,-1 2 1,-1 2-354,0 0 0,0-5 1,0 1-1,0-4 1,0-3-1,0-5 0,0-3 1,0-4-1187,0-4 0,0-2 1236,0-2 0,6-4 0,0-2 0</inkml:trace>
  <inkml:trace contextRef="#ctx0" brushRef="#br0" timeOffset="28">13769 8965 7569,'1'-4'212,"5"8"1,4 10 0,4 6 0,1 4 0,0 3 0,2 3-1,0 5 1,4 3 295,0 4 1,2 3-1,0 5 1,-1 3-1,-3 3 1,-6 1-1,-4-1 1,-5-3 0,-3-3-269,-1-3 1,-1-2-1,-4 1 1,-5-2-1,-7-1 1,-3-2-241,-4-2 0,-11 5 0,-1-4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49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1650 13509 7569,'7'-5'-180,"-2"-1"0,-1-2 246,-1 1 343,1 4-187,-4-2 0,-1 5 390,-3 0-245,3-5 235,-4 4-212,0-4-59,4 5 58,-5 0-187,6 5 0,0 5-58,0 5 0,0 2 11,0-2 1,2 3-50,2 4 0,-3 3-173,3 1 0,1 0-73,-2 4 0,1-3 118,-4 3 1,4-1-132,0 2 0,0-3 65,-4-5 1,0-2 43,0-2 0,0 1 42,0-4 1,0-1 11,0-4 7,0 1 0,0-1-8,0 1-65,0-6 0,0 0 75,0-2-244,5-3 206,-4 4-281,4-5 46,0 0 68,-4 0 0,8-1-249,-5-3 1,4 2-163,-4-6-34,4 6 0,-1-7 631,4 5 0,1-5 0,-1 3 0</inkml:trace>
  <inkml:trace contextRef="#ctx0" brushRef="#br0" timeOffset="1">1742 13829 7569,'-7'-5'-70,"1"2"35,2-4 0,3 3 394,-3-4 103,3 6 1,2-3-151,3 5 1,-1-4 28,4 0 1,1 0-140,3 4 1,4 0-12,1 0 1,4 0-86,-1 0-31,3 0 1,0 0-63,1 0 1,1-1 54,3-3 0,-2 3-28,6-3 1,-4-1-27,3 1 1,-8-3-319,0 3 0,-5-4 174,2 5 1,-9-5-510,2 4 1,-9-1 56,1 1 582,-3 3 0,-6-9 0,-1 3 0</inkml:trace>
  <inkml:trace contextRef="#ctx0" brushRef="#br0" timeOffset="2">1742 13521 7569,'11'-10'270,"-3"2"34,-1-7 1,1 6-380,3 1 46,1 1 1,3-1 577,0 0 1,2 6-181,-2-2 0,3-1-198,5 1 0,0-1-27,-1 1 0,5 3-128,0-3 0,-1-1 82,-3 1 0,-1 1-620,-3 3 0,1 0 14,-5 0 0,4 0 508,-3 0 0,4 0 0,-2 0 0</inkml:trace>
  <inkml:trace contextRef="#ctx0" brushRef="#br0" timeOffset="3">2438 13407 7569,'7'-12'90,"-2"4"1,-5 1 542,5 4-98,-4-7-293,9 9 0,-8-3-88,1 8 1,-1 4 115,-2 7 1,-2 3-132,-1 4 1,0 6-1,-4 3 0,-1 3-22,-4 4 0,1 3-127,0 4 1,0 1-94,4 0 1,-3-6 88,2-2 0,3-3-61,1-5 0,-1-2 66,1-5 1,1-4-47,3 0 1,0-9-213,0 2 17,0-4 0,1-1-68,3-3 72,-3-3 1,5-2-440,-2-3 0,-3-3 685,3-4 0,2-6 0,1 0 0</inkml:trace>
  <inkml:trace contextRef="#ctx0" brushRef="#br0" timeOffset="4">2518 13407 7569,'-5'-17'0,"4"4"345,-3-2-72,3 2 523,1 7-181,0-4-404,0 9 1,4-3-44,0 8 0,5 3 55,-2 8 0,3 5-115,2 6 1,3 3-124,0 6 1,4-1 121,-4 0 1,4 2-152,-3 2 1,3-3 11,-4 3 1,1-2 21,0-2 0,-4-1-135,4-2 0,-2-3 37,1-6 1,-3 1 97,4 0 1,-4-5 7,0-3 0,-2-2 3,-2-2 1,2-1-94,-3-2-26,-2 2 0,2-9-257,-3 3 248,-3-3 1,3-1-493,-8 0 1,-3 0 10,-4 0 608,-5 0 0,-2-5 0,-5-1 0</inkml:trace>
  <inkml:trace contextRef="#ctx0" brushRef="#br0" timeOffset="5">2461 13863 7569,'0'-7'464,"0"-1"1,4 4-250,0-3 1,5 4 93,-2-1 1,4-1-59,0 1 0,0 1 46,1 3 0,3 0-93,0 0-55,6-5 1,-4 3-149,6-1 0,0 1-277,0 2 1,0 0-615,0 0 1,-4 0 889,0 0 0,0 0 0,4 0 0</inkml:trace>
  <inkml:trace contextRef="#ctx0" brushRef="#br0" timeOffset="6">3135 13407 7569,'-7'-8'308,"-1"0"-33,5 6 244,-2-8-152,5 8 212,0-3-337,0 5 0,0 5-163,0 3 0,0 7 54,0 4 1,0 8-79,0 3 1,0 8 91,0 4 1,2 1-122,1-1 1,-1 3-134,1-3 1,0-3 54,1-1 1,-3-6-81,3-2 0,-3-6 61,-1-1 0,0-1 221,0-7-81,0 0 180,0-3 197,0-6-111,0-1 127,0-5 0,5 0-554,3 0 1,7-1 1,4-3 1,3 3-6,1-3 0,-3 1 98,3-1 1,-3 3-95,7-3 0,1 3 35,-2 1 1,1-4 36,-4 1 0,-2-1-173,-2 4 0,2 0 108,-6 0 1,0-4-451,-4 0 0,-3 0-64,0 4 1,-6-1-827,2-3 1424,-3 3 0,-6-4 0,-1 5 0</inkml:trace>
  <inkml:trace contextRef="#ctx0" brushRef="#br0" timeOffset="7">3935 13384 7569,'-12'-12'-69,"1"6"0,3-3 453,1 5 1,3 0-91,-4 4 1,1-1 65,-5-3-247,1 3 0,-5-4 48,1 5 0,0 5-109,4 3 1,-2-2 13,-2 2 0,1-1-77,-5 5 0,5-1-7,-2 1 1,4-1 66,0 0 0,5 1-22,-1-1 0,6 1 26,-2-1 0,3 0-50,1 1 0,5-2 57,2-2 1,5 2-17,3-3 1,-1 2 57,5-1 0,4 1-6,3-5 1,6 3-119,-1-3 0,2 4 87,1-5 0,-4 6-159,1-1 1,-6-2 83,2 2 1,-3 0-91,-1 3 0,-2 0 64,-2 1 1,-2-1-54,-6 1 1,-3-1 44,-1 0 0,-4 1-7,1-1 0,-6 5 17,-5-1 1,-2 1 5,-10-1 1,-1-1 87,-7 5 1,2-5-77,-6 2 0,1 0 72,-5-1 0,1 1-61,0-5 1,5-1 23,2-2 1,8 1-93,4-6 1,2 1-303,7-4-573,1 0-330,20-5 1278,-1-1 0,19-6 0,-4 1 0</inkml:trace>
  <inkml:trace contextRef="#ctx0" brushRef="#br0" timeOffset="8">4300 13464 7569,'-6'-12'0,"-3"0"240,5-4-150,0 4 0,4-1 831,0 5-609,5 1 1,-3-1 455,1 0-534,-1 6 1,-2-2-77,0 8 1,0 0 18,0 7 0,1 3-23,3 9 0,-3 1-13,3 3 1,-3 1-66,-1 2 0,0 4-35,0 1 0,0-1 55,0 4 1,4-3-249,0 0 1,0-2 52,-4-3 0,0-2-83,0-5 1,1-5 46,3-3 0,-3-2 70,3-2 196,-3 0-148,-1 1 0,1-6 88,3-2-62,-3-3 118,4-1 0,-3 0 35,1 0-133,4 0 0,8 0-31,0 0 0,2-4-97,-2 1 0,-1-2 72,5 1 1,-1 1-110,1-4 1,1 4 64,-5-1 1,4 3 33,-3 1 1,3-4-146,-4 0 0,4 1 31,-4 3 1,0 0-446,-3 0 205,-1 0 1,1 0-601,-1 0-457,-5 0 1448,-1-5 0,-10 3 0,-1-3 0</inkml:trace>
  <inkml:trace contextRef="#ctx0" brushRef="#br0" timeOffset="9">4300 13726 7569,'0'-11'31,"1"1"-10,3 2 1,6-1 48,6 5 1,-1 1 252,-4 3 0,-3 0-79,-1 0 1,2-2 171,7-1 0,-3 1-209,7-2 0,-3 3-27,2 1 0,2 0-367,-6 0 136,5 0 0,-7 0-80,2 0 1,-2 0-274,-2 0 0,1 0-917,-1 0 1321,-5 0 0,-1-5 0,-5-1 0</inkml:trace>
  <inkml:trace contextRef="#ctx0" brushRef="#br0" timeOffset="10">4243 13441 7569,'11'-10'594,"6"2"141,2-7 1,11 2-513,5 2 1,5 3-229,-2 0 0,0 5 66,-3-5 1,-5 2-112,1-2 1,-6 2-262,2 2 311,-3 3 0,-1 1 0,-1 6 0</inkml:trace>
  <inkml:trace contextRef="#ctx0" brushRef="#br0" timeOffset="11">5476 13304 7889,'-6'0'984,"1"0"-617,5 0-84,0 5 1,0 5-89,0 5 0,0 7-10,0 1 1,0 1 9,0 6 0,0 1-161,0 3 0,0 0-46,0 0 1,0-1-69,0-2 1,0 1-42,0-6 0,0 1 80,0-4 1,0-2-123,0-2 1,4-2 46,0-6 0,-1 1-83,-3-1 1,0-3-123,0-1-924,0-4 639,0 2 606,0-5 0,-5-5 0,-1-1 0</inkml:trace>
  <inkml:trace contextRef="#ctx0" brushRef="#br0" timeOffset="12">5454 13407 7569,'0'-12'567,"0"1"-11,0 4-38,0-3 86,5 9-473,1-4-49,5 10 0,5 1 231,-1 6 0,5 4-85,-1 3 0,3 4-175,1 4 1,-1-3 74,1 2 0,-4 0-161,0 0 0,-5-1 21,2 1 0,0-5-30,-1-2 0,1-4 97,-5 4 0,0-5-16,1 1 1,-1-2-101,1-2 1,-1-3 45,0-1 0,-3-4 192,0 1-135,-6-3 1,5-1 252,-4 0 0,-1-1-71,1-3 1,-1-2-75,-2-6 1,-2-3-61,-1 0 0,1-7 24,-1-1 0,-2-1-80,1-6 0,-4-1-14,4-3 0,0 0-133,4-1 1,0 4 37,0-4 1,0 8-179,0-8 1,0 9 81,0-1 0,2 3-88,2 1 0,-3 4-7,3 0 1,1 5-18,-1-1 0,-1 6-349,-3 1 208,0 6-268,0-3 1,0 6 258,0 3 1,0 3 432,0 9 0,0 1 0,0 6 0</inkml:trace>
  <inkml:trace contextRef="#ctx0" brushRef="#br0" timeOffset="13">6093 13269 7569,'0'-11'142,"0"0"213,0-1 27,0 6-88,0 1 196,5 5-332,-3 0 1,3 1 105,-5 3 1,0 7-73,0 8 1,1 4 42,3 4 1,-3 2-77,3 5 1,-3 1-176,-1-1 1,0 4 75,0 0 1,0 0-150,0-4 0,0 1-27,0-1 0,0-5-27,0-2 1,0-7 7,0-1 138,0-5 109,5 2 1,-2-9-69,4-3 1,-3-3 213,4-1 0,-1 0-28,5 0 1,-1-4-25,1 0 0,0-5-125,3 2 1,-2 0-57,2 0 0,2 3-69,-2-4 1,2 6 42,-2-2 0,-2 3-83,2 1 1,-3 0 21,0 0 0,-1 0-81,1 0 1,-1 0-106,1 0 0,-5 0-114,1 0 1,-2 1-61,2 3 1,-2-3-858,-2 3 36,-3-3 1243,4-1 0,-5-5 0,0-1 0</inkml:trace>
  <inkml:trace contextRef="#ctx0" brushRef="#br0" timeOffset="14">6059 13544 7569,'5'-7'360,"5"-2"109,5 6 0,4-1-174,-3 4 0,4 0 5,-1 0 0,3 0-8,0 0 1,2 0-73,3 0 1,-3 0-133,3 0 0,-3 0 56,-1 0 0,-2 0-154,-2 0 1,-2 0-398,-6 0-128,1-5 0,-2 2-394,-2-4 1,-3 3 928,-5-4 0,-11 0 0,-1-3 0</inkml:trace>
  <inkml:trace contextRef="#ctx0" brushRef="#br0" timeOffset="15">6013 13258 7569,'7'-11'288,"8"-1"57,0 1 0,10 1-34,6 2 0,3-1-97,4 5 0,-2-3 37,2 3 1,-3-4-41,0 4 0,-6 1-245,-3 3 0,-1 0-264,-3 0 1,-4 0-1049,-3 0 1346,-7 5 0,-3 6 0,-5 7 0</inkml:trace>
  <inkml:trace contextRef="#ctx0" brushRef="#br0" timeOffset="16">7292 13132 7569,'-6'-5'0,"-3"3"17,5-6 37,-5 6 1,7-5 3,-6 4 91,6 1 0,-7-4 419,5 2-201,0 3 121,-1-4-121,4 5-285,-9 0 1,3 0 123,-4 0 1,0 0-61,-1 0 0,-3 5 6,0 2 0,-9 4-53,1 0 1,-8 2-4,1 2 0,-7 3-110,-1 5 1,-5-1-6,1 1 0,3 0 79,1 0 1,7 0-52,4 0 0,8-1 53,4 1 0,4 0-25,3 0 0,3 0-26,5 0 1,0-1-5,0 1 1,5 0-64,3 0 0,2-1 99,1-3 0,5 1-100,-1-5 1,4 4 44,-4-4 0,5 1-35,-1-5 1,3-1 49,1-2 0,0 1 44,-1-6 0,3 1-32,1-4 1,0 0 3,4 0 0,-3 0-102,3 0 0,-7-1 90,4-3 0,-11-2-101,3-6 1,-1 1 55,-3 0 1,-1-1 17,-6 1 1,-3-1-8,-5 1 0,0 0 163,0-1-144,0-4 0,-9 3 5,-2-2 1,-5 6 44,1 1 1,-3 6-33,-5-2 0,2 3-116,2 1 1,-1 0 72,4 0 0,-3 0-375,4 0 1,1 1-103,6 3-1009,-2-3 756,4 4 763,0-5 0,1 5 0,5 1 0</inkml:trace>
  <inkml:trace contextRef="#ctx0" brushRef="#br0" timeOffset="17">7646 13144 7569,'-6'-7'300,"1"1"-29,5 2 68,0 3 1,0-3-56,0 8 1,-1 4-108,-3 7 1,1-1 106,-4 5 0,0 5-65,0 6 0,-3 5-158,2 3 1,-2 1-22,-2 3 1,1 2-123,0-2 1,4-2 53,3-2 1,3-4-137,1-4 0,0-5 81,0-6 0,0-5-83,0 1-439,0-8 201,0-2-193,-5-5 1,4-1 36,-3-3 560,3-2 0,1-10 0,0-2 0</inkml:trace>
  <inkml:trace contextRef="#ctx0" brushRef="#br0" timeOffset="18">7646 13075 7750,'-11'-5'453,"1"-1"-374,2-6-95,3 1 408,5 5 646,0 1-482,0 15-322,5 2 1,2 13 53,4 1 1,2 5-47,2 7 1,-1 0-259,5 8 0,-5-3-63,1 6 1,2-3-75,-2-4 0,1-4 90,0-8 0,-4-2-16,3-5 0,-2-1 44,-1-3 0,-1-3-109,0-4 0,1-2-358,-1-3 1,-3 2-161,-1-5-643,-4 0 565,2-4 740,-5 0 0,-5 0 0,-1 0 0</inkml:trace>
  <inkml:trace contextRef="#ctx0" brushRef="#br0" timeOffset="19">7498 13498 7569,'11'-1'119,"1"-3"0,4 3 142,3-3 1,7 2-144,0 2 1,5-3-123,-5-1 0,2-1-113,-1 1 1,1 1 61,2-4 0,0 4-265,-4-1 0,-2-1-114,3 2 434,-8-1 0,3-6 0,-5-3 0</inkml:trace>
  <inkml:trace contextRef="#ctx0" brushRef="#br0" timeOffset="20">8149 13155 7569,'-12'-11'353,"6"4"147,6 2 1,5 10-261,3 3 0,-2 6-180,-2 1 0,-3 6 378,3-2-300,-3 7 0,3 3-17,0 6 1,1 3 73,-1 0 0,-2-1-407,6-7 1,-4 2 172,3-5 1,-3-2-282,4-6 1,-6-3 111,2-4 0,1-5-320,-1 1-39,0-5 2,1 2 565,-4-5 0,-1-5 0,-6-2 0</inkml:trace>
  <inkml:trace contextRef="#ctx0" brushRef="#br0" timeOffset="21">7875 13190 7569,'13'-12'1182,"2"1"-979,3 4-94,9 2 0,3 5 131,4 0 0,-4-1-45,1-3 1,-6 3-103,2-3 0,1 2 11,-2-2 0,5 2-396,-5-1 0,1 1 90,-4 2 202,-5 0 0,3-5 0,-3-1 0</inkml:trace>
  <inkml:trace contextRef="#ctx0" brushRef="#br0" timeOffset="22">8514 13030 7569,'-1'-11'-213,"-3"4"1,3-3 714,-3 2 1,3 2 206,1-2-28,0 6-434,0-3 1,0 6 24,0 3 0,4 7-59,0 8 0,3 3 54,-3 0 0,4 6-136,-5 3 1,5-2 11,-4 1 0,0 1-149,-4 3 1,0-1 68,0-2 1,3 0-249,1-4 1,0 0 114,-4-4 1,0-2-306,0-2 1,4-2 159,0-6 0,-1 0-980,-3 1 317,0-1-31,0 1-166,0-6 1075,0-1 0,11-5 0,1 0 0</inkml:trace>
  <inkml:trace contextRef="#ctx0" brushRef="#br0" timeOffset="23">8674 13098 7569,'0'-11'173,"0"-1"253,0 1-1,0-1-334,5 6 1,-2 1 234,5 5 0,-5 3-69,5 4 1,-4 2 14,3 10 0,0 1-74,0 7 0,3 2-23,-2 6 1,6 0-114,1 3 0,0-2-133,-3 2 0,3 0-86,0-4 0,1-2 91,-5-9 0,2-2 65,2-2 1,-2 2 18,2-6 0,-4-4 156,-3-3-137,2-1 0,-7 0 66,4-3 143,-4-3 48,2-1 1,-5-5-264,0-3 1,-4-3 24,0-5 0,-3-1-54,3-6 1,-1-1 78,1-3 1,3-2-103,-3-5 0,3-2 55,1-2 0,3-3-224,1-4 0,9 3-82,-2 0 0,3 5-84,-2-1 1,-1 8 28,0 3 1,1 8 86,-1 4 1,-3 3-823,0 5 366,-6 2 230,8 5 1,-8 9 465,1 2 0,-1 3 0,-2-3 0</inkml:trace>
  <inkml:trace contextRef="#ctx0" brushRef="#br0" timeOffset="24">9280 13052 7569,'0'-11'0,"-4"0"547,0-1 23,0 6-5,4-4-290,0 8 190,0-3 240,0 5-545,0 5 0,0 7 23,0 7 1,0 4-104,0 3 0,0 5 61,0 7 1,0-3-202,0 4 1,-4 0 81,1-1 1,-1 0-111,4-4 1,0-1-63,0-2 0,0-3-117,0-6 0,1-2 180,3-1 0,2-9 41,6 1 0,0-3 144,4-1 0,-4-2-79,3-5 0,2 0 74,-2 0 0,5 0-70,-1 0 1,3-1-83,1-3 1,-4 2 32,0-6 1,-4 2-122,4-2 0,-9-1-457,2 6 1,-5-6 265,1 1 0,-3 2-426,-5-2 1,-5 4 763,-3-3 0,-7-1 0,-3-3 0</inkml:trace>
  <inkml:trace contextRef="#ctx0" brushRef="#br0" timeOffset="25">9245 13361 8483,'12'0'233,"-1"0"1,1 0-30,-1 0 0,2 0-9,2 0 0,1 0-47,3 0 1,7-4 34,-3 0 1,-2-1-266,-2 1 0,-1 2 94,1-6 0,-2 6-1254,-6-2 696,0-3 546,-4 1 0,-2-5 0,-5-1 0</inkml:trace>
  <inkml:trace contextRef="#ctx0" brushRef="#br0" timeOffset="26">9234 13041 7569,'5'-11'0,"1"-1"182,6 1 0,0 3 330,4 1 1,1 4-227,6-1 0,-1-1-103,-3 1 0,2-1-348,-2 1 102,3 3 1,0-4-36,-3 5 1,-2 0 148,-1 0 1,-4 0-52,4 0 0,-9 0 0,-2 0 0</inkml:trace>
  <inkml:trace contextRef="#ctx0" brushRef="#br0" timeOffset="27">10033 12938 7373,'-7'-4'-322,"-1"1"1091,6-1-383,-3 4 68,5 0 1,3 1-687,1 3 1,0-2-6,-4 6 1,1-4-232,3 3 0,-3-3 468,3 4 0,2 0 0,1 3 0</inkml:trace>
  <inkml:trace contextRef="#ctx0" brushRef="#br0" timeOffset="28">10033 13349 7569,'-5'7'0,"4"3"147,-3-2-30,3 2 1,1-3 558,0 1-447,0 0 1,1 3 506,3 0-101,-3-4 93,9 3-145,-8-9-760,3 4-331,-5-5 223,0 0 1,0-5-1,0-1 1</inkml:trace>
  <inkml:trace contextRef="#ctx0" brushRef="#br0" timeOffset="29">10947 12813 7569,'0'-12'0,"-4"5"1,0-1 92,1 5 95,3-7 111,0 4 272,0 0-144,0 1 590,0 5 1,0 8-806,0 4 1,0 8-57,0 3 0,0 5 22,0 6 1,0-2-91,0 2 1,0-2 59,0 6 1,0-3-231,0 0 0,0-1 40,0 0 1,3-1-147,1-2 0,4 0 58,-4-4 0,3 0-49,-3-4 1,4-1 43,-5 1 0,5-5 60,-4-3 0,0-2-84,-4-2 1,4-3-6,-1 0-267,1-6 110,-4 3-1449,0-5 1170,-5-5 1,4-1 599,-3-6 0,-7-4 0,-2-2 0</inkml:trace>
  <inkml:trace contextRef="#ctx0" brushRef="#br0" timeOffset="30">10810 12881 7569,'0'-23'0,"0"6"369,0 1-139,0 4 1,0 0-65,0 1 0,4-1 22,0 1 1,3 3 146,-3 1 1,6-1-102,2-3 0,0-1-31,7 1 1,2 3-21,5 1 1,0 0-42,4 0 0,1-2 25,3 5 1,-4-4-100,1 5 0,-2-1-119,1 4 0,2 0 65,-5 0 0,-1 5-113,-3 2 0,-4 4 41,0 0 1,-5 6-45,1 2 1,-2 2 62,-1 2 0,-6 0-75,-2 0 1,-4-1-39,-4 1 0,-9 0-84,-10 0 0,-1 0-17,-6 0 1,-4-2 111,-4-2 0,-2-2 66,2-6 1,4 1-39,0-1 1,1-3 69,6-1 0,5-4-55,7 1 0,2-3-162,2-1 1,5-1-14,2-3 0,4-3-35,4-4 0,3 3 308,9 1 0,6-6 0,8-5 0</inkml:trace>
  <inkml:trace contextRef="#ctx0" brushRef="#br0" timeOffset="31">11804 12481 7569,'6'-11'154,"-2"0"-95,-3 4-8,-1 2 1567,0 5 1,-4 1-1424,0 3 0,-7 4 95,3 7 1,-8-1-108,4 5 1,-3 1 45,0 7 1,2 0-76,-2 7 0,-1-2-59,0 6 0,1-1-83,4 1 0,-1 2 29,1 6 0,-1 0-143,1-1 1,5-3 159,2 0 1,3 0-174,1 4 1,0-5 32,0 1 0,0-5-42,0 1 1,5-2 56,2-2 0,0-4 34,0 1 0,5-6 14,3 2 1,0-3 0,-3-1 0,-1-4 59,0 0 0,2-5-46,2 1 1,-2-6 121,2-1 1,-2-5-113,-2 5 0,1-5-26,-1 0 0,-3-1-147,-1-2 0,-3 0-633,4 0-1384,-6 0 1205,9-5 980,-10-2 0,4-9 0,-5-2 0</inkml:trace>
  <inkml:trace contextRef="#ctx0" brushRef="#br0" timeOffset="32">12043 12835 7569,'0'-11'-484,"0"0"868,0-1 107,6 1-17,-5 4 1,5 1 214,-2 2-376,-3 3 1,6-4-74,-4 5 1,-1 1-34,1 3 0,4 2 8,0 6 0,0 3 73,0 0 1,1 6-112,3-2 0,1 6 6,-1 2 1,4 3-86,1-3 1,4 4 96,-1 0 0,1 1-256,-1-2 1,3 3 72,-3-2 0,1-4-106,-1 0 1,-1 1 33,-3-1 1,-2-4-16,2-4 0,-2-2-105,-2 2 0,1-2 52,-1-6 1,-3-1-266,-1-2 67,-4 2-736,2-3 354,-5-1-858,0-1 1033,0-5 1,-5-1 532,-3-3 0,-2-2 0,-1-6 0</inkml:trace>
  <inkml:trace contextRef="#ctx0" brushRef="#br0" timeOffset="33">12409 12835 7569,'5'-16'-214,"-4"3"0,6-3 328,-4 4 0,2 1 515,3 0-1,-3 4 433,-5-3-732,0 9 1,0-3-124,0 8 1,-6 3-21,-6 9-26,-4 6 1,-3 4-72,0 4 0,-1 2 94,-7 6 1,-2 1-380,-6 3 1,5-1 209,0-3 1,0-2-373,0 2 1,2-7 144,5 0 0,4-7 27,0-1 1,9-2 31,-2-5 0,5-1-285,-1-4 266,3 1 0,5-5-492,0 1 253,0-6 1,5 3 411,-1-8 0,5-1 0,0 1 0,-2 2 0</inkml:trace>
  <inkml:trace contextRef="#ctx0" brushRef="#br0" timeOffset="34">13003 12813 7569,'0'-7'149,"0"1"-367,0 2 224,0 3 0,1-4 1060,3 5-726,-3 0 1,4 1 15,-5 3 1,-1-2-91,-3 6 0,2 3 40,-6 5 0,0 4-101,-3-1 0,0-1-106,-1 1 1,-1-5 12,-2 1 1,2-1-96,-2 1 0,3-6-83,0 2 0,1-2 45,-1 3 0,-3-2-10,0-2 0,-2 2-14,2-3 0,2 0 13,-2 0 0,6-3 34,2 4 0,3-4-21,-4 3 0,6-3-116,-2 4 115,3-6 0,1 4-8,0-2 0,0-1 25,0 4 1,5-4 184,2 1 1,4 1-111,0-1 1,5 3 54,3-3 0,-1 4 11,1-5 0,0 5-11,4-4 0,0 1-212,0-1 1,-4-3 114,0 3 1,-4-2-521,4 2 0,-5-3 218,1 3 1,-2-2-1729,-2-2 2000,-4 5 0,3-4 0,-4 4 0</inkml:trace>
  <inkml:trace contextRef="#ctx0" brushRef="#br0" timeOffset="35">13334 12653 6562,'0'-7'2150,"0"-3"-1611,0 9-172,0-4-197,5 5 1,-4 1 44,3 3 1,-3 2 64,-1 6 0,0 0-32,0 4 1,0 1-66,0 6 1,0 1-116,0 3 0,-1 2 99,-3 5 1,2 1-248,-6-1 1,4 4 85,-3 0 1,4-1-76,-1-7 0,3 3-82,1-2 1,1-3-69,3-2 0,3-1 69,4-3 0,0-3 72,1 0 1,1-8 205,2 0 0,-3-2-103,4 2 0,-4-4 52,0-4 0,0-1-68,4-2 1,-6 0-91,5 0 0,-7 0-33,7 0 0,-9-2-174,6-1 0,-3 0-1244,2-4 1119,-5-1 1,3-4 412,-5 1 0,0 0 0,-4-1 0</inkml:trace>
  <inkml:trace contextRef="#ctx0" brushRef="#br0" timeOffset="36">13254 13052 7583,'0'-7'694,"0"-1"-337,0 6 187,0-3-197,5 5 0,1-4 128,6 0-259,-6 0 1,6 4-29,-1 0 0,2-4-12,6 1 1,0-1-173,4 4 0,-3-4 76,3 0 0,-3-3-439,7 3 1,-3-1 238,-1 1 0,0 3-756,-1-3 1,-4-1 875,-3 1 0,3-5 0,0 3 0</inkml:trace>
  <inkml:trace contextRef="#ctx0" brushRef="#br0" timeOffset="37">13677 12413 7569,'-7'-5'-280,"-3"4"449,9-5 64,-4 1 444,5 4-463,0-4 1,0 4 334,0-3-179,0 3-40,0-4 323,0 5-440,5 5 0,1 1-37,6 5 0,-4 5 108,4-1 1,-3 5-110,6-1 1,3-1 84,1 1 0,-1 4-49,1 4 0,0 0-23,4 0 0,-1 2-48,1 6 0,-4-5 22,0 0 1,-4 1-67,5 3 1,-7 4 47,3 0 1,-7 0-190,-2-3 1,-3 0 27,4 3 1,-6-2-169,2 2 0,-3-3 6,-1 0 1,0-2-124,0-3 1,-1 2 115,-3-5 0,-2-1 80,-6-3 1,4-1 109,-4-3 0,3 1-73,-6-5 1,-2 0 68,2-3 1,-5-2-56,1-2 0,2 0 87,2-4 0,3 0-306,0-4-349,1 0-105,-1 0 47,6 0 0,2 0-351,8 0 0,0 0 1032,7 0 0,-2 0 0,8 0 0</inkml:trace>
  <inkml:trace contextRef="#ctx0" brushRef="#br0" timeOffset="38">14396 12858 7569,'-6'0'-380,"1"-5"1034,5 4-337,0-4 1,0 4-23,0-3-133,0 3 1,1-5 6,3 6 1,-2 0-12,6 0 0,0-1-15,3-3 1,0 3 0,1-3 1,4 3-25,3 1 0,2-4-10,-2 0 1,2-1 9,-2 2-27,8 1 0,-3-7-134,3 6 0,1-5 63,-2 4 1,1-3-184,-4 3 1,-2-4 92,-2 4 0,-2-1-571,-6 1 273,1 3-587,-6-4 1,-1 5 346,-15 0 0,1 4 606,-10 0 0,0 5 0,-4-3 0</inkml:trace>
  <inkml:trace contextRef="#ctx0" brushRef="#br0" timeOffset="39">14476 12995 7569,'-6'0'289,"1"0"136,5 0-188,5 0 1,-3 0 106,6 0 0,-1 0-86,5 0 0,3 0 31,0 0 1,6-3-148,-2-1 0,2-4 11,2 4 1,0-5-163,0 2 31,5 2 1,-4-4-409,2 5 0,-5-4 266,-2 5 0,-5-5-234,1 4 1,-2-1-42,-2 1-904,-5 3 1299,0-4 0,-6 5 0,0 0 0</inkml:trace>
  <inkml:trace contextRef="#ctx0" brushRef="#br0" timeOffset="40">15230 12493 7569,'0'-12'363,"0"6"57,0 1 1043,0 5-1117,0 5 0,0 5 57,0 5-254,5 6 0,-4-3-80,3 4 0,-1 5 72,0 0 1,-1-1-92,1-3 1,3 0 57,-3 0 0,1 0-182,-4 0 1,0-1 88,0 1 1,0-1-137,0-3 0,0 1-4,0-5 1,0 1 109,0-5 0,0-3 8,0-1 20,0-4 211,0 2 355,0-5-448,-5-5-197,4-2 42,-4-4 38,5 0-124,0-1 0,4 5 61,-1-1 0,7 5-90,2 0 1,1 1 62,6 2 0,0-3 54,3-1 0,1 0 13,0 4 1,1 0 64,3 0 0,-3 1-39,3 3 0,-4-1 11,-4 4 1,1-3 72,-5 4 0,0-1-81,-3 5 0,-1-4-14,1 4 0,-6-3 24,-2 6 0,-3-1-154,-1 1 1,-1-1 19,-3 5 1,-6-4-66,-5 4 1,-6-3 83,2 3 1,-6-5 21,-2 1 1,-1-1 45,2 1 1,2-2-53,-3 2 1,3-6 79,1-2 0,0 0-71,0 0 1,4-1 29,0-6 0,5 0-104,-1 0 1,2 0-186,2 0 0,3 0-136,1 0 1,0-6-13,0-1 1,-2-3-495,5-2 961,0 1 0,-1-6 0,-1 0 0</inkml:trace>
  <inkml:trace contextRef="#ctx0" brushRef="#br0" timeOffset="41">15184 12550 7569,'-5'-18'27,"-3"3"47,3 7 201,0-2-110,5 9 0,0-5 291,0 2-163,0 3 1,5-8-116,3 5 1,6 0 11,1 4 0,7-4-88,1 0 1,5 1 80,6 3 1,1-2-23,3-1 0,-2 1 34,2-2 0,-2 2-203,-2-2 1,-4 3-62,1-3 1,-6 1-52,2 0 0,-4 1-91,-4-1 0,-3 1-665,-4 2-845,-1 0 960,-5 0 761,-1 0 0,-5 0 0</inkml:trace>
  <inkml:trace contextRef="#ctx0" brushRef="#br0" timeOffset="42">16132 12584 7484,'0'-6'1195,"0"1"-833,0 5 0,-1 5-68,-3 2 1,1 4-7,-4 0 1,-1 6-106,-3 2 1,-4 6-113,-1 2 1,-3 4 98,4 0 0,-5 6-23,1 1 0,-3 0-67,-1-4 1,4 4-158,0 0 0,4-5-166,-4-6 0,5 1 145,-1-2 0,6-3-14,1-4 1,6-5 11,-2 1 25,3-2 22,1-1 19,0-6 6,0-1-481,0-5 0,0-5 210,0-3 1,0-2-1262,0-1 1560,0-1 0,-5-9 0,-2-3 0</inkml:trace>
  <inkml:trace contextRef="#ctx0" brushRef="#br0" timeOffset="43">15847 12607 7569,'0'-11'-196,"0"-1"429,5 1 0,1 4 147,0 2 451,-1 0-1065,-5 4 154,0-4-203,5 5 0,-3 1 80,2 3 203,2 2 0,0 6 0,6-1 0</inkml:trace>
  <inkml:trace contextRef="#ctx0" brushRef="#br0" timeOffset="44">16052 13098 7569,'-6'0'651,"1"0"3978,5 0-4120,0 5-58,5-3 30,-4 3-104,4-5-624,0 0 0,-2 0 229,4 0-2313,-4 0 2331,7 0 0,-9-5 0,4-2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54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7863 11945 7536,'-5'-7'765,"4"2"-221,-4 5 2205,5 0-2673,0 5 1,0-2 26,0 4 1,1-3-119,3 4 0,-3-4 86,3 3 1,-3 1-72,-1 3 1,0-3 46,0 0 0,0-1-42,0 5 0,0-5 52,0 1 1,0-4 72,0 3-77,0 1 1,0 3-2,0 1 1,0-1-66,0 1 0,0-5 70,0 1 1,0-1-87,0 5 101,0-1-56,0 1 0,0-1-4,0 0 1,0 1 4,0-1 1,0 1-4,0-1 0,0-3 30,0-1-24,0 1 0,0 0-26,0-1 1,2-3 59,1 4-137,-1-6 109,3 8-57,-5-8 10,0 3 1,0-4 7,0 3-10,0-3-10,0 4 24,0-5-10,0 5-2,0-4 6,0 5 709,0-6-790,0-6-12,0 0-321,0 0 1,1-3-50,3 5-528,-3-5 465,4 8 541,-5-4 0,0 0 0,0-2 0</inkml:trace>
  <inkml:trace contextRef="#ctx0" brushRef="#br0" timeOffset="1">12580 13327 6879,'-1'-7'1222,"-3"3"-555,3 3 69,-4 1-343,5-5 1,0 4-5,0-4 1919,0 5-2353,0 5 82,0-4 0,0 5 21,0-2 11,0-3-26,0 10 1,0-5 2,0 5 1,0-3 95,0 0-92,5-6-14,-4 8 1,4-3-46,-5 4 51,0 1-36,5-1 1,-3-3-66,1-1 1,-1 1 91,-2 3 1,3-3-5,1-1 1,0 1-20,-4 3 1,0-3-19,0 0 0,0-4-32,0 3 1,4-3-98,0 4-52,-1-6 62,-3 8-191,0-9 142,0 5-21,0-1-85,0-4 189,0 9-62,0-9-24,0 4 112,0 0-57,0-3 251,0 3 882,0-5-985,0-5-35,0 3-26,0-3 20,0 5 66,0-5 0,2 4 248,2-3-153,-3-2-13,4 0-91,-5-6 1,0 1-20,0-1 0,0 1-23,0-1 0,-1 1-12,-3 0-14,3-1 1,-6-2-19,3 3 0,3-3 2,-3 6 1,3-2-188,1-1 225,0 4-9,0-3 1,0 4-107,0-6 81,0 1-10,0 0 1,0-1 14,0 1 1,0 3-137,0 1 108,-5 4-30,4-7 1,-4 7-311,5-4-382,0 4 360,0-2-522,0 5-449,-5 0 886,3 0 510,-3 5 0,10 1 0,2 6 0</inkml:trace>
  <inkml:trace contextRef="#ctx0" brushRef="#br1" timeOffset="2">6806 14823 7569,'-5'-10'-273,"-3"2"808,3-2-258,-5 9 1,7-8 4,-4 5 0,3 1 85,-4 3 0,4-4 477,-3 0-263,4 0-299,-2 4 1,5 1-77,0 3 1,0 3 60,0 4 1,0 0-70,0 1 0,4 0 23,0 4 0,5-2-51,-2 5 1,3 0 0,2 4 0,3 1-76,0 2-71,6-2 1,-4 8 73,6-5 1,-4 1-140,0-2 0,0-2 66,4 3 0,-4-3-51,0-1 0,-4 0-7,4 0-9,-5-5 1,3-1 56,-6-1 0,1-4-78,-1 3 0,-1-2 14,-2-1 68,2-1 0,-5 0-88,3 1-10,2-1-68,-4 1-191,6-1-105,-1-5 91,-5 0 174,5-6-573,-10 0 320,4 0-2468,-5 0 1578,0-6 1321,0 0 0,-5-5 0,-1-1 0</inkml:trace>
  <inkml:trace contextRef="#ctx0" brushRef="#br1" timeOffset="3">7228 14732 7569,'-5'-7'966,"4"-3"-529,-4 9-161,5-4-40,-5 5 1,2 5-65,-4 3 0,3 3 23,-4 4 1,1 4-13,-5 8 1,-3 2-129,0 5 105,-6 1 1,7 0-22,-5 3 0,-4-2-21,-3 2 1,-2 0-758,1-4 618,3 3 1,-4-8-32,5 6 0,1-6-67,-1-3 1,5-5-44,3-2 97,2-5 1,5 2 30,1-4 0,3-2-30,-4-3-68,6 3 357,-3-3-1161,5-1 390,0-1 84,0-5 1,0 5 0,0 2 0</inkml:trace>
  <inkml:trace contextRef="#ctx0" brushRef="#br1" timeOffset="4">7354 15406 7569,'6'-5'1239,"-1"3"-595,-5-3 714,0 5-1174,0 5-28,0 2 0,0 4 157,0 1-153,0-1 1,0 4-148,0 0 26,0 6 1,0-7 24,0 5 1,0-5-101,0 1 0,2-1 23,1 1 1,0-6-65,4 2 1,1-3-35,4 0 141,4 2 0,-3-9 33,2 3 0,3-3 10,1-1 1,2-5 126,2-3-89,0-2 0,0-2-62,0-4 0,-2 2 6,-2-5 1,-2 4-10,-6-4 0,-1 1-7,-2-1 0,-4-1-252,-8 5 130,-7 0 0,-9 3-388,-6 1 0,-3 1 222,-6 2 1,1 3-395,0 5 428,0 0 1,2 0-754,5 0-283,1 5 1251,13 1 0,1 1 0,7-2 0</inkml:trace>
  <inkml:trace contextRef="#ctx0" brushRef="#br1" timeOffset="5">8267 15074 6675,'0'-6'529,"0"1"0,-1 5-52,-3 0-93,3 0 104,-4-5-95,5 4-72,0-4-46,0 5-72,5 0 0,3 1 21,7 3 0,-1-3 92,5 3-188,0-3 0,4-1-50,0 0 0,0-1 62,-1-3 0,2 3-106,3-3-21,-3-2 0,4 3 11,-5-5 0,-1 5-230,-3-5 1,-3 5-342,-4 0-496,-1-4 280,-5 6 492,-1-4 1,-6 5-146,-3 0-835,-7 0 1251,-7 0 0,-5 5 0,0 1 0</inkml:trace>
  <inkml:trace contextRef="#ctx0" brushRef="#br1" timeOffset="6">8267 15177 7569,'6'7'105,"-5"-2"0,9-5 137,-2 0 1,6 0 721,1 0-612,5 0 1,-1 0 118,8 0 0,-1-5-215,9-3 1,-7 2 0,5-2 95,-4-1 0,1 4-363,-3 1 0,-2-1-270,-6 1 1,2-1-1512,-6 1 707,0 3 1085,-4-4 0,-4 5 0,-2 0 0</inkml:trace>
  <inkml:trace contextRef="#ctx0" brushRef="#br1" timeOffset="7">9318 14800 7569,'0'-11'0,"-4"3"11,1 1 0,-1-1 193,4-3 381,-5-1-32,3 1 289,-3-1-105,5 1-426,0 5 0,0 2-137,0 8 1,0 3-1,0 8 1,-3 3 36,-1 5 0,0 5-23,4 2 0,-4 7-33,0 1-66,1 0 0,3-3-97,0-1 1,0-4-3,0 1-7,0-1 1,0-1-99,0-2 0,0-3 52,0-1 0,0-4-103,0 0 0,3-5 58,1 1 1,4-2-70,-4-2 0,3-3-471,-3 0 234,0-6 84,1 3-592,-4-5 339,4 0 0,-5-1-220,0-3 0,0-2 227,0-6 576,-5 1 0,-1 0 0,-6-1 0</inkml:trace>
  <inkml:trace contextRef="#ctx0" brushRef="#br1" timeOffset="8">9238 14972 7569,'0'-16'-3,"0"1"1,0 0 39,0 4 1,0 3 532,0 0-70,0 6 34,0-8 64,0 8-258,0-3-60,5 5 0,3 2-76,7 1 0,-1 4 0,5 4 0,-4 2-52,4 2 0,0 2-52,4 2 0,0 2-41,0-2 5,0 3 4,-5 1 1,3-4-46,-2 0-6,3-5 0,-3 6-185,0-5 1,-1 0 105,1-3 1,-2-1-102,-1 1 84,-9-6 1,8 3 142,-7-5-15,2 5 98,2-8 14,-1 4 77,-5-5 44,0 0 1,-6-5-58,0-3 1,0-2-126,0-1 0,0-6 0,-2-2 82,-2-2 1,2-2-102,-6 0 1,4-5-94,-3-2 0,4-3 35,0-2 1,1 1-183,2 0 0,0-1-378,0 1 388,5 5 0,-2 1-93,4 5 0,-3 5 80,4 3 0,-6 3-490,2 0 151,-2 6 109,-2 1 0,0 6-157,0 3 0,0 2-639,0 6 799,0-1 1,0 2-188,0 2 576,0-2 0,5 8 0,1-3 0</inkml:trace>
  <inkml:trace contextRef="#ctx0" brushRef="#br1" timeOffset="9">9969 15029 7569,'-6'-8'1610,"2"1"-1125,3 4-289,1-2 388,0 5 0,0 5-295,0 3-152,0 7 1,0-1 15,0 5 1,0-4-39,0 4 1,0 0-265,0 4 116,0-5 0,5 2 34,2-5 0,4 1-119,0-5 1,2-1 31,2-2 1,1-3 74,3-5 0,3 0 86,-3 0-65,3 0 0,1-3 28,-1-4 0,1-1 18,0-7 1,-1 1 32,-3-1-56,-3-3 1,-6-1-24,-2 0 0,-3 0-81,-5-4 0,-6 1-142,-6 3 1,-6-2 58,-8 2 0,-5 2 0,-5 2-216,-3 2 1,-2 3 75,3 2 0,1 3-167,6 5 1,3 0-317,6 0 494,9 0 0,-1 5 283,10 3 0,5 2 0,6 2 0</inkml:trace>
  <inkml:trace contextRef="#ctx0" brushRef="#br1" timeOffset="10">10358 14937 7569,'6'0'-88,"-1"0"246,-5 0 25,0-5 178,0 4 283,0-4-405,0 5 1,-4 1 76,0 3 0,1 2-83,3 6 1,0-1 75,0 1 1,1 4-157,3 3 1,-2-1-49,6 1 0,-1-1-62,5 1 13,-1-3-34,1 1 0,-1-5-7,0 4 1,0-4-18,-4 0 1,0-5-190,-4 1 49,-1-5-115,3 2 328,-5-5-48,-5 0-11,-2 0 0,-3-2 106,3-1-97,-4-4 8,5-4 0,-4-2 17,2-2 1,-1 1 41,6-5 1,-1 0 1,4-4 1,0 0-63,0 0 0,0-1-71,0-2 1,9-2-309,2-3 173,8 3 82,-6 5 1,10 6-255,-1 1 191,1 4 1,7 2-323,-4 2 281,-2 3 0,3 5-176,-8 0 0,1 9-201,-5 2 0,-3 7 577,-4-3 0,-6 6 0,3-4 0</inkml:trace>
  <inkml:trace contextRef="#ctx0" brushRef="#br1" timeOffset="11">10712 14926 7569,'0'-11'729,"0"-1"-273,0 1 70,0 4-136,5 2-115,-4 5 170,4 0-285,-5 5 1,1 2 12,3 4 0,-1 4 0,4 1 0,-3 4-19,4-1 0,-5 3-23,5 0 0,-4 1-204,3 0 73,-4 0 39,7-5 0,-7 2-216,4-5 142,-4 0 0,2-7-157,-5 0 120,5-6 0,-4 5 69,3-4 59,-3-1-16,-1 3 1,0-7 55,0-1-252,0-4 193,0-4-7,0-1 1,0-3-33,0 0 21,0 0 1,0 0 52,0-1 1,0-3-37,0 4-46,5-5 0,2 2-2,4-5 0,1 2-16,-1 1 0,0 3-80,1 2 1,-2 6 51,-2-3 63,2 8-35,-4-1 7,0 5-1,5 0 0,-10 2 29,3 1 0,-2 4-28,2 4 0,-3 1 82,3-1-69,-3 5 1,-1-3-11,0 2 1,4-2 3,0-1 1,4-1-114,-5 0 56,1-4 0,1 2 42,3-6 11,-3 6-23,5-7 82,-3 3-62,4-5 1,0 0 22,1 0 2,-1 0 1,1-4 0,-1 0 0,-1-5 11,-2 2 1,2-2 24,-2 1-38,2-2 14,1 4 1,-1-6-3,-2 1 0,2-1 22,-2 1 1,1-1 73,-2 1 1,2 3-38,-5 1 22,5 4-106,-8-2 0,8 6-3,-5 3 1,-1 3-111,-3 4 140,0 0 0,0 6-73,0 2 1,0 3-119,0 0 0,0 1-205,0 0 235,0 0 0,0-4-126,0 0 0,4-5-249,0 1 1,5-2 36,-1-2 1,2-4-152,1-4 1,1 2 632,-1-1 0,6 0 0,0-4 0</inkml:trace>
  <inkml:trace contextRef="#ctx0" brushRef="#br1" timeOffset="12">11557 15006 7654,'0'-11'103,"0"-1"1,0-1-5,0-2 0,1 6 51,3-2 0,-3 2 188,3-2 0,-3-1 229,-1 1-337,0-1 1,-1 5-86,-3-1 0,2 6 10,-6-2 1,0 2-170,-3 2 1,-1 2 54,1 2 0,-2-2-3,-2 6 82,2 4 1,-3 2-73,4 5 1,1-3-111,0 3 0,1-2-106,2 2 91,-2 3 0,8-5 51,-1 2 1,1-3-111,2-5 1,5 1-121,3-1 148,2 1 1,2-6 77,-1-2 0,2-3-20,2-1 1,-2 0 27,2 0 0,-2 0 19,-2 0 1,0-5 150,1-3-170,-6 3 0,4-3 49,-2 4 1,-3-5 125,-1 1 0,-2 2 127,2-2-43,-3 6-49,5-3-45,-6 0-83,0 3-29,0 7 0,-4 3-72,0 7 82,0-2 0,3-2-81,-3 1 1,3 3 73,-3 0 0,3 0-178,1-3 160,5-1 1,-3 1-85,6-1 1,0-3-109,3-1 1,0-4 81,1 1 0,-1-3-71,1-1 0,-1 0-748,0 0 224,1 0 689,-1 0 0,6-5 0,1-1 0</inkml:trace>
  <inkml:trace contextRef="#ctx0" brushRef="#br1" timeOffset="13">11808 14595 7569,'0'-18'-206,"0"3"1,0-3 413,0 5 1,0 1 890,0 4-678,5 6 0,-4-5 489,3 3-328,-3 3-332,-1 6 1,0 4-19,0 10 1,0 0-42,0 4 1,0 1-26,0 3 0,0 2-2,0 5 1,0 0-12,0 1 0,5-1-4,3 0 0,-3-3-107,-1-1 1,1-1 16,-1 2 1,3 0-136,-3-4 1,4 4-117,-4-5 131,-1 1 0,1 0 33,0-1 0,0 0 34,-4-7 0,1 1-76,3-5 1,-3 0 33,3-3 0,-3-1-144,-1 1 99,0-6-118,0 4-338,0-9-823,0 4 488,0-5-434,-5 0 0,4-5 1306,-3-2 0,-2-3 0,-1-2 0</inkml:trace>
  <inkml:trace contextRef="#ctx0" brushRef="#br1" timeOffset="14">1769 15840 7569,'-8'0'0,"1"0"-180,4 0 164,-2 5-31,5-4-18,-5 4 368,4-5 41,-4 0 9,5 0-60,5 0 0,-4 1 66,3 3-228,2-3 0,-3 5 95,4-6-91,1 0 48,3 0-84,1 0 1,-1 0-20,1 0 0,4 0 36,3 0 0,3 0-6,1 0 0,1 0-15,2 0 0,4-4-20,4 0 0,0-1 85,0 1-20,1 3-56,-6-4 0,8 1 90,-3 0-61,3 0-57,-3 4 1,-1-4 25,-3 1 0,3-1-16,-2 4 1,1 0-88,-2 0 1,2-4 58,-6 0 0,5 0-133,-4 4 0,-1 0 14,-3 0-31,5 0 133,-4 0 0,5 0 73,-2 0-88,2 0 1,2 0 62,-1 0-60,-5-5 1,8 4 30,-2-3 1,-2 3 11,1 1 0,-3-4-11,4 0 1,-6 1-5,2 3 0,0 0 30,0 0-30,0 0-8,-4 0 0,1 0-141,2 0 142,-2 0-39,4 0 1,-1 0-3,0 0 1,3-4-25,-3 0 0,5-4-9,-2 5 0,-1-5 6,2 4 0,-6-1-4,2 1 1,-3 3 121,-1-3-91,-1-2-2,-4 5 1,4-5 83,-3 6 0,-1 0-64,1 0 0,0-3 5,4-1 1,-1 0-4,1 4 0,0-4 2,0 0 1,0-3-36,0 3 1,3-4-15,1 5 0,3-5-62,-3 4 94,0-5 0,-1 8-9,1-3-17,0-2 22,-5 5 35,1-4 0,-4 3 4,0-2 0,0 3-10,4-3 1,-4 3 6,0 1 1,-4-4-13,5 0 1,-5 1 4,4 3 0,0-2-54,4-1 0,0 1 33,-1-1 0,1-3-6,0 3 1,-1-1 49,-3 4 1,1 0-1,-5 0 1,0 0 30,-3 0 1,-5 0 324,1 0-164,0 0 148,-2 0-77,-1 0-2658,-5 0 277,-5 0 2076,-1 0 0,-11 0 0,-1 0 0</inkml:trace>
  <inkml:trace contextRef="#ctx0" brushRef="#br1" timeOffset="15">12345 14344 7569,'0'-7'-531,"0"-3"0,1 9 762,3-3 48,-3 3 338,4-4-188,0 3-38,-3-3 33,3 5 1519,-5 0-1670,-5 0 2,3 0-102,-8 5 0,4 2 102,-6 4-186,1 1 0,1 4 56,2 3 1,-2-1-4,2 1 1,-2 0-131,-1 4 1,-1 3 103,1 1 0,0 0-90,-1-4 0,1 3-10,-1 1 58,1-1 0,3 2-15,1 3-54,4-3 0,-2 5 52,5-3 0,0 3-1,0 1 0,0 1-19,0-1 1,1-1-12,3-3 0,-1 2 15,4-5 1,1 3-6,3-3 0,1 1-34,-1-2 48,6-1-5,-5 3 1,5-9 8,-6 0 0,2 0-46,2 3 0,-2 1-2,2 0 1,2-5 79,-2-3 0,0 2 89,-4-2 1,1-1-74,-1-7 1,1 4 11,-1-4 0,-3 0-151,-1 0 11,-4-4-18,7 7 133,-4-9-80,1 4-248,3-5 5,-4 0-339,6 0-273,-1 0 69,-5-5 1,-1-1-1447,-5-6 1503,0 6 1,-1-3 719,-3 5 0,-2-10 0,-5 2 0</inkml:trace>
  <inkml:trace contextRef="#ctx0" brushRef="#br1" timeOffset="16">12676 14709 7569,'-5'-11'725,"2"0"-506,-4 4-59,4 2 1,-3 5 114,2 0 168,-2 0-209,-6 0 1,1 0 99,-1 0-196,-4 0 0,2 5 6,-5 2 1,1 7 11,-1 2 0,-1 4-58,5-1 85,-1 3-45,5 0 0,5 5-175,2 0 32,3-1 0,1 1-45,0 0 0,1-1 58,3-3 0,2 0 0,7 0-113,2 0 0,3-6 132,4-1-136,1-4 1,4 0 51,0-1 5,-1-5 19,2 0 0,0-6 38,3 0 1,0-2 3,-4-2 1,0-3-73,-5-8 1,0 2 62,-3-2 0,-8-3-206,-7-1 94,-2-3 0,-4-2-31,-2-2 1,-7 0-173,-8-4 0,-3 3-263,0-3 369,-1 4 0,-4-5-155,0 4-150,1 5 197,3 1 65,0 8 0,5-2 59,3 7 0,2 3-64,2 5 1,5 1 256,2 3 0,3 8 0,1 5 0</inkml:trace>
  <inkml:trace contextRef="#ctx0" brushRef="#br1" timeOffset="17">12996 15074 8118,'6'12'1301,"-1"3"-1028,-5 0-159,0 1 1,0-4-7,0 3 0,0 3-12,0 5 1,0 0-102,0 0-3,0 0 0,-4-1 210,1 1-732,-1-5 394,-1 4 0,3-10-955,-1 4 590,1-4 343,-3 0 158,4-6 0,-9 4 0,3-3 0</inkml:trace>
  <inkml:trace contextRef="#ctx0" brushRef="#br1" timeOffset="18">13281 14652 7679,'-5'-6'329,"4"-1"391,-3 3-550,3 3 1,1-3 250,0 8-316,5-3 0,-3 10 99,6-4 1,-5 3 63,0 2-111,4-1 1,-6 6 129,3 2 0,1 4-135,-1 3 0,0 0-61,-4 4 0,0-3 11,0 3-53,0-4 0,0 5 232,0-4-454,0 0 148,0-5 1,0 1-73,0 0 1,0-4 82,0 0 0,0-5-500,0 1 339,0-2 0,3-2-299,1 1-196,5-6-224,-3-1 185,1-5 125,-2 0 584,-5 0 0,0-10 0,0-3 0</inkml:trace>
  <inkml:trace contextRef="#ctx0" brushRef="#br1" timeOffset="19">13487 14401 7569,'-4'-8'547,"0"0"-100,0 6 62,4-3 0,2 5 97,1 0-288,-1 5-41,3 1 0,0 7 111,3 2 1,2 3-137,1 5 1,1 5 29,-1 2 0,4 3-32,0 1 1,6 6 66,-2 2 0,2-2-997,2 2 985,0 0-145,-5 4 1,2-4-144,-5-1-742,1-4 618,-5 8 0,-1-10-115,-2 3 0,-3-2-100,-5-2 1,-1 0-411,-3 1 1,-3-5 251,-4 0 0,-7-4-769,-5 0 1249,-5-1 0,-6-3 0,0 1 0</inkml:trace>
  <inkml:trace contextRef="#ctx0" brushRef="#br1" timeOffset="20">5275 16445 7569,'-6'-6'878,"1"-5"-645,5 10 1,1-4 220,3 5-126,-3 0 0,8 1-58,-5 3 0,5 8 88,-2 7 1,0 2-88,0 2 1,-3 0-92,4 0 1,-2 5-15,2 2 1,-2 3-104,-2 1 1,-3 1 30,3-1 1,-2-4-112,2 1 1,-1-6-141,4 2 0,-3-7 106,4-1 1,-2-5-95,2 1 1,2-3-458,-2-5-299,-3 4 311,5-10-224,-9 4 314,4-5 0,-10-4 500,-3 0 0,-7-10 0,-3 2 0</inkml:trace>
  <inkml:trace contextRef="#ctx0" brushRef="#br1" timeOffset="21">5115 16468 7569,'0'-17'608,"5"0"-370,2-1 1,4-3-265,1 6-111,4 0 161,2 4 1,5 3 466,0 0-202,-1 6-114,1-8 1,0 8 10,0-1 0,4 1-87,-1 2 0,5 4 10,-5 0 0,5 5-50,-5-2 1,1 5-113,-4 3 1,0-2 81,0 2 0,-7 2-95,-4-2 0,-2 5-89,-7-1 0,1 3-6,-4 0 1,-5-2-65,-2-1 1,-10 0 25,-6 3 1,-1-4-16,-6-3 0,3-2 91,-3-1 1,3-2-5,-4-3 0,7 2-47,2-5 0,0 0-108,7-4 0,1-1-114,6-3 107,-2 2 155,9-8 134,-4 9 0,10-9 0,1 4 0</inkml:trace>
  <inkml:trace contextRef="#ctx0" brushRef="#br1" timeOffset="22">5812 16628 7569,'0'-12'1923,"0"1"-1278,0 5-529,0 0 1153,0 6-1101,-5 0-123,-1 11 0,-2-3 78,0 12 0,1-1-160,-5 3 1,2 6-61,3 3 0,1-2 107,6 1 1,0-4-40,0 0 1,6-3 1,1-4 1,5 2-103,3-6 1,3-1 136,4-7 0,6-2 0,3-5 1,-2 0-40,1 0 0,2-5-90,6-2 0,-6-5-128,2-3 0,-3 1 71,-1-5 0,-2 4 77,-5-4 1,-2 0 61,-1-4 1,-8-1-36,-4-3 1,-6 1 4,2-9 0,-4 7-7,-4-6 1,-7 8 19,-8-1 0,-4 3 98,-4 1 1,-2 1 19,-5 3 1,0 3-53,-1 4 0,2 6-97,3 2 0,2 3 42,5 1-202,5 0 0,3 5 247,8 3 0,-4 7 0,5 3 0</inkml:trace>
  <inkml:trace contextRef="#ctx0" brushRef="#br1" timeOffset="23">6680 16376 7569,'-11'-5'776,"-3"-5"97,2-5 1,3 4-1028,9 3-1228,0 5 1169,0-7-16,-5 4 91,-1 0 0,-7 1 297,-2 5 0,1 0-23,-5 0 0,4 5 96,-4 2 0,5 0-140,-1 0 0,2 5 15,1 3 1,1 0 37,0-4 0,0 1 146,4-1 0,-2 2-16,5 2-1,0-2-87,4 2 0,0-2-116,0-2 0,5-3 6,3-1 1,6 1-7,1 3 1,5 1-11,0-1 0,2 1-8,5-1 0,-2 1-13,6-1 0,-6 0-17,2 1 0,-3 1-115,-1 2 1,-4-3 38,0 4 0,-6 0-200,-2-1 132,0 6 4,-4-9 1,-1 6-3,-2-3 1,-3-1 135,-1 5 1,-5-5 109,-2 2 1,-5-4-128,-3 0 1,-4-1 92,-8 1 0,-2-1 29,-5 0 0,-6-3-76,-1 0 0,-5-2-92,-4 2 1,7 0-244,-2-4 0,9 0-383,6-4 0,7 0 672,11 0 0,6-5 0,1-1 0</inkml:trace>
  <inkml:trace contextRef="#ctx0" brushRef="#br1" timeOffset="24">7034 16308 7569,'0'-8'104,"0"1"139,0 4 102,0-2 1,1 6 168,3 3 1,-3 3-165,3 4 1,-3 5-69,-1 3 0,0 4-27,0 4 1,0 0-56,0 7 0,0-6-67,0 6 0,6-2 22,1 2 1,-1-1-68,2-3-92,-5-2 141,7 0 1,-5-5-240,2 0 61,4 0 45,-10-10 0,8 7-419,-5-5 1,-1-4-602,-3-3-634,0 0 1112,0 3 538,0-5 0,-5 0 0,-1-6 0</inkml:trace>
  <inkml:trace contextRef="#ctx0" brushRef="#br1" timeOffset="25">7445 16308 7569,'0'-11'891,"5"4"0,-2 2-576,4 5-86,-4 0-38,7 0 0,-9 5 46,3 3 0,-1 7 6,1 4 0,-3 6 95,3 2 0,-3 9-147,-1-2 0,0 3 4,0-3 0,0 0-86,0 0 0,0 1-1,0-1 1,4-1-102,-1-3 0,3-3 47,-3-8 0,-1 1-212,1-4-396,4-1-715,-1-4-1225,0-4 1805,5-2 0,-11-7 689,0-1 0,-5-9 0,-7-6 0</inkml:trace>
  <inkml:trace contextRef="#ctx0" brushRef="#br1" timeOffset="26">7183 16376 7569,'1'-17'242,"3"1"0,3 5 406,8 3 1,7 3-572,5 5 1,-1-1-1,-3-3 0,-1 3 75,-3-3 0,6-1 30,-2 1 1,4 1-1,-1 3 1,3 0-64,6 0 1,-1-4-163,0 0 0,1 0 36,-1 4 0,-1-4-155,-3 0 0,-1 1 75,-2 3 0,-7 0 104,3 0 1,-8 0 46,1 0 0,-4 0 32,0 0 54,-6 0 0,0 0 154,-2 0 362,-2 0-199,3 0-249,-5 0 0,0 5-74,0 2 1,0 9-29,0 3 0,3 7-12,1 5 0,0 2 6,-4 1 1,0 0 72,0 0 0,0 1-257,0-1 0,0 0 90,0 1 0,0-6-115,0-3 0,4-2-2,0-1 1,1-5-21,-1-3 1,-3-2-27,3-2-236,2 1-483,-5-1-754,4-4 1035,-5-2 585,0-5 0,0-5 0,0-2 0</inkml:trace>
  <inkml:trace contextRef="#ctx0" brushRef="#br1" timeOffset="27">8062 16319 7569,'0'-11'0,"0"-4"695,0-1-375,0 1 1,5 8-67,3-1 0,2 5 62,1 0 148,-4 1-326,3 2 0,-8 2 96,6 1 0,-4 9 112,3 7 1,1 3-137,3 0 1,1 6-12,-1 3 0,-2 0-61,2 0 1,-2 2 55,7-3 1,-4 0-159,0 0 1,-1-5 39,0 2 1,1-3-76,-1-1 1,1-5 53,-1-3 0,1 0-85,-1-3 0,-1 2 68,-2-7 1,-2-2-194,-2-1 32,-3 2 212,4-4-127,-5 3 0,0-10 61,0-3 0,0-2-170,0-2 1,-1-3 11,-3 0 1,3-5 14,-3 1 1,-1 1 108,1-1 0,0-4 1,4-4 0,2-4-230,2 0 1,2 0 65,5 0 0,1-2-75,-1 3 1,2-3-75,2-2 1,-2 6-56,2 3 1,-6 1 48,-2 3 1,-3 8-486,4 2 108,-6 3-87,3 3 793,-5 1 0,6 10 0,0 1 0</inkml:trace>
  <inkml:trace contextRef="#ctx0" brushRef="#br1" timeOffset="28">8610 16262 7569,'-6'-11'692,"1"-1"1,9 5-527,-1-1 256,6 6-46,-2-3-133,-1 5 1,-1 5 112,-5 2 1,0 10-109,0 6 0,0 1 40,0 6 0,1 1-128,3 3 1,-3-2 22,3 2 1,-3-6-108,-1 6 1,0-6 54,0 2 0,0-4-67,0 0 1,0-3-22,0-4 1,0 2-152,0-6 1,2 0-103,1-4 107,4 1 1,4-6-69,1-2 206,-1-3-35,6-1 1,-5 0-22,3 0 1,-2 0-6,-1 0 0,-1-1 0,0-3 1,1 3-20,-1-3 0,1-1-278,-1 1 151,1-5 0,-1 4-232,0-2 0,1-2-355,-1 5 0,1-5 300,-1 2 0,0 0-265,1 0 1,-4 3 27,-1-4 696,-4 6 0,7-14 0,-4 4 0</inkml:trace>
  <inkml:trace contextRef="#ctx0" brushRef="#br1" timeOffset="29">8530 16513 7569,'7'-11'17,"4"0"1,14-1 7,10 1 1,1-1 43,-1 1 0,-2 3 277,-3 1 0,-3 0-122,-8 0 0,2 0 66,-2 4 0,-2 1 40,-2-1 1,2 1 114,-2 2-1120,0 0-136,-4 0-380,1 0 1191,-6-5 0,-6 4 0,-6-4 0</inkml:trace>
  <inkml:trace contextRef="#ctx0" brushRef="#br1" timeOffset="30">8587 16182 7569,'0'-16'0,"7"4"332,4 1 0,12 1 425,11 6 1,0-1-467,4 1 1,2 2 7,-2-6 1,0 2-193,-4-2 1,-1 2-33,-2 2 0,-3 3-763,-6-3 0,-3 3 363,0 1 1,-5 0 324,2 0 0,-4 0 0,0 0 0</inkml:trace>
  <inkml:trace contextRef="#ctx0" brushRef="#br1" timeOffset="31">9364 16182 7569,'0'-11'-60,"0"-1"0,0 5 235,0-1 280,0 6-106,0-3 64,0 5-423,0 5 1,4-3-200,0 6 0,3-1-345,-3 5 1,4-5 553,-5 1 0,6 5 0,-2 5 0</inkml:trace>
  <inkml:trace contextRef="#ctx0" brushRef="#br1" timeOffset="32">9421 16582 7569,'0'11'0,"4"-3"70,0 0 0,1-5 62,-2 5 1,3-4 796,1 4-206,3-6-291,-3 8-153,-1-9-131,-1 5-406,-5-6 3,0 0 0,-5 0 0,-1 0 0</inkml:trace>
  <inkml:trace contextRef="#ctx0" brushRef="#br1" timeOffset="33">10118 15977 7569,'-5'-7'273,"3"-3"-89,-3 9 91,5-9 85,-5 9 1,4-6 333,-3 3-12,3 3-211,1-4 14,0 5 1,4 5-291,-1 3 0,3 2 32,-3 1 1,-1 6-93,1 2 1,-1 4-85,-2 3 1,0 0 62,0 4 0,0 1-153,0 3 0,0 0 102,0 0 1,3-1-42,1-2 0,4 1-172,-4-6 88,5 6 9,-8-8 1,8 4-164,-5-5 103,4 0-8,-6-1 0,7-4 80,-6-3 0,5-2-18,-4-1 1,1-1-1,-1 0 1,-3-3-366,3 0-484,-3-1 123,-1 0 399,0-2-1332,0-5 1105,-5 0 613,-1 0 0,-6-10 0,1-3 0</inkml:trace>
  <inkml:trace contextRef="#ctx0" brushRef="#br1" timeOffset="34">10015 16057 7569,'0'-23'133,"0"0"0,0 5 244,0 3 1,2-2-141,6 2 0,0 0 44,7 4 1,-2 3-147,-2 0 26,0 1-21,1-5 1,1 5 108,2-1 0,-3 6-102,4-2 1,0 3 108,-1 1-89,6 0-77,-4 0 0,6 0 40,0 0 1,4 1-4,-1 3 0,6-2-154,-1 6 0,-2-1-60,1 5 65,-4-1 44,2 6 1,-11-3-66,-1 5 0,-5 0-54,-3 4 0,-3-1-130,-5 1 0,-3 1 113,-4 3 1,-4-3 55,-11 3 0,-4-4-101,-8-4 1,-2 1-147,-2-5 1,3 0-165,-3-3-255,2-1 552,7-4 1,0-2-200,2-5 116,8 0 80,-2-5 1,10 2-394,4-5 568,2 1 0,8-2 0,1 0 0,-1 0 0,-2 2 0</inkml:trace>
  <inkml:trace contextRef="#ctx0" brushRef="#br1" timeOffset="35">10951 15703 7569,'0'-7'218,"0"-3"95,0 9 116,0-4 523,0 5-599,-5 0-56,4 0-68,-4 0-92,0 0 1,0 5 99,-3 2-54,-2 4-70,4 0 0,-4 4 46,2 0 0,-6 6-15,3-2 1,-3 2-68,2 2 0,1 1 47,-1 3 1,1-2-75,0 6 0,-1-5-41,1 5 0,4-1 60,4 5 1,0-1-35,-1 0 0,3-3 59,-3-1 1,3 1-23,1 3 0,1-1-21,3-3 0,-3 2-59,3-5 0,-1-1 44,0-3 1,0 0-70,4 0 1,1 0 145,4-1-65,-6-4-12,9 4 0,-7-9 66,7 2-68,-2-3 35,-2 0 1,2-1 7,2 1 0,-6-5-21,2 1 0,-2-2 14,3 2 1,-5 1-54,1-5 0,-4 3-2,3-3 0,-3 4-172,4-5 0,-5 1 55,5-4 1,-4 1-229,3 3 0,1-2-301,4 1-203,-1-1 218,0-2 1,-1-2 615,-2-1 0,2 1 0,-3-3 0</inkml:trace>
  <inkml:trace contextRef="#ctx0" brushRef="#br1" timeOffset="36">11180 15931 7569,'4'-8'-50,"-1"1"503,1 4-67,-4-7 1,0 8 137,0-6 105,5 5-26,-3-2-420,3 5 1,-5 2-6,0 1 0,3 4-10,1 4 1,5 6-12,-1 2 0,2-2 11,1 3 1,2-1-78,2 3 0,-1 1 27,5 0 1,0 4-17,4-1 0,0 1 33,0-4 0,0 0-2,-1 0 0,-2-1-80,-1 1 0,-2-4 16,2 0 0,2-3-103,-6 3 0,0-5 115,-3 1 0,-1-3 16,0 0 0,1-5-112,-1 1 0,-3-4-146,-1 4 0,-3-6-1151,4 2 596,-6-3 168,3-1-884,-5 5 675,0-4 259,0 5 0,-1-6 498,-3 0 0,-2-6 0,-5 0 0</inkml:trace>
  <inkml:trace contextRef="#ctx0" brushRef="#br1" timeOffset="37">11625 15897 7569,'0'-13'120,"0"-2"0,0 2 666,0-2-296,0 2-123,0 7-307,0 1 1,-5 6 27,-2 3 1,-7 2-45,-2 6 0,-5 5 50,-2 6 0,0 1-204,-4 7 1,3-1 113,1 5 1,-1 3-162,-2 0 1,4 0-118,-4-4-604,9 0 785,-10 1 1,11-6-504,-3-3 338,-3-1 73,10-3 1,-1 0-125,5-3 1,6-3 308,-2-4 0,3-1 0,1 1 0</inkml:trace>
  <inkml:trace contextRef="#ctx0" brushRef="#br1" timeOffset="38">11751 16354 7569,'0'-12'709,"0"6"35,0 1-155,0 5 0,0 5-335,0 2 1,0 4-30,0 0 0,0 2-148,0 2 1,0-2 26,0 2 1,0 1-141,0 0 1,1 3 67,3-4 1,1 0-128,3-4 0,2 5 87,-3-1 0,4-4-92,0-3 1,4-4 56,0 3 0,4-4 8,-3 1 0,4-4-10,-1-4 0,3 1 52,0-4 0,-3-5-61,1-3 0,-7 0 25,3 3 0,-9-3-8,-3 0 0,-3-5-10,-1 1 0,-1-2-82,-3 2 0,-7-2 57,-8 2 0,-7 2-12,0 2 1,-10 2-42,2 2 0,-3 5 59,3 2 1,1 3-421,3 1 0,2 3 486,5 1 0,5 10 0,1-1 0</inkml:trace>
  <inkml:trace contextRef="#ctx0" brushRef="#br1" timeOffset="39">12299 16000 7597,'0'-7'633,"0"2"-294,0 5 69,5 0-255,1 0 1,5 1 7,-4 3 1,3-3-19,-2 3 0,2 1-24,2-1 1,-1 1-5,0-1 1,5-3 30,-1 3 0,1 2-43,0 2 0,1-2-6,6 2 0,0-4-33,0 3-99,-5 1 112,8 4 1,-10-5-111,6 1-78,-1-1 150,-4 0 1,1 2-2,-3-6 0,-2 5-20,2-4 1,-6 0-31,-1-4-41,-6 5-1,3-4 135,-5 4 274,0-5-351,-5 0-6,-1 0 23,-5 5 1,-5-2-10,1 4 0,0-4-84,4 1 93,-1 2-19,1-5 1,-6 6-152,-2-4-7,-2-1 67,-2 8 1,0-9-130,0 3 1,0 1 78,0-1 1,2 1-66,2-1 0,-5-3-566,5 3 210,0 2-375,7-5 430,6 4 505,6-5 0,11 0 0,7 0 0</inkml:trace>
  <inkml:trace contextRef="#ctx0" brushRef="#br1" timeOffset="40">13099 15748 7569,'6'-5'1331,"-1"-1"-919,-5 0-34,0 0-194,5 6-47,-4 6 1,4 1 26,-5 8 0,0 3 25,0 5 1,0 1-1,0 3 0,0 2-19,0 5 1,0 0-32,0 1 0,-3-1-40,-1 0 0,-1 1-91,1-1 0,3 0-22,-3 0-36,-3-5 42,6 4 0,-4-8-121,5 1 1,1-2 43,3-1 0,3-5-37,4-3 0,0-3 66,1-5 0,-1 3 8,1-2 0,-1-3-28,0-1 0,1-3 54,-1-1 0,1 0-212,-1 0-211,1 0-291,-1 0 493,-5-5-567,-1 4-404,-5-9 1214,0 3 0,-5-4 0,-1-1 0</inkml:trace>
  <inkml:trace contextRef="#ctx0" brushRef="#br1" timeOffset="41">12950 16171 7569,'1'-8'47,"3"1"0,2 4 0,6-1 1,4-1 75,3 1 0,3-1 221,1 2 0,0 1-331,0-2 1,-1-1 34,1 2 1,0-1-250,0 4 0,0-4-177,0 0 0,-1 0 378,1 4 0,-5-5 0,-1-1 0</inkml:trace>
  <inkml:trace contextRef="#ctx0" brushRef="#br1" timeOffset="42">13521 15600 7569,'-6'-5'-112,"-3"2"-235,5-4 710,0 4-82,4-7 584,0 9-125,0-4-350,5 5 1,2 0 168,4 0-307,1 0 0,-1 3-94,0 1 0,-3 5-12,0-1 0,-2 2 162,2 1-125,2 6-46,-9-5 1,8 10 76,-5-3-31,5 3-23,-3 0 1,5-1 57,1 2-81,-1-3-40,6 8 1,-3-2-8,5 1 1,-4 5-7,4-2 1,-5-1-118,1 2 0,-2-1 77,-2 5 0,-3-5-112,-1 1 0,-4-1 14,1 4 0,-3 1 46,-1-1 1,0-1-99,0-3 0,-1 2 54,-3-5 1,1-1-117,-4-3 1,-1 0 30,-3 0 1,-1-4-128,1 0 1,-4-5-229,-1 1 261,-4-2 80,7-2 0,-7-3-154,5-1 1,-4 0-222,4 0 1,-1 0-205,5-3 1,3-3 211,1 3 518,4-3 0,-2-1 0,5 0 0</inkml:trace>
  <inkml:trace contextRef="#ctx0" brushRef="#br1" timeOffset="43">14195 15977 6702,'-6'-5'-42,"1"2"573,5-5-239,0 6 16,0-8-74,0 3 1,0 0-61,0-1 0,0 4 61,0-3 1,1 3-82,3-4 0,-2 5 162,6-5-211,-6 5 0,7-3-48,-5 2 65,5 3 0,-3-4-92,6 5 1,-1-4-132,0 0 68,-4 1 9,8 3 1,-7 0-45,7 0 1,-1 0 12,1 0 1,-2 0 40,2 0 1,1 0 4,0 0 0,-1 3-6,-4 1 0,1 4 7,-1-4 0,1 4 17,-1 0 0,0-2-56,1 2 1,-1-4 47,1 3 0,-2-3-16,-3 4 1,7-6 50,-2 2 0,2-3 4,-3-1 0,1 0-37,-1 0 0,0 0 5,1 0 1,-4 0-2,-1 0 0,1-1 14,3-3 62,1 3-64,-1-9-4,0 9 0,-3-8 3,0 5 1,-5-5-29,5 2 0,-2 0-4,2 0 0,-2 3-20,-2-4 1,-1 4-221,4-3 184,-4 4 0,6-3-303,-5 2-96,-1 3 210,-3-4-51,0 5 1,-5 5 0,-1 1 0</inkml:trace>
  <inkml:trace contextRef="#ctx0" brushRef="#br1" timeOffset="44">14355 16182 7569,'-12'-5'-399,"1"4"341,5-9 1,-1 9 284,3-3 6,3 2 55,-4-3 371,5 4-426,0-9 0,0 4-27,0-6 0,1 5-98,3-1 1,3 2 47,4-2 1,0 2-95,1 2 48,-1 3 1,1-4-49,-1 5 4,0 0 0,1 0-104,-1 0 1,1 1 66,-1 3 1,1-2-90,-1 6 0,0-2 57,1 2 0,-1 2-77,1-3 0,-1 0-22,1 0-25,-1-4 130,-5 7 1,7-7-141,-5 4 140,4-4-17,-5 2 1,4-5-4,0 0 0,2 0 12,2 0 0,-2 0 10,2 0 0,-2-1-1,-2-3 0,1 1 5,-1-4 1,1 0-41,-1 0 1,-1-3 30,-2 2-372,2 3-23,-9-5-255,4 8 156,-5-3-88,5 5 582,-3 0 0,8 5 0,-4 2 0</inkml:trace>
  <inkml:trace contextRef="#ctx0" brushRef="#br1" timeOffset="45">15154 15554 7569,'7'0'262,"-2"0"157,-5 0-255,5 0 0,-3 0 60,6 0 1,0 0-24,3 0 1,2 0 38,2 0 0,-1 0-34,5 0 0,0 0 28,4 0-51,5 0-85,-4 0 0,4-4-24,-5 1 126,-1-1-104,1 4 1,0 0-47,0 0 1,-4 0 83,0 0 1,-5 0-87,1 0-17,-2 0-74,-2 0 226,1 0-222,-6 0-56,-1 0 120,0 0 32,-4 0-28,5 0-300,-6 0 236,0 5 1,0-3 24,0 6 5,0-6 0,0 9 1,0-5 88,0 5 0,-2 5-59,-2-1 1,2 4 5,-6-4 1,4 5 19,-3-1 0,-1 4 7,-3 4 1,-1-2-19,1 6 1,0-2-3,-1 1 1,2 3-31,2-2 1,-2-2-10,3 2 0,0-5-202,0 5 100,4-6 10,-2 3 1,5-7-14,0-1 1,0 0 21,0-5 1,0 0-17,0-3 1,1-1-40,3 1 18,-3-1-73,10 0 0,-9 0-40,6-4-725,-6-2 127,3-5 570,-5 0 0,0 0 1</inkml:trace>
  <inkml:trace contextRef="#ctx0" brushRef="#br1" timeOffset="46">15805 15577 7569,'-5'-11'-126,"4"-1"126,-4 1 565,5-1-215,5 1-70,-4 5 0,6-3 58,-4 5 0,2-1-175,3 1 0,2 3 182,-2-3-192,2 3 0,1 1-16,1 0 1,-1 0-17,1 0-127,4 0 127,-3 0 0,3 1-126,-4 3 7,-6 2-12,9 0 1,-11 5-54,8-4 0,-5 3 94,1 2 0,1-1-114,-6 1 0,1-1 82,-4 0 0,0 5-107,0-1 0,0 0 63,0-3 39,0-1 10,-5 0 0,3 1-75,-6-1 50,5-4 44,-7 3 1,8-5 17,-6 2 12,1 4 0,-4-9 12,4 6 1,0-6 67,4 2-52,1 2 0,-4-3 25,2 5-13,3-6-66,-4 8 26,10-3-11,1-1 1,6 4 5,-1-2 0,2-2-55,2 2 1,-1-2-3,5 2 0,-5 2 1,1-3 1,2 4-8,-2 0 1,0 0 8,-3 1 0,-1-5-10,0 1 1,1 1-3,-1 6 12,-4-2 13,3 3 0,-9-4-4,3-1 1,-3 2-5,-1 2 1,-5-1 1,-3 5 1,-7-5-31,-4 1 0,-4 2-3,-3-2 0,0 1 28,-4 0 1,1-6-2,-2 5 0,0-9 124,4 6-123,-5-8 0,8 1 118,-3-5-112,8 0 1,-1 0-79,5 0 1,1-2-127,6-1 0,3 0-135,5-5 0,1 1-364,3-5 1,4 2 700,7 3 0,3-9 0,5 4 0</inkml:trace>
  <inkml:trace contextRef="#ctx0" brushRef="#br1" timeOffset="47">16833 15486 7568,'5'-7'627,"-4"2"-263,5 10-190,-6-3 0,0 8 365,0-3-217,-6 9-100,0-4 0,-5 10 59,-1-3 0,-4 4-117,-3 3 1,-3 0 3,-1 4 0,1 1-18,-1 3 0,-4 0-71,0 0 0,1-1-187,3-2 1,0 1 91,0-6 0,0 5-174,1-5 1,4 1 78,3-4 1,-1-2-11,5-2 1,-3 2 29,6-6 0,3 0 33,1-3 0,3-5-177,1 1 214,0-6-32,0 3-1503,0-5 1129,-5 0 11,4-5 1,-6-1-741,4-5 1156,1-1 0,-3-4 0,5-2 0</inkml:trace>
  <inkml:trace contextRef="#ctx0" brushRef="#br1" timeOffset="48">16502 15463 7569,'0'-12'52,"0"1"0,0 0 374,0-1-134,0 6-109,0 1 93,5 5-120,-4 0-141,4 0-154,-5 0 1,0 5-55,0 2 0,2 4-659,1 0 852,-1 0 0,8 1 0,-4-1 0</inkml:trace>
  <inkml:trace contextRef="#ctx0" brushRef="#br1" timeOffset="49">16719 16114 7569,'6'0'1097,"4"0"-457,-3 0-320,4 0 1,-1 1 824,-2 3-753,-3-3 0,-4 4 398,3-5-243,-3 0 50,4 0-567,-5 0-255,0 5 0,-1-3-1107,-3 1 0,2-1 1332,-6-2 0,1 5 0,-5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6T04:51:25.01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22522 10267 7613,'-6'0'1331,"1"0"1468,5 0-2527,0 5-191,0 2 1,0 0 0,0 1 38,0-5-19,0 7 1,0-4 69,0 5-104,0 1 0,1-1 2,3 1 1,-3-1-1,3 1 0,-2-1-129,2 0 103,-3 1 1,8-1-128,-5 1 0,0-1 47,-4 1 0,0-1 92,0 0-142,5 1 0,-4-1 54,3 1-10,2-1 42,-4 0 0,3-3-3,-5 0-6,0-6 1,3 5-10,1-4-219,0-1 138,-4 3-927,0-5-230,0 5-373,0-4 1630,0 4 0,0 0 0,0 2 0</inkml:trace>
  <inkml:trace contextRef="#ctx0" brushRef="#br0" timeOffset="1">21917 11227 7569,'-12'-7'1271,"6"-3"-1076,1 9 0,5 1 131,0 8 1,0 3-90,0 4 0,0 3-48,0 5 0,0 3-61,0 1 1,0 4-101,0-5 1,0 6-24,0-2 0,0 3 24,0 2 1,1-5-154,3 1 0,-3-2 72,3 1 0,1 2-24,-1-5 0,1 0 29,-1 0 0,-2-4-58,6 0 0,-4-2 82,3-5 1,-3 3-3,4-4 0,-4 0-32,3-3 29,-4-1 0,3-1-211,-2-2 219,-3 2-2,4-9-334,-5 4-1932,0-5 1264,-5 0 1024,-1-5 0,-6-6 0,1-7 0</inkml:trace>
  <inkml:trace contextRef="#ctx0" brushRef="#br0" timeOffset="2">21848 11387 7569,'0'-12'0,"4"1"222,0-1 147,0 1 1,1-1-99,2 1 0,0 1 77,0 2 1,1-1-75,3 6 1,1-6-92,-1 1 1,0 3-100,1 1 1,-1-1 45,1 1 1,-1 1-138,1 3 1,4 0 99,3 0 1,-1 0-62,1 0 1,0 1-98,4 3 0,0 1-114,-1 2 0,0 3-107,-3-2 1,-2 2 124,-6 2 1,-1-1-119,-2 0 0,-3 1 93,-5-1 0,-1 2 77,-3 2 0,-4-2 44,-7 2 1,-7-2 1,-4-2 1,-1 1-9,4-1 1,0 1 10,1-1 1,-1-1-68,0-2 1,5 1-2,3-6-353,2 1-235,2-4 716,4 0 0,7-5 0,7-1 0</inkml:trace>
  <inkml:trace contextRef="#ctx0" brushRef="#br0" timeOffset="3">22511 11147 7141,'0'-7'827,"5"2"1,-3 5-654,6 0 0,-4 0 84,3 0 1,-3 0 2,4 0 0,-1-3 48,5-1 0,-1 0-99,0 4 0,1-4-41,-1 0 0,1 1-80,-1 3 0,1-4-28,-1 0 1,4 0-175,0 4 0,1 0-66,-5 0 1,1-4-271,-1 0 1,-3 1-289,-1 3-676,-4 0-21,2 0 1434,-5 5 0,-5-4 0,-2 4 0</inkml:trace>
  <inkml:trace contextRef="#ctx0" brushRef="#br0" timeOffset="4">22465 11329 7569,'6'0'-101,"4"0"1,-3 0 754,4 0 0,-3 0-163,-1 0 1,5 0-192,3 0 1,1 0-140,0 0 0,-4-1-7,4-3 1,0 3-126,-1-3 0,1 3-14,-5 1 0,0-4-200,1 0 0,-5 1-1544,1 3 949,-5 0 780,2 0 0,-5 0 0,0 0 0</inkml:trace>
  <inkml:trace contextRef="#ctx0" brushRef="#br0" timeOffset="5">22910 10850 7569,'0'-12'0,"0"5"0,0-1 0,0 4 253,0-3-115,0 4 0,2-3 303,1 2-303,-1 3 0,6-6 68,-4 4 0,5 1-23,-1-1 1,-2 1 2,2 2 1,-1-4-1,5 1 1,-1-1-119,1 4 1,-1 0 73,0 0 1,0 5-174,-4 3 1,2-2-43,-5 2 0,4-1-55,-5 5 1,1 0 50,-4 3 1,0-2-131,0 2 1,-1-1 33,-3 2 1,2-4-57,-6 3 0,0-2 47,-3-1 0,3-1 49,1 0 0,3 0 124,-4-4 0,4 2-24,-3-5 0,4 1 216,-1-1-119,3-3 313,1 4 794,0-5-1037,5 0 0,2 0 55,4 0 1,4 0-73,0 0 1,2 0 13,-2 0 1,-2 0-30,2 0-173,-2 0 0,-2 0-67,1 0 0,-5 0-641,1 0-615,-6 0 631,4 0 763,-6 5 0,0 2 0,0 4 0</inkml:trace>
  <inkml:trace contextRef="#ctx0" brushRef="#br0" timeOffset="6">22865 11261 7569,'-7'0'668,"2"0"1652,5 0-2051,5 0 1,-2 0-35,4 0 1,1 0-49,3 0 1,1 0-38,-1 0 0,4-1-45,1-3 0,4 3 42,-1-3 0,3 3-74,0 1 1,1-4-33,0 0 0,-4 0-214,0 4 1,-5-1-295,1-3 1,-2 3 253,-1-3 0,-1 3-1084,0 1-21,1 0-176,-6 0 1494,-1 0 0,-5 5 0,0 1 0</inkml:trace>
  <inkml:trace contextRef="#ctx0" brushRef="#br0" timeOffset="7">22865 11478 9420,'7'0'443,"1"0"1,-4-4-245,3 0 0,-3 1 53,4 3 1,-5 0 160,5 0-372,0-6 12,3 5 1,-3-4-51,-1 5 1,-3 0 111,4 0-223,-1 0 170,5 0 0,-1 0-129,1 0 0,-1 4-6,0 0 116,1 5 1,-1-7-129,1 6 0,-2-4 16,-3 3 1,0-3-87,-3 4 0,-3-5 142,3 5 0,-3-4-67,-1 3-271,0 1 146,0 3 275,-5 1 1,0-4 33,-3-1 164,-2-4-225,4 7-1,-1-9 0,-2 5-13,6-2 9,-1-2-60,4 3-181,0-5 82,0 5 142,5-4-15,1 9 0,6-9 24,-1 3 1,1 1 103,-1-1 1,0 4-119,1-5 1,-1 5 14,1-4 0,-5 4-35,1-5 1,0 6-18,3-1 1,-3-2-55,-1 2 0,-4-4 82,1 3-123,-3-4 103,-1 7 1,0-8-24,0 6 0,-1-4-24,-3 3 0,-3 0 65,-4 0 0,-6 2 85,-2-5 0,2 4-44,-2-4 1,0 3 105,-4-3 1,0 4 173,0-5 1,4 1-128,0-4 0,4 0 121,-4 0-88,5 0-257,-3 0 1,10 0-200,-1 0 1,4-4-319,-3 1-597,4-1-761,-2-1 1900,15 3 0,-2-8 0,8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59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16846 9559 7479,'0'-7'-227,"1"0"611,3 2 383,2-4-570,6 8 1,-5-4 252,1 5-251,-1 0 0,5 0-14,-1 0 1,-3 0-18,0 0 0,3 0-91,4 0 0,0 0 89,-3 0 0,4 0-97,3 0 1,3-1 14,1-3 0,5 3 27,2-3 1,1 1-32,3 0 0,3 0-95,8-5 1,0 5 18,-3-5 1,2 5 46,-2 0 0,-3-2-86,-1 1 1,-6-1 66,-1 1 0,-6 3-61,2-3 70,-3 2 0,-3 2-31,-2 0 1,-2 0 12,-6 0-181,1 0-15,-1 0-75,-5 0 38,-1 0-1651,-5 0 1550,0-5 92,0 4 208,0-9 0,0 7-178,0-4 250,-5 4 1,3-3-38,-6 2 1,4 3 69,-3-3 0,3 2-78,-4-2 203,1 2-56,-5-8 1,1 9-33,-1-3 1,5-1 300,-1 1-250,1 1 0,-1 3 235,0 0-71,6 0-101,-3 0-182,5 0 0,5 0 26,3 0 0,2 0-22,1 0 1,2 3-9,2 1 1,3 5 12,5-1 1,3 1-13,1-2 1,1 2-99,-2-5 0,-1 3 105,1-3 1,-2 4 4,-1-4 1,-5-1 94,-3-3-18,-2 6-216,-2-5 113,-4 4 1,-9-1 51,-9 0 1,-6 1-37,-5-2 0,-5 0-109,0 5 1,-3-5-11,3 5 0,1-4-180,3 3 0,0-3-715,0 4 1,9-4 473,3 3 0,7-3 478,0 4 0,8-1 0,2 5 0</inkml:trace>
  <inkml:trace contextRef="#ctx0" brushRef="#br0" timeOffset="1">18833 9045 7569,'0'-11'67,"0"-1"0,-1 6 270,-3 2 0,3 2 231,-3-2 274,3 3-335,1-4-67,0 5-229,0 5 1,0 2-12,0 9 0,0-4 225,0 3-265,0 3 1,0 0 7,0 5 1,0 1-1,0 3 0,-2-2-67,-1 5 0,0-3 47,-5 4 1,5 3-195,-5 4 1,2 1 56,-2-1 1,-1-1-194,5 5 0,-3-7 94,3 0 0,0-1 11,4-4 1,0-2 102,0-1 1,1-3-30,3-1 1,-1-4 11,4 0 1,-3-5-8,4 1 1,-1-2-26,5-2 1,-5 0 44,1-4 0,0 2-90,3-5 1,-2 1 75,2-1 1,-2-3-18,6 3 0,-1-3-262,2-1 1,-4-1 98,4-3 1,-3 1-442,3-4 1,-5 3 260,1-4 0,-1 5-539,-3-5 1,-2 4 44,2-3 846,-6-1 0,3-3 0,-5-1 0</inkml:trace>
  <inkml:trace contextRef="#ctx0" brushRef="#br0" timeOffset="2">18753 9571 7569,'0'-12'368,"0"6"-368,5-4 0,1 8 458,6-1-255,-1-4 1,-3 6 170,0-3 0,-1-1-78,5 1 0,4-3-199,3 3 0,-1-5 85,1 1 0,0 3-547,4 2 1,-2-2 230,-2 1 0,2 0 134,-6 4 0,5 0 0,-2 0 0</inkml:trace>
  <inkml:trace contextRef="#ctx0" brushRef="#br0" timeOffset="3">19575 9411 7569,'0'-8'-18,"0"1"1,5 4-38,3-1 436,-3 3 390,5-4-444,-3 4 1,4-4-95,0 5 1,1 0-1,-1 0 0,5 0-70,-1 0 0,1 0 11,-1 0 0,-1-4-26,5 0 0,-1 0-107,1 4 1,2-4-279,-6 0 208,0 1 1,-2 1-163,2-1 1,-6 1-611,2-1-657,-2 1 678,-3 2 28,0 0 752,-6 0 0,-6 5 0,0 2 0</inkml:trace>
  <inkml:trace contextRef="#ctx0" brushRef="#br0" timeOffset="4">19575 9582 7569,'8'0'79,"0"0"0,-5 0 215,5 0 0,1 0-73,6 0 1,-2-4-12,2 0 1,2-3 327,-2 3-279,5-5 1,-2 7-100,5-6 1,0 4-145,-1-3 1,1 4-401,0-1 0,-4-1 292,0 1 1,-5 1-1328,1 3 1419,-2 0 0,3-5 0,2-2 0</inkml:trace>
  <inkml:trace contextRef="#ctx0" brushRef="#br0" timeOffset="5">20272 9445 7569,'1'-6'493,"3"2"1,-1 1 37,4 0-192,-4 1 1,7-7-125,-2 6 0,2-2 63,1 1 1,6 1 23,2-4-165,-3 4 1,10-3-6,-4 2 1,4 3-90,-3-3 0,3-1 6,1 1 1,0-1 85,-5 1 1,1 3-283,0-3 1,-5 3 82,-3 1 0,-2 0-1007,-2 0-174,-4 0-420,-2 0 1665,-16 0 0,-1 5 0,-11 1 0</inkml:trace>
  <inkml:trace contextRef="#ctx0" brushRef="#br0" timeOffset="6">21163 9137 7467,'0'-12'-202,"0"6"1,-1 1 1320,-3 5-371,3 0-384,-10 0 1,5 0-141,-5 0 0,0 1-41,4 3 1,-3 2 22,2 6 1,-2 0-53,-2 4 0,1 0-97,0 3 1,-1 3 106,1-3 1,-1 6-194,1 2 1,0 1 40,-1-2 1,6-2-94,2 3 1,3 1 33,1-1 0,0-1-43,0-3 0,6-1-16,5-3 1,1 1 81,3-5 1,2 1 47,-2-5 0,1-1 15,0-2 0,1-3 90,6-5 0,0 0-69,0 0 0,4 0 44,-1 0 0,5-5-56,-5-3 1,5-2 98,-5-1 1,5-6-60,-5-2 1,1-4-5,-4-3 1,-5 0-121,-3-4 0,0-1 57,-3-3 0,-4-4-241,-8 0 0,-1 1 81,-3 7 0,-3-2-31,-8 5 0,-8-2 25,-8 6 0,-2 0-184,-1 12 1,0-3-9,-1 6 0,2 3-70,3 1 1,-2 4 29,6 4 1,0 4-289,7 7 665,3 3 0,4 5 0,1 0 0</inkml:trace>
  <inkml:trace contextRef="#ctx0" brushRef="#br0" timeOffset="7">21745 9628 9991,'0'6'-388,"5"-1"0,2-5 1</inkml:trace>
  <inkml:trace contextRef="#ctx0" brushRef="#br0" timeOffset="8">22236 9057 7416,'0'-7'706,"0"-3"-24,0 9 13,0-4-392,-5 5-154,-1 0 1,-5 1 38,-1 3 0,1-1-11,-1 4 0,-3 5-90,0 3 1,-4 4 71,4-4 0,-4 5-132,3-1 0,0 4 33,1 4 1,2-3-92,-2 3 1,2 1-49,2-2 0,-1 5-3,1-5 0,3 5-8,1-5 0,4 5 74,-1-4 0,3-1-66,1-3 1,5-1 39,3-3 1,7 2 119,4-2 0,-1-2-92,1-2 1,-2-6 124,2-2 0,7-4-68,-3 1 1,1-3 78,-5-1 0,2 0-68,-2 0 0,-2-1 10,-2-3 1,-3-2-39,-5-6 1,0 1 28,-4-1 1,-3-4-218,0-3 1,-5 1 66,-6-1 1,-6 0-239,-2-4 0,-4 5-43,-3 3 0,2 2-173,-3 2 0,4 5 136,4 2 1,-1 3-450,5 1 862,-1 5 0,5 1 0,0 5 0</inkml:trace>
  <inkml:trace contextRef="#ctx0" brushRef="#br0" timeOffset="9">22511 9125 7569,'5'-11'0,"-3"1"57,6 2 1,-1-2 91,5 2 125,-1 3 37,1 0 512,-6 0-179,-1 4-366,-5-4 51,0 5-140,0 5 1,-1 2-2,-3 9 1,0-4-67,-7 4 0,2 1 12,-6 2 1,2 3-114,2 1 0,-1 0 23,1-1 1,-1 1-167,1 0 1,-1 0-129,1 0 1,3-2 147,1-2 0,4 2-61,-1-6 1,3 0 94,1-3 0,0-5 94,0 1 0,0-4-33,0 3 1,4-3 0,0 4 1,5-6 35,-2 2 0,3 1-26,2-1 1,-1 0 29,1-4 0,3 4-25,0-1 0,5 1-107,-1-4 1,-1 0 94,1 0 0,-3 0-392,3 0 1,-6 0 46,3 0 0,-4 0-524,0 0-37,-1 0 909,-4 0 0,-2-5 0,-5-1 0</inkml:trace>
  <inkml:trace contextRef="#ctx0" brushRef="#br0" timeOffset="10">22659 9331 7569,'0'-12'-7,"0"1"712,0 5-132,0 1-149,0 5 0,0 6-224,0 5 0,0 6-20,0 6 1,0 0 32,0-1 0,0 2-18,0 3 0,0-1-224,0 4 0,-1-5-11,-3 2 1,3-4-47,-3-4 1,3 1 31,1-5 0,1 1 89,3-5 1,-3 0-503,3 1 166,2-1-295,-5 1 0,8-5-69,-5 1 665,0-5 0,-4 2 0,0-5 0</inkml:trace>
  <inkml:trace contextRef="#ctx0" brushRef="#br0" timeOffset="11">22933 9114 7569,'0'-12'192,"0"1"433,0 5-410,0 1 0,1 5 364,3 0-328,-3 0-114,5 5 1,-3-2-34,1 9 1,0-2 101,-4 9 1,1-4-156,3 4 0,-3-1 63,3 1 0,-3 3-13,-1-3 1,0-1 39,0 1 0,0-5-126,0 1 0,0-3 32,0 0 1,0-1-94,0 1 1,0-1 99,0 1-238,0-1 26,0 0 140,0-4-29,0-2 343,0-5 0,4-1-350,0-3 0,5 2 69,-2-1 0,4 0-79,0-1 1,2 3 56,2-3 0,-1 3-39,5 1 1,-5 0 42,1 0 0,3 1-22,1 3 0,-1-1-41,1 4 0,-4-3 47,4 4 1,-1-2 9,1 2 1,-3 2 27,-4-3 1,-1 3 15,1 2 1,-6 3-21,-2 0 0,-3 2-274,-1-2 1,-1-1 64,-3 5 0,-4-4 122,-7 4 1,-3-5 45,-5 2 1,-1-4 9,-2 0 0,0-2 83,-4-3 0,3 2-44,-3-5-6,4 0 0,-2 0 89,6 0 1,-1-1-215,0-3 0,4 0-159,0 0 1,5 0-744,-1 0 503,2-5 73,7 4-340,-5-9 774,10 3 0,-9-4 0,4 0 0</inkml:trace>
  <inkml:trace contextRef="#ctx0" brushRef="#br0" timeOffset="12">22853 9114 7586,'1'-8'225,"3"1"0,3 4-63,4-1 1,0 2 91,1-2 0,1 3 139,2-3 0,3 3-71,4 1 0,6 0 45,3 0 0,2 0 208,1 0-313,0 0 1,3 0-81,-3 0 0,2 0-12,-10 0 1,5 0-73,-4 0 1,-2 0 96,-6 0 0,1 0-108,-4 0 1,-1 0 302,-4 0-413,1 0 1,-5 0-20,1 0-436,-6 0-236,3 0 81,-15 0 0,-1 0-797,-8 0 0,-3 0 1430,3 0 0,-2 0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60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1508 12557 6513,'-2'-6'1668,"-2"2"-1171,3 3-130,-4 1 411,5 0-441,-5 0 15,4 0-176,-4 5 0,5-2-76,0 4 1,0-3 65,0 4 1,0-5-76,0 5 1,1-4 52,3 3 0,-3-3 24,3 4 1,-3-1-12,-1 5 1,0-1-7,0 1 1,4-1-55,0 1 1,0 3-4,-4 0 0,1 8-44,3-4 1,-3 5 61,3-5 1,-3 3-146,-1 0 1,4 1 44,0 0 0,1 0-56,-2 0 1,-1-4-28,2 0 1,-3-1-10,-1 1 0,4-3 81,-1-4 0,1-1-20,-4 0 44,0 1 1,2-2-3,1-2 185,-1-3-164,3-5 72,-5 0-199,0 5 0,0-3 62,0 6 1,0-4-168,0 3 156,0-4-291,0 7-37,0-4-273,0 6 5,0-6-429,0-1-1001,0-5 2058,5 0 0,1 0 0,6 0 0</inkml:trace>
  <inkml:trace contextRef="#ctx0" brushRef="#br1" timeOffset="1">1862 15869 7569,'-7'-1'611,"3"-3"-186,3 3 0,-4-4-56,4 5-46,-4 0 57,5 0-174,0 5 1,0-2 271,0 4-295,0 1 1,0 7-4,0 0 1,0 6-35,0-2 0,0 2-76,0 2 0,0 1 23,0 3 1,0-2-161,0 6 0,0-6 34,0 2 0,0-5 78,0-2 1,0 0-144,0-5 1,0 0-43,0-3 168,0-1 1,0-3 91,0-1-53,0-4 0,1 6 104,3-5-73,-3-1 1,5-3 66,-2 0-7,-2 0-62,8 0 45,-4 0 28,5 0-43,1 0-64,-1 0 1,1 0-19,-1 0 1,-3 0-10,-1 0 1,2 0-27,6 0 0,-1 0 52,5 0 0,-3-3 47,3-1 0,0 0-58,4 4 1,1-1 22,2-3 0,-2 3-80,3-3 1,-3 1-4,-1-1 1,0 3-17,0-3 0,-5 3-134,-3 1 1,-3 0-299,0 0-31,-6 0-972,-1 0 1039,-5 0 1,-5 0-228,-2 0 1,-4 0-530,0 0-64,0 0 1242,-1 0 0,1 0 0,-1 0 0</inkml:trace>
  <inkml:trace contextRef="#ctx0" brushRef="#br1" timeOffset="2">2410 15938 7569,'0'-12'0,"-1"1"92,-3 0 1,2 3 553,-1 0-103,1 1 149,2 0-247,0 2 188,0 5 0,0 5-330,0 3 0,0 2-72,0 2 0,0 3-97,0 0 0,0 4 61,0-4 0,2 6-147,1-2 1,0-2-67,5 3 1,-6-3-101,2 2 1,1 2 100,-1-6 1,3 1-185,-3 0 2,5-4 0,-6 5 86,4-6 0,-4-3 9,1-1 0,-2-3 3,2 4 176,-3-6 1,6 7-55,-4-5 1,0 0 123,5-4 0,-1 0-83,5 0 0,0 0 22,4 0 0,-3 0 125,7 0 1,-1 0-89,3 0 1,2-1-114,3-3 1,-3 3 78,3-3 0,-3 1-327,-1-1 1,0 3-72,0-3 1,-4 3-227,0 1 1,-9-4-135,1 0-271,-2 1 54,-3 3 1,-2 0 887,-8 0 0,-2-5 0,-5-2 0</inkml:trace>
  <inkml:trace contextRef="#ctx0" brushRef="#br1" timeOffset="3">2444 16052 7569,'5'-6'401,"1"-3"131,6 5 0,3 0-181,0 4 0,2 0-139,-2 0 0,3 0 40,5 0 0,0 0-46,-1 0 1,1 0-62,0 0 0,-1 0-125,-3 0 0,1 0-199,-5 0 1,4 0-130,-4 0 1,-3-1-1056,-5-3 438,1 3 1,2-5 924,-2 2 0,-3-3 0,-5-4 0</inkml:trace>
  <inkml:trace contextRef="#ctx0" brushRef="#br1" timeOffset="4">2398 15801 7569,'5'-6'401,"2"-5"1,5 9-96,4-6 1,0 6-102,3-2 1,7 1-28,-4 0 1,4 1-70,-3-2 1,3 2-122,1-2 1,1 3-123,-1-3 0,-3 1-231,2 0 1,2 0 147,-1-4 217,5 4 0,-3-7 0,5 3 0</inkml:trace>
  <inkml:trace contextRef="#ctx0" brushRef="#br1" timeOffset="5">3221 15709 7714,'-7'0'569,"-3"6"0,4-5-89,-6 3-205,6 2-115,-9-5 1,7 9 11,-7-2 0,2-2 6,2 2 0,-1 0 5,1 3 1,0 4-119,-1 0 1,1 6 69,-1-2 0,1 2-142,0 2 0,0 0 26,4 0 1,-2 4-64,5-1 0,0 1 66,4-4 0,0 0-47,0-1 1,0-3-62,0 0 1,9-5 59,3 2 0,3-5-15,0-3 0,2 1 47,2-6 1,2 1 41,-2-4 0,3 0-86,1 0 0,-4 0 2,0 0 0,0-4 17,4 1 1,-4-6-68,0 1 0,-5-1-88,1 2 0,-4-4 88,-3 4 0,1-3-9,-5-2 43,-1 1 1,-8-1 99,-2 1 0,-9 5-131,-3 2 1,-3 3 18,-5 1 1,3 0-77,-3 0 0,-1 0-192,2 0 1,0 0-94,7 0 0,3 0 32,4 0 393,6 0 0,-4 0 0,3 0 0</inkml:trace>
  <inkml:trace contextRef="#ctx0" brushRef="#br1" timeOffset="6">3575 15789 7172,'0'-6'1021,"0"-4"-276,0 9-458,0-4 0,1 5 262,3 0-366,-3 0 1,5 0 21,-2 0 0,-1 6 14,4 5 1,-4 2-13,1 6 1,1 0-65,-1 4 1,-1 1-103,-3 3 0,2-2-51,1 6 1,-1-6 46,2 2 1,1-1-87,-2-3 1,3 2 43,-3-6 1,0-2-25,4-2 0,-3 0-93,4-3 0,-6 2-107,2-7 1,1 0-260,-1 0-528,0-4 136,-4 2 1,1-5 23,3 0 856,-3 0 0,9-5 0,-3-1 0</inkml:trace>
  <inkml:trace contextRef="#ctx0" brushRef="#br1" timeOffset="7">4066 15778 8081,'0'-6'663,"1"1"-600,3 5 1,-3 1-8,3 3 0,-3 2 469,-1 5 0,2 5-144,1-1 0,-1 9-83,1-1 0,-1 3-184,-2 1 1,0-1-83,0 4 1,3-8 12,1 0 1,1-3-124,-1 0 0,-3 2 122,3-6 1,-1-1-214,1-6-958,-3 2 550,4-9-285,-5 4 0,0-6 862,0-3 0,0-7 0,0-7 0</inkml:trace>
  <inkml:trace contextRef="#ctx0" brushRef="#br1" timeOffset="8">3826 15801 7569,'11'-12'0,"1"2"817,-1 3-544,11-3 0,2 4-137,10-1 1,0-3-172,1 2 1,3 2 674,0-2-383,0 6 0,-3-9-77,4 4 1,-9 2-89,0 1 1,-3 3-392,0 1 1,-7 0 298,3 0 0,-3-11 0,3-1 0</inkml:trace>
  <inkml:trace contextRef="#ctx0" brushRef="#br1" timeOffset="9">4968 15721 7349,'0'-6'300,"0"0"343,0 1-84,0 4-216,0-4-144,0 5-244,0 5-370,0-4-123,0 10 1,1-6-9,3 2 546,-3 3 0,10-3 0,-5 4 0</inkml:trace>
  <inkml:trace contextRef="#ctx0" brushRef="#br1" timeOffset="10">4957 16029 7569,'1'8'165,"3"0"-27,-3-6 0,5 3 511,-2-5-427,8 5 1,4-4 124,3 3 1,-2-2-87,-6-2 0,0 1-397,1 3 0,-5-3 156,1 3-20,-5-3 0,7 4 0,-4 1 0</inkml:trace>
  <inkml:trace contextRef="#ctx0" brushRef="#br1" timeOffset="11">1976 17377 7519,'0'-6'1110,"0"1"-119,0 5-631,0 5 0,0 2-13,0 8 0,0-1-122,0 5 1,0 2-24,0 5 1,0 0-66,0 4 1,0-3 22,0 3 1,0 1-44,0 3 1,0-1 65,0-3 1,0 2-211,0-5 0,1 0-82,3-5 1,-2 0-42,6-3 1,-4-3 1,3-4 1,-4-5-398,1 1-182,2-5-530,0 2 66,1-5 1191,-2-5 0,-5-2 0,0-4 0</inkml:trace>
  <inkml:trace contextRef="#ctx0" brushRef="#br1" timeOffset="12">1999 17628 7569,'6'0'330,"-1"0"1,-4-4-52,3 1 1,2-1 602,6 4-546,-1 0 1,5 0-227,-1 0 1,1 0 117,0 0 0,-3 0 13,7 0 1,-3 0-114,2 0 1,3 0-112,-3 0 0,-1-1-274,1-3 1,-4 2 186,4-1 0,-5-2-704,1 1 0,-2-5 374,-2 1 0,-3 2-1112,0-2 1512,-6 1 0,3-5 0,-5 1 0</inkml:trace>
  <inkml:trace contextRef="#ctx0" brushRef="#br1" timeOffset="13">2044 17377 7765,'7'-11'1005,"3"0"-866,-3 4 0,4-2 293,0 5-205,0 0 1,1 4-61,-1 0 0,5-4-11,-1 1 0,5-1-35,-1 4 1,-1 0-111,1 0 1,-1-1-411,1-3 0,2 2 220,-2-1 1,2-2-1197,-2 1 1375,2-5 0,-3 3 0,5-6 0</inkml:trace>
  <inkml:trace contextRef="#ctx0" brushRef="#br1" timeOffset="14">2695 17194 7569,'-1'7'145,"-3"-4"109,3-1 0,-4 3 225,5 2-206,0 3 0,-1 3-50,-3 2 0,1-1 79,-4 5 0,4 4-61,-1 4 1,-2 5-59,-2-2 1,2-1-220,-2 2 1,5-5-35,-5 5 0,5-6-101,0 2 1,0-7 80,-1-1 0,3-4-40,-3 4 1,-1-8-185,1 0-142,1-2-724,3-3 529,-6 4-13,5-8 664,-4 3 0,0-10 0,-1-2 0</inkml:trace>
  <inkml:trace contextRef="#ctx0" brushRef="#br1" timeOffset="15">2695 17194 7633,'0'-11'194,"-3"3"252,-1 1 765,0 4-861,9-2 0,-2 6-66,4 3 0,-1 4 293,2 7-343,2 3 0,-3 10-1,4 2 1,2 4-21,2 4 0,-2-1-121,2 5 1,-1-5-165,1 1 0,-2-8-223,2-3 0,3-3 177,1-1 0,-3-5 34,-1-3 1,2 0-20,-2-3 1,0 2 59,-3-7 1,-2-1-202,-2 2-104,2-5-681,-9 2 721,4-5 1,-6 0 157,-3 0 1,-4 0 149,-7 0 0,-3-5 0,-4-2 0</inkml:trace>
  <inkml:trace contextRef="#ctx0" brushRef="#br1" timeOffset="16">2570 17605 7569,'4'-7'298,"-1"-1"0,7 2 453,2-2 0,1-1-394,6 5 1,1-1-7,7 2 0,-3 1-253,2-1 0,2 1-116,-1 2 0,1-4-791,-2 1 594,-1-1 1,2 4 141,-4 0 73,0-5 0,0-2 0,0-4 0</inkml:trace>
  <inkml:trace contextRef="#ctx0" brushRef="#br1" timeOffset="17">3289 17274 7569,'-6'-6'819,"-4"-4"-124,8 8 54,-3-3-472,5 5 0,0 5-8,0 3 1,-3 3 56,-1 5 1,0 1-85,4 6 1,0 0-60,0 0 1,4 4 51,0-1 1,1 2-53,-2-1 1,-1-3-180,2 3 1,1-3 65,-2-1 0,5-2 0,-4-2 0,3-2 19,-3-6 1,1-1-86,-1-2-97,-3 2 163,4-9 19,-5 4 103,0-5 0,6 0-245,1 0 1,5 0 40,3 0 1,3-4 11,4 1 0,1-5-154,0 4 0,1-3 22,3 3 1,-3-4-77,3 4 0,-3-3 16,-1 3 0,-2-1-149,-2 1 1,1 3-412,-4-3 1,-5-1-147,-3 1-636,-1 0 1534,0 4 0,-2-5 0,-5-1 0</inkml:trace>
  <inkml:trace contextRef="#ctx0" brushRef="#br1" timeOffset="18">3940 17228 7933,'-11'-5'1289,"4"4"-723,-3-4-382,4 5 0,-5 1 11,-1 3 0,1 1-24,-1 3 1,0 3 11,-4 1 1,4-1-81,-4 4 0,4-2 57,0-2 0,5 1-95,-1-1 0,2 1 58,-2-1 0,3 1-38,5-1 0,0-3-84,0-1 61,0 1 0,5 3 57,3 1 0,7-5-29,4 1 0,3-4-8,0 3 0,5-4-47,0 1 0,4-3-101,0-1 1,-2 4 66,2-1 0,-9 1-110,5-4 1,-7 4-94,3 0 1,-5 5 82,-7-2 0,1 0-147,-1 0 0,-3 1 82,-1 3 1,-4 1 80,1-1 0,-4 1 64,-4-1 1,-7 1 124,-8-1 1,-4 0-139,-4 1 1,2 0 29,-6 4 1,2-4 100,-1 4 1,-2-4-91,5 0 0,1-5-564,3 1 169,5-6-879,1 4 1285,11-6 0,6-11 0,6-1 0</inkml:trace>
  <inkml:trace contextRef="#ctx0" brushRef="#br1" timeOffset="19">4283 17263 7569,'-5'-7'688,"-2"-3"-95,1 4 679,1-6-799,5 6 0,1 1-123,3 5 0,-3 1-124,3 3 0,-3 4 10,-1 7 0,0-1 0,0 5 0,4 4-97,0 3 1,0 5-77,-4-4 0,4 3 7,-1-3 0,1-1-180,-4-3 0,2 0-104,1 0 0,-1-2 149,1-2 0,2-2-93,-1-6-33,5 1 179,-2-1 1,3-3-102,-3-1 17,3-4 109,-3 2 0,4-5-3,1 0 1,-5 0-57,1 0 1,-1 0 35,5 0 1,-1 0-246,1 0 1,-1-4-6,1 0 1,-1 1-10,0 3 1,1 0-497,-1 0-615,1-5 879,-1 3 1,-1-4-441,-2 2 941,2 3 0,-9-9 0,4 3 0</inkml:trace>
  <inkml:trace contextRef="#ctx0" brushRef="#br1" timeOffset="20">4271 17503 7569,'-11'-6'0,"5"4"0,2-6 0,3 1 1152,1-5-271,0 6 63,0 1-619,0 5 0,5-1-206,2-3 1,5 3-20,3-3 0,-1 2-144,5 2 1,-4 0 62,4 0 0,-4 0-76,4 0 1,-5-1-311,2-3 0,-2 3-472,1-3 0,-6-1-805,2 1 1644,-2-4 0,2 1 0,1-4 0</inkml:trace>
  <inkml:trace contextRef="#ctx0" brushRef="#br1" timeOffset="21">4306 17171 7569,'11'-5'0,"1"-2"0,4-3 1480,3-2-951,8 6 0,-3-1-111,2 4 0,-3 1-28,-4-1 0,2 1-339,-6 2-611,0 0 560,-3 0 0,-6 0 0,-1 0 0</inkml:trace>
  <inkml:trace contextRef="#ctx0" brushRef="#br1" timeOffset="22">8047 9503 7569,'-6'0'-289,"1"0"907,5 0-403,0-5-120,0 3 76,0-2-48,0 4 0,5 0 71,2 0-176,-2 0 1,1 0 62,-3 0-4,-2 0-139,9 0 62,-9 0-8,9 0 0,-8 0 22,5 0-7,-4 0 18,7-5-24,-4 4 0,3-5 131,-2 2-102,3 3 45,-4-4 1,5 5-42,0 0 1,-4 0 44,0 0-62,0 0 1,4 0 14,0 0-19,0 0 1,0 0 12,-1 0 0,1-1 78,0-3 1,0 3-75,0-3 0,0 0 1,-1 0 0,1-3-6,0 3 0,0-1 3,0 2 1,0 2 0,-1-3-18,1 3 0,0-3-14,0 0 0,-4 1 25,0 3 0,-3 0-73,3 0 1,-3 0 61,3 0-35,0 0 0,5 0 21,3 0 1,-2 0-6,5 0 1,-5 0 4,2 0 1,0-4 0,0 1 0,3-2 2,-4 1 0,1 3-1,-5-3 1,5 3 27,-1 1 1,1-3-25,-4-1 0,-1 0-3,1 4 0,0 0-15,0 0 0,-4 0-1,0 0 0,0 0-7,4 0 1,1 0-5,3 0 0,-2-3 28,5-1 0,-4-1-11,5 2 0,-3-2 8,2-2 0,3-2 1,-3 6 1,-1-5 3,1 5 1,-1-6-10,1 2 1,-1 2 3,-3 2 1,-1-2-18,5 1 1,-5 0-5,2 0 0,-3 3 20,-1-3 1,0 3-7,-1 1 0,1 0 8,0 0 0,0-4-10,0 1 0,0-2 24,-1 1 0,1 2-12,0-5 1,5 3 3,2-3 1,1 1-3,-1-1 0,2-3 1,-1 3 1,-3 1-19,2-1 0,-4 3 13,0-3 0,2 3-9,-2-3 0,1 5 7,-5-2 1,1 1-40,0 0 1,0 2 39,0-3 0,0-1-2,-1 2 1,5-5 17,-1 5 1,5-6 2,0 2 0,-3-1-2,2 1 1,-1-3-16,1 3 1,2-2 38,-6 2 0,2-3-32,-2 3 1,-2 1 7,3-1 0,-3 3-13,-2-3 0,0 4-2,-3-5 1,3 5-2,-3-4 0,6 3-2,2-3 0,0 1-6,0-2 0,2-5 11,4 2 1,-3-2 21,0 2 1,0 1-24,4-1 1,0-4 20,-1 1 0,-3-1 22,0 5 0,-4-1 6,0 0 0,-2 1-25,-1 3 1,0-3 7,0 3 0,-4 1-51,0-1 1,0 0 38,4-4 0,0 0-48,0 0 1,1 0 40,2 1 1,2-5-7,2 1 1,2-4-8,-2 3 0,2-3-4,-2 4 1,-3-1 32,-4 5 0,0-1 2,0 0 0,0 0 203,0 0-175,-5 0 0,2 1 81,-4-1 1,3 4-87,-4-1 0,5 1-35,-5-4 1,6 0 13,-2 1 0,2-5-8,2 1 0,0-2-6,0 2 0,3 0-84,1-4 1,0 5-19,0-1 1,-3-2 83,2 2 1,-2-1-46,-1 4 1,-1 1 20,-3-1 33,3 0 0,-6 0 7,4 0-6,1 0 1,-3 1-32,5-1 1,-4-4 19,1 1 0,-1-1-73,4 5 1,-1-5 68,1 1 0,0-2 0,0 2 1,0 2-9,0-3 0,-4 2-6,0-1 1,-1 2-13,1-3 1,2 7-14,-6 0 90,1 1 1,0-4-56,-1 1 0,2 2 59,-1 1 0,0 0-49,4-4 0,1 0-11,-2 0 0,3-3 12,1 0 1,0-1-52,0 4 1,-1-3 40,1-1 0,0 1-5,0 3 0,-5 4 88,-3 0-36,3 0 0,-4-4 14,1 0 1,-1 4-51,-2-1 1,1 2 102,2-1 0,-1-2-77,1 1 1,2-1-46,-1-2 1,4 0 3,-1 0 1,-1 0-16,1 1 0,1-1-21,2 0 0,1 1 50,0 3 0,-4-3-17,1 3 0,-1-2 2,4-2 1,-4 4 26,0-1 1,-1 1-25,1-4 1,3 0 30,-3 1 1,-1 2-1,1 1 1,-3 0 5,3-4 1,-1 0-27,1 1 0,3-5 7,-3 1 1,3-1-21,1 4 1,-2 1 18,-1-1 0,1 1 58,-2 3-59,-2-3 0,4 8 120,-6-5-82,1 4-21,-4-2 0,1 4-40,3-2 1,-2 1 17,5-1 1,0 0-38,4 0 1,1-2 45,3-2 1,-2 1-35,5 2 1,-4 2 17,5-5 1,-6 4-32,1 0 1,-5 1 25,-2 2 2,-5 0 21,8 0-23,-9 0 137,4 0-124,-5 0 172,5 0 0,1 0-50,5 0 0,-1 0-81,1 0-55,5 0 0,-1 0-13,4 0 22,-4 0 1,-4 0-12,0 0 1,-4 0-87,0 0 116,-4 0-81,6 0 45,-8 0 98,9 5 0,-4-4-34,5 3 0,0-3 63,0-1 0,-4 0-105,0 0 0,0 0 31,4 0 0,0 1-71,0 3 0,0-3 98,-1 3-177,1-3 127,0-1 0,0 4-157,0-1 136,-5 1 0,2-3-5,-4 3 1,4-3 0,-1 2 1,-1 0-8,2 0 0,-1-1-2,4 1 0,-1 0-8,1 0 1,0-2-17,0 3 0,0-2 65,0 2 1,-1-3-15,1 3 0,-4-2-5,1 2 1,-5-2 7,5 6 2,-6-6 0,6 4-10,-4-2 0,0-2 7,-4 5-7,4-4 1,-1 5 1,4-4-2,0 4 0,4-6 115,0 6 1,0-6-59,0 2-23,-1 2 1,1-4-26,0 5 0,-4-4 16,0 0 1,-3 2 44,3-1-6,-4 4-5,6-2-34,-3 5 0,5 0 25,0 0 0,-4-4-9,0 0 0,1-3 7,2 3 0,-2-3-27,-1 3 0,0-4 14,4 5 1,-4-5-76,0 4 1,-1-3 70,2 3 0,-2-3-74,-3 3 0,0-3 76,4 3-67,-5 0 1,7 4 28,-6 0 0,2-4 1,-1 0 0,-2-1 43,5 1 0,-3 3-35,3-3 0,-3 3 27,3 1 0,0-4-19,4 0 0,-1 0 32,-3 4 1,3 1-39,-3 3 0,2-3 4,2 2 1,0-2-7,0-1 1,0 3-4,-1 1 1,0 1-21,-3-2 1,3-1 25,-3 5 1,3-5-8,1 2 0,-1 1 1,1-2 1,1 0 17,3-3 0,-2 4-15,5-1 1,-5 1-10,2-5 1,0 1 3,0 0 1,-1 3-1,-3 1 0,2-1 22,-2-3 0,5 4-16,-9-1 0,5 4-3,-5-4 1,3 5 0,1-5 0,-1 4 9,1-4 1,0 5-6,0-5 0,0 4 18,0-4 0,3 4-15,0-3 1,5 3 1,-5-4 0,0 4-22,-3-3 0,4-1 18,-1-3 0,2 4-16,-2-1 1,-2 0 13,3-3 1,0 4-11,0-1 1,3 1 5,-4-5 0,1 5-11,-5-1 0,5 1-1,-1-4 0,2 1-1,-2 2 1,-2-2 0,3 2 1,0 2 6,0-1 1,3-1-33,-4-3 0,6 1 28,-2 2 1,-1-2 4,1 3 0,0-3-8,3-1 1,0-1 17,-3 1 0,2 0-7,-2 0 1,2 1 0,-2 2 1,1-5 4,-5 2 1,4-3-10,-3 3 1,3 0-63,-4 0 1,4-4 58,-3 0 0,0-1-37,0 1 1,-2 3 27,5-3 1,-1-1-3,1 1 0,1-1-33,-4 1 0,4 3-3,-1-3 1,-1-1 43,1 2 0,-4-2-17,4 1 0,-3 1 21,3-4 0,-5 3-18,1-3 1,0 3 44,0-4 1,-2 5-42,3-5 0,0 2-1,0-1 0,0-3-9,0 3 1,-3-2-10,2 2 0,2-3-3,-2 2 0,4-1 19,-3-2 0,0 1-30,0 2 0,-3-1 23,2 1 0,0-2 15,0-1 0,-2 4-20,2 0 1,-2-1 5,-1-3 0,0 4 12,0-1 1,0 2-17,0-1 126,-1-3 0,1 4-106,0-5 1,1 0 35,3 0 0,-3 1-26,2 3 1,2-3 27,-2 2 0,4-1-20,-3-2 0,3 0 15,-4 0 1,4 0-19,-3 0 1,-1 0-1,-3 0 1,3 3-16,1 1 0,-1 0 14,-3-4 0,3 3-10,1 1 1,0 1 8,0-2 1,-2-2-50,5 3 0,-1 1 47,1-2 1,2 1-2,-1-4 1,-3 4 5,2-1 1,0 4 0,4-3 1,-4 1 9,0-2 1,0-1-19,4 1 0,-2 0 57,-2 0 0,3-1-49,-3 1 0,-1-2 37,1-1 1,-1 0-24,1 0 1,1 0 47,-5 0 1,6 0-83,-2 0 1,1 0-83,-1 0 0,1 0 85,-4 0 1,4 0 14,-1 0 1,-1 0-92,1 0 0,-4 0 65,4 0 1,-1 0 51,1 0 1,1 0-48,-4 0 1,0 0 59,0 0 1,-3 0-16,2 0 0,-2 0 84,-1 0 0,-4 0 2,1 0-52,-6 0-46,8 0 52,-9 0-113,9 0 98,-9 0-135,8 0 74,-3 0 1,4 2-20,-3 1 5,3-2 24,-4 4-5,5-5 3,-5 0 211,3 0-126,-3 0 1,5 0 61,0 0 1,-4 0-108,0 0 0,-3 0 10,3 0 1,-3 0 65,3 0-1,-5 0 13,3 0-263,-5 0-56,5 0-5,-4 0 1,5 4-457,-2-1 197,-3 1-864,4-4 915,-5 0 0,-6 0 404,-5 0 0,-14 5 0,-9 1 0</inkml:trace>
  <inkml:trace contextRef="#ctx0" brushRef="#br2" timeOffset="23">9638 9535 7810,'5'-6'326,"-4"1"-256,9 5 0,-5-1 19,2-3-29,2 3-106,-7-4 159,7 5-141,-8 0 66,9 0 0,-8 0-35,6 0 62,-6 0-29,8 0 0,-4-1 37,5-2-34,-1 1 0,1-2-15,0 4 1,0-4 7,0 0 0,-2-1-3,-1 2 0,1 2 7,-2-3 0,-1 3 41,2 1-53,-1 0 0,0 0 3,0 0 0,-3-4-3,3 1 0,-3-1 25,3 4 2,-5 0-23,8 0 1,-5-1-41,2-3 0,3 3 37,-3-3 0,-1 3-96,1 1 86,0 0 0,3-1 0,-3-3 1,3 3 7,-3-2 1,-1 1-3,1 2-5,0 0 4,4 0-48,0 0 58,0 0-62,0 0 40,0 0 1,-4 0-25,0 0 1,-3 0 35,3 0 7,-5 0 36,8 0-58,-4 0 1,1 0 7,0 0 1,-3 0 15,3 0-50,-4 0 20,6 0-1,-3 0 0,1 0-1,1 0 1,-5 0-2,4 0 0,-3 0-10,3 0 12,0 0 1,4 0 102,0 0-95,0 0 0,0 0 21,0 0 0,-4 0-2,0 0 0,0 0 5,4 0 0,-4 0-13,1 0-8,-1 0 0,4 0-26,-1 0 1,-2 0 40,-1 0-29,0 0 1,4 0 11,0 0 1,-4 0-25,0 0 0,0 0 25,4 0 1,-4 0-1,1 0 0,-1 0-3,4 0 0,-1 0 0,1 0 32,0 0-32,0 0 1,0 0 26,0 0 1,-1 0-24,1 0 1,0 0 59,0 0 1,0 0-59,0 0 1,-4 0 16,0 0-23,0 0 1,4 0 5,0 0-13,0 0 0,0 0 15,-1 0 0,1 0-33,0 0 0,-4 0 26,0 0 0,1 0-12,2 0 0,1 0 9,0 0 1,-4 0 3,1 0 4,-1 0 1,4 0 13,-1 0-18,1 0 0,0 0-2,0 0 1,0 0-11,0 0 1,-4 0 11,0 0 1,1-3-2,7-1 0,-3 1-7,2 3 0,-2 0-7,-1 0 1,0 0 1,0 0 7,0 0 0,0 0-4,-1 0 0,1 0 4,0 0 0,0-2 1,0-1 1,-4 2-3,0-3 1,1 3 25,7 1 1,-3 0-25,2 0 0,-2-1 1,-1-3 1,1 3-7,3-3 1,-3 2 7,2-2 0,-2 3-16,-1-3 0,0 3 14,0 1 1,3-4-14,1 1 1,-1-1 9,-3 4 1,0-3-5,-1-1 1,3-1 0,1 2 1,-2 1 1,2-1 1,0-2 3,0 1 1,-2 0-5,3 0 0,-3 3 2,-2-3 1,1-1-1,0 2 0,-4-1-1,0 4 0,1-1 0,3-3 0,-1 3 0,1-3 0,0 2 0,0-2 0,0 3 0,0-2 0,-1-2 0,1 1 0,1-3 0,3 3 0,-3-3 0,2 4 0,-2-5 0,-1 5 0,0-2 0,0 1 0,-1 3 0,1-2 0,0-2 55,0 1-54,0-4 0,0 5 0,-1-4 1,1 3-2,0-3 1,0 5 3,0-2 1,0-1-10,-1 2 1,2-4 7,3 3 1,-3-3-10,2 3 1,-2-3 6,-1 3 1,0-3-7,0 3 1,0-4 3,-1 1 0,1 1 1,0-1 0,0 3 0,0-3 0,1 3 0,2-3 0,-5 3-18,1-3 1,-1 4 15,2-5 0,0 6 62,-1-2 0,-2-2-58,-1-1 1,0 1 64,4-1 1,-2 3-34,-1-3 1,1 3 5,-1-3 0,1 1-36,2-1 1,0-3 3,0 3 1,-1-1-12,1 0 0,0-1 22,0 2 0,-4-2-84,0 2 71,1-3 1,2 6-77,1-4 65,-5-1 1,4 6-3,-3-4 0,-1 3 5,1-3 1,1 0 1,2-3 0,1 3 0,-1-2-2,-3 1 0,3 0 27,-3 1 1,-1-3-25,1 3 1,0 1 21,4-1 1,-4 3-11,1-3-6,-1 0 0,2-4-7,-1 0 1,1 4-1,-1-1 1,-2 2-9,1-1 0,0-2 11,4 1 1,-2-1-38,-1-2 1,1 4 30,-2 0 1,3 1-92,1-2 0,-4 0 75,0 4 0,-1-1-6,2 2 1,-2 0 55,-3-4-51,-2 5 1,8-4 90,-6 2-94,1 3 43,1-9-16,1 4 1,5-3-41,0 2 1,-1-3 26,1 3 0,0-2-4,0 2 1,-2-3 10,-1 3 0,1 1-3,-1-1 0,-2 1 88,1-1 1,-4-2-26,5 6 120,-6-6-145,3 3 93,0-5-102,-4 1 0,4 2-13,-5 1 1,3 4-12,1-5 1,1 5-13,-2-4 1,0-1-67,4-3 0,-3 4 83,3 0 1,-4 0-16,5-4 0,-2 0 4,1 0 1,1 4 17,-4 0 62,4 0 195,-7-4-168,4 0 0,-1 0-65,-1 0 1,1 4-95,-4 0 102,5 0 1,1-4-130,5 0 0,-4 1 65,0 3 1,-3-2-58,3 1 1,-1-1 29,1-2 1,2 0 22,-6 0 1,4 4 96,-3 0-54,0 0 1,-4-4 82,0 0 0,0 4-58,0 0 1,0 3 10,0-3 0,0 3-61,0-3 1,0 0-3,0-4 1,0 0-1,0 0 0,5 0-13,2 1 1,-1-1-9,1 0 0,0 0-91,4 0 0,-4 0 88,0 1 1,-3 0-31,3 3 208,-4-3-168,1 4 1,-4-1 191,0 0-41,0 4-52,0-2-37,0 1 1,0 1 4,0-4 0,2 0-67,1-4 0,2 3 53,2-3 1,3 2-114,-3-5 0,-1 5 93,1 2 0,-4 0-39,0-4 1,2 4 65,-1 0 0,-1 3 4,-3-3 0,0 3 34,0-3-56,0 5 2,0-8 29,0 4-80,0-5 1,2 0 46,1 1 0,0 0-98,4 3 0,-1-3 66,1 3 1,3-3-9,-3-1 0,-1 4 16,1 0 0,-3 0 2,3-4 0,-3 1 5,3 3 0,-5-3-11,2 3 1,-3-6 26,-1-1 1,4-1 1,-1 4 1,1 0 4,-4 1 0,0-1-29,0 0 0,3 0-1,1 0 1,3 1-43,-3-1 1,1 1 44,-2 3-1,-1-3 1,4 5-10,-3-2 45,-2-2 0,5 6-39,-2-4 0,-2 5-35,6-2 1,-5 2 41,4-2 0,1 3 2,2-3 1,1-1 7,0 2 1,0-2-14,0 1 0,-3 2 6,3-5 0,-6 3-8,6-3 1,-3 3 5,3-3 1,-4 5 1,0-2 35,-4-2-11,6 5 1,-7-5 31,1 2-64,-2 3 13,4-4 1,1 2-24,5-1 0,0 0 23,0 4 0,0-3-11,-1-1 1,2-3 6,3 3 1,-3-3-1,2 3 1,-2-3-8,-1 4 1,0-2-5,0 1 35,0 3 0,-4-4-19,0 5 69,-5 0-57,3 0-21,-5 0 23,0-5-23,5 4 1,1-4-6,5 5 1,-4-3-5,0-1 1,1-1-85,2 2 0,1 1 76,0-1 52,-5 2-62,4-4 279,-9 4-97,4-4-64,-5 5-48,0 0-110,5 0 0,1 0 92,4 0 1,1-4-64,0 1 0,-4-1 47,0 4-31,1 0 1,-1-4 14,0 1 18,-4-1 17,1 4-9,1 0 0,-2 0 19,4 0 1,-4 0-29,5 0 0,-5 0 61,4 0 0,-3 0-39,3 0 22,0 0 1,4 0 0,0 0 7,0 0-44,0 0 0,-4 0 20,0 0-105,-4 0 89,1 0 1,-2 0-182,1 0 158,-2 0 0,9 0 10,-3 0 0,-1 0-13,2 0 1,-1 0 0,4 0 1,-1 0 32,1 0 1,-4 0-29,1 0 55,-1 5-49,4-4 1,-4 4 120,0-5-94,-4 0-49,1 0 0,-2 0 31,1 0 1,-2 1-56,3 3 69,2-3 1,0 4-2,5-5 0,0 1-34,0 3 1,1-3 12,2 2 0,-6-1-6,3-2 9,-2 0 1,0 1 36,-2 2-17,3-1-19,-9 3 0,5-4 66,-2 2-34,-3-1 0,8 4 16,-6-3-37,6-2 0,-3 4-29,4-5 0,1 1 29,0 3 1,-4-3-58,1 3 0,-2-2 8,1 2 0,1-2-46,-4 5 57,4-4 0,-5 6-8,4-1 1,-5-2 31,2 1 1,-2-1-20,2 1 1,-3 3 53,3-3 1,0-1-50,0 1 1,5-4 149,-2 0 0,2 2-78,2-1 0,0-1 77,0-3 1,0 4-88,-1-1 1,1 1-30,0-4 0,-4 4-134,1-1 202,-6 1-113,8 1 0,-8-3 61,5 5-216,-4-4 154,1 6-185,1-3 204,1 5 0,5 0-2,0 0 0,-4-4 24,0 0 1,-1-3-34,2 3 0,0-3 21,-4 3 0,3-3-18,-4 3 32,6 0 1,-7 3 40,6-3 13,-6 2-112,3-3 1,-2 5 41,1 0 0,0-4-27,-4 1 0,0-5 23,0 4 1,1-3 51,2 3-55,-1 0 1,6 4 2,-4 0 1,0-4 25,0 1 1,-2-1 11,6 4 0,-5-4-1,4 0 1,-4 0-19,0 4 1,0 0 51,0 0 1,-1 0-49,1-1 1,2 1 2,-1 0 1,1 0-2,-2 0 1,0 0-67,4-1 0,-4 0 46,5-3 1,-5 3-6,4-3 0,-3 1-9,3 0 0,0 1-7,4-1 1,-3 0-17,-1-1 1,0 3 22,4-3 0,0 3-5,-1 0 0,0 1 9,-3 0 1,3 0 24,-3 0 1,3 0-23,1-1 0,-1 1-3,1 0 1,1 0-6,3 0 1,-7 0 7,3-1 0,-3 1-28,3 0 0,0-4 26,0 0 1,-4 1-99,0 2 0,0 1 53,4 0 1,0-1 125,0-3 1,0 3-101,0-3 1,-1 2 41,1 2 1,0-1-31,0-3 1,3 3 5,1-3 0,-1 3-11,-3 0 0,0-2 17,0-1 0,0 0-50,-1 4 1,1-4 46,0 0 0,-4 1-93,0 2 0,-1-2 8,2-1 1,0 0-84,-4 4 136,4 0 0,-2 0-1,5-1 0,-4 1 65,0 0 1,1-4-79,2 0 1,1-1 89,0 2 0,-4 1-69,1-2 1,-1 2 69,4-2 0,-4 3-33,0-3 0,0 1 3,4 0 0,0 1-15,0-2 0,0 2-1,-1-2 0,0 3-10,-3-3 0,3 3 10,-3 0 0,3-2-36,1-1 0,-1 0 31,1 4 0,1-4-70,3 0 0,-3 1 60,2 2 1,-2-2-120,-1-1 0,0 0 65,0 4 0,1-4 45,2 0 0,-1 0 19,5 4 0,-4-3-46,0-1 0,2-1 100,-2 1 1,4 3-83,-3-3 1,-1-1 81,-3 1 1,1-3-43,2 3 0,-2-4 2,3 5 0,-3-5-63,-1 5 1,-4-5 13,0 4 1,0-3-23,4 3 0,0-4 40,0 0 1,0 2 55,-1-1 0,1 3-58,0-4 1,0 2 2,0-1 1,1-3-2,2 3 1,-2-3 17,3-1 0,-3 3 2,-1 1 1,-1 0-10,1-4 0,-4 1 10,1 3 1,-1-3-26,4 2-19,-1-1 1,1 1 28,0 1 1,0-1-100,0-3 1,-2 2 75,-1 1 1,1-2-10,-2 3 0,3-3 51,1-1 1,0 1-40,0 3 1,3-3 67,0 3 1,2-3-63,-1-1 0,-2 1 56,5 3 0,-5-3-41,1 3 1,2-3 18,-1-1 0,3 3-6,-4 1 0,2 0-51,-2-4 1,-2 3 48,3 1 1,0 1-4,0-2 1,3-1 7,-4 1 1,2-2-16,-2-1 1,-1 4 4,5 0 1,-4-1-4,0-3 1,2 1 11,-2 3 0,1-3-26,-5 3 0,1-3-1,0-1 0,0 0-16,0 0 0,0 4 28,-1-1 0,1 1 20,0-4 0,0 0-23,0 0 1,0 0 29,-1 0 1,2 0-29,3 0 1,-3 0-11,2 0 1,2 0-5,-2 0 1,1 0-2,-4 0 1,3 0 37,1 0 1,-1 0-21,-3 0 0,3 0 22,1 0 0,0 0-25,0 0 0,-3 3 28,2 1 0,-1 0-22,2-4 0,-3 0 20,2 0 1,-2 0-13,-1 0 0,-4 0 3,1 0 0,-1 0 5,4 0 1,0 0-10,-1 0 1,1 0 43,0 0 0,0 0-39,0 0 0,-4 0 19,0 0 1,0 0-13,4 0 0,0 0-85,0 0 1,0 0 79,-1 0 1,1 0-7,0 0 1,0 0 15,0 0 1,0 0-2,-1 0 0,-2 0 78,-1 0 1,-4 0-20,5 0-25,-6 0 1,4 3 9,-2 1 23,-3-1 47,4-3-1214,-5 0 616,0 5 1,-5-4 214,-2 3 1,1-3-474,-2-1 1,0 0 725,-6 0 0,-3 5 0,-5 1 0</inkml:trace>
  <inkml:trace contextRef="#ctx0" brushRef="#br1" timeOffset="24">15387 9297 7940,'11'0'816,"0"0"-585,0 0-67,-1 0-54,1 0 1,-3 0-50,-1 0 57,-5 0-141,8 0 1,-4 0 26,5 0 1,-4 0 54,0 0 1,0 0-124,4 0 1,-4 0 63,1 0 0,-1 0-36,4 0 1,-4 1 62,0 3 45,0-3 0,4 4-12,0-5 13,0 0 12,0 0 7,-1 0-63,1 0 0,0 0 14,0 0 0,-4 0-16,0 0 6,1 0 1,2 0-60,1 0 0,-4 0 28,1 0 0,-5 0-4,4 0 33,1 0-18,2 0 1,1 0 39,0 0-40,0 0 1,0 0-5,0 0 0,-1 0 7,1 0 0,0 0-32,0 0 1,0 0 13,0 0 0,-1 0-3,1 0 1,-4 0-29,1 0 37,-1 0 0,0 1-9,0 2 0,-3-1-4,3 1 7,-4-2 1,6-1 0,-2 0 0,-1 0 2,2 0-3,-1 0 0,4 0 0,-1 0 0,-2 0 2,-1 0 0,0 0 0,4 0 0,-4 0 2,0 0-4,-4 0 3,6 0-2,-7 0 1,6 2 1,-4 1 0,-1-2-1,2 4 0,-3-5 0,6 0 0,-1 0 0,4 0 0,0 0 0,-1 0 0,1 0 0,0 0 21,0 0 3,0 0 4,0 0 0,-1 0 3,1 0 1,0 0 80,0 0 0,3 0-59,1 0 0,3 0 70,-4 0 0,4 0-80,-3 0 0,3 0-17,-4 0 0,1 0 21,-5 0 0,1 0 3,0 0 1,0 0 50,0 0-58,0-5 1,-1 4-159,1-2 149,0 1 1,0 1-107,0-2 1,0 1 59,-1-1 0,5 2-2,-1 1 1,1 0 3,-5 0 0,5-2-11,-1-1 1,1 2 14,-4-3 0,-1 3 0,1 1 1,0 0 62,0 0 0,0 0-55,0 0 0,-4-4 84,0 1-60,0-1-5,4 4 0,0 0-20,0 0 1,0-4 0,-1 1 0,1-1-2,0 4 0,0-1-7,0-3 0,0 3 69,-1-2 0,-2 1-55,-1 2 1,0 0 102,4 0 0,-4-3-67,0-1 82,0 0-82,4 4-18,0 0 1,-4 0-17,1 0-30,-6 0-70,3 0 114,-5 0 2,5 0-17,-4 0-31,4 0-492,-5 0 0,-10-4 1,-2-2-1</inkml:trace>
  <inkml:trace contextRef="#ctx0" brushRef="#br2" timeOffset="25">8815 9622 7569,'0'-6'-312,"-1"1"180,-3 5 121,3 0-18,-4 0 348,5 0-185,5 0-36,-4 0 26,4 0-43,-5 0 35,5 0-85,-4 0 1,5 0 33,-2 0 0,-2 0 50,6 0 1,-6-1-18,2-3 1,2 3 46,1-3-121,-2 3 108,4 1-100,-8 0 32,9 0 0,-8 0-142,6 0 96,-6 0-181,8 0 176,-4 0 0,5 0-5,-1 0 1,-2 0 99,-1 0-93,0 0 1,4 0 8,0 0 1,-4 0-5,0 0 1,-3 0 23,3 0-27,0 0 1,0 0-3,1 0 0,-5 0-5,4 0 1,-3 0-2,3 0 52,0 0-45,4 0 1,0 0-35,0 0 0,-4 0 32,0 0 1,-3 0-16,3 0 0,0 0 24,4 0 1,-4 0-1,1 0 0,-5 0 4,5 0 0,-5 0 0,4 0 1,-3 0-19,3 0 0,-3 0 25,3 0-67,-5 0 50,8 0 0,-4 0-58,5 0 46,0 0 0,0 0-6,-1 0 1,1 0 6,0 0-8,0 0 0,0 0 9,-1 0 1,-2-4-3,-1 1 34,0-1-28,4 4 20,0 0 0,0 0-19,-1 0-7,1 0 0,0-3-19,0-1 6,0 0 0,0 4-22,-1 0 0,-2-3 31,-1-1 0,-4 0 101,5 4-100,-1 0 118,4-4-111,0 2 0,-1-2 29,1 4 1,-4 0 20,1 0-27,-1 0 0,4 0 4,-1 0 1,0-2-9,-3-1 1,3 2-34,-3-3 0,3-1 26,1 2 0,-4-1-49,0 4 0,0-4 33,4 1 0,0-2-61,0 1 1,-4 3 19,0-2 0,0 1-11,4 2 0,-4 0-356,1 0 1,-5 0 3,5 0 399,-6 0 0,8 0 0,-4 0 0</inkml:trace>
  <inkml:trace contextRef="#ctx0" brushRef="#br3" timeOffset="26">9411 8788 7200,'-6'0'796,"1"0"-498,5-5 163,0 4-26,0-4-19,0 5-10,0-5-95,0 4-126,0-4 1,-1 5 43,-3 0 130,3 0-243,-4 0 288,5 0-318,0 5-2,0-4 34,0 9-62,0-9 0,0 5 42,0-3 3,0-1 53,0 2-25,0 1 8,0-4-46,0 9 21,0-4-124,0 5 1,0 0 64,0 0 1,0-4-8,0 0-3,0 0 0,0 4-59,0 0 1,0-4 45,0 0 0,0 0 28,0 4-19,0 0 1,0 0 1,0 0 0,0 0 39,0-1 0,0 1-2,0 0 8,5 0 1,-4 0-40,3 0 1,-3-1-32,-1 1 1,1-1 6,3-3 0,-3 3-1,3-3 1,-3 3 35,-1 0 0,0 1-3,0 0 0,1-1 46,3-3 1,-3 2-56,2-1 0,-1 1-53,-2 2 0,0 0 55,0 0 0,0 0-28,0-1 0,0 1 29,0 0 1,1-1-84,2-3 54,-1 7-22,2-2 0,-4 5 22,0-2 0,0 0-4,0 0 1,0-1 78,0-3 0,0 1-68,0 2 1,0-1 34,0 1 0,0-2-26,0-1 0,0 1 44,0 2-90,0-2 0,0 4 26,0-5 1,0 0-63,0-1 73,0 1 0,0 0-2,0 0 0,0 0-12,0 0 0,0-1-30,0 1 28,0 0 1,0 0-10,0 0 1,0-4-1,0 0-7,0 0 1,0 4-98,0 0 1,0-4 97,0 0-109,0 1 0,0 2-6,0 1 110,0 0-21,0 0 0,0 0-1,0 0 0,0-4-46,0 0 2,0 0 58,0 4-24,0 0 17,0 0 1,0-4-26,0 0-141,0-4 131,0 6 24,0-3 0,0 1 2,0 1 1,2-5 0,1 4 0,-2-3-45,3 3 39,-3 1 1,-1-1 315,0 0-201,5-5 104,-4 8-83,9-9-94,-9 4 1,4-4-58,-5 3 98,0-3-139,0 4 113,0-5-565,5 0 160,-4 0-156,4 0 1,-4 0-827,3 0-491,2 0 1859,4 0 0,1-5 0,0-1 0</inkml:trace>
  <inkml:trace contextRef="#ctx0" brushRef="#br3" timeOffset="27">9432 10000 7569,'8'0'-95,"-1"0"-79,-5 0 472,3 0 397,0 0-515,-4 0 66,4 0 78,-5 0-164,5 0 115,-4 0-122,4 0-48,0 0 1,1 0 209,4 0-171,1 0 1,4 0-7,-1 0 1,0 0-37,-3 0 1,1 0 20,3 0 1,-3 0-48,2 0 0,2 0 45,-2 0 1,6-1-79,-2-3 0,-2 3 57,3-2 1,2 1-115,4 2 1,2 0 34,-2 0 1,-1-1-70,5-2 0,0 1 53,3-1 1,1 2 48,-1 1 1,1 0 5,-1 0 0,4-2-16,1-1 1,-1 1-34,-4-1 1,4 0 27,0 0 0,4 2-21,-4-3 1,4-1-21,-4 2 1,4-1-9,-4 4 1,0-4-37,-4 1 0,-3-2 64,0 1 1,-4 3-122,4-2 104,-5 1 3,-2-2 0,-3 2-28,-5-1 1,1 2 12,-4 1 26,0 0 71,-1 0-35,1 0 0,-4 0-47,1 0 0,-5 0 20,5 0-4,-6 0 14,3-5-201,0 4 113,-4-4-4,4 5-549,-5 0 581,0-5 0,-2 4-122,-1-3 54,2 3-5,-4-4 0,4 4-9,-3-3 0,3 2-89,-3-2 103,-2 3 0,0-5 8,-5 2 1,0 3 40,1-2 1,-2 0-32,-3 0 1,2 1 72,-5-1 1,5-2-66,-2 1 1,3 0 148,1 0 2,0 3-25,1-4 27,-1 0 256,5 4-83,1-4 89,0 0-122,4 4-271,-4-4 192,5 5-181,0 0 1,5 1 74,2 3 0,0-2 21,4 6 1,-2-5 93,5 5 0,3-5-120,1 4 1,2-3 18,2 3 1,0-4 6,-1 0 0,2 2-96,3-1 1,-7 0 99,2 0 0,-3-3-142,1 3 88,1 2 1,-8-1-3,2 2-32,-6-2 41,1 0-67,-8-4 63,4 8 0,-10-6 76,-2 4 0,-2-1-74,-2 1 1,-1 3-3,-3-3 1,2-1-19,-5 1 0,4-3-3,-4 3 0,3-3-56,-3 3 1,4-5 75,-4 2 1,4-2-181,0 2 1,6-3 91,0 3 0,5-3-695,-5-1 261,6 0-1323,-3 0 1832,5 0 0,5-5 0,1-1 0</inkml:trace>
  <inkml:trace contextRef="#ctx0" brushRef="#br2" timeOffset="28">8393 9773 7569,'0'-6'379,"0"-4"-220,0 9 162,0-4-77,0 0-61,0 4 1,-5-2-88,-2 6 0,-6 3 87,-2 5 1,-3 0-172,4 0 1,-4 3-5,3 0 0,1 1-60,3-4 0,0 3-78,0 1 1,1-1 81,-1-3 0,4-4-272,-1 0 217,6 1 1,-4-1-545,2 0 240,3-5-200,-4 8-54,5-9 661,0 4 0,5-5 0,1 0 0</inkml:trace>
  <inkml:trace contextRef="#ctx0" brushRef="#br2" timeOffset="29">8610 9762 7569,'10'0'0,"-2"-4"9,-1 1 1,-5-2 162,2 1 206,2 3-102,-5-9 288,4 9-169,-5-4-247,0 5-1,-5 0 0,-2 5-101,-8 3 1,2 2 35,-5 5 1,0-2-161,-4 5 1,1-1 29,-1 1 0,4 1 0,0-4 0,5 3-22,-2-4 0,1 1-129,3-5 1,-2 1-154,6 0 1,2-4 154,1 0 0,-1-3-714,2 3 612,-1-4 0,5 2-279,3-5 578,-3 0 0,9 0 0,-4 0 0</inkml:trace>
  <inkml:trace contextRef="#ctx0" brushRef="#br2" timeOffset="30">8826 9729 7580,'0'-6'1041,"0"-3"-620,0 8-145,0-4-112,0 5 1,-5 5-138,-2 2 1,-6 6 97,-2 2 1,-3 3-209,4-4 0,-2 4 65,2-4 1,2 2-277,-3-1 0,3-3 11,2 2 0,-1-2-129,0-1 0,4-4-650,-1 0 409,6 1 653,-3-2 0,10 3 0,1-3 0</inkml:trace>
  <inkml:trace contextRef="#ctx0" brushRef="#br2" timeOffset="31">9010 9719 7569,'6'0'-66,"-1"0"355,-5 0 321,0-5-244,0 4-12,0-4-226,-5 14 1,3-1-118,-5 6 1,-4 2-144,-4-2 99,1 1 0,2-1 10,-3 0 0,2 2-144,-5-1 0,5-3-155,-2 2 1,3 2 137,2-2 1,-4-3-536,4-4 208,-4 0 88,13 4 423,-4-5 0,5 4 0,0-4 0</inkml:trace>
  <inkml:trace contextRef="#ctx0" brushRef="#br2" timeOffset="32">9248 9729 7960,'-10'0'587,"-1"2"-279,0 1-177,0 3 1,1 5-197,3 0 1,-2 0 101,1 0 0,2-1-330,-1 1 1,1 0 184,-1 0 0,-2-4-836,6 0 520,-1 1 424,-1 2 0,4 1 0,-4 0 0</inkml:trace>
  <inkml:trace contextRef="#ctx0" brushRef="#br2" timeOffset="33">9313 9849 7569,'6'0'320,"-1"-2"-269,-5-1 198,0 2 383,0-4-405,-5 10 0,-1 1-62,-5 4 1,1 1 29,-1 0 0,0 0-335,0 0 0,2 0 153,1-1 1,0-2-14,4-1 0,-4 0 0,2 4 0</inkml:trace>
  <inkml:trace contextRef="#ctx0" brushRef="#br2" timeOffset="34">8101 9643 7323,'6'0'191,"-1"0"-102,-1 0-43,-2 0 1,4 0 20,-3 0-28,-2 0 0,5 0-8,-2 0 56,-3 0-1,4 0-26,0 0-31,-4 0 1,5 0 68,-2 0 7,-3 0 59,8 0-122,-3 0 1,2 0 22,-1 0-28,-5 0 0,4 0 13,-2 0-9,-3 0-52,4 0 79,0 0-94,-4 0-20,4 0-36,-5 0 98,5 0-65,-4 0 51,8 0-21,-7 0 18,7 0 0,-6 0 25,4 0 0,-4 0 12,5 0-15,-6 0 1,4 0-22,-2 0 18,-3 0-35,4 0 34,0 0-39,-4 0 25,4 0 0,-4 0-58,2 0 51,-1 0 1,4 1 1,-3 3 0,0-3 17,4 2 0,-4-1-17,5-2 0,-5 0 87,4 0 0,-3 0-78,3 0 1,-3 0 55,3 0-48,-4 0-8,6 0 0,-6 0 12,4 0-11,-5 5 1,4-4-7,-2 2 15,-3-1-35,9-2 23,-4 0 0,1 0-8,0 0 1,-3 0 0,3 0 0,-3 0-2,3 0 0,-4 0-1,5 0 1,-5 1-22,4 2 26,-4-1-11,6 2 9,-3-4-18,5 0 0,0 2 11,0 1 15,-5-2-11,4 4 47,-4-5 11,4 0 9,1 0-26,0 0 0,0 0-24,0 0 0,-4 0 3,0 0 1,-3 0 3,3 0 1,-3 0-38,3 0 0,-4 0 17,5 0 0,-5 0-11,4 0-16,-4 0 30,7 0 0,-6-1 31,4-3-33,1 3 102,-3-4 1,5 5-89,0 0 0,-4 0 70,0 0 0,-3-1-24,3-2 9,0 1 19,4-2-53,0 4 1,0 0-58,0 0 1,-4 0 75,0 0-160,0 0 140,4 0-785,0 0 751,-5 0 0,4 0 0,-4 0 0</inkml:trace>
  <inkml:trace contextRef="#ctx0" brushRef="#br1" timeOffset="35">9736 9145 7569,'0'-7'-918,"0"-1"761,0 6 230,0-3 115,0 0 178,0 4-294,0-4 376,0 5-375,0 5 1,0-2-46,0 4 0,-4-4 29,0 5 1,0-1-53,0 4 0,2-1 15,-6 1 1,1 1-5,-4 3 1,0-2-9,1 5 0,-1-5 35,0 2 0,0 0-107,0 0 0,2 3 87,1-4 1,-1 1-69,2-4 1,2-1 52,1 1 1,2 0-32,-2 0 0,3-4 18,-3 0 0,3 1-1,1 2 1,0-2-68,0-1 69,0 0-20,-5 4 1,4 0 18,-2-1 0,0-2-32,0-1 1,1-3 23,-1 3 1,1-4 5,2 5 1,0-5-9,0 4 34,0-4-3,0 6 1,-1-7-23,-2 1 0,1 0 34,-1 0-22,2-2-80,1 4 72,0 0-212,0-4-22,0 4 49,0-5 1,4 0 0,2 0 0</inkml:trace>
  <inkml:trace contextRef="#ctx0" brushRef="#br1" timeOffset="36">9952 9047 6615,'0'-6'71,"0"2"1,1 0 60,3 0 470,-3 1-103,4-2-417,-5 4 30,0-4 1,0 6-82,0 3 1,0 3 78,0 7 0,-5 0-157,-2 4 0,-6 3 14,-2 5 1,-4 2 87,1-2 1,1 4-123,-1-1 0,5-3 62,-2-1 0,3-2 22,2-1 1,0-2-14,3-2 0,-2 2-21,6-6 1,-1 2 0,4-2 1,-4-2 8,1 3 0,-1-7-46,4-1-216,0 0-464,0 4 539,0 0 0,0-4-250,0 1 163,-5-6-39,4 8 320,-4-9 0,1 4 0,2-5 0,-2 0 0,8-5 0,2-1 0</inkml:trace>
  <inkml:trace contextRef="#ctx0" brushRef="#br1" timeOffset="37">10255 8939 7569,'6'-5'0,"-2"-2"-496,-3-3 301,-1 0 44,0 4-150,0-4 223,0 9 68,0-9 0,-1 9 93,-3-3 1,3 3 44,-4 1 133,5 0 0,-3 1-175,-1 3 0,0-2 101,4 6 1,-1 0-77,-2 6 0,-3 0 85,-5 4 0,0 0-92,0 3 0,0 2-23,0 3 0,-3 1-30,0 6 1,-2-4 6,2-1 0,0 1-86,-4 4 0,1-1 64,-1 1 0,-1-2-80,5-2 1,-4-3 49,3-4 0,1 0-81,3-1 1,4-4 97,-1-2 0,2 0-92,-1 0 2,-2-1 0,6-3-133,-4 0 1,5-4-370,-2 0 204,3-4-140,1 1 267,0-4 1,0 0-1</inkml:trace>
  <inkml:trace contextRef="#ctx0" brushRef="#br1" timeOffset="38">10418 8788 7569,'1'-10'-557,"2"3"0,0-3 462,4 3 0,-3 1 143,3-1 1,-3 4 270,3 0-156,-5-3 0,4 4-61,-2-1 0,-3 0 64,3 0 164,2 2-151,-5-4 56,4 5-9,-5 0 0,0 5-86,0 2 0,-4 7-2,0 4 0,-8 6-74,2 2 0,-9 8 49,1 3 0,-2 2-108,-2 1 1,-3 6-159,0-3 0,0 4 7,3 0 1,4-6 63,0 2 1,5-3-145,-2-1 0,3-5 68,1-5 0,4-5-55,0 1 0,3-3 169,-3-4 0,5 1-111,-2-4 10,-2-1 1,5-3 327,-3 0 0,3-4-669,1 0 166,0-4 320,0 1 0,5-4 0,1 0 0</inkml:trace>
  <inkml:trace contextRef="#ctx0" brushRef="#br1" timeOffset="39">10807 8300 7569,'0'-10'-295,"-1"-1"-37,-2 0 0,1 4 71,-1-1 233,2 1 0,1 0 302,0 0-154,0 4 0,1-3 55,2 3 1,0 2-80,4-3 0,-3 3 75,3 1 0,-4 0-63,5 0 1,-5 0 79,5 0 0,-6 1-56,2 3 0,-3 2 46,-1 4 1,0 2 14,0 3 0,-1-2-18,-3 5 1,-2 5-33,-5 6 1,-3 7 29,-1 4 0,0 3-230,0 4 0,-2 2-222,-4 5 1,0-1 181,3-2 0,-2 2 40,2-3 1,-2 2-52,2-2 0,1 3-21,3-2 0,1-3-69,-5-1 0,1-3-10,-1 0 0,-1-6 84,4-2 0,0-6 162,0-1 0,3-5-110,-2 2 1,2-7 115,1-1 0,1-5-52,3 2 1,-1-3 44,4-2 1,0-2 417,4-1-556,0-5-156,0 8 0,5-9 71,2 3 0,-1-3-178,2-1 1,-1-5 363,4-2 0,-1-3 0,1-1 0</inkml:trace>
  <inkml:trace contextRef="#ctx0" brushRef="#br1" timeOffset="40">11176 7986 7569,'0'-10'0,"0"-1"0,0 3-51,0 1 0,1 1-131,2-1 283,-1-3 1,4 9 414,-3-2-234,-2-3-85,4 4-150,0-2 1,-4 5 57,3 2 0,-3 1-3,-1 7 0,0 0 51,0 10 1,-1 1-24,-3 10 0,-7 3-54,-7 9 0,-3 5-224,-5 5 0,14-26 0,0 1 69,-2 3-1,-1 1-157,1-2 0,0 0 0,-1 4 1,1 1 107,-1-1 1,1-1-1,1-1 1,1 0 62,-3 1 0,1 0 0,1 1 0,0 0 11,-1 0 0,0-1 1,1 0-1,2 0 15,-2-1 0,0-1 0,0 0 0,0 0 1,0-1 1,1-1-1,-3 4 1,-1 0-7,2-2 1,0 1 0,-1-1-1,0 1 112,0-4 0,1-1 1,-1 1-1,0-2-54,-11 16 1,2 2-23,6-9 1,-1-4-170,5-3 0,-1-6 116,4-1 0,2-2-111,1-6 0,2 0 460,3-7-629,2 3 638,1-9 0,9-1-663,6-8 367,4-6 0,-2-6 0,7-6 0,2 2 0,3 1 0,0 2 0</inkml:trace>
  <inkml:trace contextRef="#ctx0" brushRef="#br1" timeOffset="41">11652 7976 7569,'0'-17'-292,"0"2"1,0 3 369,0 1 1,0 4 618,0 0-243,0 0-243,0-4 0,0 4-41,0-1 1,0 5 183,0-4-202,0 4 95,0-2-332,0 5 1,0 5 96,0 2 0,-1 8 47,-3 3 0,-2 7 22,-5 4 0,-4 7-109,-3 4 0,-6 6-238,-2 0 1,11-18-1,0 1 267,1 0 1,-1 0 0,0 2 0,-1 0-98,0 2 1,0-1 0,1 0 0,-1-1 35,0 1 1,0 1 0,3 0 0,0 0-23,-4 3 1,1 0 0,1-1-1,0 0 13,-1-2 1,-1-1 0,3-2-1,0 0 39,-1-1 0,1 0 1,-12 21-259,-2-3 0,4-3 338,-2-5 1,7-1-39,1-6 1,5-1-17,-2-2 0,3-4-135,1-7 1,4-2 95,0-5 0,5 0 217,-2 0-581,3-5 253,1 3 0,7-5 154,0-4 0,0-1 0,3-5 0,2-6 0</inkml:trace>
  <inkml:trace contextRef="#ctx0" brushRef="#br1" timeOffset="42">11890 7921 7569,'0'-18'-147,"0"0"0,0 5-312,0-1 0,5 2 442,2 1 0,-2 0 387,-1 0 1,0 0 431,0 0-292,0 5-28,0-3-25,-2 8-430,2-4 1,-4 6 50,0 3 0,0 5 77,0 6 0,-4 9-6,-4 1 0,-5 5-35,-1 3 0,-6 5-23,2 5 1,-2 2-414,-2 5 0,-3 6 331,12-26 1,1 1 0,-1 1-1,-1 0-57,1 0 0,1 1 1,1-1-1,-1 1-73,0-1 1,-1 1 0,-2 1 0,-1 2 54,0 0 0,-1 0 0,0 0 1,-1 1-5,2-1 1,0 0 0,0-1 0,-1-1 27,1-3 0,0-1 1,-2 3-1,0 0 23,0-2 0,0 0 1,1 0-1,1-1-65,-13 24 1,5-4 164,-1-4 1,2-2-27,1-5 1,6-2-28,1-9 0,3-1-177,1-5 1,4-2 98,0-2 1,5-2-235,-2-6 0,3-2-125,1-1 649,0 0-240,7-7 0,0 0 0,0 0 0</inkml:trace>
  <inkml:trace contextRef="#ctx0" brushRef="#br1" timeOffset="43">12172 8030 7569,'3'-8'-359,"1"1"221,-1 5 81,2-8 112,1 4 0,1-3 112,1 1 1,-6 2 371,2 3-168,-3 2-155,-1-4 0,0 6-192,0 3 83,0 2 0,-5 14 90,-2 5 0,-8 10-73,-3 5 0,-2 7-75,-2 3 1,-1 4-162,11-25 1,-1 0 0,2 1 0,-1 0 68,0 3 1,-1-1 0,1 1 0,1-1 22,0 1 0,1-1 0,-1 0 0,0 0-122,0-1 0,0-1 0,2 1 1,0 0-86,-9 23 0,1 1-231,-1-8 0,3-1 285,4-7 0,1-5 80,3-5 0,-1-5 93,4 1 0,-3-5-91,3-2 1,-3-5-57,3 1 674,-4-2-678,2-1 1,-1-1 414,-1-3-725,6-2 117,-8-5 344,9 0 0,-4 0 0,1-5 0,-2-1 0</inkml:trace>
  <inkml:trace contextRef="#ctx0" brushRef="#br1" timeOffset="44">12464 8495 7569,'0'-15'0,"0"3"-255,0-3 198,0 3 136,0 6 264,0-4-170,0 4 1,0-1 578,0 0-398,0 5-223,0-3 0,-5 11-18,-2 5 0,-4 5-2,-3 10 1,-3 6 13,-5 8-259,-4 2 0,2 3 145,-5 1 1,5 0-18,-2 5 1,0-2-134,1 2 0,3 0 58,4-4 1,1 1-214,-1-1 1,1-3 122,3-1 0,2-2-36,-3-9 1,5-1 82,2-5 1,-1-7 35,1 3 1,4-8-83,0 1 0,-1-3 64,2-2 1,-1 1-352,4 0 639,-5-5-457,4-1 1,-3-5-32,8 0 306,-3 0 0,9-10 0,-4-2 0</inkml:trace>
  <inkml:trace contextRef="#ctx0" brushRef="#br1" timeOffset="45">12832 8625 7569,'0'-17'-10,"0"3"0,-1 5-49,-3 2 48,3 5 1,-4-2-30,5 8 1,-5 2 137,-2 5 0,0 6 25,-4 4 0,2 6 247,-10 5 1,1 7-172,-3 4 0,-1 5-294,0 6 0,11-25 1,0 0 65,-2 0 0,0 0 13,2 0 1,-1-1 0,-14 25-263,4-2 1,1-7 55,-1-4 0,5-9 55,3 2 1,3-9 9,4-2 1,-2-2 15,6-6 1,-1 1-10,4-4 1,-4-4-15,1 0 543,-1-4-662,4 6 0,7-9 283,1 1 0,-2-5 0,3-2 0,5 0 0</inkml:trace>
  <inkml:trace contextRef="#ctx0" brushRef="#br1" timeOffset="46">13059 8842 7569,'5'-11'-287,"-4"0"1,5 1 281,-2 3 582,-3 2-379,4 5 0,-5 6 105,0 5 0,-5 6-149,-2 8 1,-7 4 47,-4 7 0,-3 4-160,-1 7-828,1-3 877,-6 5-315,4-1 0,-3-9 140,4 1 1,6-6-226,1-5 0,-1 1 37,2-5 156,4-5-139,1-4 0,4-5-119,-2 0 149,2 0-166,5-5 391,0 3 0,-7-4 0</inkml:trace>
  <inkml:trace contextRef="#ctx0" brushRef="#br1" timeOffset="47">13341 9004 7569,'0'-6'-869,"0"0"1226,0 2 29,0 3-163,0-4 1,0 7-85,0 1 0,-5 3-122,-2 5 1,-3 5 98,-1 2 1,-1 7-28,-2 4 1,2 1 29,-3-1 0,3 6-168,2-3 1,-1-1-38,0-2 0,1-5-79,3 2 1,-1-5-115,4-3 1,-1 2 107,2-6 0,1-3-175,-1-4 0,2-3 346,1 3 0,4-5 0,2 3 0</inkml:trace>
  <inkml:trace contextRef="#ctx0" brushRef="#br1" timeOffset="48">13633 9112 7569,'0'-10'151,"0"-1"328,0 0-414,0 5 0,-1 6-13,-3 7 1,-2 4-24,-4 3 26,-6 8 1,0 2-126,-2 5 1,-2-4 84,2 4 1,2-4-149,2 4 1,2-5 59,1 2 0,4-4-224,-1 0 0,6-5 109,-2-3 0,3-2-498,1-1 686,0 0 0,5-5 0,1-1 0</inkml:trace>
  <inkml:trace contextRef="#ctx0" brushRef="#br1" timeOffset="49">13882 9210 7783,'0'-6'-494,"0"9"564,0 8 1,-1 4-27,-3-1 0,-2 4 188,-4 7 1,-5-1-81,1 5 0,-4-5-339,3 2 1,1 0 65,3-1 1,0-4-522,0-7-8,5 3 650,1-5 0,5 4 0,0-5 0</inkml:trace>
  <inkml:trace contextRef="#ctx0" brushRef="#br1" timeOffset="50">14196 9253 7569,'-6'0'90,"1"-5"1,5 5-95,0 0 0,-3 5 57,-1 6 1,-4 5 15,1 2 0,-4 2-81,-4 2 0,3-1-70,-2 1 0,-2-4 34,2 0 0,3-5-117,4 2 0,4-3-443,0-1 279,1-5 329,2 3 0,5-8 0,1 4 0</inkml:trace>
  <inkml:trace contextRef="#ctx0" brushRef="#br1" timeOffset="51">14521 9275 7569,'-10'5'-114,"3"2"84,2 7 50,1-2 0,1 5 84,-4-2 0,0-2-142,-4 5 1,1-1-72,3 1 0,-3 1 16,3-5 0,2 1-348,2-4 87,2-1 354,1 1 0,0 0 0,0 0 0</inkml:trace>
  <inkml:trace contextRef="#ctx0" brushRef="#br1" timeOffset="52">14846 9307 8370,'-1'9'-161,"-3"1"0,-1-1 162,-2 5 1,-6 3 20,2 1 0,-2 3-120,2 0 0,-2-3-122,2 0 0,-2-3-5,5 3 0,4-5 225,0 2 0,3-3 0,1-2 0</inkml:trace>
  <inkml:trace contextRef="#ctx0" brushRef="#br1" timeOffset="53">15138 9340 7569,'-11'0'0,"4"0"-49,0 0 1,4 1-69,0 3 0,-2 2 294,1 4-104,-4 1 0,2 1-24,-5 3 0,2-3-62,1 2 0,-1 2-115,2-2 1,1 4 67,-2-3 1,6-1 59,-2-3 0,-2 0 0,0 0 0</inkml:trace>
  <inkml:trace contextRef="#ctx0" brushRef="#br1" timeOffset="54">15311 9361 7569,'0'-6'1051,"0"2"-1011,0 13 1,-1-4-177,-2 9 108,-3-4 0,-2 9-311,1-4 1,0 3 211,-4-4 1,0 2-658,0-2 784,5-2 0,2 4 0,4-5 0</inkml:trace>
  <inkml:trace contextRef="#ctx0" brushRef="#br1" timeOffset="55">15550 9351 7898,'0'10'174,"-5"-2"-83,-2-1 0,1 1-103,-2 7 0,5-3 72,-5 2 0,2-2-385,-1-1 203,2 0 1,2 0-636,-1-1 387,1-4 370,3 4 0,4-4 0,2 5 0</inkml:trace>
  <inkml:trace contextRef="#ctx0" brushRef="#br1" timeOffset="56">15777 9394 8444,'-5'11'822,"0"0"-714,-2-1 1,-3 1-102,3 0 1,1 0-14,-1 0-159,5-1 0,-3 1-76,5 0 30,0 0-674,0 0 618,0-5 1,5-1 266,2-5 0,2 4 0,2 2 0</inkml:trace>
  <inkml:trace contextRef="#ctx0" brushRef="#br1" timeOffset="57">16134 9383 10418,'-6'1'532,"3"3"1,-3 2-546,-2 5 1,-1 1-259,-2 2 1,0-1-1501,0 5 1771,-4-4 0,-2 6 0,-5-3 0</inkml:trace>
  <inkml:trace contextRef="#ctx0" brushRef="#br1" timeOffset="58">16351 9524 8671,'7'0'440,"0"0"-318,-4 0 0,6 0-2,-2 0 1,3 0-107,1 0 83,0 0 1,4 0-43,3 0 0,3 0-114,1 0 1,-1-4-15,1 1-65,4-1 172,-3-1 0,8 4-12,-2-3 26,3-2 25,0 5 0,-2-7 15,3 4 1,2-1-20,8 2 1,4 0-99,0-4 0,1 3 101,-1-3 1,2 1-289,5-1 0,4-3 194,0 3 74,-1-2 0,2-6 1,-28 8 1,0 0-872,0-3 0,1 0 783,1 2 1,-1 0 0,1-3-1,-1-1-75,1-1 1,-1 0 62,3 2 1,0 0 0,-2-4 0,0-1-7,2 4 1,-1-1 0,-1 0 0,-1 1-117,-1 1 1,-1 0-1,0 1 1,-1-1 86,25-11 1,-1 0 15,-2 1 0,-4-5 117,-8 1-24,3 0 0,-8 3 125,2 1 1,1-5-57,0 1 1,-5-4 43,-3 4-127,0-5 1,-2 7-28,-1-2 0,-8 2 90,-4 1 0,-2 4-108,-1 0 562,-5 5-467,4-3 717,-9 5 0,4 4-580,-5 0 247,0 5-388,0-3 91,0 5-119,0-5 35,0 4-51,0-4 67,0 5-32,-5 0-97,4 0 92,-4 0-74,5 0 0,-1-4 61,-3 1-109,3-1 0,-5 4 15,2 0 1,2-3-25,-5-1-88,4 0 144,-6 4 0,3-3-59,-5-1 0,4 0 48,-1 4 0,1 0 38,-4 0 1,4 0-81,0 0 178,0 0-52,-4 0-9,0 0 1,4 0 201,0 0-141,4 0-48,-2 0-11,5 0 93,0 5 11,0-3 1,6 6-30,5-4 1,1-1 124,6-3 0,-1 0-63,1 0-113,3 0 0,-5 0 1,6 0 0,-4 0 29,0 0 0,-3 0 1,1 0 39,-7 0-57</inkml:trace>
  <inkml:trace contextRef="#ctx0" brushRef="#br1" timeOffset="59">18814 8744 12924,'-2'4'-156,"-5"10"-1619,0 1 825,-4-4 950,5-1 0,-4-4 0,4-1 0</inkml:trace>
  <inkml:trace contextRef="#ctx0" brushRef="#br2" timeOffset="60">7040 9556 7569,'-8'-3'-468,"1"-1"277,5 0 181,-3 4 204,0 0 129,-1-4 48,0 2-187,-3-2 0,6 4 192,-4 0-220,5 0 88,-3 0 98,5 0-250,0 4 0,0-1 153,0 4-211,0 0 1,5 4 68,2 0 0,2-4-39,2 0 1,5 1 7,2 2 1,2-2 10,2-1 0,1 0-25,2 4 0,3-2 29,4-1 1,2 1-37,2-1 1,-2 1 29,2 2 1,-3-1-102,0-3 1,-2 2 94,-2-1 1,1 1-158,-5 2 0,4-4 38,-3 1 0,2-2-64,-2 1 1,7 1 0,0-4 0,-2 3 59,-2-3 0,-4 0-12,4 0 0,-5-3 31,1 3 1,-5 1 34,-2-2-47,-5 1 18,7-4 0,-8 0 108,3 0 1,-7 0-54,0 0 1,-5 4 60,4-1-533,-4 1 300,2-4 1,-7 0-669,-1 0 1,-4 0 807,-8 0 0,-2-5 0,-4-1 0</inkml:trace>
  <inkml:trace contextRef="#ctx0" brushRef="#br2" timeOffset="61">7267 9470 7569,'0'-11'-771,"0"4"866,0-1 294,5 6 1,-4-4 138,3 2 196,-3 3-381,-1-4 23,0 1-206,0 2 109,0-2-260,0 4 121,-5 0 0,-1 3-63,-5 1 0,-4 4 63,-3-1 1,-4 3-188,-3 1 0,1 0 38,-5-1 1,3 1-69,-2 0 0,3 0-101,0 0 1,2-2 88,2-1 0,3 0 33,0-4 51,4-1 0,0-2 182,7 3-202,2-3 83,0 4 0,4-4-35,-3 3 152,3-3-104,1 9 1,4-8 85,-1 5 1,6-1 67,-2 2 0,3 1-94,0-2 1,1-1 63,0 2 0,3-1-58,1 4 1,3-2-4,-4-1 0,4 0 2,-3-4 0,-1 3-145,-3-4 1,0 5-204,0-5-457,0 1-1147,-1 1 1348,-4-4 1,-2 5 477,-8-3 0,-6-1 0,-7 2 0</inkml:trace>
  <inkml:trace contextRef="#ctx0" brushRef="#br2" timeOffset="62">4365 8127 7569,'0'-6'-561,"0"-4"1,0 8 574,0-5 1,0 3 583,0-3-364,0 5 0,0-4 468,0 2-206,0 3 55,-4-4-140,2 0-371,-2 4 1,2-3 105,-1 8 0,2 6-7,-3 4 0,3 2-20,1-2 1,0 3-69,0 5 0,0-2-2,0-2 1,3 3 20,1-3 0,3 1-96,-3-1 1,3 1 69,-3-4 0,3 3-115,-4-4 0,2 0 22,-1-3 1,-3-3-72,3-1 0,-2-1 35,2 1 1,-3 3-80,3-3 0,-3-1-360,-1 1 0,1-5-121,3 2-637,-3 2 1282,4-5 0,-5 9 0,0-4 0</inkml:trace>
  <inkml:trace contextRef="#ctx0" brushRef="#br2" timeOffset="63">4376 8279 7492,'5'-11'-142,"1"5"275,5 2 0,0 3 97,0 1 1,3-1 301,0-3 1,6 3-233,-2-3 0,-1 3-119,1 1 0,-2 0-214,2 0 66,3 0 1,-8-3-56,5-1 0,-5 0 120,2 4 0,-3 0-773,-1 0 334,0-4-863,-1 2 617,-4-2 587,-6 4 0,-6-5 0,-4-1 0</inkml:trace>
  <inkml:trace contextRef="#ctx0" brushRef="#br2" timeOffset="64">4344 8051 7569,'0'-6'313,"0"1"1,5 2-73,2-1 1,7-1 81,4 2 1,4 0-217,3-4-31,3 5 0,1-7-204,0 6 0,-5-4 155,1 3 1,-2 0-488,-2 4 1,0 0 271,-3 0 1,-1 0-394,-3 0 581,-7 0 0,8 0 0,-9 0 0</inkml:trace>
  <inkml:trace contextRef="#ctx0" brushRef="#br2" timeOffset="65">4885 8376 7569,'6'0'788,"-1"0"363,-5 0-763,0-5-235,0-1 0,0-5 23,0 1 0,0-1-8,0 0 0,0 0 0,0 0 1,0 1-34,0-1-92,0-5 1,0 0-110,0-2 0,0-2 49,0 2 0,0-6-57,0-1 0,4-1 23,-1 5 0,1-2-36,-4-2 0,0 3-34,0 0 0,1 1 75,3 2 1,-3 4 28,2 0 0,-1 7-14,-2 1 186,0 4-160,0-1 0,1 4-232,2 0 192,-1 0 0,6 4 69,-4 4 0,4 2-34,-1 5 1,-1-2 113,2 5 0,-1 0-47,4 4 0,-1 3-30,1 0 1,0 1 11,0-5 1,0 1-14,0 0 0,-1-1-50,1 1 0,0-2 58,0-2 1,0 2-79,-1-6 0,1 1 19,0-5 1,-4 1-72,1 0 0,-5-4-120,4 0 0,-4-3-90,0 3-80,-1-4 43,-2 1-89,0-4 432,-5 0 0,-6 0 0,-6 0 0</inkml:trace>
  <inkml:trace contextRef="#ctx0" brushRef="#br2" timeOffset="66">4874 8311 7569,'0'-11'665,"4"4"-440,-1 0 1,6 4-9,-2 0 0,3-2-75,1 1 0,4 0-110,3 0 1,3 2-424,0-6 287,1 6 1,0-3-378,-1 5 1,-3 0 480,0 0 0,0-5 0,4-1 0</inkml:trace>
  <inkml:trace contextRef="#ctx0" brushRef="#br2" timeOffset="67">5264 7997 7569,'-5'-17'0,"4"5"316,-3 5 0,3 0-16,1 1 408,0 1-404,0 5-155,5 5 0,-3 4 65,6 6 0,-6 4-18,2-1 1,0 3-216,0 0 46,0 6 1,-3-4-86,3 2 1,-3-2 77,2-2 1,2 1-94,-1 0 1,-1-4 37,-3 0 1,0-5-70,0 1 0,2-1 78,1-3 0,-2-2-83,3-1 171,-3-5-38,-1 3 1,1-5 64,3 0 246,-3 0-174,9 0 0,-4 0 47,5 0-59,-1 0 1,1 0-34,0 0 0,0 0-98,0 0 0,0 0 23,-1 0 0,5 0-6,-1 0 1,1-1-100,-4-3 0,3 3 65,0-3 0,5 2-185,-5-2 1,4 3 42,-4-2 0,1 0-303,-4 0 0,0 1-139,-1-1-899,1 2 734,-5 1 748,-1 0 0,-5 0 0,0 0 0</inkml:trace>
  <inkml:trace contextRef="#ctx0" brushRef="#br2" timeOffset="68">5816 7954 7569,'0'-11'-272,"0"0"0,0 0 343,0 1 1,0 2 251,0 1 0,4 4-44,-1-5 1,1 5 607,-4-5-509,0 6-218,0-3 1,-1 5-151,-3 0 1,2 0 64,-5 0 0,3 0-11,-3 0 1,-2 5 55,-5 2 0,2 3-209,-3 1 0,0 3 64,0 1 0,1-1-76,3-3 1,0 1-52,0 2 0,4-3 102,0 0 0,5 0 11,-2-4 43,3 3 0,2 0 47,3 1 1,-1-3-48,8-1 0,-3-4 88,7 5 0,2-5-69,1 4 0,2-3 102,2 3 1,0-4-88,-1 0 1,2 2-41,2-1 0,-5 3-32,1-4 0,-5 2 38,2-1 1,-5-2-72,2 6 0,-3-2 46,-2 1 1,-2 2 3,-1-1 0,-5-2-5,2 1 7,-3 0 0,-1 4 38,0 0 1,-5 0 81,-2-1 0,-7-2-48,-4-1 0,-3 0-41,-1 4 0,2-2-97,2-1 1,-2 0 101,1-4 0,4-1-176,0-3 0,3 0 43,2 0-864,4 0 507,-4 0 469,9 0 0,-4 0 0</inkml:trace>
  <inkml:trace contextRef="#ctx0" brushRef="#br2" timeOffset="69">6130 7954 7569,'-5'-11'38,"-2"0"0,2 0 192,2 1 257,2 4 175,1 1 0,0 4-23,0-3-259,0 3-126,0-4-173,0 15 1,0 2 67,0 9 0,0 1-47,0 0 1,0-1 5,0 1 1,0 1-121,0 2 1,1-2 6,2 2 0,-1-2 1,2 2-135,-4 0 0,0-3 78,0-4 1,0-5-30,0 2 0,4-3 0,0-1 53,-1 0 17,-3-1-16,0-4 1,4 0-15,-1-2 3,1-3 35,-4 4 1,1-5 4,3 0 1,-2 0 101,5 0 1,-3 0-102,3 0 0,1 0 101,2 0 0,1 0-83,0 0 0,1-1 50,2-3 1,0 3-53,4-3 0,-4 0-6,4 0 1,-1 0-8,1 4 0,1-1 29,-4-2 1,0 1-138,0-1 0,-3 2 65,2 1 0,-2 0-161,-1 0 0,-4 0-101,1 0-121,-1 0 0,0 0-535,0 0-333,-4-5 526,1 3 771,-8-2 0,-2 4 0,-5 0 0</inkml:trace>
  <inkml:trace contextRef="#ctx0" brushRef="#br2" timeOffset="70">6119 8160 7569,'0'-11'0,"2"1"407,1 3-151,3-3-64,5 9 0,0-4 271,0 5-331,0-5 0,3 4 138,0-2 0,6 1-101,-2 2 0,2-1-77,2-2 1,-4 1 40,0-1 1,-4 2-471,4 1 1,-4 0 6,0 0 1,-2-4-748,-1 0 427,0 1 0,-4 2 650,0-3 0,-4-2 0,1-5 0</inkml:trace>
  <inkml:trace contextRef="#ctx0" brushRef="#br2" timeOffset="71">6109 7900 7569,'10'-11'173,"6"0"43,2 0 1,6 4 640,1 0-536,5 4 0,-3-5-179,2 4 1,-3 0 33,-4 0 0,0 3-696,-1-3 212,-4 3 189,4 1 119,-9 5 0,-2 1 0,-5 5 0</inkml:trace>
  <inkml:trace contextRef="#ctx0" brushRef="#br2" timeOffset="72">4365 8723 7569,'0'-6'-835,"0"1"1239,5 5-150,-4 0 164,4 0-47,-5 0-193,5 0 0,-4 5 1,3 2 1,-3 2 8,-1 2 0,0 5 78,0 2 1,1 2-188,3 2 39,-3-5 1,5 3-121,-2-2 1,-2 3 89,5 0 0,-4 1-161,0 0 0,2-2 67,-1-2 0,1 2-37,-2-6 1,-2 4-5,3-4 1,1 1-119,-2-4 0,1-4-50,-4 0 1,1-3-285,3 3-432,-3-5 341,4 3 157,-5-5 0,-1 0 433,-3 0 0,-2 0 0,-5 0 0</inkml:trace>
  <inkml:trace contextRef="#ctx0" brushRef="#br2" timeOffset="73">4409 8820 7569,'0'-11'0,"0"4"217,0 0 0,0 4-134,0-1 476,0-1-258,5 4 0,-3-4 68,5 5-314,0 5 0,5-2 133,3 8 0,-2-3-25,5 7 1,-3 0-39,3 0 0,-2 4-91,2-1 0,3 3-57,-3 0 31,-2 1 17,4-5 1,-8 2-73,3-5 0,-2 5 30,1-5 0,-2 0-7,3-3 1,-3 0 65,-1 0 1,-2-4 44,-2 0 1,3-4 6,-3 0 17,-2-1 206,5-2-112,-9 0 5,4 0 1,-5-5-67,0-3 1,-2-1-102,-1-2 1,2-1 67,-3-2 1,-1 2-104,2-3 1,-1-2 30,4-1 1,0-1-5,0 1 1,-1-3-143,-3 3 1,3-6 28,-3-1 1,3 0-181,1 3 0,0 1 100,0-1 0,0 1-99,0 3 0,0 3 52,0 4 1,0 4-101,0-1 40,0 6-119,0-3 0,-1 5 72,-3 0 0,3 1-31,-2 3 0,1 0 56,2 7 1,0-3-180,0 6 0,2-2 466,1-1 0,-2 0 0,4 0 0</inkml:trace>
  <inkml:trace contextRef="#ctx0" brushRef="#br2" timeOffset="74">4907 8788 7569,'-6'-11'578,"1"5"-217,5-4-22,0 9 0,0-5 179,0 2 69,0 3-445,0-4 0,4 10-72,-1 2 0,4 3 72,-3 1 0,0 4-121,-4 3 0,3 3-98,1 1 73,-1-1 0,-3-3-177,0 0 140,0 0 1,2 4 25,1 0-29,-2-1 0,5-3 76,-2 0 0,-2-4-220,6 0 184,-6-2 13,8-1 0,-8-2-10,5-1 1,-3 0 11,3-4 0,0-1 4,4-3 1,0 0 96,0 0-102,0 0 0,3 0 17,1 0-45,-1 0 1,0 0 37,1 0 1,3-3-176,-4-1 1,1-1 5,-4 2 0,-1 0-113,1-4 0,0 5-209,0-2-353,0-2-639,-5 5 1463,-1-9 0,-10 9 0,-1-4 0</inkml:trace>
  <inkml:trace contextRef="#ctx0" brushRef="#br2" timeOffset="75">4928 8972 7569,'0'-11'446,"0"0"-243,10 5 1,-3-2-255,8 4 1,0-1 60,0 1 0,0 2 217,0-5 1,2 4-89,4 0 0,1 2-131,0 1 1,-4-4 15,0 0 1,-5 1-126,1 3 0,-2 0-217,-1 0-521,0 0-133,-5 0 972,-1 0 0,-5-5 0,0-1 0</inkml:trace>
  <inkml:trace contextRef="#ctx0" brushRef="#br2" timeOffset="76">4831 8733 7569,'22'-10'313,"-3"-1"-273,3 0 1,0 0 20,7 0 0,5 4 114,-5 0 1,1 3-63,-5-3 0,-6 5-308,3-2 0,-4 3 195,0 1 0,-2 5 0,-5 1 0</inkml:trace>
  <inkml:trace contextRef="#ctx0" brushRef="#br2" timeOffset="77">5470 8668 7569,'11'-9'-566,"-1"2"0,-2-3 307,-1 3 260,0 2 1,0-3 244,1 4-113,-6 0 0,3 3 96,-5-2 226,0 1-246,0-3 1,-1 5-74,-3 0 0,2 0 69,-6 0 1,1 2-80,-4 1 1,4 0 82,0 4 0,-2 0-52,-5 4 1,1 5 10,-5 2 0,3-2-59,-3 3 0,1 2-105,-1 4 1,-2 2-30,2-2 0,2-4 45,2 4 0,2-5-74,1 6 1,5-7 32,2-1 1,3-1-31,1 1 1,5-1-5,2-3 0,3-2-97,1 3 1,3-5 29,0-2 0,4 0 35,-3-4 1,4-1 91,-1-3 1,3 0-50,0 0 0,1 0 47,0 0 0,3-1-38,0-3 1,0 2 46,-3-5 0,0 1-1,-1-1 0,-4-3 8,-2 3 0,-5 1 15,-2-2 1,-4 5 80,-4-4 1,0 3-58,0-3 0,-4 3-37,-4-3 1,-1 5-33,-2-2 1,-5-1 41,-2 2 1,-2-1-289,-2 4 1,1 0 3,-1 0 0,4 0 5,0 0 1,8 0-10,-1 0 257,8 0 0,-7 0 0,4 0 0</inkml:trace>
  <inkml:trace contextRef="#ctx0" brushRef="#br2" timeOffset="78">5935 8614 7569,'-4'-11'504,"-3"1"-534,1 4 153,2 1 0,4 6 76,0 3 1,-4 3-67,0 7 1,0 3-75,0 5 0,2 1 140,-6 2 0,5 3-65,-4 4 0,3 1-219,-3-1 1,3-3-12,-3 0 1,3-4-100,-3 4 1,5-9-32,-2 2 0,2-8 16,-2 1 1,3-3-267,-3-1 28,3-5 448,1-1 0,0-5 0,0 0 0</inkml:trace>
  <inkml:trace contextRef="#ctx0" brushRef="#br2" timeOffset="79">5914 8625 7569,'-4'-17'563,"0"3"0,1 5-200,3 2-253,0 5 43,5 7 1,-3 3-94,5 10 0,0 0 231,4 4-131,0-1 1,0 6-123,0 2 0,1 1 96,2-1 1,-1 1-263,6-5 88,-6 0 1,4-3-65,-3 0-93,-2-1 1,4-4 19,-5-2 153,-1-3 1,1-3-98,0-2 1,0 2-571,0-6 230,-5 1-725,3-4 1186,-7 0 0,2 0 0,-4 0 0</inkml:trace>
  <inkml:trace contextRef="#ctx0" brushRef="#br2" timeOffset="80">5870 8917 7569,'0'-6'347,"5"-2"110,2 4 1,7-3-554,0 4 0,4-1 136,-3 4 1,3-4-425,-4 1 219,5-6 143,-2 8 1,5-5-575,-1 3 321,1 1 275,-5-2 0,3-1 0,-3-1 0</inkml:trace>
  <inkml:trace contextRef="#ctx0" brushRef="#br2" timeOffset="81">6293 8690 7569,'0'-12'81,"0"-2"0,0 5 526,0-2-407,0 3 1,1 2 364,2 2-404,-1 3-24,2 1 1,-4 3 39,0 4 0,0 1 19,0 10 1,0 0-12,0 4-55,0 4 0,0-2 130,0 5-274,0-5 1,0 4 0,0-5 179,0-1-296,0 2 1,2-12-1,0 2-321,2-2 271,-1-1 116,2 0 0,-3-4-266,6 0 147,-1-4 12,-1 1-698,-1-4 220,0 0 649,-4 0 0,8 0 0,-3 0 0</inkml:trace>
  <inkml:trace contextRef="#ctx0" brushRef="#br2" timeOffset="82">6119 8668 7569,'0'-15'0,"5"3"0,1-4 0,10 9 42,2 0 1,2 4-127,2 0 0,-4-2 501,0 1 1,0-1-152,4 2 1,3 2-33,0-3 0,1 3-908,-5 1 284,1 0 239,0 0 0,-4 0 151,0 0 0,-5 5 0,2 1 0</inkml:trace>
  <inkml:trace contextRef="#ctx0" brushRef="#br2" timeOffset="83">6661 8549 7569,'0'-7'92,"0"0"187,0 5 208,0-3-262,0 5 1,-4 1 97,0 3 0,1 3-95,3 7 0,0 3-52,0 5 0,0 3 19,0 0 0,0 4-219,0-4 0,0 4 71,0-4 1,3 1-146,1-5 0,1 0 38,-1-3 1,-2 1-72,5-4 0,-3-1-228,3-3 1,-5 0-50,2-1-615,2-4 334,-5 4 689,4-9 0,-10 4 0,-1-5 0</inkml:trace>
  <inkml:trace contextRef="#ctx0" brushRef="#br2" timeOffset="84">6758 8647 7569,'0'-17'0,"0"3"0,0 1 865,0 3-535,5 4 1,-3 1-196,6 5 1,-6 1 32,2 3 1,2 3-1,1 7 1,1 3-67,-1 5 0,3-1 81,-3 1 1,3 3-126,1 1 0,-4 0 56,0-1 0,-1-4-261,1 4 1,3-9 111,-3 2 1,-1-1-17,2-3 0,-2-3 26,1-4 1,1-3 62,-4 3 1,1-5 363,-2 2-301,-2-3 0,4-2 77,-5-3 0,4-2-39,-1-5 1,1 1-107,-4-1 1,0-5 85,0-2 1,0 1-123,0-1 1,0 0-10,0-3 1,0-2-77,0-3 1,0 4-192,0-4 0,1 0 131,3 1 0,1-4-125,2 3 1,1 1 73,-4 4 1,3 4 45,-3 2 1,1 1-94,-2 3-252,-2-2-113,4 7 148,-5 0 0,-1 2-481,-3 8 944,3 2 0,-8 5 0,3-1 0</inkml:trace>
  <inkml:trace contextRef="#ctx0" brushRef="#br2" timeOffset="85">7137 8549 7569,'0'-10'834,"0"-1"-394,5 5 240,1 1-312,0 0-185,-1 4 1,-4 2 45,3 10 0,-3 1-23,2 6 0,-1 1-132,-2 6-25,0-2 0,0 7-38,0-4 0,0 3 32,0-4 1,0 1-274,0 0 183,0-4 0,0 1-22,0-5-107,0-4 0,3 5 61,1-5 1,4-1 90,-1-5 0,3 0 41,1-4 0,0 0 0,0 0 0,-1-3 90,1 3 0,4-3-63,-1-1 0,2-3-41,-2-1 0,-2-1 36,3 1 1,0 3-249,0-2 0,-1-2-47,-3 1-473,0 1 124,0-2-132,-1 4-615,-4-9 1352,-1 9 0,-10-14 0,-1 3 0</inkml:trace>
  <inkml:trace contextRef="#ctx0" brushRef="#br2" timeOffset="86">7115 8798 7569,'0'-10'478,"5"0"-239,2 3 1,3 1-5,1 2 1,3 3-74,1-3 0,4-1 59,-1 2 0,-1-2-82,1 1 1,0 3-175,4-2 1,-4-2 73,0 1 0,-5 1-491,1 3 1,-2 0-452,-1 0-300,-5 0 1203,-1 0 0,0-5 0,1-1 0</inkml:trace>
  <inkml:trace contextRef="#ctx0" brushRef="#br2" timeOffset="87">7094 8560 7569,'14'-11'80,"1"1"0,9 4 89,1 2 0,5-1 464,3 1-425,-1 1 0,-3 3-237,0 0 0,-5-1 31,1-3 1,-7 3-3,-3-3 0,-3 8 0,-2 2 0</inkml:trace>
  <inkml:trace contextRef="#ctx0" brushRef="#br3" timeOffset="88">8545 7791 9741,'-6'5'220,"2"3"1,2-1-69,-2 4-23,3-3 1,-8 9-34,6-3 1,-4 3-8,3 5 1,-3-4 20,3 0 0,-1-4-13,2 4 0,1-1-50,-1 1-24,2 3 1,1-5-64,0 6 1,0-1 28,0-3 0,0 2-82,0-2 35,0 3 0,0-3 51,0 0 0,0-4-113,0 4 0,0-5 77,0 2 0,0-3 5,0-1 0,0 0-25,0-1 48,0-4 1,0 4-24,0-3 1,1 2 8,2-2 0,0 1-7,4-4 17,0 4 0,4-7 1,0 3 1,0-3 2,0-1 0,-1 0-231,1 0-44,0 0 1,0 0-127,0 0 260,-5 0 0,2-1-1095,-4-3 1251,-1 3 0,-3-8 0,0 3 0</inkml:trace>
  <inkml:trace contextRef="#ctx0" brushRef="#br3" timeOffset="89">8425 8170 7569,'2'-9'223,"1"2"1,0-2-12,4 6 1,-1-2-1,1 1 0,3 3 3,-3-3 1,3-1 11,0 2 0,0-2-111,-3 1-241,8 3 1,-4-5-1173,7 3 685,-3 1 612,-4-2 0,5-1 0,1-1 0</inkml:trace>
  <inkml:trace contextRef="#ctx0" brushRef="#br3" timeOffset="90">8783 7976 7569,'0'-11'257,"0"0"1,0 0-116,0 0 86,0 5 1,1-3 112,3 1 1,-3 2-215,2-1 0,2 4 0,-1-5 1,-1 5 28,-3-5-45,5 6-262,-4-3 128,4 5-138,-5 0 0,4 1 99,-1 3 1,1-2 21,-4 6 1,4-1-12,-1 4 0,5 0 9,-5-1 1,4 1-8,-3 0 40,4 0 0,-5 0 76,4 0 0,-1-4-70,1 0 0,3-3 135,-3 3-59,3-5 0,-3 3 75,0-5-62,0 0 1,4 0 90,0 0 10,0 0 1,0-4-141,-1 1 7,1-6 0,-1 3-79,-3-4 0,3 2 94,-3 1 0,-2 0-276,-2-4 145,3 0 1,-3 0-698,4 1 298,-5-1-314,3 0-183,-5 5 649,0 1 1,-5 15-1,-1 2 1</inkml:trace>
  <inkml:trace contextRef="#ctx0" brushRef="#br3" timeOffset="91">8837 8225 7569,'-10'-2'43,"3"-1"-45,2 2 173,0-4 0,4 4 57,-2-3 1,1 2 5,2-6 0,0 5 211,0-5-168,0 6 1,0-8-71,0 9-221,5-8 4,1 7 16,5-2 0,-4 4-145,1 0 1,-1 0 84,4 0 1,-4 1 0,0 2-110,1 5 0,2-2 103,1 1 1,0-4 19,0 5 1,-1-5-4,1 5 24,0-6 0,0 8 0,0-9 0,-1 2 1,-2-1 154,-1-2-148,0 0 51,4 0 0,-4-4-33,0 0 0,-4 0-169,0 0 0,0 2 58,0-6 0,-1 5-564,1-5-47,-2 6 716,4-8 0,-4 4 0,4-4 0</inkml:trace>
  <inkml:trace contextRef="#ctx0" brushRef="#br3" timeOffset="92">9335 7867 7569,'-5'-6'1,"-2"3"105,2-3 201,-5 4-198,4-2 1,-1 8 13,0 4 0,1 5 32,-1 1 0,-3 6-73,3-2-45,2 2 1,-3 5 71,4 1 0,-3-1-94,3-4 1,1 5-39,3-1 0,0 0-34,0-3 1,0 0-361,0-1 301,0-4 0,4-1-44,4-5 0,-2-4 87,1 0 1,0-5 122,4 2 0,1-4-64,2-4 1,0-2 92,4-4 1,-4-2-59,4-3 0,-1 2 117,1-5 0,-2 1 22,-5-1 1,2-1 41,-2 4 1,1-4-167,-9 1 0,1-1 42,-4 1 0,-1-3-329,-3 3 156,-2-2 1,-6 2-34,-2 0 0,0 4-136,-4 0 0,4 6 135,-4 0 0,3 6 2,-3-2 1,5 8-33,-1 3 159,6 3 0,-1 1 0,3-1 0</inkml:trace>
  <inkml:trace contextRef="#ctx0" brushRef="#br3" timeOffset="93">9551 8279 6916,'0'0'0</inkml:trace>
  <inkml:trace contextRef="#ctx0" brushRef="#br3" timeOffset="94">9844 7781 7569,'-5'-6'-170,"-1"1"1,-4 6 438,3 3-113,-2 2 0,3 6-114,-5 2 0,0 3-1,0 5 0,0-1 20,0 1 0,2 1 5,2 2 0,-3-2-81,3 2 1,2 2 82,1-2 0,-1 0-179,2-3 1,-1-4 10,4 0 0,0-5-45,0 2 1,4-3 11,-1-2 90,6-4 1,-3 3 58,5-6 0,-4 1-83,0-4 123,0 0-75,4-5 1,0 3 51,0-5 0,-4-1 102,0-2 0,-3-1 45,3 0-81,-4 0 0,1 0-55,-4 0 1,-3 1 11,-1-1 0,-8 1-60,1 3 1,-3-1 50,-1 4 1,2 0-252,-5 4 1,4 2 74,-4 1 1,6 3-58,1 5 1,1 0-80,7 0 265,-1-1 0,4 1 0,0 0 0</inkml:trace>
  <inkml:trace contextRef="#ctx0" brushRef="#br3" timeOffset="95">9952 7791 7569,'0'-7'-172,"0"0"360,0 5 359,0-8-270,0 9-198,-5-4 1,4 10 24,-3 2 1,3 3 10,1 0 1,0 5-73,0-1 32,0 6 0,-3-4-45,-1 6 0,0 0-103,4-1 1,-4 1 14,-4 0 1,2-2-123,-1-2 0,5 1-9,-2-4 98,3-1 0,-3-3 30,1 0 27,-1 0 0,4-4 81,0 0-75,0-4 0,1 1 19,3-4 1,-2 0 28,6 0-88,-1 0 0,4 0-295,-1 0 41,1 0-522,0-4 844,0 2 0,0-7 0,0 3 0</inkml:trace>
  <inkml:trace contextRef="#ctx0" brushRef="#br3" timeOffset="96">10006 8040 7757,'0'-6'1647,"0"2"-1673,-5 8 31,4 2 1,-4 9-56,5-1 1,0 4 143,0-3 1,0 4-148,0-1 0,-1 1 102,-2-1 0,1 3-417,-1-3 0,2-1 162,1 1 1,0-5-302,0 1 1,0-5 3,0-2 503,0-4 0,-5 1 0,-1-4 0</inkml:trace>
  <inkml:trace contextRef="#ctx0" brushRef="#br3" timeOffset="97">10114 7781 7569,'0'-11'-87,"0"4"-176,0-1 247,0 6 596,0-3-348,-4 5 0,2 5-46,-1 2-104,2 3 0,1 4 37,0 1 0,0 4 14,0-1 0,1 2-132,2 2-4,-1-5 1,2 2 34,-4-4 0,0 3-117,0-4 1,2-1-119,1-5 84,-1 1 3,2-8 50,-4 4 100,0-5-20,5 0 168,-4 0-176,9 0 14,-9 0 25,9 0-51,-4 0 1,1 1 8,0 3 0,-1-2-25,1 6 0,2-5-48,-6 4 40,6 1 0,-7 5-63,6-2 76,-6 7-9,3-6-49,-5 5 1,0-2-8,0-4 1,-1 0-4,-3 0 1,-2-4 43,-5 0 1,0-3-123,0 3 1,1-3 68,-1 3 1,0-5-240,0 2 1,0-3 332,0-1 0,-4 0 0,-2 0 0</inkml:trace>
  <inkml:trace contextRef="#ctx0" brushRef="#br3" timeOffset="98">10082 7759 7569,'0'-11'0,"0"4"806,0 0-311,5 4-229,1-6 0,5 7 232,-1-1-361,6 2 1,1 1-7,5 0 1,0 0 74,4 0 1,0 0-342,3 0 119,2 0 0,-8 0-231,2 0 1,-6 0 246,-5 0 0,3 4 0,0 3 0</inkml:trace>
  <inkml:trace contextRef="#ctx0" brushRef="#br1" timeOffset="99">19263 7900 7569,'6'-5'-234,"0"3"-3,-2-6 0,-2 5 341,5-5-32,-4 6 0,5-4 161,-4 2 0,0 2 80,-4-5 77,0 4-170,0-1 1247,0 4-1380,0 4 30,0 2 1,0 9 63,0-1 1,3 7-33,1 0 0,3 1-148,-3 3 109,4 3 1,-3-5-3,2 2 1,1 2-73,-4-2 1,1 0-1,-2-3 1,0-5-157,4-3 0,-5 2-226,2-2 264,2 1 1,-3-6-496,4-2 234,-5 3-383,3-4 223,-5 0-154,0-1 116,0-5 541,-5 0 0,-1 0 0,-5 0 0</inkml:trace>
  <inkml:trace contextRef="#ctx0" brushRef="#br1" timeOffset="100">19263 8127 7569,'6'-5'66,"4"4"-36,-3-3 1,3 0 240,1 0 1,4-1 426,3 2 0,4-3-137,3-5-361,-2 5 0,12-4-57,-3 3 0,3-3-70,-2-1 1,-6 2-412,-1 2 0,-5 1 119,-3 2-1087,3 3 988,-9-4 1,-3 5 317,-9 0 0,-9 0 0,-8 0 0</inkml:trace>
  <inkml:trace contextRef="#ctx0" brushRef="#br1" timeOffset="101">19285 7824 7569,'12'-17'0,"4"1"0,-6 6 0,2-1 0,6 0 0,3 5 858,1 2-361,2 3-242,-8 1 1,7-3-141,3-1-56,-4 0 0,6 4-557,-3 0 1,-2 2 157,2 1 340,-2-2 0,4 9 0,0-4 0</inkml:trace>
  <inkml:trace contextRef="#ctx0" brushRef="#br1" timeOffset="102">19870 7748 7569,'0'-6'136,"0"1"1,0 7 285,0 1 1,-2 4 142,-1 8-428,1 2 1,-6 6-21,4 2 0,-4 2-77,1 6 0,1 1-165,-1 2 1,3-3 124,-3 3 0,4-3-4,0-4 1,2 1 30,1-5 0,3-1-177,1-6 0,1 2 4,-2-6 1,-2 0-51,3-3 1,1-4-222,-2 1 40,1-6 1,-3 6-616,3-4 992,-3 0 0,9-9 0,-4-1 0</inkml:trace>
  <inkml:trace contextRef="#ctx0" brushRef="#br1" timeOffset="103">19913 7813 7569,'-6'-17'0,"-3"2"-88,6 4-141,-1 5 410,4-4 633,0 9-561,0-4 1,0 6 79,0 3 1,5 3-154,2 8 0,2 5 64,-2 5 0,4 5-229,-1-1-8,1 3 1,5 0 17,-5 1 1,0-2-112,-1-2 0,5 1-333,-1-5 288,1 0 0,-1-7 0,1 0 0,-1-4-63,-3 0 0,0-3-273,0-4-374,-5 3 841,3-4 0,-3 5 0,5-1 0</inkml:trace>
  <inkml:trace contextRef="#ctx0" brushRef="#br1" timeOffset="104">19794 8160 7569,'0'-11'162,"3"4"151,1-1 0,4 5-268,0-5 24,1 6 11,7-3 0,-3 4 263,5-3-206,0 3 1,1-7-405,3 4 1,-3-1 204,7 2 0,-4 2-904,0-3 966,0 3 0,-1-4 0,1-1 0</inkml:trace>
  <inkml:trace contextRef="#ctx0" brushRef="#br1" timeOffset="105">20238 7759 7569,'0'-6'-87,"0"-4"1,1 10-196,2 0 0,-1 5 1006,1 6-476,-2 0 1,3 4 316,0 4-375,4 6 0,-6 1-58,6 3 0,-6 2-35,2-2 0,-3-1-58,-1 1 0,4-4-68,-1 4 1,1-6 144,-4-2 1,0 0-154,0-7 0,0 1 12,0-4 56,0-1 0,0-2 83,0-1-64,0-5 0,1 3 147,3-5-84,-3 0 0,5 0 85,-3 0-91,3 0 0,5-1-59,0-3 0,0 2-10,0-5 0,0 3-161,-1-3 56,1 4 0,4-1-225,-1 4 0,1 0 128,-5 0 0,1 0-837,0 0 658,0 0 0,0 0-85,-1 0 428,1 0 0,-5 0 0,-1 0 0</inkml:trace>
  <inkml:trace contextRef="#ctx0" brushRef="#br1" timeOffset="106">20822 7759 7569,'-6'-17'0,"1"2"471,5 4-144,0 5-201,0 1 1,-1 1-209,-2 1 1,0-1 141,-4 4 0,-1 0-42,-7 0 0,-2 5 6,-4 2 1,-1 1-145,0 0 0,1 5 123,-1-2 1,0 2-80,1-2 0,3 0-8,0-1 25,4 1 0,-5 0 251,5 0-161,-1 0 109,9 0-116,1-1 1,5-2 62,0-1 0,5-4 7,3 5 1,6-6 6,4 2 0,4 1 7,3-2 0,-1 4 7,5-3-58,-5 4 1,4-5-5,-3 4 1,-2-3-7,2 3 0,-2-4-79,-2 5 0,-3-2 61,1 1 1,-7 3-96,-2-3 1,-2-1 54,-5 1 0,-3 0-51,0 4 0,-6 1 2,-8 2 1,-7 0-40,-4 4 1,-5-5 49,1 1 0,-6 2-68,-1-2 1,1 1-148,6-4 0,3-4 58,4 0 1,5-4-195,3 0 1,6-2 399,0-1 0,6 0 0,-3 0 0</inkml:trace>
  <inkml:trace contextRef="#ctx0" brushRef="#br1" timeOffset="107">20974 7694 7569,'-5'-11'89,"-2"0"1,2 4 163,1 0-97,3 5 1,1-2 264,0 8 1,0 2 269,0 4-450,0 1 1,0 5 27,0 2 1,0 4 0,0 3-205,5-2 0,-4 8-44,3-2 0,1-2-52,-2 2 1,1-3-188,-4 2 1,3-5 57,1-1 0,1-5-89,-2-6 0,2-1-31,3 1 232,1-5 0,-3 3-61,5-6 244,0 1-179,4-4 1,-3 0 110,3 0-93,-3 0 1,2 0-17,1 0 1,-1-4 7,-3 1 1,4-2-51,-1 1 0,-1 2-175,-6-5 1,3 4-534,-3 0 516,-2-3 1,0 3 275,-5-4 0,0 0 0,0-4 0</inkml:trace>
  <inkml:trace contextRef="#ctx0" brushRef="#br1" timeOffset="108">20952 7900 7569,'0'-11'126,"1"4"32,3-1 0,2 5 651,5-4-474,-5 4 0,3-3-30,-1 3 1,6 0-94,4-4 1,3 3-530,0-3 231,6 5 0,-4-4-243,2 2 1,-3 3-926,-4-3 1254,-3 3 0,-4 1 0,0 0 0</inkml:trace>
  <inkml:trace contextRef="#ctx0" brushRef="#br1" timeOffset="109">20898 7662 7569,'16'-16'221,"2"-2"1,7 2 357,4 2 0,3 2-298,4 1 1,-1 0-180,5 0 0,-5 0-108,1 1 0,-4 4-268,-3 2 1,-2 3 273,-6 1 0,-4 9 0,-1 3 0</inkml:trace>
  <inkml:trace contextRef="#ctx0" brushRef="#br1" timeOffset="110">19447 8495 8195,'-5'11'364,"4"3"-133,-2 1 1,-2 8 108,1-2 0,-3 7-161,3-3-101,1 10 0,3-9-50,0 6 1,0-3 39,0 0 1,0 1-1,1-5-85,3-1 0,0-1 14,4-1 1,1-6-27,-2-1 1,2-2-79,-2 2 22,3-8 1,-8 7 11,5-7 1,-4-1-365,0 2-653,-1-6 745,-2 3 1,-2-5 344,-1 0 0,-3 0 0,-5 0 0</inkml:trace>
  <inkml:trace contextRef="#ctx0" brushRef="#br1" timeOffset="111">19285 8528 7569,'11'-15'151,"0"1"1,-1-1 318,1 5 1,5 0-225,2 3 1,2 2-53,2 5 0,1-4-32,2 1 0,-1-1-23,5 4 1,-1 0-31,1 0 1,-2 0-102,-2 0 1,-5 1-91,1 3 69,-6 2 1,0 4-290,-4-3 1,-5 6 133,-2-2 1,-8 3-1,-4 1-193,-5 3 0,-9-1 118,-7 1 1,-2-2-19,-2 3 1,-3 1-161,0-2 223,0-2 1,7-1-16,0-4 1,6 0-118,2 0 330,4-5 0,6 3 0,0-3 0</inkml:trace>
  <inkml:trace contextRef="#ctx0" brushRef="#br1" timeOffset="112">19859 8571 7569,'-14'-10'186,"4"3"-129,6 2 46,-1 5 1,0 2 85,-2 1 1,-2 3-23,-2 5 0,-5 1 183,-2 2 0,1 5-197,-1 6 1,4-1-57,-4 5 0,6-4-226,1 4 97,5 0 1,6 0 96,0-1-355,0-3 192,0 1 1,5-6-76,2-2 87,7-2 0,0-6 40,4-3 0,0 1 12,3-4 0,5 0 8,-1-4 0,5-5 102,-1-2 1,-2-4-62,2-4 1,-5 2 56,2-5 0,-4 4-30,0-4 1,-6 0-16,-5-4 1,-2 0-7,-5 1 0,-2-5-36,-5 1 0,-3-1-69,-5 0 1,-4 0-7,1-3 0,-9 4-149,1 7 1,-3-2 4,0 6 1,2 1-163,-2 6 0,-2 2-239,2 5 635,5 0 0,4 9 0,5 3 0</inkml:trace>
  <inkml:trace contextRef="#ctx0" brushRef="#br1" timeOffset="113">20324 8495 7569,'-6'-5'-178,"1"3"-49,5-5 1,0 3 344,0-3 784,0 5-291,0-3 241,0 5-751,-4 0 1,-4 3-40,-6 1 1,-3 4-111,-5 0 0,4 5-19,0 1 1,4 2 112,-4-2 0,5 0-150,-2 4 26,8-5 1,-1 6 47,4-4 0,0 3-110,4-4 0,0 0 43,0-3 86,0 0 0,6 0-11,5 0 0,1-4 2,6 0 0,0-1-7,4 1 0,0-1 3,-1-2 1,1-2-60,0 6 1,-4-6 54,0 2 1,-5 2 64,1 1 1,-2-1-36,-1 1 1,-5-3 0,-2 3 1,-3 0-12,-1 4 1,-6-1 1,-5-3 1,-6 5 31,-8-5 1,-3 9-28,-4-5 1,-2 3-235,-2 0 115,2-2 0,-4 4 104,2-5 16,2-5 0,-3 4 0,4-4 0</inkml:trace>
  <inkml:trace contextRef="#ctx0" brushRef="#br1" timeOffset="114">20541 8474 7569,'6'0'-764,"-1"-5"1428,-5-1-90,0 0 65,0 1-162,0 5 1,-2 5-314,-1 2 1,2 7-36,-3 4 1,3 6-84,1 2 0,0 4-62,0-1 35,0-3 1,0 5 115,0-2-145,5-2 17,1-1 1,4-4-186,1 0 1,0-2 102,0-2 1,0-2-357,0-5 299,-1-1 0,-2 0-168,-1-3 1,-5 3-677,2-3 976,-3-2 0,-1 4 0,0-3 0</inkml:trace>
  <inkml:trace contextRef="#ctx0" brushRef="#br1" timeOffset="115">20822 8528 7569,'0'-11'188,"0"0"467,0 0-424,0 5-268,0 1 415,0 15-181,0-3 0,0 14 0,0-3 0,0 6 6,0 1 1,1 4-214,3-4 0,-2 5 80,6-1 0,-2-2-76,1-2 0,3-3 86,-3-4 1,-1 1-293,1-5 0,-1 1-108,1-4 0,-2-4-232,-5 0 0,4-3 552,-1 3 0,-4-5 0,-5 3 0</inkml:trace>
  <inkml:trace contextRef="#ctx0" brushRef="#br1" timeOffset="116">20606 8517 7569,'17'-15'0,"-3"1"0,3 8 186,1-5 1,7 8-75,-2-2 1,7 5 175,-5 0 0,2 0-183,-2 0 0,-1 0-135,5 0 1,-4 0 110,4 0 0,-1 0-6,1 0 1,-2-1-114,-1-3 14,-4 3 1,1-4-133,-5 5 1,-4-4 63,0 1 0,-6-1-30,0 4-71,-6-5 239,3 4 198,-5-4-72,0 5 0,0 5-24,0 2-51,0 3 0,0 2 24,0 2 1,0 3 73,0 5 1,0 0 166,0-1-189,0 1 1,0 3-28,0 0 1,4 2-30,-1-2 1,1-2-12,-4 2 0,0-6-1,0-1 1,0-4-133,0 0 140,5-2 84,-4-1-354,8 0 94,-7 0 0,6-4-1239,-4 0 985,-1-4 0,-3 3 317,0-3 0,0-2 0,0 4 0</inkml:trace>
  <inkml:trace contextRef="#ctx0" brushRef="#br1" timeOffset="117">21320 8452 7569,'0'-11'733,"5"7"-929,2 8 91,3 2 1,-3 11 546,0-3 1,-3 2-186,3 2 1,-1 6 197,1-2-290,3 7 0,-4-5-39,5 5 1,-1-5-16,-3 1 1,2-3-43,-1-4 0,-2 1-43,1-5 0,-4 1-35,5-4 161,-6-5-61,3 3-234,0-8 287,-4 4-120,4-5 0,-4-5 23,3-2 0,-3-2 15,2-2 0,-1-1-72,-2-3 0,0 2-154,0-5 0,0 0-26,0-4 120,0 1 1,0-1-4,0 0 0,0 1-120,0-1 1,0-3-160,0-1 0,3 1 106,1 4 1,-1 0-9,-3 3 0,4-1 58,0 4 1,-1 1-574,-3 3 769,0 5 0,0 1 0,0 5 0</inkml:trace>
  <inkml:trace contextRef="#ctx0" brushRef="#br1" timeOffset="118">21667 8430 8988,'6'0'375,"-1"5"-266,-5 2 0,3 4 36,1 4 0,-1 1 0,-3 6 70,0 0 1,0 3 33,0 0-230,-4 5 1,2-6 122,-1 5 1,0-4-148,0 4 0,2-5-3,-3 2 0,3-7-127,1-1 0,5-5 75,2 2 0,2-7-34,2-1 0,1-4-17,3 0 115,2-1 0,4-2-52,1 0 1,0 0-98,-1 0 1,0-5 5,-3-3 0,1 2-172,-5-1 1,1 0-287,-4-4 374,-1 0 1,-4 1 222,-2-1 0,-3-5 0,-1-1 0</inkml:trace>
  <inkml:trace contextRef="#ctx0" brushRef="#br1" timeOffset="119">21591 8614 7569,'0'-11'1303,"10"1"-1136,-3-1 1,13 5-125,-2 2 0,4-2 60,3-1 1,-1 1-164,5-1 0,-1 0 214,1-4-838,-3 5 354,-4 1 330,-5 0 0,-2-1 0,-4-5 0</inkml:trace>
  <inkml:trace contextRef="#ctx0" brushRef="#br1" timeOffset="120">21634 8354 7569,'6'-10'266,"5"-1"1,10 1 412,7 3 1,4-1-274,0 4 1,3-4-56,-2 0 0,1 3-199,-5 2 1,1 2-119,-1 1 0,0 0-1151,-7 0 568,2 0 549,-12 0 0,4 4 0,-6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726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9548 9879 7026,'0'-8'360,"0"1"0,0 3-213,0-4 0,1 1 0,2-5 81,0 1 0,6-2-66,-1-2 0,3 1 11,5-5 1,-4 4-106,4-4 1,0 1 9,-1-1 0,4-1-229,-3 4 0,-1-4 83,-4 1 0,1 3-389,-1 0 1,-1 4 230,-2 0 1,1 5 225,-6-1 0,6 0 0,-2-3 0</inkml:trace>
  <inkml:trace contextRef="#ctx0" brushRef="#br0" timeOffset="1">9811 9822 8134,'0'-6'392,"0"-1"-343,0 3 65,0-2 0,0-5 3,0-1 1,3 5-12,1-1 1,4 0-10,-4-3 1,4-4-4,0 0 1,2-6 9,2 2 1,3 1-129,0-1 1,5-3 85,-1-5 0,2 0-450,-2 4 1,2 1-1064,-2-1 1451,-2 0 0,4 0 0,-3 0 0</inkml:trace>
  <inkml:trace contextRef="#ctx0" brushRef="#br0" timeOffset="2">10153 9776 7569,'-7'0'-1362,"-1"0"1563,5 0 26,-7 0-72,9 0 0,-4-1-58,5-3 0,0 2 11,0-6 1,0 4-15,0-3 1,5 0 103,3 0 0,-2-7-81,2 2 1,-1-3-3,5 0 0,-1 1-23,0-5 0,1 1-62,-1-1 0,4-1-297,1 4 0,-5 1 95,-3 4 172,-1-1 0,0 1 0,-2 0 0</inkml:trace>
  <inkml:trace contextRef="#ctx0" brushRef="#br0" timeOffset="3">10439 9765 7569,'0'-7'-36,"0"-3"0,0 4 407,0-5 1,1-1-121,3 1 1,-3-1-78,3 1 0,2-4 23,2-1 0,2-4-146,1 1 0,-3 3-171,0 0 1,-1 4-355,5 0 474,-6 6 0,9-4 0,-2 3 0</inkml:trace>
  <inkml:trace contextRef="#ctx0" brushRef="#br0" timeOffset="4">10873 9708 7569,'1'-8'-81,"3"1"0,-3 3 203,3-4 1,-2 0 34,2-3 0,-1 3 66,4 1-101,-4-1 0,6-3-159,-5-1 0,4 1 56,0 0 0,2-1-78,2 1 0,-1-1-6,0 1 65,-4-1 0,8 1 0,-2 0 0</inkml:trace>
  <inkml:trace contextRef="#ctx0" brushRef="#br0" timeOffset="5">11387 9662 6354,'5'-6'-36,"-4"-1"385,3 4 0,-3 0-115,-1-5 0,1 2 86,3-2 0,-3-2-188,3 3 1,1-3 9,-1-2 0,5 1-177,-1-1 36,2-4 0,1 2-182,1-5 1,3 5 132,0-1 1,0 1-160,-3-2 1,0 4 206,4-4 0,-4-1 0,5-1 0</inkml:trace>
  <inkml:trace contextRef="#ctx0" brushRef="#br0" timeOffset="6">11718 9571 6434,'0'6'663,"0"-1"150,0-5-621,5-5 0,-4 2 50,3-4 0,2-1-75,2-3 0,1-4-19,-2-1 1,7-4 10,-2 1 1,3-3-45,0 0 1,-1-2-27,5-3 1,-1 1-164,1-4 1,1 5-331,-4-2 0,3 3 225,-4 1 1,0 5-1089,-4 3 1267,1 2 0,-1-3 0,1-2 0</inkml:trace>
  <inkml:trace contextRef="#ctx0" brushRef="#br0" timeOffset="7">12220 9559 7201,'0'-11'105,"0"3"82,0 1-70,0-6 0,0 0 59,0-2 1,0-3-17,0-1 0,7-7-2,4-5 0,6-2-162,5-1 0,6-2 46,3-2 0,3-2-530,4-6 1,-2 5 289,2 3-84,-3 3 0,0 0 0,-1 1 0</inkml:trace>
  <inkml:trace contextRef="#ctx0" brushRef="#br0" timeOffset="8">12666 9491 7509,'0'-8'63,"0"1"0,0 3 87,0-4 1,0 0 92,0-3 0,0 0-60,0-1 1,0-4-11,0-3 0,5-3 26,2-1 1,0-1-23,0-2 0,5-4-173,3-4 0,9 0-232,-1 0 1,5-2 227,2-2 0,-4 2 0,7-3 0</inkml:trace>
  <inkml:trace contextRef="#ctx0" brushRef="#br1" timeOffset="9">11409 9890 7569,'0'-6'-45,"0"-4"251,0 4 244,0-1 341,0 2-415,0 0-101,0 4-252,0-4 1,0 6 112,0 3 1,0 3-116,0 9 1,4-2 95,0 5 0,1 0-159,-1 4 1,-3-1-47,3 1 1,-3 1-32,-1 3 0,0-3 55,0 3 1,0-1-82,0-3 1,0 3 3,0-7 0,4-3 113,0-1 0,1-2-266,-1-1 204,-3-1 0,8-3-376,-5-1-111,0-4-7,-4 2 584,0-5 0,0-5 0,0-2 0</inkml:trace>
  <inkml:trace contextRef="#ctx0" brushRef="#br1" timeOffset="10">11352 9936 7494,'0'-11'-188,"0"-1"1,4 0 335,0-4 0,5 5 276,-2 0 1,0-1 19,0 5 1,1 0-147,3 0 1,1 4-144,-1-1 0,5-1 51,-1 1 1,1 1-145,-1 3 0,3 3-9,5 1 1,-1 5-84,-3-1 0,2 2 44,-2 1 1,-1 1-117,1-1 0,-4 4-109,4 1 0,-6 4 68,-2-1 0,0 2-69,-8 2 0,1 0 57,-4 0 0,-5 0-26,-2 0 1,-5-4 38,-3 0 1,-3-4-60,-5 4 0,-1-5 214,-2 1 0,0-2-115,-4-2 1,3-1 87,-3-2 0,4 1-33,0-5 1,3 3 136,4-3 1,2 0-61,6-4 56,4 0-213,2 0 1,5-1-152,0-3 0,2 3-202,1-3 480,4 3 0,9 1 0,2 0 0</inkml:trace>
  <inkml:trace contextRef="#ctx0" brushRef="#br1" timeOffset="11">11798 9948 7569,'0'-18'48,"0"1"114,0 6 0,0-1-10,0 1 1,1 1 74,3 2 254,-3-2-127,4 9 0,-4-8-242,3 5-79,-2 0 0,3 6 141,-5 1 0,0 4 11,0 4 1,3 6-157,1 2 1,0 4 30,-4 3 1,0-2-70,0 3 0,4-3 21,0-1 1,1-1-102,-1-3 0,-3 1-21,3-5 0,1 4 15,-2-4 1,1 1 73,-4-5 1,2 0-68,1 1-110,-1-1 86,3 1 60,-5-1 90,0-5 14,0 0 258,0-6 0,5 0-274,2 0 0,4 0 14,0 0 0,4 0-46,0 0 1,2-4-3,-2 0 0,-1 0-13,5 4 0,-4 0-6,4 0 0,-5 0-103,2 0 1,-2 0-35,1 0 0,-3 0 14,4 0-28,-4 0 1,0 0-117,-1 0-841,-4 0 1125,-2 0 0,0-5 0,1-1 0</inkml:trace>
  <inkml:trace contextRef="#ctx0" brushRef="#br1" timeOffset="12">11843 10073 7569,'2'-7'-169,"2"-1"169,-3 0 0,5 2 149,-2 2 0,-2-1 251,6 1 1,-2-1 295,2 1-418,2 3 0,-2-4-233,7 5 1,-2 0 37,2 0 1,-1 0-219,1 0 1,-2-1 95,2-3 1,2 3-363,-2-3 1,0 3 229,-4 1 1,1 0-495,-1 0 665,-4-5 0,3 3 0,-4-3 0</inkml:trace>
  <inkml:trace contextRef="#ctx0" brushRef="#br1" timeOffset="13">11809 9868 7569,'12'-7'-67,"-1"-3"1,2 5 196,2-3 0,-1-2 255,5 3 1,0 0 80,4 0-284,0 4 1,-1-6-216,1 5 0,0 1 64,0 3 1,-4 0-32,0 0 0,-5 0 0,3 0 0</inkml:trace>
  <inkml:trace contextRef="#ctx0" brushRef="#br1" timeOffset="14">12449 9890 7569,'6'-7'-34,"-2"-1"150,-3 6 1,3-5 296,0 4 159,0 1-205,-4-3-147,0 5-91,0 5 1,0 3-1,0 7 0,0-1-121,0 5 1,0-2 23,0 5 0,0-5-119,0 6 0,1-4 70,3 0 1,-3 1-19,3-5 0,1 4 38,-1-3-242,-1-1 38,3-4-168,-5 1-330,4-6 470,-5 4 0,-1-9-638,-3 3 867,3-2 0,-10-2 0,5 0 0</inkml:trace>
  <inkml:trace contextRef="#ctx0" brushRef="#br1" timeOffset="15">12197 9902 7569,'2'-12'0,"2"1"0,2 3 276,5 1-209,1 4 0,0-6 81,4 6 1,-2-5 127,5 4 0,0-5-201,4 2 31,-1 2 0,5-4-45,0 5 0,-1-4-128,-3 4 1,0-1-224,0 2 0,-2 1 163,-2-1 1,2 1-931,-6 2 1057,0 0 0,-3 0 0,-1 0 0</inkml:trace>
  <inkml:trace contextRef="#ctx0" brushRef="#br1" timeOffset="16">12711 9845 7569,'2'-10'914,"1"2"-692,-1-2 1,4 9 202,-2-3-250,-3 3 0,4 2 0,-5 3 1,2 3-9,1 8 0,-1-1-23,1 5 0,-1 0-188,-2 4 73,5 5 0,-4-4-35,3 3 0,-3-3 6,-1-1 0,0-4-212,0 0 0,0-5 117,0 1 1,0-2-194,0-2 203,0 1 1,1-2 12,3-3 36,-3-1 1,5-5-23,-6 3 71,0-3-38,0 4 114,5-5-96,-4 0 0,8-1 19,-5-3 0,4 3-17,0-3 0,2 3 15,2 1 1,3 0-48,0 0 1,2-4-3,-2 0 1,-1 0-178,5 4 0,-4 0 63,4 0 1,-5 0-75,1 0 1,-2 0 33,-2 0 1,-3-4-646,0 1 838,-6-1 0,3 4 0,-5 0 0</inkml:trace>
  <inkml:trace contextRef="#ctx0" brushRef="#br1" timeOffset="17">12734 10016 7569,'5'-11'468,"2"-1"0,4 5-361,1-1-65,-1 5 0,0-3 161,1 2 1,-1 3 23,1-3 0,3-1-285,0 1 1,0-1 92,-3 1 1,3 3-441,0-3 1,-3 3 236,-5 1 1,0-1 167,0-3 0,3 3 0,-3-4 0</inkml:trace>
  <inkml:trace contextRef="#ctx0" brushRef="#br1" timeOffset="18">12734 9799 7569,'0'-11'0,"2"-1"81,1 1-40,-1-1 1,8 5 102,-3-1-100,4 6 1,0-5 67,0 4 0,2 1 23,2-2 1,-1-1-324,5 2 0,0-1 83,4 4 0,-4 0-674,0 0 779,0 0 0,-1 0 0,-1 0 0</inkml:trace>
  <inkml:trace contextRef="#ctx0" brushRef="#br1" timeOffset="19">13317 9822 7569,'0'-6'-119,"0"-5"372,0 5 0,-2-2 13,-1 1 1,0 4-88,-4 0 0,-5 1-66,-3 2 1,-2 0 26,2 0 0,1 5-164,-5 3 1,1 2 41,-1 2 0,-1 4-73,5 3 0,0 3 99,3 0 1,2 1-130,2 0 0,0 0 33,4 0 1,0 3 63,4 1 1,5-1-101,3-7 0,2 1 57,1-5 0,6 0 148,2-3 1,2-2-29,2-3 1,1-1-29,3-6 0,-3 0-154,3 0 1,-3 0-182,-1 0 1,1-2-333,2-2 606,-7 3 0,8-9 0,-9 4 0</inkml:trace>
  <inkml:trace contextRef="#ctx0" brushRef="#br1" timeOffset="20">13705 9833 7535,'0'-6'314,"0"0"-37,0 2 152,0 3 0,0-4-191,0 15-101,0-3 1,0 10 35,0-6 0,0 2-24,0 2 1,0 2-181,0 2 1,0 1 51,0-5 0,4 4-108,0-4 0,1 1 1,-1-5-94,-3 6 0,5-5-76,-2 4 1,-3-8-564,3 0-36,-3-5 855,-1 2 0,-5 0 0,-1 1 0</inkml:trace>
  <inkml:trace contextRef="#ctx0" brushRef="#br1" timeOffset="21">13488 9856 7569,'18'-6'-115,"-2"-4"15,-4 2 0,4 2 134,3-2 0,2 6-69,-2-2 0,2-1 251,-2 1 0,7-1-63,0 1 0,0 1-151,-7-4 1,2 3 31,-2-4 0,-2 6-39,-2-2 0,-2 3 4,-2 1 1,-3 0-144,-1 0 97,-4 0 46,2 0 166,-5 0 0,-1 4 1,-3-1 0,1 6 13,-4-1 1,0 2-125,0 2 1,0 3 10,4 0 0,1 5-94,-1-1 0,-3 2 102,3-2 0,-1 2-85,4-2 1,4 2 55,-1-2 1,6 1-169,-1-5 1,3 0 54,5-3 1,-2-2-35,5-2 1,-2 0 119,2-4 0,3 0 0,-3-4 1,6 0-3,2 0 1,-2-4-26,-6 0 0,3-4 45,-3 0 1,-2-2-32,-2-2 1,-4 1 80,-3 0 1,1-5-91,-6 1 0,0-5-2,-7 1 1,-2-3-159,-6-1 0,0 2 53,-3 2 1,-3-3-113,-5 3 1,-1 3 56,-3 0 1,2 9-109,-6 3 0,6-1 31,-2 1 1,4 2 242,4 5 0,-2 4 0,3 4 0</inkml:trace>
  <inkml:trace contextRef="#ctx0" brushRef="#br1" timeOffset="22">14253 9753 7569,'0'-11'-124,"0"3"-274,0 1 408,0 4 603,0-2-399,0 5 0,0 5 100,0 3 1,0 7-118,0 4 0,0 4-76,0 4 1,0 2-130,0 5 72,0 0 0,2-1-72,1-2 1,0 0-98,4-4 1,0-4-143,0-4 1,4-9 112,-4 2 0,0-5-5,0 1 0,-3-3 17,4-5-701,-6 0 386,3 0 437,-5 0 0,-5-5 0,-1-2 0</inkml:trace>
  <inkml:trace contextRef="#ctx0" brushRef="#br1" timeOffset="23">14208 9799 7569,'11'-16'0,"-3"3"0,-1-2 0,2 6 370,6 1-250,-2 6 0,4-7 115,-6 5-128,0-5 0,2 8-4,2-3 0,-2 3 45,2 1 1,2 0-208,-2 0 1,0 5 57,-3 2 0,-1 4-76,0 0 1,-4 0 36,-3 1 0,-3 3-67,-1 0 1,0 1 41,0-5 1,-5 4-55,-3 0 0,-6 2 79,-1-2 1,-5-1 19,1 5 0,-2-5-29,2 1 1,-1 2 25,5-2 0,0 4-7,3-4 1,6 1-20,2-5 143,3 0 1,6 1-17,2-1 0,4-4 154,0-4 1,5 2-118,3-1 1,-1 1-16,1-1 0,0-3-209,4 3 0,-4-3 79,0-1 1,-5 2 29,1 2 0,3-3 0,0 4 0</inkml:trace>
  <inkml:trace contextRef="#ctx0" brushRef="#br1" timeOffset="24">15098 9799 7569,'0'-6'823,"0"-4"-767,0 8 1,2-1 407,1 6-221,-1 4 1,3 8-135,-5 0 29,5 5 0,-4-6-11,3 5 0,-3-1-91,-1 1 1,0 3-177,0-3 1,4-1 64,0 1 0,0-4-169,-4 4 0,3-9 12,1 1-360,0-2 119,-4 3-88,0-6 561,0-1 0,-5-5 0,-1 0 0</inkml:trace>
  <inkml:trace contextRef="#ctx0" brushRef="#br1" timeOffset="25">14836 9833 7569,'17'-5'0,"4"0"26,-6-2 1,7-2 39,0 5 1,1-1 144,4 1 1,-3 1-64,-1-4 1,4 3 60,-1-4 1,0 5-83,-7-5 1,-2 4-432,-1-3 0,-4 4 65,3-1 239,-7 3 0,2-4 0,-3-1 0</inkml:trace>
  <inkml:trace contextRef="#ctx0" brushRef="#br1" timeOffset="26">15532 9788 7569,'0'-12'-51,"0"1"0,-1 3 382,-3 1-183,3 4 0,-5-3 299,2 2-246,3 3-28,-10-9 26,10 8-224,-4-3 128,5 5 2368,0 0-2538,0 5 1,0-2 35,0 4 1,0 1 65,0 3 0,-4 6-85,0 2 1,1 3 83,3 0 1,0 1-95,0 0 0,0 4 80,0-1 1,0 1-118,0-4 0,0-4 65,0 0 0,1-1-106,3 1 1,-2-3-52,6-4 115,-6-1-375,9 0 69,-10 1-778,4-6 210,-5-1 423,0-5 0,-5-3 525,-3-1 0,-2-10 0,-1 1 0</inkml:trace>
  <inkml:trace contextRef="#ctx0" brushRef="#br1" timeOffset="27">15338 9799 7569,'12'-11'-217,"-6"-1"1,5 1 329,1-1 1,-1 2 213,4 3 1,-1-3-73,2 2 0,-2 2 110,5-2 1,-4 5-192,4 0-47,-5-4 1,6 6-61,-5-3 0,4 3 90,-3 1 1,3 5-242,-4 3 1,0 2 96,-3 1 1,-1 2-126,0 2 1,0-2 49,-4 2 1,-2 1-131,-5 0 1,0-1 21,0-4 0,-5 5-30,-2-1 1,-5 0 72,-3-4 0,-3 5 54,-5-1 1,2 0 51,2-3 0,-2 3-54,6 0 1,0 0 170,4-3-112,-1-1 0,6 1 130,2-1 1,4-1 19,4-2 1,2 2 105,6-3 1,-1-1-67,0-3 1,5 2-113,-1-1 0,4 1-87,-4-1 0,4-3 110,-4 3 0,4-3-622,-3-1 258,-1 0 279,-4 6 0,1-5 0,-1 4 0</inkml:trace>
  <inkml:trace contextRef="#ctx0" brushRef="#br1" timeOffset="28">15806 9799 7569,'0'-18'60,"0"7"-134,0 1 62,0 8 1,0-1 392,0 6 0,0 4-127,0 4 1,4 2-88,0 2 1,0 7-56,-4 4 1,0 2 3,0-1 1,4 2-133,0 5 0,-1-3-171,-3-1 0,2-6-330,1-1 1,-1-1 286,1-7 0,3 0 230,-3-3 0,6-1 0,-2 1 0</inkml:trace>
  <inkml:trace contextRef="#ctx0" brushRef="#br1" timeOffset="29">16172 9765 7326,'-1'-10'-294,"-3"2"860,3 3 0,-4 4 282,5-3-559,-6 3 0,4-4-198,-6 5 0,4 5 14,-3 2 1,-1 3-88,-3 2 0,-1 3 94,1 0 0,0 6-125,-1-2 1,5 1-2,-1-1 1,2 3 34,-2-3 0,-1 2-110,5 2 1,0-1 71,4-3 1,0 1-129,0-5 0,2 0 11,2-3 1,-2-1 90,6 1 1,-1-5 1,5 1 1,3-6-1,0 2 0,4-3 31,-4-1 0,4 0-25,-3 0 0,3 0 96,-4 0 0,4-1-70,-4-3 0,0 2 80,-3-6 1,-4 4-45,-1-3 1,-4-1 40,0-3-112,-1-1 0,-7 1-2,-3 0 0,-3 0-101,-5 4 0,-1 2 41,-6 5 1,0 0-339,0 0 1,4 0 169,0 0 1,5 0 273,-1 0 0,2 5 0,2 1 0</inkml:trace>
  <inkml:trace contextRef="#ctx0" brushRef="#br1" timeOffset="30">16492 9822 7569,'0'-11'0,"0"3"51,0 0 0,0 4 220,0-3 113,0 4-43,0-7 1,-2 9 92,-1-3 12,1-2-279,-8 4 0,4-3-24,-6 5 1,1 5-145,0 3 0,-1 2 86,1 2 0,-1-1-159,1 1 1,3 3 63,1 0 0,3 1-126,-4 0 0,4 0 36,-3 3 1,4-1-37,0-3 1,1-1 16,2 5 1,5-5-110,3 1 0,-2-2 42,2-1 1,3-1 67,5 0 0,0-3 45,-1 0 0,-1-6-17,5 2 1,-5-3 95,1-1 1,2 0-4,-2 0 1,4 0-18,-4 0 0,1-1 38,-5-3 1,-1 2 115,-2-6 1,1 4-42,-5-3 1,-1 3 242,-3-4-186,0 1 0,-1-5-63,-3 1 1,-3 4-197,-9 4 1,-1 0 62,-6-1 0,0 3-357,0-3 0,2 4 85,2 4 0,2-2 312,6 6 0,-1 0 0,1 3 0</inkml:trace>
  <inkml:trace contextRef="#ctx0" brushRef="#br1" timeOffset="31">16743 9822 7569,'-6'-11'2,"1"-1"1,5 1 193,0-1 362,0 6 182,0 1-116,0 0-437,0 3-66,-6 8 1,5 1-41,-3 8 0,3 3 90,1 1 0,0 3-265,0 1 0,0-1 90,0 1 0,1-1-171,3-3 0,-1 2 11,4-1 1,1-3-51,3 2 1,5-6 81,-1-2 1,4 0-7,-4-8 0,5 1-73,-1-4 1,2 0 90,-2 0 1,2 0-78,-2 0 0,-2 0 61,-2 0 1,2-4-223,-2 1 1,-4-5 357,-3 4 0,0-10 0,3 2 0</inkml:trace>
  <inkml:trace contextRef="#ctx0" brushRef="#br1" timeOffset="32">16663 9959 7417,'17'0'130,"-5"-5"0,10 2-88,-3-4 1,-1 4-44,1-1 1,0-1-10,4 2 0,-2-5-5,-2 4 0,1-3-95,-4 3 0,3-4-419,-4 4 529,-5 0 0,5-1 0,-2-1 0</inkml:trace>
  <inkml:trace contextRef="#ctx0" brushRef="#br1" timeOffset="33">16709 9731 7569,'5'-12'111,"2"1"-56,9-1 1,1 6-121,6 2 1,-1-1-144,-3 1 1,1 0 515,-5 4 0,2-3-127,-2-1 1,2 0 2,2 4 1,2-1-114,-2-3 1,2 3-114,-2-3 0,-2 3 37,-1 1 0,-4 0 37,4 0 1,-8 0 121,0 0-116,0 0 1,-1 0 177,1 0-188,-6 0 1,5 0 124,-3 0 1,-3 5-53,3 2 0,-2 7-62,2 2 0,-3 4 38,3-1 1,-1 2 7,0 2 0,-1 0-64,1 0 0,-1 4 42,-2-1 1,1 1-162,3-4 1,-3 0 80,3-1 1,-3-3-433,-1 0 318,0-5 1,0 3-832,0-6-7,0-4 969,0-2 0,-5-5 0,-1 0 0</inkml:trace>
  <inkml:trace contextRef="#ctx0" brushRef="#br1" timeOffset="34">17074 9742 7569,'12'-18'0,"-1"-2"0,0 5 0,2-1 139,2 5-87,-2 5 1,0 1 668,-6 5-459,1 0 1,0 0 40,-1 0 0,1 0-84,3 0 1,1 0-122,-1 0 1,1 5 23,-1 2 0,-1 3-216,-2 2 0,1 1 100,-6 2 0,5-2 123,-4 2 1,0 1-67,-4-1 0,0 6-65,0-2 0,-5-1-140,-3 1 0,-2-5-42,-2 1 0,5 1-24,-1 0 1,2-1-6,-2-4 0,-1 4-211,5 1 172,1-1 1,3-4 290,0 1 1,1-2 17,3-3 1,-2 2 82,6-5 0,0 4-88,3-4 0,0-1 18,1-3 1,-1 4-249,1 0 0,-1 0 72,0-4 1,1 0-161,-1 0 1,1 0 265,-1 0 0,6-5 0,0-2 0</inkml:trace>
  <inkml:trace contextRef="#ctx0" brushRef="#br1" timeOffset="35">17634 9719 7569,'0'-18'0,"0"2"-130,0 4 1,1 1-439,3 0 572,-3-1 1,4 5 541,-5-1-319,0 5 0,-5-2-88,-2 5 0,0 0 22,0 0 0,-1 0-45,-3 0 0,-1 0-14,1 0 1,-1 4 0,1 0 0,-1 5-5,1-2 0,1 4-145,2 0 0,-1 0 54,6 1 0,-1-1-96,4 1 0,0-1 82,0 1 0,0-5-7,0 1 0,5-1 31,2 5 0,5-2 49,3-2 1,-1 2-42,5-3 1,0 0 5,4 0 0,0 0 45,0 0 1,-4 2-30,0-5 1,-4 5-125,4-2 115,-5 4 1,2 0-175,-4 0 1,-6 1 85,-2-1 1,-3 1-47,-1-1 1,-1 1 94,-3-1 1,-2 0-8,-6 1 1,-3-1 181,0 1 0,-7-1-67,0 1 0,-4-5-12,-8 1 1,2-4-55,-6 3 0,8-4-849,3 1 808,3-3 0,1-1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762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4637 11238 7569,'-6'0'-717,"0"0"2125,6 0-1333,6 0 1,-4-4 97,6 1-83,-6-1 18,8 4 44,-8 0-116,8 0 24,-4 0 0,6 0-14,-1 0 0,-3 0-19,-1 0 0,1 0-9,3 0 0,1 0 6,-1 0 1,1 0-2,-1 0 1,0 0-78,1 0 93,-1 0-18,1 0 0,3 4 5,0-1 1,4 1 28,-4-4 1,6 0-3,-2 0 1,-2 0-53,2 0 0,4 0 0,4 0 0,1-1 18,-1-3 1,2 2-3,5-6 1,0 0 9,0-3 1,1 3-5,-1 1 0,0-1-1,1-3 0,-1 0-10,0 4 0,4-3 5,0 2 1,4-2-7,-4-1 1,5-2 1,-1-2 0,0 1-1083,4-5 1091,-3 5-8,3-8 1,-2 4-45,-2-5 46,7-4-18,3-3 1,4 0 4,-2-1 0,0 1-335,-4-4 1,3-2 312,-4-2 0,1 1 9,-4-5 1,-1 4-5,1-4 0,-2 1-1,-2-5 1,1 2-2,-5 2 1,-3-3 21,-5 3 1,-3-6-12,3-1 0,-4-1-135,0 4 0,-2-2 145,-1-5 1,1 3-1,3-7 0,-2 2-146,-10 24 1,1 1 0,-1-1 0,0 1 142,2-5 0,1 1 1,-1 3-1,0 0-15,0-3 0,0-1 0,-2 3 0,-1 0-2,0-1 0,-1 1 1,1 0-1,0 1-57,-1 0 1,0 1-1,14-29 64,-15 29 0,-1-1 1,0 0-1,0 0-57,8-30 0,2 0 49,-2 4 0,-1 0-3,1 0 1,-4 0 13,4 0 1,0 0 91,4 0 0,0-2-58,-12 29 0,1-1 0,16-24 68,-13 24 0,0 1 0,16-26-7,-14 25 0,0 1 0,-3 0 0,1 0-68,4 0 1,0-1 0,-2 3 0,0 0-20,4-2 1,0 0-1,16-22 9,-18 23 0,0 0 0,18-20-88,1-1 0,-2 4 63,2 0 0,-3 4 248,-1 0 0,1 5-317,-1-1 0,0 4 24,0 3 1,1 0 301,-1 4 1,0 0-272,0 5 0,1 0 89,-1 3 0,0 3 139,1 4 1,-5 2-81,0 2 1,-3-1 279,4 6 1,-6-1-322,2 4 1,-5 1 224,-3 3 0,2 2-193,-6 6 1,5-1 9,-1 1 0,-1 3-65,1 0 0,0 5-32,4-1 0,-4 3-8,0 1 0,-1 1-14,1 2 1,1 2 85,-5 3 0,1 2-2,-5-3 0,0 5 1,1 3 1,-1-2-37,1 6 0,-2 0-34,-2 4-953,2 0 982,-9-1 1,5 5-83,-2-1 1,-3 6-216,3-2 0,3 2 230,0-2 1,3-2 8,2-6 1,-5 5-16,1-1 0,0 5 12,3-5 0,0 6 10,1-2 1,-1 2 169,1-2 0,-1-1-48,0-3 0,5-2-83,-1 3 0,5-2-7,-1 2 0,-2-2 5,-2 5 0,1-5-30,0 2 1,0 1-11,-1-2 1,-1 4-41,5-3 1,4-2 60,4-6 0,3 5-124,-3-5 1,5 0 104,-2-8 0,3 0-112,1 0 0,3-3 133,-2-1 1,6-4-5,-3 0 0,6-5-5,1-2 1,5-5 71,-1 1 1,6-4-47,-2-3 1,2-3 14,-2-5 1,7 0 8,-3 0 1,6-1-31,-2-3 0,-28 1 1,-1 0-1,29-9 1,-29 6-1,0 1-28,29-7 1,-28 6 0,-1 0-48,29-10 0,-29 8 1,1-1 30,-3-2 1,1-1-1,-1 0 1,1 1-82,26-12 1,-27 10-1,1-2 38,-1 0 1,0 0-1,3-2 1,-1 1 38,-1-1 0,-1-1 1,5-3-1,1-1-230,0 0 0,1-1 1,1-4-1,1 0 228,1 1 1,0-1-1,-1-2 1,1-2-27,-2 1 0,0-1 0,3-2 0,0-1 11,-1 0 1,0 0-1,1 0 1,1-1-38,-2-1 0,0 0 1,-3 0-1,-1 0 65,-1 1 0,-1 1 1,1-3-1,-1-1 0,1 3 1,-1 2 0,-3 1 0,0 0 47,0 2 1,-1-1-1,-2 2 1,-3-1-215,-1-2 0,-2-1 1,1 0-1,0 0 167,0 2 0,-1 1 0,0-1 0,-2 0-4,1 0 0,0 1 1,-2 1-1,0 0-47,2-2 0,0 1 0,1-2 0,1 0 13,3 0 0,1-1 0,-1 1 0,1-2-61,3-2 0,1 0 0,-3 3 0,0-1 82,1-4 1,-1 0 0,-1 1 0,2 1-39,3 0 1,1 0 0,-5 3 0,1 1 75,1 0 0,1 0 1,-6 2-1,-1 1-51,1 2 0,0 1 0,-2-1 0,-1-1 146,16-21 0,0 3-42,-3 4 1,-2 11 528,-3 0 1,-6 6-566,-5 2 1,0 5 384,4 3 1,-5 6-389,-3 1 0,3 6 578,1-2 0,2 3-679,2 1 1,0 0 285,0 0 1,0 5-34,0 3 0,-4 5-55,0 3 0,-4 5 63,4 2 1,-1 1-28,1 7 0,4 0-17,-1 7 0,0-1 11,1 5 1,-2 1-218,-5 7 0,3-2 129,-4 5 1,5-3 45,-1 3 0,4 0-101,4 5 0,-2-1 61,6 0 1,-5 1-48,-11-28 1,1 1 0,-1 0 0,0 0-151,2 1 0,0 1 0,1 0 0,-1 0 187,0-3 0,0 1 0,-2 0 0,0 0-9,1-1 1,-1 1 0,0 0 0,-1 1 4,1 2 0,1 1 0,0-1 0,-1 0-28,-1 1 1,-1-1 0,0-1 0,1 0 19,-3 1 0,0 0 0,1 0 0,-1 0-53,1 3 1,-1 2 0,-1-1 0,-1 0 11,1 2 1,-1 0 0,-1-3 0,-1 0-47,3 1 1,-1 0 0,-1-4 0,0 0 43,1 4 0,1 0 0,-1-2 0,1-1-50,1 0 1,1-1 0,-1-2-1,2 1 38,0-1 1,0 0 0,11 28-2,-11-29 1,1-1-1,14 28 56,-1-1 0,-1 0-47,-3 1 0,4-1 120,-1 0 0,1 0-95,-4 0 0,1 0 1,3 0 0,-3-1-36,2-3 1,0 2 1,0-6 0,0 2-219,4-1 0,-1-5 141,2 1 1,2-2 37,-3-6 1,5 4 30,3-4 0,-1 1 25,4-5 1,0-1 1,1-3 0,6 2 8,-2-5 1,2-1-8,-2-3 1,-1-1 8,1-3 0,9 1-6,2-5 0,2 4 5,-2-4 0,-1 5-17,-2-5 0,5 4 8,-2-4 0,4 4-110,0-4 0,-1 4 78,-28-11 1,1 0 0,-2-1-1,1 1-43,0-2 1,1-1 0,0 1 0,1 0 47,-2-1 0,1 1 0,1 0 0,1-1-5,0 1 1,-1 0 0,4-1 0,0 0 0,-2-1 1,0 0 0,3-1 0,0-1-180,1-2 0,0 0 1,2 0-1,1 0 202,0 0 0,1 0 0,1 0 0,0 0-174,1 0 0,0 0 0,0-2 1,-1 0 195,1 0 0,0 0 0,-2-2 0,0 0-2,-2 2 1,0 1 0,4-1 0,0 0 57,-4 2 0,-1 0 0,3 0 0,-1 0-34,-3 0 0,0 0 0,-1 0 0,0 1-7,-1 1 0,0 0 0,4 1 1,0 0 2,0 3 0,0 0 0,0-1 1,1 1 10,1 0 1,-1 0-1,1-2 1,0-1-50,1 1 1,1 0-1,2-3 1,1 0 30,0 1 0,1 0 0,1-1 0,1-1-125,1 1 0,0-2 0,-1 1 0,-1-1 120,0-1 0,1 0 0,1 0 0,0-1-53,-1 0 1,-1-1 0,-2-1 0,-1 1 38,-2 2 1,-1 0 0,-2-2 0,0 0-4,-1 2 1,0 1 0,-1-3 0,-1 0 90,-5 2 1,-1 0-1,-1 0 1,-2-1 100,-18 2-157</inkml:trace>
  <inkml:trace contextRef="#ctx0" brushRef="#br1" timeOffset="1">4557 8851 7569,'5'-6'18,"-4"-4"1,9 5 37,-2-3 0,2-1-9,2 5 0,-1-5 91,0 2 0,5-3 5,-1-2 0,5 1 60,-1-1 1,3 1-92,1 0 1,0 2 19,-1-3 0,1 7-20,0-6 0,4 2-13,-1-3 0,2 1-17,-1 0 0,-2-1-65,6 1 0,0 3 47,8 1 1,1-1-23,6-4 1,-1 1-205,1 0 1,4-5 178,-1 1 1,4-1-1384,-3 0 1255,5 4 113,-3-5 1,3 2-71,-1 0 0,-4 0-10,-4 3 1,-1 5 100,-4-1 1,4 2 24,-3-2 0,3-2 93,5 2 1,-2 2-59,5-2 0,-1 4-40,2-3 0,7 0-278,0 0 0,-29 2 0,2 0 247,0 1 1,0 0 0,2-1 0,0 0-2,0-1 0,1 1 0,1-1 1,1 0-17,-1 0 0,0 1 0,0-1 0,-1 0-9,1 0 1,0 1 0,-2 1 0,-1 0 12,1 0 0,1 1 1,-1 1-1,1 0-6,0-2 0,-1 0 1,-2 3-1,0 0 26,-1-1 1,-1 0 0,0-1 0,1 1-17,1 0 0,0 0 1,0 0-1,1 0 7,-1 2 1,0 0-5,0 0 1,1 0-2,1 0 0,1 0 1,-2 0-1,-1 0-8,0 0 1,0 0 11,6 0 1,-1 0-13,-6 0 1,0 0 0,8 0-1,2 0 2,-5 0 0,0 0 0,-1 0 1,-1 0 1,1 0 1,-1 0-1,1 1 1,1-1-4,0 2 1,0 0 0,1-1 0,0 0 20,1 0 0,0 1 0,0 1 0,-1-1 34,-1 0 1,0 0-1,4 2 1,0 0-37,0-2 0,0 0 1,-2 2-1,0 1-5,0-2 0,0 1 1,-4-1-1,0 0 0,0 1 1,0 0-1,1 0 1,0 0 23,-1 1 1,0 1 0,-1 0 0,0 0 13,0-1 1,-1 1 0,28 7-15,-28-6 0,0 1 0,-1-2 1,-1 1-2,0 0 1,1 1 0,1-1-1,0 0-28,1 0 1,-1 1 0,-2-1-1,-1 0 3,1 2 0,1 1 0,2-2 0,0-1-13,1 3 1,0-1 0,1-1 0,0-1 33,1 3 1,0 0-1,-1-3 1,-1 1-2,0 1 0,1 1 1,1-3-1,0 1-11,-4 1 0,0 1 1,1-2-1,-1-1 1,0 2 0,0 1 0,-2 0 0,-1-1-8,3 3 1,0-1 0,-3 1-1,0-1 9,2 0 0,-1 1 0,28 11-18,-30-12 1,1 1-1,27 12 38,-1 2 1,0-2-91,0 3 1,0-3 43,0-1 0,-3 1-157,-1 3 0,-1-3 153,1 3 1,-2-3-3,-5-2 0,0 1 1,-1 0 1,2 0-2,3 0 1,-3-4 13,2 0 0,-6-4 435,-1 4 1,0-4-359,4 4 1,-1-1-57,1 1 0,-3 2 5,3-6 1,-6 4-60,10-4 1,-6 4-3,6-4 1,-2 2 20,2-2 1,-2-2-7,5 2 1,-1-2-8,1-2 1,-1 0 15,-2 1 0,1-1 40,2 1 1,3-5-1,-3 1 1,4-2 12,4 2 0,-1-3-261,5-5 0,-1 0 222,-30 0 0,1 0 0,0 0 0,0 0-4,1 0 0,0 0 1,1 0-1,1-1-2,2-1 1,0 0 0,-1-1-1,0 0-35,0-3 1,-1 0 0,0 0 0,0-1 36,0 0 1,0-1 0,0 0-1,0 0 2,4-1 1,0-1 0,-3-1 0,-1 0 15,0 2 1,0-1 0,-3 0 0,-1-1 5,2-1 0,0 1 1,0-1-1,-1 1-24,3-1 0,0 1 0,-1-1 0,0 0 5,-3-1 1,0-1 0,2 2 0,-1 0-19,4-1 0,-1-1 0,-2 1 1,0 0-2,4-2 0,0-1 0,-1 2 0,-1-2-32,2-3 1,0 0 0,0-1 0,0 1 43,0-1 0,0 1 0,0 0 0,0-1-175,0 1 0,0 0 1,-2 1-1,0-1 88,1-1 1,-2-2-1,-1 2 1,-1-2-22,2 0 0,-1-1 0,-1 2 0,0 0 14,-1 0 1,0 0-1,0 0 1,-1 0 29,0-1 0,-1-2 0,-2 1 0,0 0 23,-1-2 1,-1 0 0,-3 3-1,-1 1 105,3-2 1,0 0 0,21-20-54,-3-3 0,-3-1 73,-21 23 0,0-1 0,20-22 25,-20 22 1,0 1 0,1-1 0,0 1-29,-1 0 1,0-1-1,1 0 1,0 0-61,1-3 0,0-1 1,1 4-1,0 1-8,-1-3 0,0 0 1,3 1-1,0 0-35,-3 2 1,0-1 0,3-4 0,1 0 16,0 0 1,-1 0-1,2 0 1,0 0-65,1 2 1,-1 1 0,-1-2 0,-2 0 55,0 1 1,0 1 0,-2-2 0,1 0-8,-1-1 1,-1 1 0,0 1 0,0 0 30,1 1 0,-1-1 1,18-22-28,-18 22 0,1 0 0,17-21 72,-20 23 0,1 1 0,23-23-22,-20 23 0,1 2 1,23-20-20,-21 21 1,0 0 0,-1 1 0,1 0-21,1-1 0,1 0 0,0-2 0,0 1 0,2 1 1,-1 0-1,2 1 1,1 0-47,3-1 1,0 0-1,-1 2 1,-1 0 30,0-2 1,0 0 0,-1 2 0,-1 1-5,-1-1 1,-1 0 0,-1 2 0,0 0 8,2 1 0,-1 1 1,0-1-1,-1 1-25,28-12 0,-3 0-9,-4 5 0,-1 2-25,-7 1 0,3 2-13,0-2 1,-4-2 13,-3 6 0,3 1 53,0 7 1,5-4 51,4 4 0,-2-2 693,5 1 0,2-1-365,6 6 1,1-6-279,-30 5 0,1 0 0,0 1 0,1 0-29,-2-1 0,1 0 0,27 0 29,-2-3 0,-5 4 284,-4-1 0,-2 3-322,3 1 1,-8-4 373,-4 0 1,-4 1-354,-4 3 0,3 0 150,-2 0 0,-4 0-143,-5 0 0,5 0 364,-4 0 0,2 0-406,-2 0 1,-1 0 166,-3 0 1,7 0-126,1 0 1,0 0-4,-1 0 1,-5 0-310,-2 0 97,-5 0-1255,2 0 651,-10 0 747,-21 0 0,-10 0 0,-21 0 0</inkml:trace>
  <inkml:trace contextRef="#ctx0" brushRef="#br1" timeOffset="2">21871 5505 7569,'-5'-6'-80,"4"-1"66,-3 3 123,-3 3 1,5-4 68,-6 5 188,6-5-206,-3 4 0,3-8 9,-1 5 0,1-1 202,-1 1 125,1 3-224,-3-4-232,4 5 0,-5 0 72,2 0 0,1 5-112,-4 2 0,-1 7 98,-3 2 1,-1 4-70,1-1 0,-1 3 43,1 0 0,1 2-45,2 3 1,2-1 75,2 4 1,3-3-10,-3 3 0,4 1 22,4 3 1,-2 0-55,6 0 1,-4 1 0,3-1-91,2 0 0,-2-3 42,0-1 1,-1-3-153,2 3 1,2-4-74,-2 0 1,-2 1 87,2-4 1,-2 2-162,2-6 157,-3-2 1,-1 3-166,-1-5 164,1 0 1,-4-3 5,0-1 1,-1-3-86,-3-1 1,-2-3 29,-6 4 1,-4-4-115,-3 3 0,-3-4-71,-1 1 47,1-3 1,-2-1-30,-3 0 0,3 0 344,-3 0 0,-2 0 0,5-10 0,-4-3 0</inkml:trace>
  <inkml:trace contextRef="#ctx0" brushRef="#br1" timeOffset="3">21448 6110 7569,'2'-10'0,"1"2"0,4 0 454,4 4-89,6-5-160,6 2 1,6-3 533,5 3-456,10-3 0,-2-1 28,8-4 1,-7 0-129,-1 4 1,-5-1-103,1 1 0,-7 3 125,0 0 1,-11 6-1179,-1-2 972,-5 3 0,-2 6 0,-1 1 0</inkml:trace>
  <inkml:trace contextRef="#ctx0" brushRef="#br1" timeOffset="4">22134 6122 7569,'0'-7'78,"0"2"656,0 0-166,0 4-289,0-4 1,3 10-10,1 2 0,5 4-104,-1 0 1,2 4 22,1 0 0,1 4-47,-1-3 0,4 4-84,1-1 1,3 3 58,-4 0 0,5 1-183,-1 0 0,-1-1-66,1-3 114,-5 2 1,6-7-132,-4 5 1,-1-5 56,-4 2 0,-1-4-44,-2 0-46,2-1 78,-4 0-17,6 1-346,-6-6 91,-1-1-211,-5 0-441,0-3 111,0 3 917,-5-5 0,-1 0 0,-6 0 0</inkml:trace>
  <inkml:trace contextRef="#ctx0" brushRef="#br1" timeOffset="5">22419 6110 7569,'0'-11'0,"1"3"176,3 1 243,-2 4 90,3-7 299,-5 9-607,0-5-41,0 6 1,-2 6 0,-1 1 1,-4 3 21,-4 2 1,-2 6-73,-2 4 1,-3 2 40,-5 7 0,0-4-209,1 3 1,-1-3-32,0 3 0,1-4-53,3 0 0,3-2 13,4-1 1,1-1-69,-1-3 1,2 1-139,3-5 0,2 0 128,5-3 1,0-1-409,0 1 1,-2-2-83,-1-2 696,1 2 0,-3-4 0,5 5 0</inkml:trace>
  <inkml:trace contextRef="#ctx0" brushRef="#br1" timeOffset="6">22556 6396 7569,'7'-12'0,"-2"5"553,-5-1-208,0 5-82,5-2 1,-4 4 194,3-3-197,-3 3 0,-1-3 85,0 8 1,4 2-165,0 6 0,-1 1 23,-3 2 0,0 3-88,0 4 21,0 1 0,0 4-36,0 0 0,0-1-139,0-3 1,0 0-206,0 0 0,4-6 149,0-1 0,1-4-41,-1 0 1,-3-1 38,3 1 0,-1-5 41,0 1-56,-1-6 1,3 5-337,-5-3 63,0-3-166,5 4 549,-4-5 0,4 0 0</inkml:trace>
  <inkml:trace contextRef="#ctx0" brushRef="#br0" timeOffset="7">21585 10758 7569,'0'-6'-2,"0"-4"85,0 9 230,0-4-96,0 15 0,0-3 116,0 9 1,-3 0-138,-1-1 1,-1 6-13,1-2 1,3 7 55,-3 5-11,3 2-91,1-4 0,0 9-85,0 0 131,0 0-100,0 2 1,0-4-61,0-1 15,5 6 9,-4-10 0,9 7-61,-2-8 0,-2 3-4,2-2 0,-5-2-170,5 2 0,-4-7-97,4-2 106,-6 1 0,3-9-85,-5 5 51,0-10 0,0 6-602,0-7 236,0 2 1,-5-2 180,-3-1 0,-3-4-311,-4 1 708,2-3 0,-8-1 0,3 0 0</inkml:trace>
  <inkml:trace contextRef="#ctx0" brushRef="#br0" timeOffset="8">21346 11387 7569,'15'-5'104,"0"-3"1,2 2 133,-2-2 1,3 4-26,4-3 1,1 3 81,0-4 0,-4 4-206,0-3 0,-5 3-183,1-4 1,-2 6-118,-2-2 1,1 3 33,-1 1 177,-4-5 0,3 3 0,-4-3 0</inkml:trace>
  <inkml:trace contextRef="#ctx0" brushRef="#br0" timeOffset="9">21905 11352 7569,'0'-11'0,"0"3"366,0 1-43,0 4-64,0-2 424,0 0-380,0 4 0,1-4-104,3 5 0,-1 5-6,4 2 1,-3 5 22,4 3 1,-1 3-88,5 5 0,-1-1 0,1 1 0,0 0 27,4 0 0,-2 1-137,5 3 0,-5-4-128,1-1 77,3 1 31,-6-5 0,6 1-67,-3 0-61,-2-5 122,3 3 0,0-6 2,-1 0 1,0-3-41,-3 0 0,-1-5-249,0 5 0,-4-5 0,-1 2-899,-2-5-570,-3 0 903,-6 0 860,-3 0 0,-8-5 0,5-2 0</inkml:trace>
  <inkml:trace contextRef="#ctx0" brushRef="#br0" timeOffset="10">22191 11318 7569,'6'-11'246,"0"-3"120,-2 2 1,-1-2 183,4 7 132,-4 2-152,2-6-178,-5 10 0,-1 1-227,-3 8 1,-2 6-117,-6 1 1,-4 7-250,-3 0 232,-3 1-102,4 5 1,-7 0-60,2 3 0,-2 2 67,2 1 0,0-5-108,0-2 1,4 1 40,0-2 0,6 0-12,2-7 0,1 1 13,6-5 0,0 0 20,4-3-243,0-1 1,1-1-48,3-2 1,-1 1 437,4-5 0,1 5 0,3-3 0</inkml:trace>
  <inkml:trace contextRef="#ctx0" brushRef="#br0" timeOffset="11">22328 11752 7569,'7'-1'1,"1"-3"1,-4 3 73,3-3 0,-3 3 391,4 1 516,-6 0-447,3 0-513,-5 0 115,0 5 1,4-3 57,0 6-138,0-1 8,1 0 0,-2 3-72,4-2 1,-1 2 56,2 1 1,2-3-165,-2-1 1,1-3 116,-2 4 0,3-6-87,-2 2 0,2-3 45,2-1 0,-1 0 66,1 0 0,0 0 122,3 0 1,-2-5-79,2-2 0,2-3 79,-2-2 1,-3-1-9,-5-2 0,-3 3 85,4-4 0,-6-1-147,2-2 1,-9 1 4,-7-1 1,0 5-62,-7-1 1,-2 3-188,-5 5 1,0-2-388,-4 5 315,4 0 86,-1 4 0,8 5-84,0 3 0,5 2-226,-2 1 0,5 6 459,3 2 0,-2 2 0,4 2 0</inkml:trace>
  <inkml:trace contextRef="#ctx0" brushRef="#br2" timeOffset="12">14069 12078 10742,'21'-2'19,"9"-6"5,-3 4 0,1-1 54,-2 1 0,-2 3-67,3-3 0,-3-1 55,-1 1 0,1 1-40,3 3 0,-2-4-4,6 0 1,-5 0-27,5 4 1,-5-4-12,5 1 0,-1-3 1,4 3 0,1 1-93,-1-1 1,-2-2 86,2 1 1,-2-1 2,6 1 0,-3 3 9,0-3 0,-1-1 47,0 1 0,-3 0 6,-1 4 0,-3-4-23,3 0 1,-5 1 13,2 3 1,-7 0 8,-1 0 1,0 0 72,4 0 0,0 0-116,0 0 1,5 0 19,2 0 0,3-2-23,2-1 1,3 0-5,0-5 0,5 5-9,-1-5 1,-3 4 12,-1-3 1,-2 4-7,-2-1 1,-1-1 14,-3 1 0,2-1-5,-5 1 1,3 3 0,-3-3 1,1 3 1,-2 1 1,0-1-5,4-3 0,-3 3-21,3-3 1,1 3-3,3 1 1,-1 0 16,-2 0 1,2-2-6,-3-1 1,3 1 4,1-1 1,1 1-2,-1 2 0,-1-1 9,-3-3 0,3 3-9,-2-3 0,-3 3 1,-2 1 0,-2 0 3,-1 0 1,1 0 1,3 0 1,-3 0-3,3 0 1,2-1-2,1-3 0,3 3 13,2-3 0,3 2 0,0 2 1,5-3 214,-1-1-1154,2 0 936,2-1 1,-4 4-54,0-3 0,-2-1-31,2 1 0,1 0 49,-5 4 0,0 0 19,-3 0 1,3-4-14,0 1 1,4-1 15,-4 4 0,0 0-15,-4 0 0,2 0 28,2 0 1,-1 0-25,4 0 1,-3 0 65,4 0 1,0-4-45,4 0 0,3 0 4,1 4 0,-1 0-51,-3 0 0,2 0-8,-2 0 0,2 0-5,-6 0 1,2 0-11,2 0 0,0 0 40,0 0 0,-5 0-8,1 0 0,-4 0 87,4 0 0,-1 0-33,1 0 0,2 0 100,-2 0 1,2 0-111,2 0 0,4 0 8,-1 0 0,2 0-13,-2 0 0,-4 0-7,4 0 1,-4 0-65,4 0 0,-2-3 76,-1-1 0,-4 0-21,0 4 1,-4 0 20,3 0 0,1 0 3,4 0 0,0 0-15,-1 0 0,0 0 5,-3 0 0,5 0 0,-5 0 1,3 0 2,-7 0 1,4 0 8,-4 0-10,5 0 0,-7 0 1,3 0-19,-4 0 0,-2 0 8,-3 0 1,2 0-1,-6 0 0,1 0 509,-4 0 0,-2 4-460,-2 0 0,2-1 44,-6-3 1,0 2-50,-3 1 1,3-1 72,0 1 1,2-1-80,-2-2 0,-3 0-56,4 0 0,0 0 60,-1 0 0,4 0-116,-3 0 1,0 0 68,-1 0 1,-2 0-32,2 0 58,-2 0-10,-2 0 1,-3 0 189,0 0-187,-6 0 251,3 0-375,-5 0-18,-5 0 1,3 0 49,-6 0 0,4 0 42,-3 0 0,3 0 43,-4 0-25,1 0 1,-5 0-1,1 0 1,-4 0-62,-1 0 0,-3 0-4,4 0 1,-5 0 12,1 0 37,-3 0 9,-1 0 1,0 0 126,1 0-145,4 0 15,-4 0 0,8 0 101,-5 0-109,0 0 52,1 0 0,-2-2 5,5-1 1,-2 1-86,2-1 1,1 1 2,-5 2 1,5 0-102,-1 0 1,2-1-221,2-3 1,-6 2-1179,-2-6 1561,-2 0 0,-7-3 0,-1 0 0</inkml:trace>
  <inkml:trace contextRef="#ctx0" brushRef="#br2" timeOffset="13">14069 12038 11485,'7'0'7,"5"0"4,3 0 1,-6 0-19,-1 0 1,-4 0-2,3 0 1,2 0 103,7 0 1,1-2-46,6-1 1,5 0 69,3-5 1,3 5-80,4-5 1,-1 4 8,5-3 0,-6 3 10,2-4 1,-2 6-2,-2-2 0,-3 2-58,-1 2 1,-6-3 53,-1-1 1,0 0-77,-4 4 0,2 0 48,2 0 0,0 0-2,0 0 1,0 0 11,0 0 0,3-4 4,1 0 1,5 1-29,-2 3 1,-1-4-2,2 0 0,-5-4-102,5 5 120,-6-1-12,3 4 0,-1-4-58,0 0 0,-1 0 33,-3 4 1,-3 0-6,3 0 1,-3-1 15,7-3 0,-3 3 3,-1-3 1,4 3-3,-1 1 1,6 0 2,-1 0 1,2 0 45,1 0 1,0-4-57,0 0 0,1 1 0,-1 3 0,-4-4-20,1 0 1,-2-1-8,1 1 1,2 3 20,-5-3 1,3 3-7,-3 1 0,0-2 9,-5-1 0,1 1-3,0-1 1,4 1 95,-1 2-97,1 0 5,-4 0 1,0 0 180,0 0-163,4 0-14,-2 0 0,4-4 8,-3 1 1,-2-1-32,3 4 1,1 0-4,-1 0 1,1 0-21,-2 0 0,-2-4 45,3 0 0,-3 0-12,-1 4 1,-4 0-5,0 0 0,-1 0-17,1 0 1,1 0 29,-5 0 1,6 0 4,-2 0 0,-2 0 5,3 0 0,-1 0 3,3 0 0,-3 0-17,0 0 0,1 0 1,2 0 0,1 0-27,0 0 29,0 6 1,0-5 0,0 4 5,-1-5-5,1 0 3,0 0 0,-3 0-2,3 0 1,-6 1-21,6 3 0,-3-3-2,3 3 0,-4-3 24,0-1 0,0 0 1,4 0 0,-4 2 111,0 1 1,0-1-111,4 1 0,2-1 39,-2-2 1,2 0-36,-6 0 1,3 0 4,1 0 1,-4 0-35,0 0 0,0 0-1,4 0 0,-4 0 18,0 0 1,0 0-9,4 0 1,-1 0-18,1 0 30,-5 0-6,4 0 1,-5 0 44,6 0-45,0 0 8,0 0 0,0 0 2,0 0 0,-1 0-18,1 0 0,1 0 2,3 0 1,-2 0-25,6 0 1,-3 0-7,6 0 0,-6 4-15,6-1 1,2 1-9,2-4 0,0 0 40,-4 0 1,0 0 0,1 0 0,-1 0 1,0 0 0,0 0 23,1 0 0,-2 0 8,-3 0 1,3 0 5,-2 0 1,-2 0 7,1 0 1,-4 0 114,0 0 9,-2 0-135,4 0 1,-2 0 17,4 0-13,1 0-14,3 0 0,1-4 0,3 1 1,-2-3 8,2 3 0,1 1-2,-1-1 1,1-3-15,-5 3 1,4-1-9,0 4 0,0 0 28,-4 0 1,1 0-17,-1 0 0,1 0 81,3 0 1,-2 0-40,2 0 1,1 0 3,-1 0 1,4 0-30,-4 0 1,4 0 2,-4 0 1,2 0-16,-2 0 0,-3 0-7,3 0 1,2 0-69,-2 0 89,0 0-38,1-5 0,-3 4 1,2-3 0,-3 1-16,0-1 1,3 3-5,0-3 1,0-1 40,-4 1 0,0-3 1,1 3 1,-1-1-2,0 1 1,0 3 0,1-3 0,-6-1-1,-3 1 1,-1 0-7,-3 4 0,0 0-47,-3 0 91,3 0 1,-10 0 45,3 0 44,-7 0 255,2 0-290,-9-5-14,10 4 0,-9-4-120,6 5 112,-6 0 23,3 0-480,0-5-380,-3 4 154,3-5 0,-8 6 214,-4 0 397,-6 0 0,-15 0 0,-1 0 0</inkml:trace>
  <inkml:trace contextRef="#ctx0" brushRef="#br2" timeOffset="14">4728 11935 6941,'-7'0'350,"-1"0"1,4 0-105,-3 0-117,4 0 11,-2 0-30,0 0 51,4 0 44,-4 0 321,5 0-258,5 0 1,-3 0-67,6 0 1,-4 0 69,3 0 0,-3 0-51,4 0 0,-5 0-37,5 0 0,-4 0-112,3 0 0,-3 0 171,4 0-110,0 0 32,3 0-91,0 0 1,1 4-2,-1-1-148,-4 1 41,3-4 1,-4 0-70,5 0-30,1 5 126,-1-3 0,-3 4-58,0-2 1,-1-3 115,5 3 1,-1-3 58,0-1 1,1 0-91,-1 0 0,1 0 10,-1 0 1,4 0 35,1 0 1,3 0 12,-4 0 1,4 0 39,-4 0 0,2 0-89,-2 0 1,-3 0-7,4 0 0,0 0-15,-1 0 1,2 1-21,-2 3 0,-1-3 0,5 3 1,-4-3-6,4-1 1,-3 0-18,3 0 56,0 0-22,4 0 1,-1 0-41,1 0 1,0 0 29,0 0 0,-4 0 0,0 0 0,0 0 0,4 0 0,0 0 1,0 0 1,-1 0-1,1 0 0,0 0-3,0 0 1,1 0-9,3 0 0,1 0 12,2 0 1,3 0-56,-3 0 0,3 0 14,2 0 0,-1 0-79,0 0 1,1 0 69,-1 0 1,-4 0-9,1 0 1,-2-3 61,1-1 1,2 0-4,-5 4 0,-1 0 178,-3 0-203,0 0 10,0 0 0,-2 0 52,-1 0-29,1 0 11,2 0 1,1 0 26,3 0-23,-3 0-14,-1 0 1,5 0 4,2 0 1,2 0-46,-2 0 0,3 0-6,-2 0 0,2 0 35,1 0 1,0-1-6,0-3 0,-1 3 6,-2-3 1,1 3-9,-6 1 1,5 0-85,-5 0 1,5 0 69,-5 0 1,1-2-2,-4-1 1,0 1-6,0-2 1,-1 3-2,1 1 0,1 0 6,3 0-2,-3-5 7,9 4 1,-5-5 3,3 2-7,7 2-11,-8-3 1,9 2-9,-4-1 1,-5-4 3,1 4 1,-6-1-4,2 1 0,-7 3 46,-1-3 1,-4-1 1,4 2 0,-5-3 138,1 3 1,-2 0-100,-1-5 0,3 6 67,0-2 1,1-1-56,0 1 0,-2-1-14,5 1 1,-4 3-27,4-3 0,-1 3-29,1 1 1,1 0 11,-5 0 0,1-4-105,-5 0 0,0 1 58,1 3-17,-1 0 140,1 0-81,-6 0 47,-1 0 140,-5 0-54,5 0 33,-4 0-4,4 0-33,-5 0 1,-5 0-183,-2 0 0,0 0 73,0 0-19,-1 0 0,-3 0 31,-1 0 4,6 0 0,-4 0-22,2 0 0,3 0 3,-5 0 0,4 0-20,-6 0 20,1 0-8,-1 0 1,1 0-1,0 0 0,-5 0-1,1 0 0,-1 0-3,0 0 0,4 0 1,-4 0 1,0 0-1,1 0 0,-4 1-33,3 3 0,0-3 34,1 3 0,2-3-8,-2-1 1,2 0 2,2 0 0,-1 0-1,1 0 0,-1 1 7,1 3 0,0-3 1,-1 3 0,1-3-3,-1-1 0,-3 2 3,0 2 0,0-3 18,3 3-21,1-3 4,-1-1 1,1 0 21,0 0 1,0 1-25,4 3 1,-3-3 2,2 3 0,-2-3-49,-2-1 0,5 0-7,-1 0 1,1 4 12,-5 0 0,1 0-9,-1-4 0,0 1 42,-4 3 1,0-3-25,-3 3 0,2 1 112,6-1 0,0 0-50,-1-4 1,1 3 10,-1 1 1,1 0-32,-1-4 1,5 1 10,-1 3 1,1-3-4,-5 3 0,1-3-1,-1-1 1,1 0-20,0 0 0,-5 0 14,1 0 1,-4 0-6,4 0-10,-6 0 18,4 5 1,-5-3 3,3 2 1,-1-3 4,5-1 0,-1 0 3,5 0 1,0 1-10,-1 3-2,1-3-78,-1 4 27,1 0 0,3-3 24,1 1 1,3-1 24,-4-2 1,4 0-3,-3 0 1,-5 0 2,-3 0 1,-1 0 1,0 0 0,-1 0-16,-6 0 1,-4 0 4,0 0 1,-3 0-55,3 0 57,1 0-2,3 0 0,1 0-13,3 0 7,-2 0-20,8 0 0,-5 0-5,3 0 0,2 0-8,-2 0 1,2 0-41,2 0 69,0 0 0,-1 0-2,1 0 18,-1 0 0,1 0-25,-1 0 1,1 0 0,0 0 1,-6 1 6,-2 3 1,1-3 6,-1 3 0,0-3-39,-4-1 0,1 0-9,-1 0 0,0 0-4,0 0 0,0 0-8,0 0 1,2 0 101,2 0-71,-3 0 5,10 0 0,-9 0 153,6 0-132,0 0 1,3 0 7,1 0 0,3 0 8,1 0 0,3 0 5,-4 0 1,4 0 24,-3 0 0,3 0-4,-4 0 1,1 0-24,-5 0 0,0 0-2,-4 0 0,-1 0-36,-6 0 1,4 0 17,0 0 0,1 0-2,-1 0 0,-3 0 6,3 0 1,3 0-5,1 0 1,2 0-12,2 0 8,-6 0 1,4 0 8,-2 0 1,2 0 3,2 0 1,-4 0-9,0 0 1,-1 0-2,5 0 0,-2 0 0,-2 0 0,2 0 1,-2 0 1,-1 0-1,0 0 0,1 4 0,4 0 1,-5-1-4,1-3 1,0 0-45,4 0 1,-5 0 39,1 0 1,-4 0 35,4 0 1,-4 0-14,4 0 0,-2 0 4,2 0 0,2 0-8,-2 0 1,1 0 3,-1 0 0,2 0-9,-2 0 1,-2 0 0,2 0 0,0 0-103,3 0 101,1 6-2,0-5 1,3 5-37,0-2 0,1-3 26,-5 3 0,5-3-2,-1-1 1,1 4 5,-5 0 0,1 0-1,-1-4 0,1 1 0,-1 3 1,0-3 0,-3 3 1,2-3 45,-2-1 0,-2 0-40,2 0 1,-2 4 0,2 0 0,1 0 1,-5-4 1,5 0 2,-1 0 1,2 3 5,2 1 1,-1 0 10,1-4 1,3 4 55,1 0-46,4-1-814,-2-3 320,5 0-413,0 6 412,0-5-573,0 9 1031,0-9 0,5 9 0,2-3 0</inkml:trace>
  <inkml:trace contextRef="#ctx0" brushRef="#br2" timeOffset="15">5162 12654 7569,'-5'-11'-721,"4"3"1563,-3 1-154,-2 4-61,4-2-487,-3 5 0,5 1-132,0 3 0,0 2 120,0 6 1,0-1 49,0 1 0,2-1-20,1 1 1,-1 4-13,2 3 1,1-1-28,-2 1 0,1 0-182,-4 4 1,0 3-53,0 1 0,0 1 259,0-1 1,0-3 122,0 2 0,0-3-696,0-4 1,4 2 240,0-6 0,0 0 51,-4-4 1,1-3 117,3 0-176,-3-6 143,4 3-454,-5-5 92,0 0 0,-10 0 1,-3 0-1</inkml:trace>
  <inkml:trace contextRef="#ctx0" brushRef="#br2" timeOffset="16">4888 12620 7569,'0'-8'69,"0"1"79,5-1 94,-4 2 151,10-4-232,-5 8-24,0-3 0,4 2 59,-2-1 0,2 0-26,2 4 0,4 0-11,3 0 1,3 0-30,1 0 1,1-1-108,2-3 0,4 3-25,4-3 1,-4 3 54,1 1 0,-2-4-142,1 0 0,2-1-38,-5 1 1,-4 1 18,-4-4 0,-5 4-313,1 0-369,-3-4 129,-5 6 167,-2-4 0,-6 5 494,-3 0 0,-8 5 0,-5 1 0</inkml:trace>
  <inkml:trace contextRef="#ctx0" brushRef="#br2" timeOffset="17">5425 12574 8444,'6'2'797,"-2"1"-613,-3 4-67,-1 9 1,2 0 57,1 6 0,-1 0-45,1 8 0,-1 1-109,-2 3 1,0 0 78,0 1 0,0-2-129,0-3 1,0 2-195,0-6 1,1 0 151,3-7 0,-3 1-44,3-5 1,-3 1 70,-1-5 114,5 0-49,-3 1 44,3-1 49,-5-4 124,0-2-51,0-5-147,5 0 15,-4 0 0,9 0 186,-2 0-21,2 0-173,1 0 0,2-4 36,2 0 0,-1 0-35,5 4 1,-1-3-66,1-1 1,3 0 39,-3 4 0,-2 0-141,2 0 0,-5 0 0,2 0 1,-2 0 24,1 0 0,-6 0-746,2 0-66,-2 0-404,-3-5 436,-1 4 873,-5-10 0,-10 0 0,-2-7 0</inkml:trace>
  <inkml:trace contextRef="#ctx0" brushRef="#br2" timeOffset="18">5471 12917 7569,'6'-8'391,"-2"1"0,-2 4-14,2-1-137,2-2 0,6 5-55,-1-3 1,2 1-3,2 0 0,-2 1-260,2-1 65,3 1 55,-5-3 1,7 4-563,-5-3 265,0 3 65,-3 1 0,-1-4-447,1 0 636,-1 0 0,0-1 0,1-1 0</inkml:trace>
  <inkml:trace contextRef="#ctx0" brushRef="#br2" timeOffset="19">5482 12609 7569,'0'-12'170,"0"1"1,4 3-46,0 1 0,-1 3 133,-3-4-78,6 6 0,0-7 85,5 5 0,1 0-242,-1 4 0,1 0 81,-1 0 1,5 0-261,3 0 0,3 0-175,1 0 1,-2 0-216,-1 0 1,5 0 262,-2 0 283,2-5 0,3 4 0,1-4 0</inkml:trace>
  <inkml:trace contextRef="#ctx0" brushRef="#br2" timeOffset="20">5996 12540 7600,'0'-6'883,"0"1"-488,-5 5-27,-1 0-235,-6 0 1,1 1-14,-1 3-90,1-3 52,-1 9 0,1-7-106,0 4 1,-1 0 104,1 0 1,3 2-3,1-5 0,3 5-17,-4-2 0,6 0-102,-2 0 0,1-3-3,-1 4 160,3-1-167,-4 5 109,10-1 0,1-1-11,6-2 0,-1 1 49,1-5 0,3 3 12,0-3 1,7 4-64,1-4 1,-1 3 11,5-3 1,-3 5-82,-1-1 97,0 2-24,0 1 0,-5 1-271,-3-1 102,-3 0-27,0 6 0,-5-4-94,1 2 0,-5 1 128,0 0 0,-6 0-64,-5-1 1,-3-1 122,-5 5 0,-1-5-2,-6 1 0,0-2 95,0-1 1,0-1-61,0 0 0,2-3 81,2 0-270,-3-6-173,10 3-130,-5-5-501,11 0 634,6 0 1,6-5 378,5-2 0,1-4 0,-1 0 0</inkml:trace>
  <inkml:trace contextRef="#ctx0" brushRef="#br2" timeOffset="21">6396 12574 7569,'0'-11'173,"0"0"0,0 3 789,0 0-594,0 6-184,0-8-47,0 8 1,0-1 20,0 6-45,0 4-3,0 4 0,0 6 46,0 2 1,0 2-20,0 2 0,0 4-88,0-1 1,0 6-51,0-1 1,3-2-272,1 1 0,1-6 37,-1-1 0,-3-4 117,3-4 0,1-6-99,-1 3 180,0-3 1,0-2-25,0 1-15,-1-6 1,-1 3-201,1-5-10,-1 0-403,3 0-496,-5 0 738,-5 0 447,-2 0 0,-9-5 0,-2-1 0</inkml:trace>
  <inkml:trace contextRef="#ctx0" brushRef="#br2" timeOffset="22">6167 12529 7374,'7'-5'-487,"3"3"678,-3-1 99,4 1-225,0 2 0,2 0 665,2 0-318,-2 0-153,8 0 1,-3 0-70,5 0 1,-4-4-42,0 1 0,0-1-141,4 4 1,0-4-79,-1 0 0,5-3-329,0 3 1,3-5 398,-3 1 0,4-2 0,-1-1 0</inkml:trace>
  <inkml:trace contextRef="#ctx0" brushRef="#br2" timeOffset="23">6727 12654 7569,'-6'-5'399,"0"-1"-51,12-6-165,0 6 1,2 1 218,-1 5 0,-3-4-194,4 0 1,-5 1-98,5 3 1,3 0-92,5 0 0,0 0 72,-1 0 0,-1-2-75,5-1 1,-3 1-46,3-2 1,-4 3-265,4 1 0,-5 0-812,1 0 676,3 0 0,-9 0 428,2 0 0,-7 0 0,1 0 0</inkml:trace>
  <inkml:trace contextRef="#ctx0" brushRef="#br2" timeOffset="24">6715 12791 7569,'8'0'423,"0"0"1,-4 0-238,3 0 1,1 0-1,3 0 1,2 0-62,2 0-48,-2 0 1,5 0 0,-5 0-230,3 0 47,4 0-170,-2 0 1,5-1-849,-1-3 1123,-4 3 0,4-9 0,-4 4 0</inkml:trace>
  <inkml:trace contextRef="#ctx0" brushRef="#br2" timeOffset="25">7389 12494 7569,'0'-11'365,"2"1"71,1 2 0,0 3-185,5 5-71,-6 0 1,3 1 221,-5 3 1,0 4-182,0 7 1,0-1 40,0 5 1,0 4-170,0 4 0,0 4-99,0 0 0,0-2 34,0 1 1,0-3-153,0 3 0,0-8-1,0 1-2,0-8 165,0 7 1,4-13-449,0 2 179,0-2-299,1-3-516,-4-1 685,9-5 361,-9 0 0,4 0 0,-5 0 0</inkml:trace>
  <inkml:trace contextRef="#ctx0" brushRef="#br2" timeOffset="26">7184 12734 7569,'5'-11'525,"6"1"66,8 2 0,3-1-415,1 5 0,2-3-36,-2 3 1,2-1-209,-6 1 0,-1 3-168,1-3 1,4 3 235,4 1 0,-1-5 0,-3-2 0</inkml:trace>
  <inkml:trace contextRef="#ctx0" brushRef="#br2" timeOffset="27">9833 12472 8262,'0'-7'1097,"5"12"-960,-3 3 1,3 10 3,-5-3 1,4-1-4,-1 5 1,1 0-17,-4 4-91,0-5 106,5 3 1,-3-3-276,1 5 65,-1 0-21,3-6 1,-3 4-28,6-6 0,-6 4 73,2-4 0,-1 0-97,1-3 1,-3-1 26,3 1 1,-3-5-372,-1 1-436,5-6 362,-4 9-77,4-10 640,-10 4 0,-6 0 0,-7 1 0</inkml:trace>
  <inkml:trace contextRef="#ctx0" brushRef="#br2" timeOffset="28">9525 12517 7569,'6'-5'277,"-2"-2"0,2-4-162,1 0 0,4 3-47,1 1-106,-1-1 221,6 2 1,-3-3 199,5 5 0,0-3-198,3 3 1,1-4-69,0 4 1,0-3 6,0 3 40,0-5-21,-6 8 1,5-6-712,-3 4 301,3 1 63,0-3 1,1 4-142,0-3 0,-1 3 345,-3-3 0,2 3 0,-3 1 0</inkml:trace>
  <inkml:trace contextRef="#ctx0" brushRef="#br2" timeOffset="29">10187 12437 7569,'-6'0'641,"1"0"507,5 0-930,5 5 0,-4 2-47,3 4 1,-3 4 1,-1 1 1,0 4 0,0-1 0,4 6-140,0 2-92,0 5 105,-4-8 1,1 5-107,3-2 0,-3-3 71,3 2 1,-1-3-107,0-4 1,-1 2 80,1-6 0,-1 0 45,-2-4-131,5 1 118,-4-6-17,4 4 56,-5-8 156,0 3 471,0-5-538,0-5-113,0-2 1,1-3-98,3 3 1,-1-2 21,4 5-28,1 0 106,3-1 0,2 4-254,2-3 81,-2 3 8,3 1 1,0 0-70,-1 0 0,4 0 108,-4 0 0,2 0-91,-2 0 1,-2 0-4,2 0 0,-2 0-151,-2 0 0,-3-2-501,-1-1 281,-4 1 554,2-8 0,-10 9 0,-2-4 0</inkml:trace>
  <inkml:trace contextRef="#ctx0" brushRef="#br2" timeOffset="30">10153 12666 7569,'1'-8'373,"3"1"-160,-3 4-90,15-7 1,-7 9 93,10-3 0,-4 2 23,4 2 0,-4-1 80,4-3 0,-1 3-170,1-3 1,3 3-108,-3 1 0,-3-1-107,-1-3 1,-2 3-302,-2-3 0,1 3-976,-1 1 693,-4 0 648,-2-5 0,-5-2 0,0-4 0</inkml:trace>
  <inkml:trace contextRef="#ctx0" brushRef="#br2" timeOffset="31">10153 12414 7569,'8'-10'0,"-1"3"0,1-3 417,3 2-185,6-2-100,1 3 0,-1 2 111,-1 5-32,1-5-191,1 4 0,1-5-111,0 2 0,0 3 78,4-3 0,-4 3-119,0 1 1,-5 0 131,1 0 0,3 0 0,0 0 0</inkml:trace>
  <inkml:trace contextRef="#ctx0" brushRef="#br2" timeOffset="32">10770 12300 7520,'-6'-6'140,"0"0"110,6 2 1,-1 3 95,-3-3 1,2 2-96,-6 2 1,4 0-179,-3 0 1,-1 4 40,-3 0 1,-1 5-82,1-1 1,0 2 54,-1 1 1,1 1-92,-1-1 1,0 0 78,-4 1 0,7-1-45,-2 1 0,2-2-129,-2-3 144,4 4-5,-3-5 0,9 5-90,-3 1 108,3-6-48,1 4 0,5-5 4,3 3 0,3 2 1,4-2 0,-1 1-4,5-2 1,-1 3-16,1-2 1,3 1-6,-3-2 1,-3 4-2,-1-4 1,2 3 22,-2 2 0,0-1-196,-3 1 183,-6-1 1,0 0-133,-2 1 57,-3-1 0,3 2-1,-8 2 0,-2-2-12,-5 2 1,-2-1 48,-2 1 1,-3-2-10,-5 2 0,0-3 15,1-5-20,4 3 18,-4-3 0,9-1-169,-2-2 148,3-3-191,5-1-316,2 0 227,5 0 1,5-5 334,3-2 0,2-4 0,1 0 0</inkml:trace>
  <inkml:trace contextRef="#ctx0" brushRef="#br2" timeOffset="33">10998 12392 7569,'0'-12'169,"0"5"254,0-1 75,0 0 591,0 2-766,0 1 0,0 6-117,0 3 1,4 4-112,0 7 0,0 3 23,-4 4 0,0 5-86,0 0 1,0 5 46,0-2 0,0-1-86,0 2 0,0-6 23,0 2 0,-4-5-404,0-2 282,0 1 0,4-8-255,0 2-263,5-7 334,-3 2-19,3-9-536,-5 4 428,0-5 1,0-5 416,0-3 0,0-2 0,0-1 0</inkml:trace>
  <inkml:trace contextRef="#ctx0" brushRef="#br2" timeOffset="34">10770 12392 7569,'6'-12'878,"-2"1"-301,2-1-390,1 1 1,8 3-103,0 1 0,0 4 78,-3-1 0,4-1-12,3 1 1,3-3 22,1 3 0,1-4 0,3 5 1,0-5-241,4 4 0,1-3-232,-6 3 1,5 0-343,-5 4 0,0-4 640,-7 0 0,2 1 0,-3 3 0</inkml:trace>
  <inkml:trace contextRef="#ctx0" brushRef="#br2" timeOffset="35">11329 12483 8080,'12'-5'-339,"1"4"206,2-3 0,-2 3 263,2 1 0,-3-2 61,0-1 0,3 1 90,0-2 0,2 3-117,-2 1 0,-1-1 76,5-3 1,-5 3-168,1-3 0,2 3-254,-2 1 64,0 0 0,-7 0-308,-1 0 1,-3 0-208,4 0 446,-6 0 186,3 0 0,-5 0 0,0 0 0</inkml:trace>
  <inkml:trace contextRef="#ctx0" brushRef="#br2" timeOffset="36">11352 12620 7608,'8'0'564,"0"0"0,-1 0-210,5 0 1,0 0 3,4 0-227,-4 0 1,10 0 130,-3 0-604,-3 0 302,6-5 1,-6 4-842,3-3 460,3-2 308,-4 4 0,3-4-535,-2 2 648,3 3 0,-9-14 0,3 2 0</inkml:trace>
  <inkml:trace contextRef="#ctx0" brushRef="#br2" timeOffset="37">11889 12494 7569,'-11'0'326,"4"-1"569,4-3-506,1 3-160,2-4 164,0 5 0,5 0-215,3 0 1,-2 1-1,2 3 1,3-3-54,5 3 0,4-3-76,-1-1 0,1 0 47,-1 0 1,7 0-103,-4 0 1,4 0-473,-3 0 0,-6 0-122,-1 0 0,0-3 600,-1-1 0,1-5 0,-5 3 0</inkml:trace>
  <inkml:trace contextRef="#ctx0" brushRef="#br2" timeOffset="38">16012 12255 7569,'0'-7'977,"0"-3"-676,5 9 1,-2-4 66,4 5 1,-4 5-96,1 2 0,1 5-23,-1 3 0,1-1-121,-2 5 0,-1 1 54,1 7 1,0-3 11,1 3 0,-3-3-147,3-1 0,-2 0-212,2-1 1,-2 0 81,1-3 0,0 1-63,1-4 0,-3-1-163,3-4 143,-3 1-36,-1-6-674,0 4 372,0-9 72,0 4 1,-1-5-807,-3 0 1237,-2 0 0,-6 0 0,1 0 0</inkml:trace>
  <inkml:trace contextRef="#ctx0" brushRef="#br2" timeOffset="39">15704 12289 7569,'7'-18'336,"1"3"-168,0 2-8,3 7 0,5-3 92,3 5 1,2-3-17,-2 3 0,6 0 235,-2 4 0,4-4-195,-1 0 0,2-3-94,3 3 0,0-1-84,-4 1 1,4 1-125,-5-4 1,1 4-671,-4-1 1,0-1 419,-1 2 0,-4-1-203,-3 4 1,-2-4 478,-2 0 0,1-5 0,-1 3 0</inkml:trace>
  <inkml:trace contextRef="#ctx0" brushRef="#br2" timeOffset="40">16378 12209 7543,'5'-12'1576,"1"6"-1165,0 1 1,1 5-46,-4 0 1,-1 1 145,2 3-165,2 2-187,-5 11 1,4-3-104,-5 5 127,0 0-112,0 4 0,0 1-30,0 3 1,0-3 72,0 2 0,-1 2-63,-3-1 1,3 0-52,-3-5 1,-1 1-159,1 0 0,0-1 18,4-3 1,0 1 55,0-5 0,0-3 129,0-5-22,5 1-33,-3-2 0,7 1 44,-6-4 46,1-1 12,1 3-30,2-5-35,4-5 0,0 2-82,1-4 80,-1 4-5,1-7 0,0 7-148,4-4-13,-4 4 94,5-2 1,-2 4-101,0-3 0,4 3-6,-3-3 0,3 3-179,-4 1 0,0 0 41,-4 0 0,-3 0-75,0 0 1,-5-4-891,5 0 390,-5 0 865,2 4 0,-10-10 0,-2-3 0</inkml:trace>
  <inkml:trace contextRef="#ctx0" brushRef="#br2" timeOffset="41">16355 12449 7569,'9'-2'112,"2"-1"0,-1 1 166,9-1 1,-5 1-91,1 2 0,2 0-62,-2 0 0,4 0 93,-4 0 0,6 0-206,-2 0 0,1-3-99,-1-1 0,1 0-66,-4 4 1,-1 0-729,-4 0 145,-4 0 735,-2-5 0,-5-2 0,0-4 0</inkml:trace>
  <inkml:trace contextRef="#ctx0" brushRef="#br2" timeOffset="42">16400 12232 7569,'5'-12'101,"3"1"1,6 3 183,1 1 1,6 3-288,-2-4 77,2 6-30,2-8 0,0 8-167,0-2-31,0-2 80,-1 5 1,-3-4-149,0 5 1,-5-4 220,2 0 0,1 0 0,1 4 0</inkml:trace>
  <inkml:trace contextRef="#ctx0" brushRef="#br2" timeOffset="43">16960 12106 7569,'-6'0'565,"1"0"0,3 0-317,-2 0 0,2 0-102,-6 0 1,5 0-1,-5 0 1,0 4-111,-3 0 0,-1 5 90,1-2 1,-2 0-182,-2 0 1,4 1-2,-1 3 0,1 1-267,3-1 294,-2 0 0,4 1-39,2-1 0,3-3 19,1 0 1,3-1-5,1 5 1,9-5 185,-2 1-7,3-1-128,-2 0 1,4 2 63,3-6-50,3 6-7,-4-2 1,3 3 0,-2-3 1,3 4-4,1-4 1,-6 3-5,-1 2 0,-4-1-1,0 1 1,-1 3-12,1 0 1,-6 2-90,-2-2 0,-3-2 51,-1 2 1,-1 1-121,-3-1 1,-6 1 19,-5-5 0,-6-1 83,2-2 0,-2 1 31,-2-5 0,1 3 55,3-3 1,-1 0-122,5-4 1,-4 0-3,3 0 1,1 0-433,4 0 252,4 0 122,2 0 1,5-1-463,0-3 333,0 2 292,0-8 0,11 4 0,1-5 0</inkml:trace>
  <inkml:trace contextRef="#ctx0" brushRef="#br2" timeOffset="44">17280 12220 7569,'1'-11'55,"3"-1"1,-3 5 383,3-1 680,-3 6-304,-1-3 89,0 0-579,0 3-142,0 7 1,0 8-32,0 10 1,0-4-20,0 0 1,0 4-105,0 3 1,0 2 30,0-1 1,0-3-126,0 3 0,0-3-100,0-1 1,4-5-180,0-3 0,1-3-399,-1 0 369,-3-1 227,4-4 0,-4 1-403,3-4 180,-3 0-365,4-4-379,-5 0 1114,-5 0 0,-1-5 0,-5-1 0</inkml:trace>
  <inkml:trace contextRef="#ctx0" brushRef="#br2" timeOffset="45">17051 12243 7569,'0'-13'0,"0"-2"0,5 3 1087,3-4-474,2 9-323,7-3 1,-1 8 31,3-2 0,3-1-107,-3 2 0,2-5-23,2 4 1,4-3-109,0 3 0,4 0-127,0 4 1,-2 0-661,1 0 0,-4-4 252,0 0 451,-1 1 0,-3-3 0,1 0 0</inkml:trace>
  <inkml:trace contextRef="#ctx0" brushRef="#br2" timeOffset="46">17668 12312 7569,'0'-7'-584,"5"-3"390,-4 9 740,4-4 0,-3 5-145,2 0 0,-2 0-48,6 0 0,-1 0-94,5 0 0,-3 0 21,2 0 1,-1 0-156,9 0 1,-4-1-105,5-3 1,-3 3-107,2-3 123,3 2 34,-9 2 1,3 0-844,-5 0 306,1 0-339,-1-5-680,-4 4 971,3-4 513,-9 5 0,-1-5 0,-6-1 0</inkml:trace>
  <inkml:trace contextRef="#ctx0" brushRef="#br2" timeOffset="47">17679 12414 8065,'7'0'269,"-1"0"-106,-2 0 1,1 2-12,3 2 0,2-3-22,-3 3 1,4-3-104,0-1 1,2 0-148,2 0 1,-2 0 118,2 0 0,3 0-122,1 0 1,2 0-125,2 0 1,-1-4-478,-3 0 724,2-5 0,-3 3 0,5-5 0</inkml:trace>
  <inkml:trace contextRef="#ctx0" brushRef="#br2" timeOffset="48">18353 12118 7569,'-11'0'1088,"5"0"-759,0 0 0,12 5 46,1 2 0,-2 3-42,-1 2 0,-3 0-127,-1 4 1,0 0-55,0 3 1,0 3-38,0-3 0,0 2-82,0 2 0,0-4 66,0 0 0,0-3-84,0 3 1,5-2-48,3 2 1,-3-2-504,-1-6 33,2 1-435,1-1-271,4 1 94,-5-6-30,-1-1 1144,-5-5 0,0 0 0,0 0 0</inkml:trace>
  <inkml:trace contextRef="#ctx0" brushRef="#br2" timeOffset="49">18171 12335 7569,'6'-6'0,"4"4"639,-2-6-243,2 6-137,1-3 1,1 5 138,-1 0 0,1-2-144,-1-1 1,4 1 37,0-1 1,6 1-149,-2 2 1,6-1-113,2-3 0,-1 3 8,-3-3 0,0 2-259,0-2 1,0 1-373,0-4 1,-4 4 590,0-1 0,-5-2 0,2 0 0</inkml:trace>
  <inkml:trace contextRef="#ctx0" brushRef="#br1" timeOffset="50">7869 8349 6584,'5'-7'395,"-4"2"-189,4 5 1598,-5 0-1648,5 5-1,-3-3-81,3 8-8,-5-4 1,1 2 50,3-1-59,-3-4 1,4 7 50,-5-2-48,0-3 1,0 1 66,0-2-30,0-3-50,0 9 1,0-7-101,0 4 92,0-4 1,0 7-12,0-2 0,2 2 27,1 1-64,-1 1 0,3-1 0,-5 1 75,0-1-41,0 0 1,0 1-2,0-1 0,0 1 37,0-1 0,0-3 34,0-1-46,0 1 0,0 3-12,0 1 0,0-1 7,0 1 0,0-1 0,0 0 0,0 1-3,0-1 0,0 1-33,0-1 1,0 4 26,0 1 1,0-1 21,0-4 1,0 4-35,0 1 1,0-1-6,0-4 1,0 5 32,0-1 0,0 0 5,0-4 1,0 5-27,0-1 1,0 1 7,0 0 0,0-4 8,0 4-19,0-4 0,3 3-1,1 1 1,0-1 1,-4-4 0,4 1-39,0-1 34,0 1 0,-4 3 5,0 0 0,0 0-3,0-3 1,-2 3 9,-2 0 1,3 0-7,-3-3 0,-1 3 1,1 0 30,2-1 0,1 3-11,1-2 1,0 0 6,0-3 1,0-1-85,0 0 0,0 5 83,0-1-71,0 0 1,0-3 4,0-1 1,0 0-21,0 1 40,5-1 1,-4 1-10,3-1 0,-3 4-3,-1 1 1,0-1 28,0-4 0,0 4 73,0 1 0,0-1 159,0-4-235,0 6 0,0-5 20,0 4-7,0-4-37,0 0 0,4-1 3,0 1 15,5-1 0,-4 0-11,2 1 0,0-1-48,-4 1 15,-1-1 0,4 1-3,-2-1 1,-3 0 35,3 1 1,-3-1 3,-1 1 1,1-1 2,3 1 0,-2-1 2,1 0 0,0 1 0,1-1 1,-3 1 0,3-1 1,1-3 7,-1-1 1,-1 1 4,-3 3 0,0 1 56,0-1-73,6 1 1,-5-1 14,3 0 100,-3 1-118,-1-1 1,0 4 0,0 1 4,0-2 1,0 2 44,0-1 1,0 4-4,0-3 0,0 0-5,0-1 0,0-1 5,0 5 1,0-3-78,0 3 0,0-5 53,0 1 1,4 1-110,-1 0 96,6-1 0,-7-4-75,1 1 70,4 4 0,-6-3-51,3 2 1,-3 2-12,-1-2 0,0 4 15,0-4 1,0 5-8,0-1 0,0-1 33,0 1-4,0-5 0,0 6 0,0-3-31,0 1 18,0 1 61,0-2 1,0 5-2,0-3 0,0-1-16,0 1 0,0-5 77,0 1 1,0 2-90,0-2 1,0 1 8,0 0 0,0-3-140,0 7 139,0-7 0,0 8 25,0-6-106,0 0 1,0 2 56,0 2 0,0-1-12,0 1 1,-1-4-40,-3 4 0,3-5-69,-3 1 108,3 3 0,1-6-2,0 4 0,0-4 97,0 0-88,0-1 1,4 1 12,-1-1 1,2-1-24,-1-2 19,-3 2 1,8-4 1,-5 6 1,1-5-21,-1 1 1,-3 0 0,3 3 0,-1 0-21,0 1 0,-1-1-74,2 1 1,-3 3 24,-1 0 0,0 0 54,0-3 1,0-1-10,0 1 9,0-1 0,1 0 135,3 1-131,-3-1 0,4 1 34,-5-1 0,0 1 200,0-1-168,0 0 0,0 1 123,0-1 0,0 1-98,0-1-29,0 1-4,0 4 1,-1-3-68,-3 2 69,3-2-50,-4-2 0,5 0 6,0 1 1,0-1-42,0 1 17,0-1 0,0 1 26,0-1 1,0 4-17,0 0 1,0 1 7,0-5 0,0 1 8,0-1 0,0 0 112,0 1 0,-4-5-79,0 1 1,0 0 10,4 3 1,0-3 38,0-1-33,0 1 0,0 3-75,0 1-7,0-6-68,0 4-10,0-3 10,0-1 0,0 0 71,0-2-224,0-3 0,2 4-92,1-5 183,-1 0 1,4 0-186,-2 0 0,-2 0 361,6 0 0,0-5 0,3-1 0</inkml:trace>
  <inkml:trace contextRef="#ctx0" brushRef="#br1" timeOffset="51">13876 9651 8289,'-11'0'735,"0"0"-513,-1 0 1,4-2 23,1-1 0,3 1 60,-4-2-31,6 3 5,-3 1 59,5 0 1,0 5-180,0 3 1,0 2-62,0 1 0,0 1-84,0-1 0,-4 1 44,0-1 0,-1 2-6,1 2 1,3-2-22,-3 2 1,-1-2 33,1-2 0,1 1-12,3-1 1,0 4-1,0 0 0,0 2-14,0-2 0,0-1 25,0 5 0,0-1 11,0 1 0,0 1-32,0-5 0,1 4-5,3-3 1,-3 3-18,3-4 26,-3 0-17,-1 2 0,0-5 9,0 4 0,1-2 28,3 1 1,-3-3-8,3 4 0,-1-2-8,0 1 0,0-2 7,5 2 1,-5-2-4,5-2-18,-5 0 1,5 1 45,-4-1-32,5 6-10,-8-5 0,8 6-49,-5-3 0,0-2 53,-4 2 1,1 2-120,3-2 100,-3 0 1,4 0-30,-5 1 0,0 3-5,0-4 1,0 1-5,0 0 1,0-4-9,0 4 1,0-2-36,0 1 56,0-3 5,0 5 0,0-4-2,0 2 0,0-2 29,0 2 1,0 1 65,0 0 1,4 0-48,0-1 0,0-2 14,-4 2 0,0 2-31,0-2 1,1 1 13,3 0 0,-3-2-64,3 5 41,-3-5 0,-1 3-251,0-1 134,0-4 0,0 5 40,0-6 0,-4 2 36,1 2 1,-1-2 37,4 2 1,0-2-6,0-2 0,-4 1-14,0-1 1,0 2 8,4 2 0,0-2-69,0 2 57,0-2-25,5-2 0,-2 0-78,5 1 1,-6 0 90,2 4 0,1-4-9,-1 4 0,0-4 3,-4 0 1,0-1 3,0 1 1,0-5 131,0 1-133,0-1 1,0 5-18,0-1 1,0 1 6,0-1 0,1-1-14,3-2 1,-3 2 27,3-2 1,-2 2-104,2 1 83,-3 1-4,4-1 1,-5 0-4,0 1 1,2-1 20,2 1 16,-3-1 1,4 1 92,-5-1-84,0 0 0,0 1 26,0-1 1,4 1 4,-1-1 10,1 0-45,-4 1 1,0-1 17,0 1 95,0-1 1,0 1-61,0-1 1,0 0 70,0 1 0,0-1-101,0 1 0,-1-1-31,-3 1 0,3-1-5,-3 0-11,3 1 1,1-1 29,0 1 0,0-5-12,0 1 1,1-4-27,3 3 38,-3-4-22,4 7 0,-5-7 218,0 4-200,0 1 1,0 3-1,-1 1 25,-3-1 0,-1 0-44,-2 1 1,-2-1-104,5 1 1,0-1 94,4 1 0,0-1-81,0 0 1,0 1 55,0-1-7,0 1 1,0-1 65,0 0-6,5 1 1,-4-1 8,3 1 0,-3-5-1,-1 1 23,0-5-122,6 7 1,-5-8-330,3 6 6,-3-6 36,-1 3-937,5-5 595,-4 0 69,4 0 1,0 0 640,3 0 0,2-10 0,2-2 0</inkml:trace>
  <inkml:trace contextRef="#ctx0" brushRef="#br1" timeOffset="52">8406 8280 7569,'6'-7'190,"-2"-1"322,2 5-173,-4-7-171,3 9 0,-7-4-52,-1 5 1,-4 5-165,-4 3 0,-6 7 87,-2 4 1,-6 4 63,-2 3 0,-5 3-103,2 6 0,-2-1-64,2 0 1,-2 1 3,5-1 0,-3 0 70,3 0 0,2-2-116,6-5 0,2 2-58,6-10 70,0 5 1,4-11-33,3 2 1,3-6-15,1-2-350,0 1 1,1 2 549,3-2 1,3-3-1,4-5 1</inkml:trace>
  <inkml:trace contextRef="#ctx0" brushRef="#br1" timeOffset="53">8885 8280 7569,'7'0'-233,"-2"0"-221,0-5 377,-4 4 219,4-4 93,0 0-38,-3 3-59,3-3 74,-5 5 145,0 0-385,0 5 1,0 2 16,0 4 1,-5 2 25,-3 2 0,-7-1 55,-4 5 0,-4 1-9,-4 7 1,2-2 90,-6 6 1,5-2-55,-5 1 1,5 3-40,-5-2 0,6 2 16,-2 1 1,-1 0-48,2 1 0,-2 0 13,1 3 0,3-2-195,-3 2 1,-1-3 124,2 0 0,-1 3 65,4 0 0,0 0-103,1-4 0,-3 0 82,-1 1 0,0-2-46,-4-3 1,5 2 38,-2-5 1,4-1 21,4-3 1,1-5 61,3-3 33,2 3 1,-2-6 18,8 4-73,1-9-128,6-2 69,0-5 0,6 0-204,1 0 1,7-1-381,1-3 1,6-2 105,-2-5 466,2-1 0,2-4 0,0-2 0</inkml:trace>
  <inkml:trace contextRef="#ctx0" brushRef="#br1" timeOffset="54">9571 8360 7569,'0'-11'-490,"0"4"1,1-2 576,3 6 1,-3-2 158,3 1 18,-3 2 0,-1-4 22,0 2 27,0 3-221,0-4 1,0 6-76,0 3 0,-6 2-1,-6 6 71,1 4 1,-11 0-48,3 6 1,-4-1 45,-3 5 0,0 0-77,-4 0 0,3 4 54,-3 4 1,3-1-30,-3-3 0,1 7 39,-2-3 1,-2 4-44,3 0 1,0-2-167,0 2 0,1-1 99,-2 1 1,-2-3 17,3 4 0,-3-3 50,-1 2 0,-4-2-54,0 2 41,-1-2 0,1-1-14,0 3 1,-4-2-3,4 2 1,-3-3 4,2 0 5,1-1 0,5-1 20,3-3 0,2 2-8,5-5 0,0 1 58,0-2 1,6-2-59,1 3 0,3-7 80,-3-1 1,5-1-69,-1 1 1,1-1-62,3-3 0,-2-2 229,-1 2 1,3-2-199,1-2 0,0 1 17,0-1 1,-2-3-17,5-1 0,-1-4-316,1 1-61,3-3-273,-4-1-61,5 0 704,5 0 0,1-5 0,6-2 0</inkml:trace>
  <inkml:trace contextRef="#ctx0" brushRef="#br1" timeOffset="55">10187 8531 7569,'-6'0'0,"0"-3"-77,2-1 46,3 0 0,-4 3 564,5-3-476,-6 3 1,0-3 3,-5 8 0,-2 2 13,-2 5 1,0 6-11,-8 2 0,1 2 9,-8 2 1,3 1-3,-3 3 1,-5 2-1,-3 6 0,-1 0-197,1 3 1,1-1 52,-5 5-154,0 0 1,18-18 0,-1 1 214,0 0 1,0 0 0,-1 1 0,-1 1 40,2-2 1,1-1 0,-2 2 0,0-1-54,-1 0 1,0 0-1,3 0 1,-1 2 22,-4 1 1,1 1 0,0-2 0,1-1-50,-1 1 0,-1-1 0,0 1 0,1 0 30,-1 1 1,1 1 0,0-3 0,0 0 6,1-1 1,1-1 0,0 0 0,1-1 33,-21 23 0,0-2 75,1-2 1,4 3-20,3-3 0,-1-3-196,1-1 0,-4-2 162,4-2 0,-2 0-12,2 0 1,3 1-52,-3-1 1,1 0 52,-1 0 0,1 4-102,-5 0 0,5-1 114,-1-6 1,7-2-6,0-2 1,7-7 154,1 3 0,2-4-13,5 0 263,1-3-324,4-4 491,4-1-582,2-5-312,5 0 0,2-6-39,1 0 1,8 0-271,4 0 591,5 0 0,3-11 0,6-1 0</inkml:trace>
  <inkml:trace contextRef="#ctx0" brushRef="#br1" timeOffset="56">10827 8783 7569,'0'-7'-735,"0"2"996,0 0-32,0 4 244,-5-4-321,4 0 1,-10 3 57,4-1 0,-2 3-87,1 3 0,-3 0 0,0 5 0,-2-1 234,-6 5-253,5 4 1,-12 2 8,4 5 1,-10 5 2,-2 2 0,-3 3-412,-9 1 1,0 7 322,18-18 1,-1 0 0,3-1 0,0 1-933,-4 2 0,-1 0 939,4 1 0,-1 0 0,-3-3 0,-1 1 7,4 0 1,-1 1 0,-1 1-1,-1 0-206,1 1 1,-1 0 0,-1 0 0,0 1 221,1 1 0,1 0-30,-1-1 1,1 1 0,1-2-1,0-1-17,-2 1 1,1-1 0,-2 0 0,0 0 1,-2 1 0,0 0 0,0 0 1,0 1-26,2-1 0,0 0 0,-2 0 1,0 2 24,2-1 0,0 1 1,-2-1-1,0 1-36,0-1 0,0 1 0,0-1 1,-1 1 21,1-1 0,0 1 0,1 0 1,1-1 52,0 1 0,-1-1 0,4-1 0,0-2-29,0 0 0,1 0 0,2-2 0,0 1-107,-20 21 1,1 0 87,-1-3 0,1 1 8,4-5 0,1-1-3,6-7 1,4 2 26,-1-5 1,4 3 151,-3-3 0,8-1-158,0-3 1,6-1 764,1-3 0,2-3-808,2-4 0,5-1 974,2 1-1108,3-6 84,1 4-558,0-9 408,0 4 0,1-6-196,3-3 1,-1 2-82,9-6 491,-3 1 0,12-5 0,-3 1 0</inkml:trace>
  <inkml:trace contextRef="#ctx0" brushRef="#br1" timeOffset="57">11375 8885 7569,'7'-6'-632,"-2"1"784,-5 5 235,0 0-78,0-5 0,0 4-17,-5-4-137,3 5 1,-8 1-116,2 3-34,-2 7 0,-2 4 74,-4 8 0,-3-1 2,-7 8 0,-3 2-56,-6 6-291,-4 3 0,17-16 0,-2 0 290,-2 2 0,-1 0 0,1 0 0,0 0-36,-1 0 0,1 0 0,-3 2 1,1 1 18,-2-1 0,-1-1 1,-2 2-1,0-1-1,0-3 1,1 1 0,0 1-1,0 0-36,0-1 0,0-1-248,0-1 0,-1 1 0,-2 1 1,0 0 263,-1-2 0,0 0 0,0 2 0,1 2-6,-3-1 0,0 1 0,1 0 0,0 0-9,-3 4 0,0-1 1,0-2-1,-1 1-289,-3 1 1,0 1 0,1-1 0,1 0 313,2 2 1,0 1 0,0-2 0,0 0-2,0 1 1,1 0 0,1-3 0,1 0 31,0 4 1,1-1 0,4-4 0,1 0-110,2-2 1,1 1-1,3-3 1,2 0 120,-19 19 1,5 0-39,-1-3 1,6-3 9,2-5 1,-1 1 207,-3-1 0,0-1-203,-1-3 0,1 3 54,0-2 0,-2 2-53,-2 1 1,3 4 82,-3 0 0,-2 0-38,2-4 0,0 1 75,4-1 0,1-5 77,2-2 1,5-3 359,7-1 0,2-5-492,6-3 0,-1-3 720,1 0 0,1-4-797,2-1 0,-1-3 324,6 4 0,-6-5-504,1 5 0,2 0 146,-2 3 1,4-3-131,-3-1 1,3 0-651,-4 0 549,6 3 0,-5-8-895,4 1 756,1 4 1,-2-6 397,8 3 0,3-13 0,4-4 0</inkml:trace>
  <inkml:trace contextRef="#ctx0" brushRef="#br1" timeOffset="58">11912 9137 6825,'8'-10'365,"-1"2"0,1-1-54,3 5 1,1-5-127,-1 2 0,0 2-26,1 1 71,-6 3-290,4-4 1,-8 5 68,1 0 1,-4 5 22,-6 6 0,-2 0 75,-10 1 1,-2 4 3,-5 3 1,-5 4-47,-7 4 1,1 3-111,-4 8 0,-3 0 97,20-15 1,-1 0 0,-1-1 0,0-1-201,-3 4 0,1 0 0,-1 1 0,1 0 213,-1 0 0,1 1 1,-2 0-1,1-1-7,-1 3 1,-1 0-1,2-1 1,0 2-57,-2 2 0,1 1 1,1 0-1,0 1 55,0-2 1,1 1 0,-3-2 0,-1 1-68,0 0 0,0 1 0,-2-1 0,0 2-248,0 2 1,0 0 0,0-1 0,-1 0 254,1 1 1,0 0 0,1-1 0,1 0 12,0-1 0,-1 1 0,2-3 0,-1 0-52,0 1 0,-1-1 0,2-2 0,0 0-156,2 0 1,1 1 0,-1-2 0,1 1 208,-1 1 0,1-1 0,-1-1 1,1 0-26,-1 2 0,0-1 1,1-2-1,1-1 14,0 0 0,0-1 1,2-3-1,0-1 176,-21 23 1,0-2-149,1 3 1,4-3 63,3-5 0,6 0 250,2-7 1,4-7-303,0-1 0,5-4 554,2 0 1,5 1-509,-1-5 298,2 1 1,6-6-541,-1-3 549,6 4-955,-8-5 162,8 0 112,-3-1 1,10-5-171,3 0 250,2 0 0,1-5-506,1-2 0,4-4 714,3 0 0,3 0 0,1-1 0</inkml:trace>
  <inkml:trace contextRef="#ctx0" brushRef="#br1" timeOffset="59">12289 9422 7569,'6'-6'-221,"-1"1"391,-5 5 0,2-4 241,1 0 75,-1 0-327,3 4 1,-5 2 1,0 1 0,-5 6 16,-3 10 0,-8 2-20,-7 9 0,-7 6-79,-8 6-295,-2 7 1,15-23-1,-1 1 225,0 3 1,-1 1 0,-5 3 0,-1-1-257,-1 4 0,-1-1 1,2-2-1,1 0 226,1-1 0,1-1 1,-1 0-1,1 0 43,1 0 1,1 0 0,-4 1 0,1 0-27,5-2 1,-1-1 0,-2 1 0,0 0-126,2 0 0,0-1 0,1 0 0,0 0 122,0 2 0,-1 1 1,3-3-1,0-1 15,-1 2 0,0-1 1,0 0-1,0 0-35,0 0 0,0 1 1,0-3-1,-1 0-3,2 2 1,-1 0 0,0-2 0,-1 0 40,0 3 0,-1-1 0,-1-2 0,1-1-43,2 0 0,1-1 1,-2-1-1,1 0 39,0 1 0,1 1 1,-20 20-25,-1-2 1,3 0 8,0-7 0,3-4 27,4-3 0,6-7 29,3-1 1,3-4 407,4-4 1,-2-6-255,6 2 412,0-2 0,7-3-839,1-2 911,4-3-1868,-2-1 912,15 0 1,-1-5-199,10-2 1,1-3 468,7-2 0,2-4 0,6-2 0</inkml:trace>
  <inkml:trace contextRef="#ctx0" brushRef="#br1" timeOffset="60">12689 9673 7569,'10'-5'-386,"-3"-2"0,3 0 201,-2 0 1,2 3-89,2-4 0,-1 6 300,1-2 1,-5-1 174,1 1-22,-6 0 216,3 4 55,0-5-146,-3 4 123,3-4-138,-5 5 230,0 0-334,-5 0 1,2 6 22,-4 6 1,-5 0-40,-3 7 0,-9 2-58,1 5 0,-7 4 3,-1 4 1,-3 5-359,-4 3 0,16-16 0,-1 0 222,-1 1 0,-1-1 0,-2 4 0,1-1 26,1-3 1,0 1 0,0 1-1,1 0 2,1 0 0,0 1 0,-2 0 0,0 0 25,1 2 1,-1-1-1,0 0 1,0 0 23,2 2 1,1 1-1,-1-3 1,0-1-34,0 2 1,0-1-1,-2 1 1,0 0 0,-2 0 0,0-1 0,1 1 0,0-1-22,-1-1 1,1-1 0,2 1 0,0-1-1,-1 1 0,0 0 0,-1-1 0,0 1 2,0-1 0,-1 1 0,-1-1 0,0 0 23,-1-2 0,1 1 0,4-2 1,0-1-64,-22 18 0,5 3-144,3-3 0,2-3 54,9-1 1,2-8 77,6-3 1,2-4-102,6-4 0,0 1-225,4-5-265,-3 1 669,8-5-557,-3-5 1,7-1-132,1-5 658,4-5 0,9-6 0,2-7 0</inkml:trace>
  <inkml:trace contextRef="#ctx0" brushRef="#br1" timeOffset="61">13305 9742 7569,'8'-4'-202,"0"0"1,-6-1 232,2 2 31,2 1 396,-5-3-85,5 5 95,-6 0-291,-6 5 1,-1 10 24,-8 8 0,-8 13-24,-8 2 1,-7 10-174,18-22 1,-2 1-1,0 3 1,-1 0-173,-2 0 1,0 1 0,0 2 0,-1 0 151,0-1 0,-1 1 0,-1 1 0,0 0-268,2 2 0,-1 1 0,-1-2 0,0 1 310,0 2 1,-1 0-1,1-2 1,0 0-34,2 2 0,-1 0 0,-1-4 0,0-1 28,1 2 0,1-1 0,0-3 1,1-1-200,0 1 1,1-1 0,-2-1 0,1-1 199,0-1 0,0-1 1,1 0-1,-1-1 35,-21 21 0,22-23 1,-1-1-145,0 1 1,0 0 0,-23 19 160,6 0 1,-1-4-38,5 4 0,5-9 24,6 1 0,4-7 133,4-1 1,3-5-201,4-2 0,6-5 682,2 1-824,3-3 1,2-5 296,3-3 0,-1-3-458,4-1 1,1 0 219,3 0 1,5-5-348,-1-3 0,5-2 435,-1-1 0,8-6 0,2-1 0</inkml:trace>
  <inkml:trace contextRef="#ctx0" brushRef="#br1" timeOffset="62">13808 10416 8379,'6'0'1129,"-1"5"-629,-5 3-339,-5 2 0,-2 6-10,-9 3-1,-3 4-64,-7 4 0,-5 6 9,-7 5 1,-4 6-244,18-21 0,-1 0 0,-1 0 0,1 1 148,-1 2 0,-1 1 0,-1-2 1,0 0 20,1 1 1,1 1-1,0-2 1,0-1-46,-1 3 0,0 0 0,1-3 0,0 0-3,0 1 1,-1-1 0,2-2 0,0 0-21,-16 19 1,1-4 148,6 1 1,1-2-45,2-2 0,4 0-96,4 1 1,1-5 107,3 1-127,3-6 0,0 3-145,1-5 1,4-2 98,3-2 1,2-2-100,-2-6 1,2 1 101,2-1 0,1-3 764,-4-1-1011,4 1 362,-7 3 1,9-3-512,-3 0 180,-2-6-168,4 3 41,-3-5-76,5 0 163,5 0 0,2 0 356,4 0 0,6 0 0,1 0 0</inkml:trace>
  <inkml:trace contextRef="#ctx0" brushRef="#br1" timeOffset="63">13762 11215 7569,'0'-11'128,"0"5"470,0-5-13,0 5-264,0 0-22,0 1-126,0 5 0,-1 5-155,-3 2 0,-2 3 115,-6 2 0,-3 4 35,0 3 1,-5 3-35,1 1 1,-4 3-40,-4 1 1,3 4-1,-4-4-93,0 3 0,0-4 83,-2 5 1,-3-2-61,2 1 0,3 0 19,2-4 1,2-2-116,1 3 0,4-2-55,0 2 68,5-3 0,-3 3 20,6-8 1,3 1-127,1-5 0,4 1-20,-1-5 1,3-3-82,1-1-7,0-4 5,0 2-312,0 0 83,0-4 1,1 3-678,3-8 1173,2 3 0,6-9 0,-1 3 0</inkml:trace>
  <inkml:trace contextRef="#ctx0" brushRef="#br1" timeOffset="64">13796 11569 7423,'8'-3'159,"0"-1"0,-1 0 313,5 4 1,-5 0 17,1 0-326,-6 0 0,5 0-54,-3 0 21,-3 0 0,-1 5-16,-8 3 1,-3 2 8,-4 1 1,2 4-49,-2 1 0,-2 3 68,2-4 0,-4 5-4,4-1 1,-4 2-22,3-2 1,-3 2-55,4-2 0,-5-1 32,1 1 0,2-1-25,2 1 1,2 1-34,2-5 1,0 1-113,-1-5 1,5-1-227,-1-2 143,5 2-370,-2-4 185,5 1-505,0-2-3,0-5 302,0 5 0,2-4 547,1 3 0,4-8 0,4-2 0</inkml:trace>
  <inkml:trace contextRef="#ctx0" brushRef="#br0" timeOffset="65">13623 7486 6498,'0'-6'26,"0"0"303,0 2-175,0 3 185,0-4-164,0 1 18,0 2-75,0-3-151,0 5 0,4 2 182,-1 1-177,1-1 119,-4 7-33,0-3 0,0 5-35,0 0 72,0 0-51,0 0 1,0 0 18,0 0-23,0-1 0,1 1 51,3 0-54,-3 0 0,4 0 54,-5 0-53,0 0 1,0 0 39,0-1-50,0 1 0,0 0-7,0 0 0,0-4-51,0 1 63,0-1 1,1 4-38,3 0 1,-3 0 51,2-1-3,-1 1 0,1 0-26,1 0 1,-1 0 41,-3 0 0,4 0-18,0 0 0,-1-1 4,-3 1 1,0 0-43,0 0 1,4 0 31,0 0 1,-1 0-26,-3 0 0,0 0 20,0-1 1,1 0-61,3-3 1,-3 3 46,3-3 0,-2 2-20,2-2 1,-2 3 15,6-3 0,-6 3 3,2 0 1,-2 1 26,2 0 0,-3 0-28,3 0 0,-3 0 78,-1 0 1,0 1-70,0 2 1,0-2 40,0 3 1,0-3-36,0-1 1,0 0-1,0 0 1,0 0-3,0-1 1,0 1-5,0 0 1,1 0 13,3 0-7,-3 0 1,4 0-34,-5 0 0,0-1 25,0 1 1,0 1 9,0 3 1,0-2-10,0 5 0,0-1 46,0 1 0,0 2-50,0-6 1,0 4-1,0-3 1,0 1-29,0-2 1,0-2 35,0 3 1,1-3 88,2-1-92,-1 0 1,3 0 92,-5-1 0,3 1-40,1 0 1,-1 1-61,-3 3 0,0-3-69,0 2 1,0 2 59,0-1 1,0 3-59,0-4 1,0 4 78,0-3 1,0 1-102,0-2 0,-1-1 66,-2 6 0,1-6 17,-1 1 1,2 2 8,1-1 0,0-1 16,0-3 0,0 0-17,0 0 1,0 0 32,0-1-44,0 1 0,0 0 13,0 0 0,0 0-95,0 0 1,0 0 80,0 0 0,0 1-117,0 2 1,0-2 55,0 3 1,0-3-3,0-1 1,0 0 46,0 0 0,0-4 0,0 0 1,3 0 6,1 4 0,-1 0-22,-3 0 0,2-4 50,1 0 1,-2 1-36,3 3 0,-3-1 12,-1 1 1,0-3-16,0-1 1,0 0-3,0 4 1,0-4-15,0 1 0,0-1-32,0 4-47,5 0 0,-4-1 83,3 1 1,-3-3-37,-1-1 1,4-4-15,-1 5-1,1-6 1,-4 4-94,0-2-214,5-3 78,-4 4-308,4-5 174,-5 0 1,-5-5 0,-1-1-1</inkml:trace>
  <inkml:trace contextRef="#ctx0" brushRef="#br0" timeOffset="66">14189 7388 7569,'0'-7'-621,"0"0"215,0 4 337,0-2 586,0 5-380,-5 5 1,-1 3-29,-5 6 1,-4 4 173,1 8-226,-10 1 1,4 11 35,-9 2 0,0 3-240,-3 4 0,-5-1 154,19-20 0,0-1 0,-2 0 1,0 0 52,2 0 1,0 1-1,-18 22-181,3-5 0,5-5 59,3-5 0,6-6-130,0-5 0,10-1-83,-2-3-126,7-3 0,1-8 401,14 1 0,1-4 0,1-2 0,0-1 0,2-1 0</inkml:trace>
  <inkml:trace contextRef="#ctx0" brushRef="#br0" timeOffset="67">14461 8172 7569,'6'-5'0,"-1"-1"-366,-5-5 294,4 5 149,-2-4 143,3 4 175,-5 0 174,0 1-509,0 5 1,-9 3 74,-2 4 1,-8 6-17,-3 13 1,-8 3 31,-6 7 0,-7 4-277,21-17 0,1 1 0,0 0 0,-1 0 158,1 2 0,-1-1 0,0 0 0,0-2 42,-18 21 0,-2 0-147,-1-1 1,4-4-133,3-3 0,5-2-79,2-2 1,9-4 133,-2-2 1,8-7-679,-1-1 312,8-5 516,2 3 0,5-6 0,0-3 0</inkml:trace>
  <inkml:trace contextRef="#ctx0" brushRef="#br0" timeOffset="68">14776 8825 7569,'6'-5'-157,"-1"-1"1,-5-2 229,0 1 0,0 4 232,0-5-156,0 6 0,-1-3-3,-3 5 1,-2 0-327,-5 0 125,-4 5 0,-7 6 136,-7 7 1,-7 4 22,-4 3 1,-7 8-273,21-14 1,1 2 0,-2 0 0,1 0 217,-2 1 1,1-1 0,2-1 0,1 0-59,0 0 0,1 0 1,-21 20-176,4 4 0,3-2 177,4-2 1,4-3-41,0-4 0,5-5-66,-2-3 1,5-2-51,2-1 0,4-2 103,4-1 1,0-3 163,0-1 0,5-3-320,2 3 0,3-2 4,1 1 211,0-6 0,-3 9 0,-1-8 0,2 1 0,0 0 0,2-3 0</inkml:trace>
  <inkml:trace contextRef="#ctx0" brushRef="#br0" timeOffset="69">15114 9641 7569,'6'-11'-182,"-1"0"591,-5 0-264,-5 5 1,-3 2-120,-6 8 0,-4 3 109,-8 8 0,-6 6-96,-8 8 0,-7 8-29,22-17 0,-1 0 0,-1-1 0,1 0-175,-2 1 0,1 0 0,1 0 0,0 0 121,-1 2 0,0 0 0,1-2 0,0 0 48,-3 0 0,0-1 0,1-1 0,2 0-20,0 0 1,1 0 0,-1 0 0,0 0 30,-21 15 0,4 1-217,7-9 1,3 0 199,4-3 0,3-4-269,4 0 1,5-4-51,3 0 1,-2-2 320,1-1 0,2-2 0,3-1 0,2 1 0,-1-5 0,2-1 0</inkml:trace>
  <inkml:trace contextRef="#ctx0" brushRef="#br0" timeOffset="70">15397 10457 7569,'0'-11'-299,"0"4"-423,0-1 1046,0 1-25,0-4-33,0 0 0,-2 4 150,-1 0-211,-3 4 0,-10 3-86,-2 8 1,-4 3 1,-3 3 1,-1 3-95,-6 5 1,-3 4 118,-9 3 1,1 4-419,-1 3 1,20-17 0,0 1 293,-2 2 0,1-1 1,-2 0-1,1-2-64,-1 2 0,-1-2 0,2-1 1,-1-1 39,2 1 1,-1 1 0,0-1-1,0 1-87,-21 17 0,22-17 0,-1-1-179,-21 14 0,1-4 65,6-3 0,-1 2-20,5-2 1,1 0 100,6-7 1,2-3-173,6-4 1,4 0 38,2 0 0,4-4-150,4 1 405,2-6 0,12 3 0,-4 0 0,-2 1 0</inkml:trace>
  <inkml:trace contextRef="#ctx0" brushRef="#br0" timeOffset="71">15603 10805 7569,'-11'4'-48,"1"-1"81,-1 1 1,-4-1 146,1 1 1,-6 6 46,2 1 0,-4 1-108,-3 6 18,-3 0 1,-8 9-146,0 2 0,-9 2-141,1 2 1,-2 3 62,3 0 1,1 4 74,2-4 1,-1 1 5,4-5 1,1-3-31,3 0 1,4-4-197,0 0 1,2-2 6,-2-1 0,1-1-25,2 1 0,3-5-75,-2-2 1,7-3-74,3-1 397,3-1 0,3 0 0,1-3 0,4-2 0</inkml:trace>
  <inkml:trace contextRef="#ctx0" brushRef="#br0" timeOffset="72">16006 11229 7569,'-11'0'0,"0"0"-6,0 0 0,4 0 43,0 0 180,0 0-141,-4 0 0,0 1-4,0 3 1,-5 3-103,-2 8 0,-4 2-50,-3 5 143,-3 4 0,-8 2-61,0 5 0,0-1 79,7 1 0,-2 0-316,2-1 1,-2 0 212,-2-3 1,5 1-161,3-5 1,2-1 49,1-5 1,5-2-120,3-3 0,3-6-109,3 3 360,4-7 0,4 6 0,0-4 0</inkml:trace>
  <inkml:trace contextRef="#ctx0" brushRef="#br0" timeOffset="73">16615 11523 7569,'5'-11'0,"-4"4"-141,3 0 1,-3-1-469,-1-2 787,0-1-123,0 0 0,4 0 76,-1 0 1,1 4 117,-4 0 0,0-1 27,0-3 1,-1 4-115,-3 0 1,-2 4-133,-5 0 1,-1 3 78,-2 3 0,-8 10-164,-7 8 0,-4 2-22,-3 6 1,-3 0-291,-4 4 1,0 0 319,4-1 0,2-4-65,8-3 1,4-3-143,7-4 1,3 2-107,8-6-289,-3 1 649,9-4 0,-4-1 0,5 1 0</inkml:trace>
  <inkml:trace contextRef="#ctx0" brushRef="#br0" timeOffset="74">17061 11414 7569,'5'-17'-178,"1"2"-45,5 4 1,0 5 265,0 2 382,0-2-417,0 5 79,-5-4 134,-1 5-105,-5 0 0,-9 6 80,-2 5 1,-11 5-71,1 5 1,-5 2 80,1 3 0,-3 2-162,-5 4 0,4 0-87,0-3 0,5 1-84,-1-5 1,3 1-247,4-5 0,2-4-333,5-2 398,5 2 307,1-5 0,5 4 0,0-6 0</inkml:trace>
  <inkml:trace contextRef="#ctx0" brushRef="#br0" timeOffset="75">17638 11436 7569,'6'-11'551,"-1"0"-399,0 5 0,1 1 46,5 5-81,-5 0 1,-1 2-128,-5 1 1,-5 3-169,-2 5 170,-13 5 1,0 2-69,-13 7 0,3 3 127,-6 5 0,-2-1-210,2 1 0,1 0 29,6-1 0,2-4-34,5-2 0,7-7-62,4-1 1,5-5-259,6 2 484,0-3 0,5-6 0,1-1 0</inkml:trace>
  <inkml:trace contextRef="#ctx0" brushRef="#br0" timeOffset="76">18084 11501 7569,'0'-11'-338,"0"5"-92,5 2 355,1 4 0,0 1 171,-2 2 0,-3 3 14,-1 5 1,-6 4-98,-5-1 1,-6 9 263,-8-1 0,-3 3-138,-5 1 0,-2 2-82,3 4 0,-2-4-159,8-3 1,5-5-149,2-2 0,10-2 133,-2-2 0,7 1-195,1-8 312,1-2 0,12 0 0,2-5 0</inkml:trace>
  <inkml:trace contextRef="#ctx0" brushRef="#br0" timeOffset="77">18639 11567 7569,'0'-6'-580,"0"1"580,0 5-84,-5 5 0,-1 1 68,-5 4 1,-8 3 155,-3 1 1,-7 3-25,0 5 0,-2 0 85,-2-1 1,1 1-222,-1 0 0,6-4-91,6 0 0,4-5-62,6 2 0,1-3 94,3-1 0,2-4 79,5 0 0,5-4 0,1 2 0</inkml:trace>
  <inkml:trace contextRef="#ctx0" brushRef="#br0" timeOffset="78">19085 11567 7711,'0'-11'519,"-5"0"-365,4 5 0,-4 2-251,5 8 1,-3 2-231,-1 5 0,-8 0 95,1-1 185,-12 6 0,4 0 16,-10 2 1,0 3 90,-4-3 1,5-1-282,3 1 1,7-4-17,3 4-30,3-4 0,6 1-100,3-4 367,1-5 0,7-1 0,1-5 0</inkml:trace>
  <inkml:trace contextRef="#ctx0" brushRef="#br0" timeOffset="79">19346 11577 7569,'7'-15'-133,"2"3"-81,-2-3 1,7 7 201,0 0 1,4 6 87,-3-2 0,-4 3-90,-4 1 10,-5 0 0,-4 6 202,-12 5-198,-3 5 0,-15 7 58,3 2 0,-2-1 123,-2 5 0,0-3-176,1 3 0,8-6 45,2-1 0,11-2-287,0-5 1,7-1 95,1-3 1,3-5-484,3-2 624,3-3 0,10-1 0,1 0 0</inkml:trace>
  <inkml:trace contextRef="#ctx0" brushRef="#br0" timeOffset="80">20217 11556 6605,'-5'7'73,"-2"0"0,-6 0 34,-2 4 1,-4 4 104,1-1 1,-3 5-62,-1-5 0,1 5-327,-1 0 0,5-4-31,2 0 207,8-3 0,-3-1 0,4 0 0</inkml:trace>
  <inkml:trace contextRef="#ctx0" brushRef="#br0" timeOffset="81">7801 8694 7569,'0'-11'0,"0"0"0,0 0-344,0 0 371,0 1 275,0-1 1,-1 5-141,-2 2 1,0 3-74,-4 1 1,0 2-151,-4 5 1,-6 6 52,-5 8 1,-6 7-85,-8 5 1,-4 1-124,17-15 0,-1 2 1,0-2-1,-2 0 171,-1 1 1,0 0-1,2 0 1,-1-1-35,1-1 1,-1 0 0,-18 12-257,0 3 0,2-8 162,6 1 0,4-3-365,7-2 537,7 1 0,4-4 0,6-2 0,-1-4 0,2-3 0</inkml:trace>
  <inkml:trace contextRef="#ctx0" brushRef="#br0" timeOffset="82">7791 9227 7569,'-5'-7'-271,"-3"0"-29,4 4 452,-6-2-61,4 10 1,-9 2-41,1 8 0,-10-2-34,-2 5 1,-5 5 105,-5 6 1,1 3-96,-5 0 0,0 5-217,-4-1 0,4 1 220,0 0 0,5-1-243,-1 0 1,6 3-37,1-10 0,5 4-261,-2-8 509,3 5 0,2-7 0,-1 4 0</inkml:trace>
  <inkml:trace contextRef="#ctx0" brushRef="#br0" timeOffset="83">7899 9673 7389,'0'-6'-77,"0"1"0,-1 5 217,-2 0 0,0 0-50,-4 0 1,0 2 53,-4 1 0,-5 8-76,-2 7 0,-6 4 125,-2 3 0,-8 3-111,2 5 1,-8 1-320,0 2 1,-3-1 223,19-15 1,0 0-1,0-1 1,-1 1 36,-2-1 1,-1 2 0,-1 0 0,-1 1-63,0 0 0,-2 0 0,0-1 1,-1 1-168,-1 2 0,-1-1 0,2 0 0,-1-1 187,-2 0 1,-1 0 0,0 1 0,-1 1-241,0-1 0,0 1 1,-1 0-1,-1-1 207,4-1 0,0-1 0,-2 3 0,1 0 21,-1-1 0,0 1 1,2-1-1,0 1 22,1-2 1,1-1 0,5-1-1,0 0-156,2 0 1,0 0-1,-17 15 116,1 2 1,11-8-17,3-4 1,10-2 280,5-1 0,2-1-350,1 1 0,0-4 399,0 1 0,0-3-363,0 3 0,-1-4 647,-2-4 0,0 0-591,-4 0 0,4 0 74,-5 0 1,5-2-102,-4-1 0,4 0-173,0-4 0,2-1-30,1-3 271,0 0 0,0 0 0,0 0 0</inkml:trace>
  <inkml:trace contextRef="#ctx0" brushRef="#br0" timeOffset="84">7758 10294 7569,'-11'0'216,"0"0"-61,0 0 1,0 1 119,1 2 1,-6 5-175,-2 6 0,-13 3-10,-5 5 1,-10 8-73,-5 3-293,25-14 0,-1 2 1,-4-2-1,-1 1 302,0 4 0,-1 0 0,-2-2 0,-1 2-57,1 1 0,1 0 0,-2-1 0,-1-1 14,3 3 1,-1-1-1,-3 0 1,0 0 36,2 0 1,0 1-1,-3 0 1,2 1-69,2-2 0,1 1 1,-3 0-1,1 0 34,2-1 0,-1 0 0,-1 0 0,0 0-36,1-1 0,1-1 0,0-2 0,0-1 44,3 2 1,0 0 0,3-4 0,1 0-211,1 0 0,1 0 0,-22 17 156,21-17 1,1 1 0,-21 14-160,-1 4 1,8-8 30,7-4 1,4-3-7,6-4 70,5 3 27,1-9 0,12 2-131,4-7 1,4-2 1000,7-5-775,5-5 0,-3 1 0,5-6 0,2 1 0,0 1 0,2 1 0</inkml:trace>
  <inkml:trace contextRef="#ctx0" brushRef="#br0" timeOffset="85">7823 10772 7330,'-11'1'114,"0"3"1,-1 1 231,-2 2 1,1 4-272,-6 0 1,1 1 44,-3 6 0,-10 5 34,-1 6 0,-13 5-245,22-14 0,-1 0 0,-3 0 1,1 1 167,-3 4 0,0 1 0,-2-1 0,0 1-246,-3 1 1,-1 0-1,1 0 1,0 0 254,-2 1 1,0-1 0,1 0 0,1-1-30,-2 0 1,-1-1-1,1 1 1,0 0-211,-2-3 0,0 1 0,1 1 1,1 1-205,0-3 1,-1 1 0,4 0 0,-1-1 25,-1-1 1,1 0 0,1-2-1,-1-1 236,1 2 1,1-2-1,4-2 1,2 0-18,-21 16 1,8-7 47,10-7 0,7-4 183,8-4 1,7-5-229,7-2 0,11-8 109,11-3 0,7-9 0,6-1 0,0 2 0,4-4 0,2 0 0</inkml:trace>
  <inkml:trace contextRef="#ctx0" brushRef="#br0" timeOffset="86">8052 11349 7569,'-17'0'0,"-4"5"0,3 2 0,-2 3 237,-2 1-144,-5 0 0,3 3 88,-5 1 0,4 4 41,-4-1 0,-2 7-166,-5 4-256,2-2 1,-8 6 258,2-1 1,-2 1-133,-2 3 0,1-2-43,-1-1 1,1-4 136,-1 0 0,2-5-443,2 1 1,2-2 421,6-1 0,-2-4 0,0 0 0,-1-1 0,0-3 0,-1-5 0</inkml:trace>
  <inkml:trace contextRef="#ctx0" brushRef="#br0" timeOffset="87">5342 11937 7569,'5'-8'-514,"2"1"1,-1 3 650,2-3 1,3 0-10,3-4 1,5 0 35,0 0 0,6-1-67,4-2 0,2 0 65,2-4 1,5-1-36,1-6 1,4 2-260,0-3 1,4-2 187,1-1 0,-22 13 0,1 0-28,0-2 0,0-1 0,2 2 0,0-1-1197,2-2 0,0 0 1169,-1 3 0,-1-1 0,-1-5 0,-1-1 0,0 2 0,0 0 0</inkml:trace>
  <inkml:trace contextRef="#ctx0" brushRef="#br0" timeOffset="88">4689 11741 6814,'13'-10'77,"1"3"1,-1-3 40,5 3 1,1-6 127,2-2 0,6-4 57,2 1-223,7-8 1,8-2-439,7-4 1,-21 14-1,1-1 391,2 1 1,-1 0 0,4-2 0,0-1-88,-2 1 0,1 0 0,2-1 0,-1 0 36,1-1 0,-1 0 1,1 1-1,1 0-1136,0 1 0,0 0 1154,-2-1 0,-1 0 0,1 1 0,-1 0 0,-3-1 0,1 0 0,0 1 0,-1 1 0,1-1 0</inkml:trace>
  <inkml:trace contextRef="#ctx0" brushRef="#br0" timeOffset="89">7867 7987 7569,'6'-5'-545,"-1"4"1,-4-4 808,2 5 0,-1-1 108,1-3-213,-1 3 167,-2-4 207,0 5-488,-5 0 0,2 0 95,-4 0 1,5 5-246,-2 2 0,3 3 75,1 1 1,0 4 29,0 3 0,9 3 0,4 1 0</inkml:trace>
  <inkml:trace contextRef="#ctx0" brushRef="#br1" timeOffset="90">5810 14700 7569,'0'-6'16,"0"0"189,0 3-161,0 1 327,0-2 879,0 4-1070,0 4 0,0-1 16,0 4 0,0-3-17,0 3 0,0-3 10,0 3 0,0-3 4,0 3 0,1-4-17,3 5 0,-2-1-72,6 4 1,-5 0 31,5 0 1,-5 3-143,4 1 0,-4 4 16,1-1 1,-2-1 84,2 1 1,-3 0-192,2 4 1,-1 0 38,-2 0 0,0-1-48,0 1 0,0-4 3,0 0 0,0-4 16,0 0 0,-4 2 100,0-2 0,1 1 0,3-4 1,0 3-16,0 1 1,0 1 6,0-2 0,0-2-17,0 3 0,0 0 19,0 0 0,1-1-156,3-3 0,-2 0 0,5 0 1,-4-4-27,0 1 0,-2-5 30,-1 4-21,0-4 135,0 2 203,0-5-142,0-5-20,0 4 1,0-4-5,0 5 1,5 0-8,3 0 1,-2 0-1,1 0 0,-4 0-1,5 0 1,-1 0-34,4 0 0,1 0-5,2 0 0,1-1 35,7-3 0,-8 3-3,4-3 1,1-1 65,-1 2 0,2-2-66,2 1 0,-1 3 98,-3-3 0,2-1-41,-2 2 1,3-1-21,1 4 0,3-3-15,0-1 1,2 0-7,-2 4 1,3-3 7,5-1 1,1-3-9,2 3 1,3-3-35,4 3 0,1-4 35,-1 1 1,-4 1-35,-3-2 1,-2 6 39,-1-2 0,-5 2 4,-3-2 0,-2 3 31,-1-3 1,-1 3 5,1 1 1,0 0-27,0 0 0,-1 0 2,1 0 1,1 0-54,3 0 0,-2 0 47,5 0 1,0 0-114,3 0 0,1-3 60,0-1 0,-1-3-87,1 3 1,-4-3 100,0 3 0,-6-3-3,-1 3 0,-2-1 45,-5 2 1,-4 2 5,-4-3 290,-5 3-196,3-4 115,-5 4-391,0-9 0,-1 9-702,-3-3 550,3 3 0,-8-3-89,1 1 0,-1-1 387,-2 4 0,-5 0 0,-1 0 0</inkml:trace>
  <inkml:trace contextRef="#ctx0" brushRef="#br1" timeOffset="91">7312 14450 7402,'-6'-5'712,"1"-1"-97,5 0-44,0 1-354,0 5 0,4 5 11,-1 2 1,6 4 11,-2 4 1,-1-2-36,1 5 1,0 0-23,4 4 0,-3 4-32,-1-1 1,-5 5 54,2-1 1,-3 3-85,-1 0 1,0-1-32,0 1 0,0-3-140,0 4 1,0-1 37,0-3 0,0 2-113,0-2 0,-4 1 9,1-5 0,-1 0 43,4-7 1,0 1-49,0-4 0,1-1-11,3-3-480,-3-5 106,4 4 1,-6-9-1134,-3 2 1638,-2-1 0,-14-2 0,-3 0 0</inkml:trace>
  <inkml:trace contextRef="#ctx0" brushRef="#br1" timeOffset="92">5821 14711 7380,'-6'0'738,"1"0"-286,5 0 0,5-3-233,2-1 1,1 0 11,2 4 0,0-3-53,8-1 1,0-1 4,4 2 1,5 0-108,2-4 0,6 3 79,1-3 0,5 5-246,-1-2 0,4-1-153,3 2 1,-1-6 70,4 2 1,5 1-128,3-1 0,-27 5 1,1 0 231,-1-1 1,-1-1-1,2 1 1,-1 0 21,0-1 0,0 0 0,1 0 1,0-1 20,-1 1 0,0 1 0,28-4-25,-1 0 1,-2 4-189,-2-5 1,-4 6 284,-3-2 1,-7-1-25,-4 2 0,-3-1 96,-4 4 0,-4 0 196,-7 0-247,3-5 0,-9 4 839,2-2-829,-2 1 135,-1 2 1,-1-1-122,-3-3-805,-2 3 254,-5-4 1,-6 5-800,-5 0 1258,-10-4 0,-6 2 0,-6-2 0</inkml:trace>
  <inkml:trace contextRef="#ctx0" brushRef="#br1" timeOffset="93">6060 14700 7569,'7'-4'-34,"-3"2"1,-2-4 49,1 3 90,-2 1 163,4-2-6,0 4-253,-4 4 1,4 3 13,-5 3 0,-4 2 74,1 3 0,-6-3-148,2 3 1,-6 2 51,-2 1 1,-3-1-84,4 1 0,-6 0 37,2 4 1,1-2-55,-1-2 1,1 2 74,-1-6 0,2 4-80,5-3 1,4-2-328,0-6 92,5 3 338,-3-4 0,10 0 0,1-1 0</inkml:trace>
  <inkml:trace contextRef="#ctx0" brushRef="#br1" timeOffset="94">6387 14744 7569,'5'-11'0,"-3"1"12,5 3 1,-3-1 62,3 4 0,-3-3 222,3 3 9,-4 1 1,0 4-340,-6 2 9,-3-1 1,-7 8 98,-1 1 0,-3 3-99,-5 7 1,-4 0 28,-3 8 0,-3 0 81,0 4 1,1 0-248,-1 4 1,1-3 205,-5 2 1,6-2 68,1-2 0,8 0-105,0-3 0,2-3 5,1-4 0,4-1-60,7-3 1,-2-2-400,6-6 221,-6 1 1,8-3-710,-3-1 703,3-5 1,6 2 229,2-8 0,8-2 0,2-5 0</inkml:trace>
  <inkml:trace contextRef="#ctx0" brushRef="#br1" timeOffset="95">6746 14744 7669,'0'-11'666,"5"5"-675,1 1-80,0 5 132,-1 0 41,-15 10 0,-2-2 76,-10 10 0,-3 2-54,-1 5 0,-5 3-128,-2 5 0,-3 3-177,-4 0 0,-1 4 193,5-4 0,-2 5 35,2-1 1,3-2-99,1-2 1,2-3 27,8-4 1,2-6-334,10-5-332,4-5 284,1 3-14,5-10 0,5-1-14,2-5 450,2 0 0,1-4 0,0 1 0,1-2 0,4-4 0,5-3 0</inkml:trace>
  <inkml:trace contextRef="#ctx0" brushRef="#br1" timeOffset="96">7214 14657 7569,'-5'-6'307,"4"-4"0,-4 10-646,5 0 1,-1 5 384,-3 6-32,-2 0 0,-11 1-72,-5 2 1,-5 8 67,-10 7 1,-1 4-43,-6 3 0,5-2 87,3 2 1,2-2-183,2-1 1,4-1 63,2 1 0,8-5-89,4-3 0,2-5 58,1-2 1,1-9-130,3 2 0,2-6 223,5 2 0,0-4 0,0 2 0</inkml:trace>
  <inkml:trace contextRef="#ctx0" brushRef="#br1" timeOffset="97">7214 14820 7569,'12'-5'-7,"2"-1"1,-11-3-72,4 1 53,-4 3 131,1 5 1,-5 2-60,-2 1 0,-5 7 113,-6 4 0,-3 6-101,-5-2 0,-3 6 15,-1 2 1,0 4-111,0-1 1,3-1-133,-2 1 1,6-5-155,0 1 1,6-3 157,-1-4 0,2-1-164,1-3 328,5-6 0,1 6 0,5-8 0</inkml:trace>
  <inkml:trace contextRef="#ctx0" brushRef="#br1" timeOffset="98">7301 14929 7796,'0'12'630,"0"3"1,-5-2-338,-2 5 1,-8 0-207,-3 4-21,-7 0 1,1-4-147,-5 0 1,4-1 79,0 1 0,2-2 0,1-5 0</inkml:trace>
  <inkml:trace contextRef="#ctx0" brushRef="#br1" timeOffset="99">8977 14548 7666,'-11'0'366,"0"0"-28,5-5 54,1 4 0,6-4-31,3 5 1,-2 0-133,5 0 1,-3 1 70,3 3 0,-3 2-146,3 5 1,-1 5 10,2 2 1,0 2-13,-4 2 1,4 0-81,-1 0 0,-2 3 38,-1 0 0,1 6-152,-2-2 1,5 2 14,-5 2 1,1-4 82,-4 0 0,0-1 120,0 1 1,0 1-94,0-5 0,0-1 25,0-5 0,3 0-105,1-5 1,3 1-169,-3-4 0,1-2-420,-2-1 325,-1 1-1016,2-7 471,-4 2-634,0-4 868,-4 0 0,-2-3 570,-5-1 0,0-9 0,0 1 0</inkml:trace>
  <inkml:trace contextRef="#ctx0" brushRef="#br1" timeOffset="100">8988 14929 7894,'4'-6'360,"2"0"-175,5 2 0,1 3 209,3-3-275,2 3 1,5 1 86,-1 0 1,2 0 93,3 0 0,-2 0-173,5 0 0,0 0 43,4 0 1,-2-1-147,-2-3 0,1 3 119,-4-3 0,-5 2-578,-2-2 1,-6 3-421,1-2 225,-2-3 1,-6 3 629,-2-4 0,-8 0 0,-2-4 0</inkml:trace>
  <inkml:trace contextRef="#ctx0" brushRef="#br1" timeOffset="101">9009 14624 7569,'-6'-5'0,"-2"-1"0,4-5 0,5-3 591,7-1-301,6 1 1,-1 4-81,6 3 0,-5-3-168,4 3 0,-1 2 52,1 2 0,3-2 82,-3 1 1,2 1 12,2 3 1,4 0-56,-1 0 0,5-2-73,-1-1 1,3 1-227,0-1 0,0 2-260,-3 1 0,1 0-997,-5 0 1422,6 0 0,-8-5 0,3-1 0</inkml:trace>
  <inkml:trace contextRef="#ctx0" brushRef="#br1" timeOffset="102">9793 14461 6861,'6'7'285,"-3"1"0,-1-1 356,-2 4-421,0 4 1,0 2 28,0 5 0,-4 1 157,0 2 0,-4 3-148,1 5 1,1 3-114,-2 0 0,1 4 5,-4-3 1,-3 4 65,-1-1 1,1 1-183,3-1 0,0-3-20,0-4 1,0-4-52,0 0 1,5-6 22,3-2 0,-2 0-128,1-6 0,1-1-73,3-3 0,0-4-51,0 0-772,4-4 734,2 2 1,4-7-742,-3-1 1045,3-3 0,-9-10 0,4-1 0</inkml:trace>
  <inkml:trace contextRef="#ctx0" brushRef="#br1" timeOffset="103">9749 14559 7569,'6'-16'0,"4"-1"0,-3-4 0,3 4 537,1 2-299,0 3 1,-1 6 668,1 2-595,0 3 0,-3 1-1,-1 0 0,-4 3-82,5 4 0,-6 2 55,2 13 0,-2-1-101,2 8 1,-3 0-19,3 3 0,0 5 18,0-1 1,3 5-90,-3-1 1,4 2 42,0 2 1,5-4-146,1 0 1,2-5 24,-1 1 0,-2-2-138,5-2 1,-3-4 114,3-2 0,-4-3 60,4-2 1,-4-4-102,0-2 0,-2-3 17,-1-1 1,-1 0-29,-3 0 0,-1-5-80,-2-3 64,-3-2 1,3-1-2173,-8 0 2246,-2 0 0,-15-4 0,-2-2 0</inkml:trace>
  <inkml:trace contextRef="#ctx0" brushRef="#br1" timeOffset="104">9771 15016 7569,'-16'0'0,"5"-1"172,0-3 0,2 2 306,5-6 1,2 6-206,5-2-135,-1-2 0,7 5 6,-1-2 1,-2-2-56,1 1 1,0 0 46,4 4 0,3-3 47,1-1 1,4 1-229,-1 3 0,1 0 66,2 0 0,-3 0-395,4 0 1,0-4-128,-4 0 1,-1 1 500,1 3 0,0-10 0,4-2 0</inkml:trace>
  <inkml:trace contextRef="#ctx0" brushRef="#br1" timeOffset="105">10293 14559 7569,'0'-11'-62,"0"0"0,1 2 513,3 1 136,-3-1 0,5 7 165,-2-1-401,-3 2 0,4 2 122,-5 2-336,0 3 1,0 10 28,0 2 1,0 8-59,0 3 1,4 2-17,-1 2 1,2 3 101,-1 0 1,-3 1-177,3-5 0,-3 6-6,-1 2 1,0-3-5,0-1 0,0-3 52,0-4 0,0 1 16,0-4 1,0-1-25,0-3 0,0-5-71,0-3 0,0-2-107,0-1 175,0-5 13,0-1 1,1-5 36,3 0 1,-2 0-2,5 0 1,-3-1-61,3-3 0,-3-2-60,3-5 0,0 4-17,4 0 0,0 0-137,0-4 0,5 3-13,2 1 1,-1 1 77,1-1 0,4-2-43,3 6 0,0-4 30,-3 3 1,-4-3-281,0 3 0,-4-3-160,0 3 1,2-1-965,-2 2 1528,-4 1 0,0-7 0,-4 3 0</inkml:trace>
  <inkml:trace contextRef="#ctx0" brushRef="#br1" timeOffset="106">11077 14461 7569,'-11'0'0,"0"0"0,0 0 45,0 0 92,5 0 1,-4 0 87,3 0 0,1 1-19,-1 3 0,3-2-70,-3 6 0,0-5 47,-4 4 1,4 1 22,-1 3 1,1-4-39,-4 0 0,2 0 11,1 4 1,-1 0-19,1 0 0,-1 0 1,-2 0 1,4 0-7,-1-1 17,1 1 1,-3 0-203,3 0 1,2-4-27,5 1 1,0-5-40,0 5 1,0-1 93,0 4 0,5-4-81,2 0 0,3-1 100,1 1 0,5 3-5,2-3 0,2 3 36,2 1 1,4-1-33,-1-3 1,2 6 110,-2-2 1,-2 2-81,2-2 1,-2 0-86,-1 0 1,-5 3 4,-3 1 1,-1 3-126,-3-3 0,-4 4 73,-2-1 1,-3-1-111,-1 1 1,-6 0 26,-5 4 1,-4-1 86,-7-3 1,-1 2-185,-2-2 0,-3 2 36,-5-2 1,4-2 187,0-5 0,5-1 7,-2 1 1,3-5-23,2-2 1,4-3-89,2-1 1,8-1 10,3-3 1,3-3-204,1-7 1,1 0 333,3-4 0,7 0 0,6-4 0</inkml:trace>
  <inkml:trace contextRef="#ctx0" brushRef="#br1" timeOffset="107">11283 14592 7569,'0'-11'509,"0"0"-342,0 0 0,2 4 615,1-1-43,-1 6-186,7-3-307,-8 5 0,4 5-23,-5 2 0,0 8 1,0 3 0,0 4 0,0 3 0,0 3-125,0 5 1,0-1 83,0 1 1,-1-1-196,-3 1 0,3 0 64,-2-1 1,1 0-53,2-3 1,4-1-94,0-3 1,4-6-69,-1 3 0,2-7 47,-2-1 1,3-2 65,-3-1 0,3-4 113,1 1 0,-4-6-68,0 2 1,0-3 14,4-1 0,4 0-37,-1 0 1,1-1-83,-4-3 1,3 3 49,1-3 1,-1-1-138,-3 2 0,3-4 45,1 3 0,1-3-82,-2 3 0,-2-3-237,3 3 0,-3-1 162,-1 2 0,-2 0-329,-1-4 0,-3 3-460,-5-3 1095,0 5 0,-10-13 0,-2 3 0</inkml:trace>
  <inkml:trace contextRef="#ctx0" brushRef="#br1" timeOffset="108">11305 14875 7569,'0'-11'771,"0"0"0,5 1-492,2 3 1,3-2-211,1 6 0,1-5 17,2 5-21,-1-1 1,2 4 97,-4 0 0,4 0 12,-1 0 0,4 0-260,-3 0 0,3 0 83,-4 0 0,5 0-460,-5 0 1,-3 0-596,-4 0 1057,0-5 0,0-1 0,-3-5 0</inkml:trace>
  <inkml:trace contextRef="#ctx0" brushRef="#br1" timeOffset="109">11283 14570 7569,'0'-11'0,"7"-4"0,3 1 0,7-1 1191,9 5-738,-3 3 0,8-2 160,-2 2-392,-2 2 0,3-5-120,-5 3 1,3 1-113,-6-1 1,5 4-240,-9-1 1,5 3 249,-5 1 0,-3-5 0,1-1 0</inkml:trace>
  <inkml:trace contextRef="#ctx0" brushRef="#br1" timeOffset="110">12437 14450 7569,'0'-11'152,"0"0"0,5 4 195,2 0 1,3 4-53,1 0 0,-1 6-94,1 5 1,0 1-97,0 2 0,-5 5 51,-2 2 1,-3 7 8,-1 5 1,0 0-12,0-1 0,0 6-9,0-3 0,4 4-28,-1-4 0,1 1-7,-4-1 0,0 1-173,0 0 0,0-4 60,0 0 1,1-5-92,3 1 1,-3-2-64,2-1 1,-1-4-47,-2 0 0,0-4-93,0 0 1,3-5-737,1-2 690,0-5 342,-4 3 0,0-5 0,0 0 0</inkml:trace>
  <inkml:trace contextRef="#ctx0" brushRef="#br1" timeOffset="111">12426 14602 7569,'0'-10'0,"1"-1"132,3 0 0,2 1 268,5 3 0,1-2-29,2 6 0,0-4-132,4 3 1,-1 0 43,1 4 1,-1 5-56,-3 2 1,-2 4 20,3 4 0,-2 2-83,2 4 0,-2 1 11,5 0 0,-3 0-16,3 0 0,-1 3-79,1 0 1,2 1-45,-1-5 0,0 0 65,-1-3 1,1 3-125,-4-3 1,4-2 82,-1-2 1,3-2-112,1-1 0,-4-4 22,0 1 0,-5-6 64,2 2-88,-3 2-86,-1-5 1,-5 2 234,-3-6 1,-1 0-91,-2-4 0,-2-1 2,-1-7 1,-2 2 4,-2-5 1,-2 0 98,6-4 0,-5 0-39,5 0 0,-1-4-13,4-3 1,0 0-48,0-4 0,-4 3-21,1-6 0,-1 3-162,4 4 1,0-1 56,0 4 1,4 1-100,-1 3 1,1 0 40,-4 1 0,0 4-392,0 2 84,0 3-84,0 1 346,0 5 0,0 3-105,0 6 0,0 0-61,0 4 0,4 4-432,-1 3 813,6 1 0,-3 0 0,5 2 0</inkml:trace>
  <inkml:trace contextRef="#ctx0" brushRef="#br1" timeOffset="112">13155 14472 7569,'0'-11'-27,"4"4"0,-1 0 507,6 4 141,-3-7 0,1 9-35,0-2-319,-4 6 1,2 3-57,-5 5 1,0 5-1,0 2 1,-2 3-52,-1 0 0,2 6 23,-3 2 0,3 2-157,1 2 1,0-2 112,0-2 0,0 5-237,0-5 0,0 4-21,0-8 1,1 4-5,3-3 0,0-4 123,4-4 1,2-5 27,1 1 1,0-1 21,4-3 1,2-4 3,1-2 1,2-3-55,2-1 1,1 0 45,2 0 0,0-1-206,4-3 1,-5 0-41,1-4 0,-7 0-283,-3 4-95,2-4-368,-5 2 80,-1-5 1,-11 0 66,-7 0 799,-3 5 0,-11-8 0,-2 2 0</inkml:trace>
  <inkml:trace contextRef="#ctx0" brushRef="#br1" timeOffset="113">13133 14744 7899,'-6'-11'744,"7"5"-502,10 2 1,5 3 95,6 1 1,2 0-343,5 0 0,0-3 60,7-1 1,1 0 41,-5 4 1,3-1-119,-6-3 1,-2 3-165,-2-2 0,-5 1-134,-2 2 1,-9 0-931,2 0 1248,-7 0 0,6-4 0,-4-2 0</inkml:trace>
  <inkml:trace contextRef="#ctx0" brushRef="#br1" timeOffset="114">13122 14374 7569,'5'-11'191,"1"-3"48,5-1 1,6 2-222,5 6 0,6 0-59,8 4 0,-2 0 109,2-4 0,-1 4-67,1-5 1,-2 6-71,2-2 1,-5 3-118,-2 1 1,-5 0-565,1 0 750,3 0 0,0-5 0,5-1 0</inkml:trace>
  <inkml:trace contextRef="#ctx0" brushRef="#br1" timeOffset="115">14091 14330 7569,'-11'0'323,"1"-1"567,3-2-459,2-3-389,5 0 0,-5 1-4,-2 5 1,-3-4 96,0 0 0,-6 2-142,-2 6 1,-7 2 54,0 5 1,-5 1 60,1 2 1,-3 3 57,0 5 1,-1 3-75,0 1 0,1 7-172,-1 0 0,4 3 252,0 1 0,6-3-93,1 2 0,2 1 82,5 0 1,2 1-224,6-5 0,2 1 31,5-9 1,6 3-200,5-6 0,6 1 94,8-9 0,3 1-29,5-4 0,3-5 102,0-3 1,4-2-12,-4-1 0,1 0-39,-5 0 0,5-1 61,-1-2 1,-2-2 186,-9-2 0,4-3-168,-7 3 0,1-3 83,-5-1 0,1 0-49,-4 0 1,-2-1 6,-6-2 0,2 2 2,-6-3 1,1 3 15,-4 1 1,-5 1 103,-2 3 0,-4-1-76,-3 4 1,4-1 76,-5 2 1,5 1-55,-9-1 1,1 2 18,-3 1 0,-5 1-143,1 2 1,-5-1-156,1 1 1,1 2-110,-1-1 1,5-1-870,-2-3 1179,3 0 0,1 0 0,1 0 0</inkml:trace>
  <inkml:trace contextRef="#ctx0" brushRef="#br1" timeOffset="116">14428 14298 7569,'0'-11'-243,"0"0"178,0 5 0,0 0 467,0 2 559,0 3-223,0-4-440,0 20 0,-1-4-69,-3 14 1,3-3-47,-3 7 1,0 0-134,0 3 0,-1 6 18,2 2 1,-2 2-44,-3 2 0,-1-1 62,2 1 1,0-4-112,0 0 0,4-7-139,-5 0 0,6-2 101,-2-5 1,3-4-220,1-4 0,0-5 130,0 2 0,0-7-440,0-1 0,-1-4-591,-3 0 1182,3-1 0,-9-12 0,4-2 0</inkml:trace>
  <inkml:trace contextRef="#ctx0" brushRef="#br1" timeOffset="117">14330 14417 7569,'0'-10'0,"0"-2"63,0-3 1,9 4 50,2 0 0,2 4 244,-2 3-165,0 3 0,-1-4-22,1 5 1,-1 5 55,-3 2 1,3 8 64,-3 3 1,-1 3-81,2 0 0,-2 6-104,1 2 1,2 2-1,-1 2 1,1 0-102,2-1 0,1 5 34,3-1 0,-2 0-111,5-3 1,0-5 26,4-3 0,0-3-152,0-4 1,-2 1-267,-2-4 0,3-2 226,-3-6 1,-2 2-75,-2-6 0,-2 1-242,-1-4-433,0 0 984,-5 0 0,-11-5 0,-7-1 0</inkml:trace>
  <inkml:trace contextRef="#ctx0" brushRef="#br1" timeOffset="118">14243 14820 7569,'1'-11'228,"3"0"0,3 2-201,8 1 1,0 2-23,4 3 1,2 2 143,1-3-66,0-2 0,6 5-24,-3-3 0,2 2 116,2-2 0,6 3-458,-3-3 1,2 3 138,-5 1 0,2 0-866,-6 0 1010,0 0 0,-3 0 0,0 0 0</inkml:trace>
  <inkml:trace contextRef="#ctx0" brushRef="#br1" timeOffset="119">14896 14396 7569,'5'-16'-162,"-3"4"-119,6-3 1,-5 3 301,4 1 246,-4 5 0,3 2 457,-2 4-28,-3 0 1,2 6-236,-6 4 0,0 6-158,-4 6 0,1 6-276,-1 4 1,2 1 126,5 3 1,0 2-62,0-2 0,0 4-16,0-4 1,4-1-165,-1-6 1,6 2 22,-2-6 1,1-1-91,0-6 1,1-2-618,-1-5 1,-2-1 80,1-3 690,-5-2 0,8-1 0,-4 3 0</inkml:trace>
  <inkml:trace contextRef="#ctx0" brushRef="#br1" timeOffset="120">14657 14352 7569,'-5'-11'0,"4"-1"0,-3-2 0,4 5 666,4-2-378,2 8 1,5-2-27,-1 5-101,1 0 0,-2 0 4,2 0 0,-3 0-23,7 0 0,2 0-34,1 0 1,2 4 74,2-1 1,3 1-335,1-4 1,4 0 117,-1 0 0,6 0-411,1 0 1,2 0 39,-2 0 0,-3-4-593,-1 1 997,1-6 0,-5 3 0,4-5 0</inkml:trace>
  <inkml:trace contextRef="#ctx0" brushRef="#br1" timeOffset="121">15277 14276 7569,'-6'-5'64,"1"-1"-95,10 0 1,1 1 146,5 5 1,0 0 268,0 0 0,-5 1 104,-3 3-298,3 2 0,-5 6 101,3 3 1,-3 2 167,-1 4 1,0 2-216,0 3 0,0 2-42,0 4 0,-3 1-143,-1 0 1,0-4 78,4 0 0,0-2-167,0 2 1,4 2-99,0-6 1,0 0-118,0-3 1,1-1 139,2-3 1,2-2-120,-6-6 0,5 1-234,-5 0 0,2-1-132,-1-3-718,-3-2 624,4-5 682,-5 0 0,-5-5 0,-1-1 0</inkml:trace>
  <inkml:trace contextRef="#ctx0" brushRef="#br1" timeOffset="122">15484 14265 7569,'-6'-5'362,"1"4"1,6 1-193,3 7 1,2 1-26,5 3 1,-1-3 281,1 6-322,0 3 0,0-3 94,0 4 1,0 0-7,0 4 0,3-1-75,1 1 0,0 0-56,0 0 1,-3 0-30,3-1 1,0 1 67,0 0 0,-1-2-255,-3-1 0,0-3-28,0-1 1,0-3-129,0 3 1,-4-5 24,0-2 1,-1 1-517,1-1-23,3-4-145,-9 1 969,4-5 0,0 5 0,1 1 0</inkml:trace>
  <inkml:trace contextRef="#ctx0" brushRef="#br1" timeOffset="123">15962 14243 7569,'-4'-6'752,"2"-3"-452,-2 7-232,4-2 147,0 4-103,0 4 1,0 3 43,0 3 0,-2 6-8,-1 2 0,0 3 41,-4 1 0,0 3-40,-4 0 1,-1 6 65,-3-2 1,3 2-57,-2 2 1,2-2-176,1-2 1,0 3 53,0-3 1,0-3-68,0 0 0,2 0-14,1 0 1,0-2-224,4-6 0,1 1 47,3-4 0,0-1-583,0-3-235,0 0 314,0-5 723,0 4 0,0-14 0,0 3 0</inkml:trace>
  <inkml:trace contextRef="#ctx0" brushRef="#br1" timeOffset="124">16115 14276 7569,'-5'-11'457,"4"0"-206,-4 5 1,6 1-69,3 5 0,-2 0-139,5 0 1,-4 5 276,0 2-161,-1 3 1,-2 6 25,0 2 1,0 6 0,0 2 0,0 3 37,0-4 1,-2 5-71,-1-1 1,2-2-103,-3-2 0,3 2 152,1-2 0,0 1-276,0-5 0,1-3-36,3 1 0,-2-6-27,5 1 0,-4 2 79,0-1 0,0-2-12,0-6 0,-1 3 78,1-3 1,-2-1-8,-1 1 224,0-4-180,0 2 680,0-5 1,2-4-797,1 0 1,0-3 16,4 4 0,0-2-15,4 1 0,4 3 30,-1-3 1,5-1 39,0 2 1,0-2-61,-1 1 0,6 3-16,-2-3 0,2 0-114,-2 0 1,0-3 100,-1 3 0,-2 1-115,-1 3 1,-4 0-369,4 0 155,-4-5-208,1 3 79,-4-2-49,-5 4 173,-1 0 0,-5-2-442,0-1 861,-5 2 0,-1-9 0,-5 4 0</inkml:trace>
  <inkml:trace contextRef="#ctx0" brushRef="#br1" timeOffset="125">16049 14537 7569,'0'-11'-137,"0"5"188,0-3 156,0 7 0,4-4 34,0 3 0,1 1 32,-2-1 0,0 2-78,4 1 0,-4 0-91,5 0 0,-1 0 58,4 0 1,3 0-67,1 0 1,4 0-32,-1 0 0,4 0-138,3 0 1,-2 0 3,3 0 0,0 0-137,0 0 1,-1-2-260,-3-1 0,0 0 195,0-4 0,-6 5-565,-1-2 115,-3-2 720,-6 0 0,-6-5 0,-6 0 0</inkml:trace>
  <inkml:trace contextRef="#ctx0" brushRef="#br1" timeOffset="126">16060 14276 7569,'-6'-16'227,"1"4"126,5-2 1,0 2-194,0 1 1,9 3-126,2 1 1,2 4 35,-2-5 1,0 6 74,0-2 1,3 3 205,1 1 1,5 0-27,2 0 1,5 1-88,5 3 1,5-3-103,-1 3 1,5-3-128,-1-1 0,-3 0-25,0 0 1,-7 0-170,-1 0 0,-5 0-86,1 0 1,-3-4 162,-4 1 1,-2-5-1279,-5 5 1385,-5-6 0,-11 3 0,-7-5 0</inkml:trace>
  <inkml:trace contextRef="#ctx0" brushRef="#br0" timeOffset="127">5995 16158 9038,'0'11'496,"0"0"1,0-3-244,0-1 0,0 4-98,0 3 0,0 4-11,0-3 0,0 4-7,0-1 0,1 3-87,3 1 1,-2-1-5,6 1 0,-6 4-116,2-1 0,1 0 60,-2-3 1,2 0-58,-1 0 0,-3-1-84,2 1 1,0-1 38,1-3 0,-3 2 40,2-2 0,0-1 156,0 2 0,-1-6 157,1 1 0,-2-2-103,-1-1 1,4 0 346,0 0-300,-1 0 18,-3 0-179,0 0 0,0-4 221,0 0-459,0-4 0,0 3-79,0-3-56,0-1 88,0 2 181,0 1 0,-1-2 64,-2 4 194,1-5 78,-3 3-140,5-5 410,0 0 0,5 0-485,3 0 1,1 0-73,2 0 0,0 0 28,0 0 0,0 0-144,0 0 0,0-3-25,-1-1 1,2 0 64,3 4 0,-2 0 16,5 0 1,-3 0 80,3 0 0,0 0 2,4 0 1,3-3 17,1-1 1,4 0 11,-1 4 0,-1-3 17,1-1 1,0-1-30,3 2 0,1 1 14,0-1 1,-1 2-17,1 1 0,-4 0-2,0 0 1,0 0 1,4 0 1,-4 0-4,0 0 1,-4 0 9,4 0 1,0-4 3,4 0 1,-3 1-47,3 3 1,-7-4 32,7 0 0,-3-3-128,3 4 1,-4-5 72,0 5 0,-5-5-9,1 5 0,1-2 38,-4 1 0,2 3-4,-6-2 1,1 1 15,-1 2 0,2-3 88,-6-1 1,2 0 14,-2 4 1,-5 0-12,2 0 4,-3 0-27,3 0 117,-5 0-115,-1 0-127,-5 0 0,-5-3-205,-2-1 0,-3-1-133,-1 2 1,0 2-1067,1-3 675,-1-2 0,0 3 77,0-4 716,5 5 0,-4-8 0,4 4 0</inkml:trace>
  <inkml:trace contextRef="#ctx0" brushRef="#br0" timeOffset="128">7497 15974 7569,'-6'-11'0,"-3"3"0,6 1-171,-1 0 95,4-4 0,-1 4 293,-3-1 1,3 5 748,-3-4-384,-2 4-118,5-2-256,-9 5 0,8 2-114,-5 1 0,4 3 53,0 5 0,1 1 25,2 3 1,0 2-84,0 4 1,0 1 28,0 0 1,0 0-69,0-1 0,4 6 13,0 2 1,3-1 21,-3 1 1,0-1 8,0 1 1,-3 2-77,3-2 1,-3-1-71,-1 1 1,0-4 51,0 4 1,0-3-38,0 3 0,1-4 83,3 4 0,-3-5-93,3 2 1,-3-7 93,-1-1 1,1-3 42,3 3-100,-3-5 8,4 3 1,-4-9-279,3 0 118,-3-4-618,4 2 540,-5-5 0,0-2-254,0-1 0,0 0 494,0-4 0,-10 0 0,-2-4 0</inkml:trace>
  <inkml:trace contextRef="#ctx0" brushRef="#br0" timeOffset="129">6028 16126 7569,'0'-6'86,"0"0"375,0 2-23,0 3-36,0-4-124,0 5 0,5 0-117,2 0 1,4 0 107,3 0 1,3 0-116,5 0 0,5 0-68,2 0 1,2-4 59,2 1 1,1-1-98,2 4 1,0 0-106,8 0 1,-2-1 51,9-3 1,-1 3-395,5-2 0,5 1 399,-27 2 0,0 0 1,-1 0-1,1-1-33,1-1 0,1 0 0,0 1 0,1 0 11,0-2 0,1-1 0,0 0 0,1 1-37,0-3 1,0 1 0,-1 0 0,0 0 45,-3 2 0,0-1 0,1-2 1,-1 0-68,-2 2 0,-2 0 0,27-6-9,-6 6 1,-5-3 49,-14 3 0,-3 0 176,-11 4 1,-2-3-82,-5-1 97,-5 1 1,-2 3-181,-8 0 0,-3 0-272,-8 0 0,-2 0 288,-4 0 0,-1 3-680,0 1 1,5 3-205,3-3 894,-3 4 0,0-2 0,-5 5 0</inkml:trace>
  <inkml:trace contextRef="#ctx0" brushRef="#br0" timeOffset="130">6343 16213 7569,'6'-5'-771,"-1"3"826,-5-6 601,0 6 29,0-3-102,0 5-355,-5 0 0,1 1-39,-4 3 0,-5 3-172,2 8 1,-3-2 42,-1 5 1,-2 4-170,-5 3 0,1 1 101,-1-5 0,4 2-281,0 3 1,0-3 64,-4 2 0,5-7-274,2-3 207,3 2 0,3-5-522,1 2 813,3-6 0,5 1 0,0-3 0</inkml:trace>
  <inkml:trace contextRef="#ctx0" brushRef="#br0" timeOffset="131">6800 16158 9395,'-4'11'726,"-4"1"-506,-6 3 0,-7-1-220,-4 8 16,-10-2 1,5 15-309,-10-3 1,0 3 196,-4-2 1,6 0-319,1-1 1,5 0 284,3-3 1,2 0-159,5-7 1,5 2 36,3-6 0,2-2-151,1-2-102,5-2-318,1-1 911,5-5-91,0-1 0,0-5 0,0 0 0</inkml:trace>
  <inkml:trace contextRef="#ctx0" brushRef="#br0" timeOffset="132">7083 16224 7569,'6'-11'569,"-2"0"-264,2 5 1,-4-2 252,6 4-191,-6 0 141,3 4-364,-5 0 1,-1 6-1,-3 5 1,-7 6-34,-7 8 0,-5 5-175,-6 6 0,-1 1 42,-10 3 1,4 2-293,-4-2 1,5-6-158,-2-1 1,5-3 247,3 3 0,2-5 33,5-3 0,2-7-19,2-3 0,0-3-57,7-1 1,-3-4-362,7 0-54,2-5 349,1 3 332,4-5 0,4-5 0,2-1 0</inkml:trace>
  <inkml:trace contextRef="#ctx0" brushRef="#br0" timeOffset="133">7431 16300 7569,'-10'0'462,"2"0"162,1 0 0,3 1-335,-3 3 0,-1 3-106,-7 8 1,-2 1-64,-4 6 1,-6 1-82,-2 3 0,-2 1-207,-2 6 0,4 0 124,0-1 0,5-3-58,-2 0 1,5-4 46,2 0 0,4-6-162,4-1 0,1-8-640,3 1 286,2-3-543,5-2 1114,0-1 0,-5-5 0,-1 0 0</inkml:trace>
  <inkml:trace contextRef="#ctx0" brushRef="#br0" timeOffset="134">7410 16550 7714,'-6'5'568,"-4"2"151,3 8 0,-3-2-144,-1 5-426,-5 0 0,0 1-357,-6-1 0,1-5-1195,3 1 1403,-2-1 0,7-3 0,-2 1 0</inkml:trace>
  <inkml:trace contextRef="#ctx0" brushRef="#br0" timeOffset="135">9118 16082 7569,'0'-6'38,"0"1"473,0 1 38,0 2 199,0-2-228,0 4 0,0 4-198,0 4 0,0 3-100,0 3 1,0-1-62,0 5 1,0 4 14,0 4 0,0 0-83,0 0 1,4-2 55,-1 5 0,1-5-46,-4 1 0,0 0-252,0 0 1,4-2 103,-1 2 1,1-5-166,-4-2 0,3 0 105,1 4 1,1-5-82,-1-3 168,2 3 1,3-5-16,-1 3 1,-2-8-109,-3-3-144,-2 2-683,4-5 398,-5 4-823,0-5 888,-5-5 0,-1 2-47,-5-4 1,4 3 551,0-3 0,0 0 0,-4-4 0,0 0 0</inkml:trace>
  <inkml:trace contextRef="#ctx0" brushRef="#br0" timeOffset="136">9096 16452 7569,'0'-11'169,"0"1"733,0-1-576,5 5 0,1 1-131,5 5 0,1 0-38,3 0 0,-1 0 26,8 0 1,-1-1-123,8-3 1,0 3-14,3-3 1,4 3-123,1 1 1,-1-1 1,-3-3 0,-4 3-220,0-3 0,-6-1-307,-2 2 0,0-2 295,-7 1 0,1 3-337,-4-3 641,-5-2 0,-1 0 0,-5-5 0</inkml:trace>
  <inkml:trace contextRef="#ctx0" brushRef="#br0" timeOffset="137">9118 16061 7569,'5'-11'439,"-3"0"-337,6 0 0,4 5 182,6 2 0,6-1 337,1 2-367,6-1 0,0 4-45,5 0 1,5-3-64,-1-1 0,-2 0-95,-2 4 0,-2 0-161,-1 0 1,-4 0-622,0 0 0,-6 0 178,-2 0 553,1 0 0,-5 0 0,5 0 0</inkml:trace>
  <inkml:trace contextRef="#ctx0" brushRef="#br0" timeOffset="138">9956 15941 9744,'0'11'359,"0"1"-64,0 2 0,-5 3-51,-2 5 0,1 5-140,-1 2 1,-4 6 78,-4 1 1,1 5-155,3-1 0,-4 2-34,1 2 1,-2-4-82,2 0 0,5-7 116,-2 0 0,4-5-5,0-6 1,2-2-147,5-2 108,0-2-818,0-5 614,5-5 1,-3-1-1415,5-5 1631,-4 0 0,6-5 0,-3-1 0</inkml:trace>
  <inkml:trace contextRef="#ctx0" brushRef="#br0" timeOffset="139">9902 16039 7569,'0'-11'0,"1"0"208,2 0 0,0 1 889,4 3-500,0-2-358,4 7 0,-4-2 18,1 4 1,-1 4 22,4 4 0,-4 5-15,0 1 1,1 7-71,2 1 0,1 1-102,0 6 1,0 0 70,0 3 1,0 1-185,0 0 1,-2-1-65,-1 1 0,1-4-75,-1 0 0,1-5 67,2 2 1,0-3-36,0-2 0,3 0-1,1-3 0,-1-4 96,-3-6 0,4 0-118,-1-4 0,-3 3 1,-4-3-1010,1-1 532,-2-3 1,-3 0 626,-6 0 0,-8-4 0,-6-3 0</inkml:trace>
  <inkml:trace contextRef="#ctx0" brushRef="#br0" timeOffset="140">9782 16431 7569,'0'-8'173,"0"1"1,5 5 266,2-2 0,3 2-5,0-2-233,6 3 1,-2-4-104,4 5 0,0-4-69,4 1 0,3-2-213,0 1 0,2 3 91,-2-3 0,-2-1-412,3 2 0,-5-2 88,-2 1 416,1 3 0,-8-8 0,4 2 0</inkml:trace>
  <inkml:trace contextRef="#ctx0" brushRef="#br0" timeOffset="141">10424 16006 7569,'0'-11'1078,"0"0"-677,0 1 1,1 3 152,3 4-64,-3 2-228,4 1 0,-4 2 142,3 5 0,-3 2 17,2 9 0,-1 5-136,-2 6 1,0 2-198,0 2 1,0 1 86,0 2 0,-2-2-187,-1 2 0,2 2-20,-3-2 0,-1-3-39,1-4 0,1-5 53,3 1 0,0-3-43,0-4 1,0-2-128,0-5 140,5 0 1,0-4 338,2 0-166,2-4 300,-3 1-271,5-8-132,0-3 1,0-2 18,0 2 0,0-2 0,0 5 0,0-3-115,0 4 0,3-5 58,1 5 1,0-1-102,0 4 0,0-4 17,4 1 0,1-1-92,-2 4 0,3 0-79,1 0 0,-2 0-93,-2 0 1,2 0-143,-6 0 1,1-1-1196,-4-3 604,-1 3 1097,1-9 0,-5 4 0,-1-4 0</inkml:trace>
  <inkml:trace contextRef="#ctx0" brushRef="#br0" timeOffset="142">11164 15919 7569,'-4'-11'349,"1"0"-186,-6 0 1,7 4 147,-6 0 1,5 5-85,-5-2 1,1 3-82,-4 1 0,0 0 7,1 0 0,-6 5-9,-2 2 1,1 2-36,-1 2 0,0 4-4,-4-1 1,4 6-23,0-2 0,-1-1-102,-2 1 0,4-5 21,2 2 0,3 0 39,1 0 0,5-1-76,3-3 0,1-3 47,2-1 1,5 0-7,2 4 1,7-1 55,0-3 1,6 3 5,-2-3 0,2-1-39,2 1 1,0 0 5,0 4 1,-1 0 58,1 0 0,3-1-46,1-3 0,-1 6-60,-3-2 0,-4 2 33,0-2 1,-3 0-9,3 0 1,-5 0-38,2 0 1,-7 3-105,-1 1 1,-4-1 58,0-3 0,-1 4-71,-2-1 0,-5 1 128,-2-4 0,-8 1-31,-3 2 1,-6-2-120,-2 3 1,-4-7 6,1 0 1,-1-2-72,1 1 0,0 1 39,7-4 1,-1 0-89,9-4 0,3 0-78,4 0 0,4-2 353,-1-1 0,3-3 0,1-5 0</inkml:trace>
  <inkml:trace contextRef="#ctx0" brushRef="#br0" timeOffset="143">11414 15984 7569,'-5'-10'0,"4"-5"745,-3 0-440,3 6-67,1-1 0,1 9 345,3-3 0,-3 4 434,3 4-674,-3 2 0,3 6 21,-1 3 1,1 3-7,-4 7 1,4-1-149,-1 5 0,1 0-35,-4 4 0,0 3-166,0 1 0,0-5 88,0-3 0,0-1-151,0 1 0,0 0 10,0-7 0,0 1-55,0-9 0,0 1-18,0-4 0,1-2-6,3-1 0,-2 0 79,5-4 1,-3-1 20,3-3 1,0 0 24,4 0 1,0 0-6,0 0 0,0-3 7,0-1 0,0-3-45,0 3 1,-1-3 0,1 3 0,4-3-86,-1 3 1,2-3-174,-1 4 1,0-5-49,3 5 1,-1-5-206,-2 5 0,-3-5-44,2 5 0,-1-2-224,-3 1-472,-3 3 1292,-3-8 0,-4 2 0,0-3 0</inkml:trace>
  <inkml:trace contextRef="#ctx0" brushRef="#br0" timeOffset="144">11381 16180 7569,'0'-11'0,"2"2"510,1 1-351,3-1 1,5 6 725,0-4-540,0 5 1,1-3 7,3 5 1,-2-4-44,5 1 0,1-1-161,7 4 1,-3-1 0,2-3 0,-2 3-360,-1-3 0,-4 3 192,0 1 1,-5 0-762,2 0 1,-7 0 41,0 0 737,-6 0 0,3 0 0,-5 0 0</inkml:trace>
  <inkml:trace contextRef="#ctx0" brushRef="#br0" timeOffset="145">11381 15865 7569,'11'0'0,"1"-5"1633,3-2-1043,2-3 1,9 3-141,3-1-328,-2 6 1,3-3-38,-4 5 1,-1-1-118,-3-3 1,0 3-146,-1-2 0,-4 1 177,-2 2 0,2 0 0,0 0 0</inkml:trace>
  <inkml:trace contextRef="#ctx0" brushRef="#br0" timeOffset="146">12589 15810 7378,'1'-9'-276,"3"1"1,-2 0 951,6 4-193,-6-4 192,3 7 160,-5-4-281,0 5-242,0 5 1,0 5 29,0 9 0,0 2-194,0 5 0,0 2-107,0 4 1,0 2 22,0 2 0,0 2 87,0 2 1,0 1-74,0-5 1,0 0-94,0-3 1,5-2-122,2-2 0,0 2 35,4-6 0,-4-1-84,4-6 1,0-2-73,-4-5 0,3-1-62,1-3-960,-5 3 518,-1-9 761,-5 4 0,-5-10 0,-1-1 0</inkml:trace>
  <inkml:trace contextRef="#ctx0" brushRef="#br0" timeOffset="147">12502 15854 7569,'11'-16'0,"1"0"214,3-2 1,2-1 360,4 4 1,5 1 3,-1 3-343,0 0 0,-3 1-25,0 3 1,0 2 23,0 5 0,-1 0-39,1 0 0,0 2-13,0 1 1,3 3-167,0 5 0,0 4 52,-7-1 1,1 5-227,-4 0 0,-2 1 4,-6 2 0,-1 0-138,-2-1 1,-4 2 124,0 3 0,-6-3-118,-9 2 0,-2-2-139,-4-1 1,-6-5 139,-2-3 0,-3-2-8,0-1 1,-1-5 104,1-2 0,4-3-26,2-1 0,1-1-103,3-3 1,3-2-317,8-5 631,5 1 0,-4-1 0,4 0 0</inkml:trace>
  <inkml:trace contextRef="#ctx0" brushRef="#br0" timeOffset="148">13242 15930 7569,'-11'0'0,"2"-5"579,1-2 856,3 2-1362,5 0 1,-3 6 1,-1 3 1,-4 2 141,0 5 0,-1 1-104,-2 3 0,-4 6 139,1 8 0,-4-1-86,3 1 0,1 1-46,3 7 0,1-3-32,3 2 0,-2-6-102,6-1 1,0-5-123,7 2 0,2-5 72,5-2 0,5-4 25,2-4 1,7-5 15,4-2 0,3-3-117,0-1 1,2-5-56,2-2 0,2-8-68,2-3 1,1 1 78,-5-1 0,-1 0-7,-6-4 1,-3-3 252,-8 0 0,-4-6-108,-6 2 1,-4-2 86,-4-2 0,-8 2-63,-3 2 0,-11-1-7,1 4 1,-12 2-6,0 6 0,-7 2-20,0 5 0,-1 5-9,1 3 0,1 3-130,6 3 0,-2 3-286,6 5 1,3 1 478,5 3 0,-1 2 0,5 4 0</inkml:trace>
  <inkml:trace contextRef="#ctx0" brushRef="#br0" timeOffset="149">13906 15756 7569,'-11'-5'16,"4"3"-119,-1-6-843,6 6 688,-3-3 0,0 5 252,-2 0 0,1 0-21,-1 0 1,1 5 20,-1 2 1,-3 3 191,3 1 1,-2-4 153,2 0 0,-2 1-195,6 2 1,-2 1 57,1 0 0,3 0-6,-3 0 1,3 0-40,1 0 0,1 0-105,3-1 0,-1 1-98,4 0 1,1 1 78,7 3 1,2-3-79,4 2 0,1-1 3,0-3 0,1 1 73,2 0 0,-2 1-166,3 3 0,-3-3 81,-2 2 1,-2 0-15,-1 0 1,-6-1 57,-1 6 1,-2-5-3,-5 4 0,0-3 16,-4 3 0,-6-4 7,-5 5 0,-6-6-2,-9 1 0,-3 2-10,-7-1 0,0-1-60,-8-3 1,2 0-124,-9 0 1,5-2 269,-1-1 0,12-4-127,6-4 1,10 0-314,4 0 88,3 0 1,6-4 264,2-4 0,3 1 0,1-1 0,0-3 0,0-1 0,0-3 0</inkml:trace>
  <inkml:trace contextRef="#ctx0" brushRef="#br0" timeOffset="150">14265 15778 7569,'0'-6'-734,"0"-4"1073,0 9 1,0-3-113,0 8 0,0 2-52,0 5 1,0 3-112,0 1 69,0 4 0,0-2-5,0 5 0,0 3-18,0 0 0,0 2 42,0-2 0,4 2-4,-1 2 0,2-2-205,-1-6 1,-3 1 71,2 0 0,2-1-350,-1-3 0,1-3 70,-2-4 1,-1 0-370,1 0-86,-2-5-271,4 4 991,-4-9 0,-1 4 0,-6-5 0</inkml:trace>
  <inkml:trace contextRef="#ctx0" brushRef="#br0" timeOffset="151">14689 15712 7577,'5'-6'1177,"-4"1"-420,4 5-240,-5 0 1,4 5-281,-1 3 0,1 2-11,-4 5 0,0 2-83,0 5 0,0 1-105,0 2 1,0-1 99,0 5 0,0-3-85,0 3 1,0-4-58,0 4 0,4-5 10,-1 2 1,2-7-119,-1-1 1,-2-5 39,5 2 0,-3-3-20,3-1 0,-3-1-420,3-3-388,-4 2-758,1-7 885,-4 2 773,0-4 0,-9-4 0,-3-2 0</inkml:trace>
  <inkml:trace contextRef="#ctx0" brushRef="#br0" timeOffset="152">14461 15767 7569,'0'-16'186,"0"3"46,0-5 1,5 4 98,2 0 1,3 5-100,0 2 0,1 1 9,0-1 1,0-2-1,0 6 1,3-5-23,1 5 0,4-1-38,-1 4 1,3 0-20,1 0 1,0 0-126,-1 0 1,5 0-3,-1 0 1,0 0-227,-3 0 0,4 0 127,-1 0 1,4 0-323,-4 0 0,1 0 84,-4 0 1,-2 0-38,-2 0 1,-2 0-22,-5 0 223,0-5-47,0 4 247,-5-4 437,-2 5 1291,-4 0-1582,0 5 1,2 1 1,1 5 1,0 5-69,4 2 1,-5 2 11,2 2 1,-3 5-11,-1 2 1,0-1-12,0 1 0,-1 1-79,-3 6 1,3-4 8,-2 4 1,1-8-104,2 4 1,0-6 20,0-1 1,0-2-143,0-1 1,4-5 129,0-3 1,4-2-82,-1-1 1,-1-1-54,2-3 0,-6-1-108,2-2-754,2-3 421,-5 4-877,4-5 1482,-5 0 0,0-5 0,0-1 0</inkml:trace>
  <inkml:trace contextRef="#ctx0" brushRef="#br0" timeOffset="153">15277 15734 7569,'0'-16'0,"0"4"226,0-2 1,1 5 926,3 2-386,-3 5-520,9-3 1,-8 6 52,5 3 1,-3 2-95,3 5 0,0 3 11,4 1 1,-1 4-56,-3-1 1,3 4-77,-3 3 1,3-2 34,1 3 1,0 0-112,-1 0 0,1-1-214,0-3 0,0 0 147,0-1 1,-1 0-266,-3-3 1,3 1 118,-3-4 0,3-1-39,0-3 1,-2-4-425,-1 1 134,-5-6 1,4 3-1006,-2-5 1537,-3 0 0,4 0 0,-5 0 0</inkml:trace>
  <inkml:trace contextRef="#ctx0" brushRef="#br0" timeOffset="154">15712 15560 7569,'0'-11'656,"0"5"-137,0 1 93,0 5-389,0 5 1,0 6-51,0 7 0,-4 4-3,1 3 1,-6 3-22,2 5 0,-3 3-150,0 0 0,-1 1 115,0-5 1,0 1-155,0-1 0,0 1-98,0 0 0,4-5-110,0-3 0,1 2 62,-1-2 0,-2-3-45,5-4-1,1-5-88,3 2-70,0-3-511,0-1 901,0-5 0,5-2 0,1-4 0</inkml:trace>
  <inkml:trace contextRef="#ctx0" brushRef="#br0" timeOffset="155">15832 15669 7716,'0'-6'-214,"0"1"295,-5 15 1,4 1 337,-3 7 1,3 3-135,1 1 0,-1 1 49,-3 6 1,3 0-124,-3 4 1,3-4-70,1 0 1,0-4-102,0 4 0,0-6-7,0-1 1,5-1 0,2-6-81,3 2 67,1-8 0,0 5-109,-1-7 0,3-2 55,1-1 1,-1-3 60,5-1 1,-3 0-149,3 0 1,-3 0 87,3 0 1,-4-4-116,4 1 0,-4-6-19,0 2 0,-2 2-397,-1 2 38,0-3 156,0 0 0,-5-2-725,-2 1 1094,-3 5 0,-6-8 0,-1 4 0</inkml:trace>
  <inkml:trace contextRef="#ctx0" brushRef="#br0" timeOffset="156">15690 15919 7569,'6'-17'215,"5"3"-154,5 2 0,2 2 63,0 3 1,-1-2 231,1 6 1,2-5-105,-6 5 0,6-1 164,-2 4 1,-1-4-93,1 1-207,0-1 0,4 4-62,-1 0 1,-2 0-154,-1 0 1,-5 0-419,1 0 1,-1 0 321,-3 0 0,1 0-1114,0 0 1308,-5 0 0,4-5 0,-4-1 0</inkml:trace>
  <inkml:trace contextRef="#ctx0" brushRef="#br0" timeOffset="157">15799 15658 7569,'11'-5'0,"5"-5"288,2-4 1,4-1 440,3 5 0,3 2-324,5 1 1,-1 1 11,1-1 1,3-3-241,0 3-39,1-3 0,-6 4-197,-2 2 1,-4 2-354,-6-2 1,-4 3 411,-4-2 0,0 1 0,0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920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2539 9296 7569,'0'-11'-351,"0"-1"612,-5 1 239,-1-1-319,-6 1 0,2 3 384,3 1-410,-4 4 0,5-3-10,-5 2 1,3 3 185,0-3 1,5-1 169,-5 1-357,5 0 1,-3 4 245,2 0-362,3 0 0,-8 7 94,5 4 0,-5 5-37,2 7 0,2 9 42,1 2 0,3 8-21,1 0 0,0 6-125,0 2 1,5-1 68,2-3 1,3 0-195,2-1 0,3 0 190,0-3 1,1 1-135,-5-5 0,0 0 85,1-4 0,-5-1-190,1-2 1,-5-3 34,0-6 0,-1 1-34,-2 0 1,0-4 29,0 0 0,-2-5 89,-1 1 1,-4-6-152,-4-1 1,-1-2 142,1 2 1,-5-3-385,-4-5 0,-2 0 142,-5 0 1,-2 0-951,-5 0 1273,4 0 0,-8-10 0,3-3 0</inkml:trace>
  <inkml:trace contextRef="#ctx0" brushRef="#br0" timeOffset="1">2219 9936 7569,'10'-2'21,"-2"-2"-21,2 3 0,-2-4 259,7 5 0,-2-4 404,2 1 0,-1-1-234,1 4 1,-1-2-49,5-1 1,0 1-343,4-1-18,0 1 0,0-1-620,0-1 1,-1-1 396,1 1 0,0 3-287,0-3 1,-1-1 488,-3 1 0,7-5 0,-2 3 0</inkml:trace>
  <inkml:trace contextRef="#ctx0" brushRef="#br0" timeOffset="2">2825 10016 8750,'0'-7'641,"0"2"1,-2 6-440,-1 3-65,1-3 1,-8 10-77,3-4 1,-2 3 34,1 2 1,-2 3-132,2 0 0,2 0 27,-2-3 1,6 3-113,-2 0 0,3 1 78,1-5 0,0 0-13,0 1 1,4-1-25,-1 1 1,6-5 57,-1 1 0,3-6-58,4 2 0,-1-2 73,5-2 1,-1 0 62,1 0 1,3-6-62,-3-1 0,6-3 102,2-2 0,-4-3-55,-4 0 0,-1-4 67,1 4 0,-3-5 24,-5 5 1,-4-4 87,-3 4 0,-3-4-230,-1 4 0,-10-4 95,-5 3 0,-7 1-291,-5 4 0,-2 4 87,-5 4 1,-5 1-281,-3 2 1,4 5 142,3 3 1,7 6 253,9 1 0,-2 6 0,3-4 0</inkml:trace>
  <inkml:trace contextRef="#ctx0" brushRef="#br0" timeOffset="3">3636 9205 7569,'6'-12'23,"-1"6"164,-5-4 313,0 8-42,0-3-81,0 0 36,0 4-73,0-4 27,0 5-319,-5 0 0,-1 6 28,-6 6 0,1 0-16,-1 7 0,-3 2 65,0 5 1,-4 0-104,4 4 1,-4 1-47,3 3 0,0 0 89,1 0 0,2 1-98,-2-1 1,6 4 113,1 0 0,6 4-280,-2-4 1,3 0 51,1-4 1,0 1 0,0-1 0,0-5 20,0-2 1,5-1 70,2-3 1,3 3 131,2-7 0,-1 1-79,1-1 1,-1-1 74,0-3 0,5-2-75,-1 2 1,4-2 133,-4-2 0,4-3-57,-4-1 0,4-3-4,-3 4 0,-1-6-72,-4 2 1,1-3-10,-1-1 1,1 0-549,-1 0 243,-5 0-339,5 0 1,-10-1 66,3-3 587,-3 3 0,-6-9 0,-2 3 0</inkml:trace>
  <inkml:trace contextRef="#ctx0" brushRef="#br0" timeOffset="4">3818 9684 7569,'-5'-11'113,"4"-1"57,-4 1 375,5 5-104,0 1-234,0 5 1,5 5-65,3 2 0,2 3-49,1 2 0,2 4 36,2 3 0,-1 2-86,5-2 0,-5 2 14,1-2 0,2 2-127,-2-2 0,0 1-30,-3-5 0,3 0 50,0-3 1,0-2-59,-3-2 0,-1 1 68,1-6 0,-5 2-262,1-1 145,-1-3-547,5 5 89,-6-6 614,-1 0 0,-10-6 0,-1 0 0</inkml:trace>
  <inkml:trace contextRef="#ctx0" brushRef="#br0" timeOffset="5">4047 9559 7569,'0'-12'172,"0"5"418,0-1-22,0 5-111,0-2-308,-5 5 1,3 5 45,-1 3 0,0 4-173,-1 3 1,-1 8 62,-3 7 1,-2-1-108,3 2 1,-3-1-75,-2 4 0,-1 4-91,-2 1 1,1-5 36,-5-4 0,4-4 97,-4 0 1,5-3-81,-1-4 1,3-2-99,5-6-294,-3 1-162,3-1-221,1-5 908,1-1 0,5-5 0,0 0 0</inkml:trace>
  <inkml:trace contextRef="#ctx0" brushRef="#br0" timeOffset="6">4092 9285 7569,'0'-12'348,"0"1"116,0-1-49,0 6-22,0-4 92,0 9 45,0-5-382,0 1 1,5 4-70,3-3 1,-2 3 16,2 1 1,0 4 86,3 0 1,2 5-78,2-2 0,-1 5 74,5 3 0,0 3-121,4 4 0,0 3 42,0 1 1,-4 2-147,0 3 1,0 0 37,3-4 0,0 5-85,-3-2 0,1-1-60,-4 2 0,0-1 80,-1 4 1,-3-3-68,-1-1 0,-1-3 17,-6 3 0,4-3 18,-4 4 1,-1-6 75,-3 2 1,0-7-20,0-1 1,-1-4 101,-3 4 1,2-5-96,-6 1 1,1-2 26,-5-1 1,1-1-7,-1 0 1,1-3-346,-1 0 1,1-2 147,0 2 0,0-2-988,4-2 1204,-3-3 0,3 4 0,-4-5 0</inkml:trace>
  <inkml:trace contextRef="#ctx0" brushRef="#br0" timeOffset="7">5212 9650 7564,'0'-6'892,"5"1"-730,-4 0 19,9 3 1,-4-3-155,6 5 1,-1 0 73,1 0 0,3 0-91,0 0 1,5 0 52,-1 0 1,3 0 3,1 0 0,-3 0-116,3 0 1,-4 0 21,4 0 0,4 0-116,-5 0 1,0 0 56,-3 0 0,-4 0-160,4 0 1,-9-4-70,2 1-544,-3-1 859,-3 4 0,-6 0 0,-6 0 0</inkml:trace>
  <inkml:trace contextRef="#ctx0" brushRef="#br0" timeOffset="8">5223 9878 7197,'11'0'678,"1"0"0,-1 0-37,1 0 1,4-1-249,3-3 1,3 2-16,1-6 0,5 4-132,2-3 1,2 3 55,-2-4 0,3 6-83,-2-2 0,-3-1-196,-2 1 1,-2-3-95,-1 3 1,-1 0-501,-3 4-1893,-3 0 2464,-4 0 0,-6 0 0,-1 0 0</inkml:trace>
  <inkml:trace contextRef="#ctx0" brushRef="#br0" timeOffset="9">6548 9639 8076,'6'5'147,"4"-4"1,-3 8-38,4-5 1,2 1-10,2-1 0,-1-3 22,5 3 1,-1-3-12,1-1 1,4 0-17,0 0 1,-1-1-37,5-3 1,-3-1 13,-1-3 0,0-2-70,0 2 0,-2-2 52,-2-1 1,-1-1-48,-3 1 1,-2 3 55,2 1 1,-6-1-89,-1-3 0,-6-1 72,2 1 0,-3-4-33,-1-1 1,0 0 20,0 1 0,-4 1-81,1-5 1,-6 5-25,1-2 0,-3 8 88,-5 0 0,4 5-107,-3 0 1,-3 1 53,-1 2 1,1 0-22,-1 0 0,-4 9 31,-4 3 0,0 7 31,0 0 0,3 2-29,-3 2 0,4 4 13,4-1 0,-1 6-116,5-1 0,-4 0 67,3 0 0,5 1-36,3-6 0,6 1 57,-2-4 1,4-2 77,4-2 1,2 2-92,6-6 1,0 0 214,4-4 0,1 1-23,6-1 1,5-3-10,3 0 0,-2-6 90,1 2 1,1-3-28,3-1 1,-4-1-64,1-3 0,-6 2-19,2-6 0,-3 2-260,-1-2 0,-5-2 100,-3 2 0,-4 2-512,-3-2 1,1 4-91,-5-3 0,-1 3 647,-3-4 0,-10 6 0,-2-3 0</inkml:trace>
  <inkml:trace contextRef="#ctx0" brushRef="#br0" timeOffset="10">7233 9273 7569,'8'-1'0,"-1"-3"0,-3 3-57,4-3 172,-1 3 1,5 1 0,-1-2 297,1-1 1,-1 1-204,0-1 1,1 1-23,-1 2 0,1-1-55,-1-3 1,4 3 40,1-3 0,3 2-14,-4-2 1,1 3 18,0-3 0,-4 1-248,4-1-74,-4 3 0,-2-5-374,-2 2-410,2 3 927,-9-4 0,4 5 0,-5 0 0</inkml:trace>
  <inkml:trace contextRef="#ctx0" brushRef="#br0" timeOffset="11">7884 9033 7569,'-6'0'290,"1"0"541,5 0 1,5 4-540,2 0 0,4 5-61,0-2 1,0 7-129,1 2 0,-1 4 80,1-1 1,3 1-170,0-1 1,2 3-34,-2-3 0,-3-1-93,4 1 0,-4-5-11,0 1 1,3-2 36,0-2 29,1 0 1,-5 0 38,0-4 1,-3-2-281,0-5 104,-6 5-836,3-3 482,-5 3 0,-1-5 548,-3 0 0,-2-5 0,-6-2 0</inkml:trace>
  <inkml:trace contextRef="#ctx0" brushRef="#br0" timeOffset="12">8124 9056 7569,'0'-11'847,"0"4"0,0 4-614,0 6 0,-5 4 62,-3 4 0,-2 6-63,-1 2 0,-5 2-98,1 2 1,-5 1 48,1 3 1,-3-2-218,-1 6 0,1-6 73,-1 2 0,1-4-422,3-4 1,3-3-564,4-4 1,5-1 945,-1 0 0,5 1 0,-2-1 0</inkml:trace>
  <inkml:trace contextRef="#ctx0" brushRef="#br0" timeOffset="13">10557 9239 7569,'0'-8'-253,"0"1"200,0 4 0,0-3 607,0 2-168,0 3 1,0-6 91,0 4 46,0 1-111,0-3-209,0 5 0,0 5-57,0 3 1,0 7 35,0 4 1,0 7-109,0 0 1,0 5-68,0-5 1,0 6-31,0-2 1,1 3-88,3 2 0,-3-5 76,3 1 1,-2-5-53,2 5 1,-3-6 69,3 2 1,1-4-65,-1-4 0,1 1 75,-1-5 1,-3 2-31,3-2 0,-3-6 23,-1 2 4,0-2 161,0-3-145,0 5 217,0-10-114,0 4 126,0-5 1,4-1-183,0-3 1,5 3-80,-2-3 1,5 3 61,3 1 1,-1-2-30,5-2 0,0 3 7,4-3 1,4 2 7,-1-2 0,5 3-5,-5-3 0,5-1-98,-5 1 0,2-4-23,-1 5 1,-7-5-122,3 4 1,-8-3 4,1 3 1,-4-4-8,0 4-785,-6 1 647,-1-2 0,-10 3-929,-3-2 643,-2 3 648,-6 1 0,-2-5 0,-5-1 0</inkml:trace>
  <inkml:trace contextRef="#ctx0" brushRef="#br0" timeOffset="14">10614 9593 7569,'5'-11'-265,"-3"0"0,6 4 813,1 3 1,1-1-148,1 1 0,5 0-17,-1 4 0,6-4-120,2 1 0,0-2-81,4 1 1,1 1-177,-2-4 1,1 3 74,-4-4 1,-2 6-152,-2-2 0,2-1 78,-6 1 1,-4-1-1251,-3 1 702,-6 3 539,4-4 0,-6 0 0,0-2 0</inkml:trace>
  <inkml:trace contextRef="#ctx0" brushRef="#br0" timeOffset="15">10591 9262 7569,'15'-18'-93,"0"3"93,11-3 0,-6 5 0,10-2 634,2 2 0,1 6-61,1-1 1,1 1-243,-1-5 1,-4 6-256,1 2 0,-10-1 54,2 1 1,-8 0-828,1 4 0,-4 2 221,0 1 476,-6 4 0,-1 4 0,-5 1 0</inkml:trace>
  <inkml:trace contextRef="#ctx0" brushRef="#br0" timeOffset="16">11333 9444 7569,'-6'-11'216,"2"0"166,-2 4 107,4-3 403,-3 9-188,5-4-468,0 5 1,2 5-116,1 2 1,4 5 73,4 3 0,2 3-167,2 5 0,-1 0 78,5-1 0,-4 1-218,4 0 1,-3 0-167,3 0 0,-4-4 173,4 0 0,-5-5-57,1 1 0,-2-2 62,-2-2 1,-1 1-40,-2-1 1,1-3 12,-5-1-621,-1-4 296,3 2 1,-6-5-873,0 0 623,-6 0 700,-5 0 0,-5 0 0,-2 0 0</inkml:trace>
  <inkml:trace contextRef="#ctx0" brushRef="#br0" timeOffset="17">11539 9444 7569,'6'-11'0,"-2"0"0,-2-1 149,2 1 407,-2 4 292,3-3-429,-5 9-52,0-4-334,-5 20 0,-3-1 104,-7 13 0,-3 2-138,-5 1 0,0 8 125,0 4 0,-1-2-414,-2-2 1,5-3-204,-2 0 0,4-6 244,0-3 1,3-5-130,5-2 0,4-5-153,3 1-338,-2-2 869,5-2 0,1 0 0,6 1 0</inkml:trace>
  <inkml:trace contextRef="#ctx0" brushRef="#br0" timeOffset="18">11756 9524 7569,'0'-22'-101,"5"0"-56,2 3 1,5-1 300,3 4 0,-1 1 259,5 4 0,-4 1 40,4 2 0,-3-1-107,3 5 0,0 1-149,3 3 0,0 0-4,-3 0 0,3 5-175,-3 2 0,1 3-54,-1 2 0,-4 3-99,-7 0 0,1 6 90,-5-2 1,-1 3-170,-3 5 1,-10-2-140,-5 6 0,-7-6 140,-4 2 1,0-4-3,-4-4 0,3-3 34,-3-4 0,6-1-213,1 1 0,5-5-328,7 1 732,4-6 0,-3 3 0,4-5 0</inkml:trace>
  <inkml:trace contextRef="#ctx0" brushRef="#br0" timeOffset="19">12190 9536 7569,'-7'-5'0,"1"3"639,2-1 24,3 1-73,-4 2-352,5 0 0,-4 2-1,0 1 0,0 4-54,4 4 1,0 2-238,0 2 1,0 2 117,0 2 0,6 1-214,1-5 0,5 0 137,3-3 1,-1-1-207,5 1 0,-4-2 79,4-2 0,0-3 37,4-5 0,0 0 23,0 0 0,-2-4 49,-2 0 0,3-9 95,-3 2 0,1-3-90,-1 2 1,-2-4 198,-6-3 0,-1-1-48,-2 1 1,-3-3-155,-5 3 0,-5-3 15,-3 0 1,-8-1-7,-7 0 0,-1 5-175,-7 3 0,0 7 67,-7 4 0,3 3-304,1 1 1,5 9-37,6 3 468,0 7 0,5 3 0,2 8 0</inkml:trace>
  <inkml:trace contextRef="#ctx0" brushRef="#br0" timeOffset="20">12624 9365 7621,'-7'-6'302,"2"5"0,7-4-64,1 5 1,-1 1 321,1 3-244,4 3-167,-1 9 0,1-3-92,-4 2 1,2 1 79,-1 0 1,0 3-160,-4-4 0,1 4 51,3-4 0,-3 4-67,3-4 0,-3 1 80,-1-5 0,0-3-258,0-1-6,0 1 18,0 3 402,0-4-120,0-2 395,0-5-297,6 0 0,-5-5-46,3-3 0,-3-2-39,-1-1 1,0-1-21,0 1 0,4-6-21,-1-2 0,5 1-104,-4-1 0,5 0-85,-2-4 1,4 1 42,0-1 1,0 5-36,1 3 0,-1 2 26,1 2 1,-1 1-34,0 2 1,5 3 84,-1 5 0,0 1-11,-3 3 1,-1 2 35,0 6 1,2 3-2,2 0 0,-2 4-5,2-4 0,-2 6-7,-2-2 1,1-3 54,-1-1 1,-1 2-47,-2-2 0,1 0 15,-5-3 1,3-1-47,-3 1-350,0-1-106,-4 1 332,0-1 1,0-3-747,0-1 276,0-4 348,0 2 0,0-4 309,0 3 0,0-3 0,0 4 0</inkml:trace>
  <inkml:trace contextRef="#ctx0" brushRef="#br0" timeOffset="21">13149 9513 7374,'1'-6'1235,"3"2"-868,-3 3-190,10 1 1,-5 0 28,5 0 1,1 0-111,-1 0 0,4 0 13,1 0 0,4 0-45,-1 0 0,-1 0-11,1 0 1,-1-4 84,1 0 0,1-1-161,-5 1 1,4 2 9,-4-6 0,1 2-55,-5-2 1,-1-2 39,-2 2 0,1-2-49,-5-1 0,-1-1 24,-3 1 0,0-1 42,0 1 1,-6 0-21,-5-1 0,-2 1 35,-6-1 0,0 6-10,-4 2 0,-1 3 8,-3 1 1,3 2-11,-3 6 0,0 0 11,0 7 0,1 3-121,7 1 1,2 6-56,1 2 1,8-1 100,-4-3 1,8 4-61,1-1 1,1 1 73,2-4 0,5-4 20,3 0 1,3-5-37,5 1 0,-2-3 127,5-5 0,0-2-2,3-5 1,3 0 85,1 0 0,-2 0-194,3 0 1,-3-3-141,-1-1 0,-1-4-390,-3 4 0,1-3 75,-5 3 512,0-5 0,-3 3 0,-1-6 0</inkml:trace>
  <inkml:trace contextRef="#ctx0" brushRef="#br0" timeOffset="22">13526 9444 7569,'5'-11'0,"-4"0"243,3-1 1,-1-3 37,0 0 0,-1 3-87,2 5 1,-2 3 490,2-4-395,-3 6 0,4-2-187,-5 8 0,4 3 50,0 9 0,0-2-122,-4 5 0,3 0 109,1 3 0,0 1-92,-4 0 1,0-1-32,0-3 1,0 1-127,0-5 0,1 1-161,3-5 192,-3 0 1,6 0 113,-3-4-5,-3-2 180,4-5-152,-5 0 0,0-5 1,0-2 0,1-1-148,3-4 146,-3 4-20,4-9 1,-3 2-89,1 0 0,4-6 88,4 2 0,1-2-94,-1-2 1,2 0 67,2 0 0,-1 4-61,5 0 1,-4 6 41,4 2 0,-5 1 0,1 6 1,2 0 5,-2 4 0,0 5-1,-3 3 1,-2 3-50,-2 5 0,0 1 44,-4 6 1,1 1-171,-1 3 1,-3-2 96,3 6 1,-3-6-297,-1 2 1,0-7 133,0-1 1,-3-5-689,-1 1 930,0-2 0,-1-2 0,-1 1 0</inkml:trace>
  <inkml:trace contextRef="#ctx0" brushRef="#br0" timeOffset="23">14108 8908 7569,'0'-7'332,"0"2"0,0 7-84,0 1 1,0 5 68,0 7 0,2 4-102,2 8 0,-2 6 86,6 5 1,-6 1-146,2-1-78,2 3 0,-4 1-153,1 0 1,0-2 100,1 2 0,-3-2-272,3-6 0,1-1 168,-1-3 1,3-2-9,-3-5 0,4-4-33,-4 0 1,3-5-95,-3 1-483,5-2 262,-8-2-819,4-4 658,-5-2 595,0-5 0,-5-5 0,-1-2 0</inkml:trace>
  <inkml:trace contextRef="#ctx0" brushRef="#br0" timeOffset="24">13971 9399 7569,'12'0'0,"1"-1"-224,2-3 334,-3 2 1,10-3 0,-2 5 341,6 0 0,-1 0-369,6 0 0,-1 0 35,4 0 1,-1 0-220,-2 0 1,0 0 77,-4 0 0,2-1-241,-6-3 128,2 3 28,-12-4-13,9 5 1,-11-1-91,1-3 0,-5 3-111,-3-3 491,-3 3-206,4 1 1212,-5 0-936,0 5 0,0-2 72,0 9 0,0-3-138,0 6 0,0 1-22,0 0 0,0 3-107,0-4 0,0 5 55,0-1 0,0-2-145,0-2 0,0 1 55,0 0 1,0-1-114,0-4 0,4-3 29,0 0 0,0-5-379,-4 5 0,1-5-843,3 0 1297,-3-1 0,4 3 0,-5 1 0</inkml:trace>
  <inkml:trace contextRef="#ctx0" brushRef="#br0" timeOffset="25">14451 9079 7654,'0'-15'180,"0"0"1,5 4-234,3 8 1,-2 1-6,2 2-270,-6 0 1,7 5 327,-5 3 0,0 2 0,-4 2 0</inkml:trace>
  <inkml:trace contextRef="#ctx0" brushRef="#br0" timeOffset="26">14862 9502 7569,'0'-12'249,"0"1"1,0-1-1,0 1-138,0-1 0,0 1 41,0 0 0,-5-2 95,-2-2 0,-4 3-86,0 1 0,0-1-69,-1 5 1,-3 0-81,0 0 0,-4 4 125,3 0 0,-3 3-178,4 3 0,-4 4 14,4 4 0,-4 2-72,4 2 0,-1-1 68,5 5 1,0-4-32,-1 4 0,2-1 46,2 1 1,3 3-103,5-3 1,2-3-53,1-1 0,5-2 97,7-1 0,2-2 107,2-3 0,2-2-69,-2-5 0,3 0 103,1 0 0,-2 0-90,-2 0 1,2-5 37,-6-2 1,0 0-6,-3 0 0,-1-1 10,0-3 0,0 3-12,-4 0 3,3 1-1,-8-5 110,3 1 1,-5 3-24,0 1 50,0 4-78,0-2-148,0 5 1,-2 5 72,-1 3 0,1 2 28,-2 1 1,2 5-37,-2-1 1,3 1 23,-3 0 1,3-4-205,1 4 144,5 1 1,3-4-95,7 2 0,-3-7 74,4-4 1,-2-3 13,1-1 0,-2 0-35,2 0 1,1-5-97,-1-3 0,1-2-255,-5-1 1,1-1 135,-1 1 1,-1-4-6,-2-1 0,-3-4 310,-5 1 0,0 0 0,0-4 0,0 3 0,0-7 0,-1-2 0,-3-1 0,2-3-66,-8-2 0,8 0 7,-6-3 1,6 1 201,-2-5 0,3 4-47,1-4 1,0 9 288,0-1 1,1 3-125,3 1 1,-3 7 958,3 8-419,-3 2-380,-1 7 0,1 1-102,3 5 0,-3 2-137,3 6 1,1 2 43,-1 13 1,4 2-21,-5 9 1,5 2-148,-4 2 0,3 1 83,-3 3 1,0 3-192,-4-3 1,4-3 50,0-1 0,1-4-160,-1-3 0,-3 0 85,3-4 1,-3 4 63,-1-5 1,4-3-100,0-4 1,-1-1 75,-3 1 0,0 1-194,0-5 138,5 1-1025,-3-5 464,3 0 649,-5-4 0,0 3 0,0-4 0</inkml:trace>
  <inkml:trace contextRef="#ctx0" brushRef="#br0" timeOffset="27">15685 8805 7569,'0'-12'31,"0"1"162,0 5 0,0-1 232,0 4 148,0 1-320,0-3-59,-6 15 0,-1 2 65,-8 7 1,1 2-77,-5-2 1,0 7-57,-4 0 0,4 5 31,0-4 0,5 4-18,-2 0 0,0 2-155,1 1 0,1 0 58,6 1 1,-1-1-121,6 0 1,-1 0 53,4 1 1,0-1-70,0 0 0,1-3 19,3-1 0,-2-3 36,6 3 1,0-4 90,3 0 1,0-3 13,1-4 0,0 3 46,4-3-97,-4-3 0,5 2 0,-4-4 62,2 1 1,-2 0-29,2-3 0,-3-5 45,0 1 1,-1-4-39,1 3 0,-1-4-80,1 1-179,-1-3-409,0-1-223,1 0 593,-6 0 1,-1-1 239,-5-3 0,-5-2 0,-1-6 0</inkml:trace>
  <inkml:trace contextRef="#ctx0" brushRef="#br0" timeOffset="28">15913 9079 7569,'0'-6'221,"0"1"143,0 0 46,0 3-135,0 7-163,0 3 1,0 14 39,0-3 1,1 3-86,3 5 1,-3-2-92,3 6 1,-1-4 76,0 3 0,-1-5-61,2 2 0,1-4 1,-2-4 0,5-1 28,-4-3 0,3-2 47,-3 2 1,4-6-18,-4-2 0,1 0-22,-1 0-97,-3-2 0,5-1-169,-2 0-472,-3 0-1,4-4 0,-6 0 710,-3 0 0,-2-5 0,-6-2 0</inkml:trace>
  <inkml:trace contextRef="#ctx0" brushRef="#br0" timeOffset="29">16084 8851 7569,'0'-18'-328,"0"1"970,0 6-106,5-1 484,-3 6-320,3 1-504,-5 5 1,3 1-14,1 3 1,5 8 125,-1 7 1,2 2-10,1 2 1,5 5-66,-1 2 1,5 3 58,-1 2 0,3-1-88,1 0 1,-4 2-174,0 2 1,-5-1 60,1 4 0,-2-4-218,-2 1 1,-3-1 112,-1 1 0,-4-2-311,1 2 1,-3-6 109,-1-2 1,0-3-40,0 3 1,-1-5 75,-3 2 0,-3-3 53,-4-1 1,-4 0-100,-1 0 0,-4-4 82,1 0 0,1-5-397,-1 1 0,2-6 4,-2-2 532,-3 1 0,9-2 0,-3 0 0</inkml:trace>
  <inkml:trace contextRef="#ctx0" brushRef="#br1" timeOffset="30">2398 7721 7569,'0'-12'-616,"0"4"1,-1 1 942,-3-2 1,3-1-13,-3-2 0,-1 5 16,1-1 1,-1 2-110,1-2 0,2-1 393,-6 6-133,6-1 159,-8 4-289,8 0-169,-8 0 1,5 5 67,-2 2 0,-2 4-45,5 0 1,0 5-114,4 4 0,0 5 90,0 2 1,1 4-130,3 0 1,2-2-43,6 1 0,1 1-23,2 3 1,-1 0-67,5 1 1,-4-1 52,4 0 1,-5 0-8,1 1 0,-6-2 23,-1-3 0,-4 2-146,3-6 1,-4 1 45,0-4 0,-1-1-155,-2-3 0,-2-3-30,-1-5 1,0-3-16,-4 0 1,-1-4-294,-4 3 1,1-4 237,0 0 1,-2-1-64,-2-2 1,-3-5 89,-5-3 1,4 2 335,0-2 0,0-5 0,-4-4 0</inkml:trace>
  <inkml:trace contextRef="#ctx0" brushRef="#br1" timeOffset="31">2227 8109 6990,'8'1'419,"-1"3"1,5-3-190,3 3 0,5-3-135,-1-1 1,3 0 41,1 0 1,3-1-190,1-3 1,3-1 102,-3-3-51,0 3 0,-4 0 0,-1-1 0</inkml:trace>
  <inkml:trace contextRef="#ctx0" brushRef="#br1" timeOffset="32">2787 8223 7569,'0'8'675,"0"-1"-394,0 1 0,0 5 1,0 1 597,0 1 0,3 4-502,1-4 1,0 4-154,-4-4 0,0 2-31,0-2 1,4-5 1,0 5 0,3-8-730,-3 4 458,0-2-1565,1 2 924,1-4 718,1-2 0,3-5 0,-4 0 0</inkml:trace>
  <inkml:trace contextRef="#ctx0" brushRef="#br1" timeOffset="33">3472 7663 7569,'6'-7'-705,"-2"-1"1576,-3 6-170,-1-3 954,0 5-1449,-5 5 1,-1 2-6,-5 8 1,-6 7-56,-2 5 0,-3 4 22,0 0 1,0 2-151,3 1 0,-1 2 104,4 2 0,2-3-157,7 3 1,2-2 26,5-2 0,0-3 7,0-1 1,1-3 48,3 3 0,3-6-130,9-1 1,-2 0 51,5-4 0,0-3 35,4 0 0,-4 0 22,0-1 1,0-3-1,4-5 0,-2 0-162,-2 0 1,1 2 99,-4-5 0,3 0-402,-4-4 279,0 5 0,-3-4-743,-1 3 1,-5-1 900,-2 0 0,2-1 0,1 3 0</inkml:trace>
  <inkml:trace contextRef="#ctx0" brushRef="#br1" timeOffset="34">3769 7995 7569,'0'-18'0,"-4"0"334,0 3-167,0 7 1,4-7 969,0 14-344,0-4-182,0 5-417,0 5 1,6 5-12,1 5 0,3 5-24,2-1 0,3 3-72,0 1 1,5 4-138,0-1 0,0 1 92,-1-4 1,2-2-229,-2-2 1,-1 2 86,1-6 0,-4-1-214,5-7 1,-7 2 134,3-5 1,-4 0-528,0-4 0,-1 0 31,1 0 674,-6 0 0,-1 0 0,-5 0 0</inkml:trace>
  <inkml:trace contextRef="#ctx0" brushRef="#br1" timeOffset="35">4032 7960 7569,'0'-17'619,"0"0"0,0 9 84,0 1-311,0 4-186,-6-2 1,4 10-9,-6 3 1,3 7-16,-6 4 1,1 4-129,-9 4 1,0 2 37,-4 5 0,0 0-305,0 1 1,0-6-76,0-3 0,6-5-171,1-2 0,4-4-472,0 4 0,2-9 85,3 2 845,1-3 0,6-3 0,0-1 0</inkml:trace>
  <inkml:trace contextRef="#ctx0" brushRef="#br1" timeOffset="36">4191 7629 7569,'-11'-16'0,"5"3"970,2-2-232,3 2-174,1 7-174,0 1 634,0 5-724,5 5 1,2 2-56,9 9 1,1 1-92,6 6 0,0 4 29,0-1 1,0 6-39,0-1 0,-1 2 38,1 1 1,0 0-258,0 0 0,-2 1-382,-2-1 0,-1-2 295,-3 2 1,-6-4-235,3 5 1,-8-5 117,-1-3 1,-1-2-196,-2 6 0,0-7 177,0-1 0,-9-1-1420,-3-3 1715,-7 3 0,2-4 0,-6-2 0</inkml:trace>
  <inkml:trace contextRef="#ctx0" brushRef="#br1" timeOffset="37">5037 7835 7569,'11'0'71,"-5"0"1,5 0 575,-4 0-357,3 0 0,3 0 41,2 0 1,3 0-149,5 0 1,0 0 60,-1 0 1,6-4-39,3 0 1,-2-1-170,2 1 0,-2 2 49,1-6 1,2 4-190,-5-3 1,-2 4-165,-6-1 1,-3-1-784,-4 1-867,-6 1 1917,-1 3 0,-5 0 0</inkml:trace>
  <inkml:trace contextRef="#ctx0" brushRef="#br1" timeOffset="38">5185 8029 7569,'11'0'0,"2"-4"793,2 0-530,3-5 0,6 7 0,3-5 416,3 2 1,3-3-284,2 0 0,-5-1-177,1 1 0,-6-2-36,2 3 1,-5 2-569,-3 1 1,2-1 384,-6 1 0,0 0 0,-3 4 0</inkml:trace>
  <inkml:trace contextRef="#ctx0" brushRef="#br1" timeOffset="39">6236 7446 7569,'0'-11'-234,"-4"3"-233,0 1 681,0 4 691,4-2-301,-5 5-16,4 0-356,-4 0 1,5 5-50,0 3 1,0 3 150,0 4 1,0 1-109,0 7 0,5-3-90,3 7 0,1 0 12,-2 0 1,3 1-111,-2-1 1,-2-3-5,2 2 0,-6-3-127,2-4 1,1-1-165,-1-3 0,0-2 17,-4 2 19,0-2 148,0-2 35,0-4-52,0-2 724,0-5-618,0-5 1,0 2 23,0-5 0,1 2-41,3-1 0,2-4 32,6 4 1,-1 0-20,1 0 1,3 3-10,0-4 1,5 6-10,-1-2 0,4 3 70,4 1 1,-2 0-45,6 0 0,-6 1-28,2 3 1,-3-2 28,-1 6 0,0 3-142,-1 5 0,-4 0 82,-3-1 0,-2 3-56,-2 5 1,-3-4 4,0 0 1,-6-4-83,2 4 1,-4-3 39,-4 3 0,-2-4 42,-6 4 1,-4-5 33,-3 1 0,-3-2-23,0-2 1,-1-1-118,0-2 0,-4 1 122,1-5 0,-5 3-119,4-3 0,1 0 9,3-4 0,0 0 37,0 0 1,2-5-749,2-3 895,2 3 0,6-10 0,-1 2 0</inkml:trace>
  <inkml:trace contextRef="#ctx0" brushRef="#br1" timeOffset="40">6293 7389 7569,'0'-16'210,"0"8"145,0-7 0,1 14-25,3-3-192,-3 3 0,6 1 46,-4 0 1,0 0 10,5 0 0,-1 0-87,5 0 0,-1-2 87,0-1 0,6 1 0,2-2 0,4 3-12,3 1 1,-1-4-897,1 1 1,2-1 73,-1 4 1,3 0 638,-3 0 0,5-5 0,-3-2 0</inkml:trace>
  <inkml:trace contextRef="#ctx0" brushRef="#br1" timeOffset="41">7001 7858 7569,'-11'-6'183,"3"5"320,0-3 431,6 3-282,-3 1 347,5 0-823,0 5 1,1-2-149,3 4 1,2-4 34,6 1 0,3-2-52,0 2 0,5-3 74,-1 3 0,-1-3-148,1-1 1,0-3-10,4-1 0,4-4 96,-1 4 1,1-5-114,-4 2 0,0-3 38,0-2 1,-4 1-27,0-1 0,-5-3-6,1 0 0,-8 0-109,-3 3 1,-3 1 78,-1 0 0,-1-1-83,-3 1 0,-3-1 162,-8 1 1,-3 4-59,-5 4 0,-1 1 118,-3 2 1,2 5-58,-6 3 1,2 4 65,-1 3 1,2-1-32,5 5 1,1 0 89,3 4 1,3-1-189,4 1 1,6 4 56,2 0 1,3-1-2,1-3 0,5-1 12,3-3 1,6 1 165,1-5 0,5 0-63,-1-3 1,3-6 162,1-2 1,-1-3-68,1-1 1,0 0-109,0 0 1,-4-1-300,0-3 0,-4 3 128,4-3 0,-5-1-1239,2 1 1345,-4 0 0,0-1 0,-1-1 0</inkml:trace>
  <inkml:trace contextRef="#ctx0" brushRef="#br1" timeOffset="42">7549 7458 7569,'0'-8'347,"0"1"138,0 4-343,5-2 1,2 1-83,4 0 1,-3-1 65,-1 1 1,5 2-160,3-6 0,1 6-204,0-2 190,1-2 0,1 4-430,-3-1 0,2-3 132,-2 3 345,0-1 0,-3-1 0,-1-2 0</inkml:trace>
  <inkml:trace contextRef="#ctx0" brushRef="#br1" timeOffset="43">7915 7184 7589,'0'-12'1126,"0"6"-712,0 1-47,0 5-286,0 5 1,0 1 90,0 6 0,-4-1-83,0 1 0,0-1 63,4 0 0,0 1-183,0-1 1,2-3-330,1-1 228,-1 1 49,8 4 1,-8-5 54,6 1-36,-6-6 80,4 3 52,-1-5-22,-4 0-20,9 0 1,-4-1 37,6-3 1,-5 3-39,1-3 0,1 3 20,6 1 0,-2 0-11,2 0 0,2 4-81,-2 0 1,4 4 73,-4 0 0,2-2-153,-2 2 1,-3 0 23,4 3 1,-7 0 29,-2 1 0,-1-1-79,2 1 1,1-1 53,-5 1 0,0-1 1,-4 0 0,-2 1 25,-1-1 1,-5-3 96,-7-1 0,1-3-63,-5 4 1,-2-4 18,-5 3 1,2-4-70,-3 1 1,3-3-88,1-1 1,0 0-170,0 0 1,4 0 341,0 0 0,0-5 0,-4-1 0</inkml:trace>
  <inkml:trace contextRef="#ctx0" brushRef="#br1" timeOffset="44">8269 7252 7569,'-7'0'152,"2"-5"0,7 4 63,1-3 1,-1 4 0,1 4 0,3-2-34,-3 6 1,5-3 11,-4 7 0,5-4 122,-2 8-179,-2-4 1,5 4-149,-2-1 1,2 4 99,2-4 1,-1 0-210,0-3 1,1-1 89,-1 1 0,2-5-59,2 1 1,-2-2 20,2 2 1,-1-2-904,1-2 971,-2-3 0,4 4 0,-6-5 0</inkml:trace>
  <inkml:trace contextRef="#ctx0" brushRef="#br1" timeOffset="45">8509 7252 7569,'0'-11'-446,"0"4"783,0-3-6,0 9 210,0-9-98,0 14 0,-6 1-181,-1 10 0,-5 5-56,-3-1 1,1 7-376,-5 0 1,1 1 158,-1-4 0,2 4 10,1-1 0,-1 1 0,-6-4 0</inkml:trace>
  <inkml:trace contextRef="#ctx0" brushRef="#br1" timeOffset="46">10404 7298 6693,'5'-6'42,"-3"1"0,4 5 817,-2 0-531,-3 0 0,6 1 190,-4 3 1,0 7-168,4 8 0,1 3-115,4 0 1,-5 6-31,1 3 1,-2-2-182,2 1 0,1 1 106,-6 3 0,5-1-69,-4-2 0,1 0-229,-1-4 1,-3 3 134,3-3 1,1 0-165,-1-4 0,3-2 85,-3-2 0,4 2-18,-5-6 0,5 0 63,-4-4 0,4 1 67,-5-1 0,1-3 4,-4-1 1,1-4 58,3 1 1,-3-2 56,3 2-109,-2-3 266,-2 5 222,0-6-460,0-6-28,0 5 1,1-5-24,3 2 0,2 3 45,5-3 1,2-1-95,2 1 0,3-4 37,5 5 0,5-2 27,2 1 1,-1 1-3,2-4 1,-1 4 23,5-1 1,-6-1-24,-3 1 0,-1 1-217,-3 3 1,-4 0-320,-3 0 1,-2-4-63,-1 0-262,-6 0 405,-1 4 452,-5 0 0,-5 0 0,-1 0 0</inkml:trace>
  <inkml:trace contextRef="#ctx0" brushRef="#br1" timeOffset="47">10553 7675 7569,'11'-12'0,"2"1"626,2 0-476,3 4 1,6 2-1,3 4 457,3-3 0,-2 3-222,-1-3 0,1 1-302,-2 0 0,5 1-97,-5-1 1,-3 1-138,-4 2 1,-5-4-444,1 1 1,-2-1 345,-1 4 0,-5 0-461,1 0 709,-6 0 0,3-5 0,-5-2 0</inkml:trace>
  <inkml:trace contextRef="#ctx0" brushRef="#br1" timeOffset="48">10541 7355 7569,'13'-19'716,"2"0"-481,-2 5 1,12 1 0,0 6-16,2-2 0,0 2-84,4 0 1,-9 4-22,5 0 1,-9-3-521,5 3 0,-4-1 215,0 4 0,-3 0-1063,-4 0 1253,-1 5 0,6-4 0,0 4 0</inkml:trace>
  <inkml:trace contextRef="#ctx0" brushRef="#br1" timeOffset="49">11192 7652 7569,'2'-6'538,"2"2"-329,2 3 0,5 1 468,1 0 0,-1 1-242,1 3 0,-1-2-72,0 6 0,1-1-189,-1 5 0,2 3 32,2 0 1,-1 4-242,5-3 0,0 3 98,4-4 1,-1 4-181,-3-4 0,1 0 92,-5-3 0,0-1-191,-3 1 0,-1-1-49,1 0 0,-1-3-169,0 0 1,-4-5-146,-3 5 1,1-4-160,-1 3 738,-1-4 0,-3 7 0,0-3 0</inkml:trace>
  <inkml:trace contextRef="#ctx0" brushRef="#br1" timeOffset="50">11501 7583 7698,'0'-17'343,"0"0"427,0 6-122,0-1-595,0 6 1,0 2 49,0 8 1,-1 2 147,-3 6 0,-3 6-110,-4 4 0,-4 6-43,0 7 0,-6-1-392,2 0 1,1 0 193,-1 1 0,0 3-167,-4 0 0,6-5 154,2-7 1,-2-1-569,2-3 0,3-4 12,5-3 669,4-2 0,-7 4 0,4 0 0</inkml:trace>
  <inkml:trace contextRef="#ctx0" brushRef="#br1" timeOffset="51">11718 7641 7569,'0'-17'1667,"0"4"-1474,0 2 0,1 6-24,3 5 0,-3 5 111,3 3 1,-3 7-98,-1 4 1,-4 9 112,1 6 0,-1 2-148,4 5 0,0 1-71,0 4 1,0 0-263,0-1 1,0 1 157,0 0 1,1-6-360,3-2 0,1-3 194,3-5 0,2 2-81,-3-6 1,3 0 51,2-7 0,-1-3 197,1-4 0,-5-2-84,1-2 1,-4 0-56,3-4-487,-4 0 263,2-4 387,-5 0 0,-5 0 0,-1 0 0</inkml:trace>
  <inkml:trace contextRef="#ctx0" brushRef="#br1" timeOffset="52">11615 7686 7569,'5'-29'0,"3"2"0,3 5 774,4 3-429,3 2 0,5 6-52,0-1 1,0 2-112,-1 2 1,-4 2-22,-3 2 0,2 3-114,-2-3 0,4 3-8,-4 1 21,1 5 1,-5 5 24,1 5 0,-1 2-109,0-2 0,-4 3-363,-3 5 0,-4 0 200,-4-1 0,-8 5-255,-7 0 1,-4-2 171,-3-6 1,2-1-144,-3-3 1,0-6 56,5 2 0,1-6 356,10 3 0,-6-5 0,0 2 0</inkml:trace>
  <inkml:trace contextRef="#ctx0" brushRef="#br1" timeOffset="53">12095 7663 7569,'-7'-5'196,"-2"-1"295,6-5 560,-1-1-272,4 6-453,0 1 1,-1 5-156,-3 0 0,3 1-194,-3 3 0,-1 3 76,1 9 1,0-2-66,4 5 1,0-2 105,0 2 1,1 2-379,3-6 0,4 4 78,7-4 0,-1 0-59,5-3 1,-1-5 78,1 1 0,6-5 119,-2 0 0,0-3 84,0-3 1,-3 0-84,7-5 1,-5 0 80,-3-8 0,-2 4-48,-6-4 1,0 0 190,-4 1 0,-2-4-79,-5 3 0,-5-4-96,-2 1 1,-9-1-104,-3 1 0,-7-2 77,-5 6 0,-2 1-291,-1 7 1,0 2 127,-1 5 1,6 2 205,3 6 0,7 4 0,2 11 0</inkml:trace>
  <inkml:trace contextRef="#ctx0" brushRef="#br1" timeOffset="54">12380 7504 7408,'0'-7'535,"0"2"1,0 6-205,0 3 0,1 3 54,3 4 0,3 0-131,4 1 1,0 3-37,1 0 1,-1 4-129,1-4-40,-1 6 1,-3-9-42,-1 4 1,0-4 283,0 0-488,4-1 141,-10 1-223,4-1 132,-5 1-64,0-6 153,0-1 180,0-5-120,0-5 1,0-1 9,0-6 1,0 1-52,0-1 0,4 0 17,-1-4 1,6 2-6,-1-5 0,1 0 10,-2-4 1,7 1-7,-2-1 0,2 4 12,-3 0 0,4 1-5,1-1 1,0 4 53,-1 7 0,-2-1-48,2 5 1,-2 1 155,-2 3 1,1 5-82,-1 2 1,-1 8 80,-2 5 0,2 1-82,-2 2 0,-2 1-29,2 3 1,-2-2-181,2 6 0,2-6 67,-3 2 1,2-5-90,-1-3 1,2-2 39,-2-6 0,-3 1-67,-1-1 1,1-3 10,-1-1 1,3-3 180,-3 4 0,0-6 0,-4 3 0</inkml:trace>
  <inkml:trace contextRef="#ctx0" brushRef="#br1" timeOffset="55">12986 7561 7569,'-6'-12'-298,"5"1"1124,-4-1-460,10 6 0,-2 1 198,4 5-347,-4 0 0,6 1 1,-5 3 1,1-1-36,-2 4 1,0 0-84,5 0 0,-1 2 31,5-5 1,0 3-141,4-3 0,-2 4-33,5-4 0,-4-1 69,4-3 0,-4 0-92,4 0 0,-1-1 20,1-3 1,-3-2-78,-4-5 1,-1-1-193,1 1 166,-6-1 1,-1 0 47,-5-4 1,0 6 7,0-5 0,-6 9-54,-6-6 0,0 3 29,-7-2 0,0 5 118,-4 2 0,-1 3-79,-3 1 1,4 0 158,0 0 1,0 6-79,4 5 1,3 6 54,1 6 0,6 1-28,1 2 1,6 0-16,-2 4 0,3-4-16,1 0 0,0 0-14,0 0 0,6-5-105,5 1 1,1-6 106,3-1 0,3-6-93,1-2 1,0-4 67,4 1 0,-3-3-119,7-1 0,-7 0-357,-1 0 0,-4-4-73,4 0 587,-5-4 0,3-4 0,-6-6 0</inkml:trace>
  <inkml:trace contextRef="#ctx0" brushRef="#br1" timeOffset="56">13305 7583 7569,'0'-11'223,"0"0"-188,0-1 1,2 5 398,1-1 515,-1 5-688,3-2 0,-4 5-77,3 0 1,2 2 64,6 1-116,-6 4 0,4 5-55,-2 4 1,2-4 64,1 4 0,-1-2-83,-2 1 1,1-3 90,-5 4 1,3-4-235,-3 0 80,0-1 0,-4 1-214,0-1-26,0-5-44,0 0 145,0-6 83,0-6 0,-4 0-20,0-5 1,1-1-18,3 1 1,0-1-7,0 1 0,0-2 33,0-2 0,1 2 353,3-2 1,2-3-76,5-1 1,1 3-214,-1 1 0,1-2 32,-1 2 0,4 1-25,0 6 1,1 3 31,-5 5 0,4 0-84,1 0 0,-1 7 48,-4 4 0,-1 2-20,-2 6 0,2 0 13,-2 4 1,-3 1 5,-1 2 0,-3-2-406,-1 3 1,0 0 172,0-4 0,4 1-1156,0-9 1391,-1 5 0,-3-7 0,0 3 0</inkml:trace>
  <inkml:trace contextRef="#ctx0" brushRef="#br1" timeOffset="57">13968 7115 7569,'-10'-11'0,"2"-1"346,-2 6-71,9 1 174,-5 5-131,6 0 1,0 5-83,0 3 0,0 12 69,0 7 1,0 2-114,0 5 0,0-2 0,0 6 0,0 2-132,0 2 77,6-2 1,-1-1-150,2-5 0,3-1 45,-2-2 0,2-2-162,2-2 1,-5-7 91,1 3 0,-1-8-185,5 0 0,-6-2-17,-2-2-856,2 1 496,-4-1 0,3-3 599,-5-1 0,0-4 0,0 2 0</inkml:trace>
  <inkml:trace contextRef="#ctx0" brushRef="#br1" timeOffset="58">13831 7538 7569,'16'0'0,"3"-4"56,8 0 0,1-3 119,2 3 1,6 0 406,-6 4-304,6 0 0,-11-1-193,6-3 1,-2-1 46,1-3 0,-6-1-33,-5 5 1,-5-4 33,2 0 1,-4 2-237,0-2 1,-5 4 60,1-3-98,-6 4 110,4-7 0,-6 7 86,0-4 40,0 4-69,0-2 0,0 6 67,0 3 1,0 4-47,0 7 0,1 3 23,3 5 1,-3 0 75,3-1 0,1 1 119,-1 0 0,1 4-182,-2-1 1,-1-3-141,1-4 0,3-5-81,-3 1 0,1-2 61,-4-1 1,0-5-835,0 1 421,5-6-421,-3 3 910,3-5 0,-10 0 0,-2 0 0</inkml:trace>
  <inkml:trace contextRef="#ctx0" brushRef="#br1" timeOffset="59">14242 7207 7569,'7'-14'-9,"1"2"73,0 3-64,3 9 0,1 0 0,-1 0 0</inkml:trace>
  <inkml:trace contextRef="#ctx0" brushRef="#br1" timeOffset="60">14653 7515 7569,'0'-11'0,"0"-1"156,0 1 0,0-1 786,0 1-734,0-1 1,-5 1-67,-3 0 1,-2 3-55,-1 0-21,-6 6 1,3-3-68,-5 5 0,0 0 63,-4 0 0,4 1-71,0 3 1,4 3 39,-4 9 0,9-2-156,-2 5 0,5-2 24,-1 2 0,-1 2 42,6-6 0,-1 4 28,4-4 1,4 4-4,-1-4 0,6 1-123,-1-5 0,6-3 76,1-1 0,0-4 70,-3 1 0,3-3-31,0-1 1,0-1 96,-3-3 0,-1 1-39,1-4 0,-5 0 13,1 0 0,-4-3 86,3 2 0,-4-2-64,1-2 1,-3 5 155,-1-1-119,5 1-75,-4-5 61,4 6-138,0 1 0,-3 6 76,1 3 0,-1 2-10,-2 6 1,-4 3 27,0 0 0,0 4-2,4-4 1,0 4 54,0-3 0,2 3-65,1-4 0,4 0 0,4-3 1,2-1 15,2 0 1,-1-3-32,5 0 1,-4-6-160,4 2 1,-3-3-267,3-1 1,-5 0-1007,1 0 1427,-3 0 0,0-5 0,-1-1 0</inkml:trace>
  <inkml:trace contextRef="#ctx0" brushRef="#br1" timeOffset="61">14950 7070 7569,'0'-23'334,"0"0"27,0 5 822,0 7-659,0 6-231,0 15 1,0 2 394,0 11-411,0 5 1,0 1-84,0 6 0,0-1-43,0 0 0,0 5-82,0 3 1,5-2 102,3-2 1,-2-1-216,2 1 0,-5-3 49,5 3 0,-4-6-28,3-2 1,-3-4-72,4 0 0,-4-5 1,3-2 1,-3-5 52,4 1 1,-6-2 14,2-2 0,-3-3-350,-1-1 104,5-4-1058,-3 7 957,3-9 1,-7 4-1495,-1-5 1865,1 0 0,-8 0 0,4 0 0</inkml:trace>
  <inkml:trace contextRef="#ctx0" brushRef="#br1" timeOffset="62">15475 7024 7569,'7'-12'-65,"-1"2"-16,-2 3 395,-3-4 40,4 10 172,-5-4-98,0 5-339,-5 0 1,1 1 73,-7 3 0,2 4 12,-6 7 1,1 3-4,-1 5 0,-2 1-79,-2 2 1,-1 0 45,4 4 0,0-4-75,1 0 1,2 3-38,-2 2 1,6-2 67,1 2 1,6-2-141,-2 1 0,3 2 85,1-5 1,0 3-118,0-3 0,0 3 77,0-3 0,5-1-2,2-3 0,4 0 25,0 0 1,0-1-16,1-3 1,0 2 200,4-2 1,-2-2-111,5-2 1,-2 1 51,3 0 0,0-2-73,-5-7 0,2 3-130,-2-2 0,-3-3 88,4-1 1,-7 1-132,-2-1 0,-3 0-428,4-4-476,-6 0-913,3 0 1912,-5 0 0,0-6 0,0 0 0</inkml:trace>
  <inkml:trace contextRef="#ctx0" brushRef="#br1" timeOffset="63">15727 7149 7232,'0'-6'181,"0"-4"412,-6 9-90,5-4-53,-4 5-103,5 0 0,0 5-152,0 2 0,0 7-33,0 1 0,0 6 33,0-2 0,-1 2-145,-3 2 0,3 3 13,-3-4 0,1 4-113,0-7 1,1 1-25,-1-1 1,1 2-44,2-6 0,0 0 91,0-4 0,0-3-227,0 0 261,0-6 1,0 8 144,0-8 0,2 3-32,1-5 102,-1-5 1,4 0-7,-2-3 0,-2-2-91,6 2 0,-4 2-151,3-2 1,1 2 83,3-2 1,5-1-108,-1 6 0,5-1 70,-1 4 0,1 0-63,0 0 1,0 0 48,-5 0 1,4 4-88,-4-1 0,2 6 64,-2-1 1,-4 2-4,1 1 0,-1 6-75,-3 2 1,-2-1 88,2 1 1,-2-1-167,2 1 1,-3 1 42,-5-5 0,0 4-35,0-4 0,-1 2 56,-3-2 0,-6-2-4,-6 2 0,-4-6-35,1-2 0,-2 0 5,-2 0 0,0 0 1,0-3 0,1-3 31,3 3 0,-1-3-251,5-1 1,-4-4 66,4 0 0,-2-5-669,2 2 961,2 2 0,-8-10 0,3 2 0</inkml:trace>
  <inkml:trace contextRef="#ctx0" brushRef="#br1" timeOffset="64">15681 7161 7569,'6'-12'0,"-1"1"-403,-5 0 187,5 4 596,-3-3-107,8 9 395,-9-4 1,5 1 145,-2 0-444,-3 0 1,10 4-117,-4 0 1,5-1-72,3-3 0,4 3 0,8-3 1,2 3 73,5 1 0,2 0-131,2 0 1,1 0-1,3 0 1,-4 0-54,-8 0 0,2 0 48,-5 0 0,-2 0-318,-6 0 0,-2 0 144,-6 0 1,-1-1-1240,-2-3 970,-3 3 0,-11-4-1694,-6 5 2016,-9 0 0,-9 5 0,-4 1 0</inkml:trace>
  <inkml:trace contextRef="#ctx0" brushRef="#br1" timeOffset="65">16229 6932 7569,'0'-6'-84,"0"-4"881,0 9 0,4 5-430,0 7 0,5 4-45,-2 0 1,2-1-94,-1 5 1,6-3 128,-3 3 0,3 3-34,-3 5 1,5 4-1,-1-5 0,0 6-180,-3-2 1,-1 3 38,0 2 1,1-1-118,-1 0 0,-1 0 86,-2 1 0,1 4-223,-5 3 1,-1-3 60,-3-1 0,0-2-83,0-2 0,-3 0-61,-1 1 1,-5-5-119,1 1 0,-2-6-4,-1 2 1,-2-3 100,-2-1 1,2-6 50,-2-1 1,2-4 22,2 0 0,-1-1 47,1 1 1,0-6-241,-1-2 29,1 2-236,-1-5-541,1 4-453,5-5 1495,0 0 0,1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98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7559 6085 7456,'-6'0'380,"1"0"1044,5 0-1196,5-5 1,1 3 176,6-2-268,-1 3 1,2-3 113,2 1-114,3-1 1,1 3 17,0-3 1,0 2 10,4-1 1,-4 0-25,0-1 0,0 3-107,4-3 1,-2 2 99,-2-2-191,3 3 48,-4-4 0,3 1-89,-2 0 63,3 0 1,-9 0 28,2 0 108,-2 1-115,-2 3 46,-5-5 48,-1 3-7,-5-3-92,0 5-234,-5 0 95,-1 0 161,0 0 0,-1 0-224,3 0 167,3 0 1,-5 0-727,2 0 281,3 0-420,-9 0 1,8 2 916,-1 1 0,-4 4 0,1 4 0</inkml:trace>
  <inkml:trace contextRef="#ctx0" brushRef="#br1" timeOffset="1">11408 8357 7569,'0'-7'592,"0"-1"-188,0 6 24,0-3 619,0 5-834,5 0 1,-3 5 12,1 2 1,-1 3-1,-2 2 1,0 0 255,0 4-345,0 1 1,0 6 18,0 0 1,0 0 11,0 0 0,0 3-27,0 1 1,0 5-20,0-2 0,0 3 0,0 2-90,0-1 0,0 0-3,0 0 1,0 1-60,0-1 0,0-4 25,0 1 1,0-5 42,0 5 1,0-6 127,0 2-107,0-3 1,0-5-10,0 0 1,0-4 0,-2 3 4,-1-1 1,1 2-14,-2-4 0,3 1-27,1 0 0,0-4-108,0 4 1,0-4-97,0 0 102,0-1 1,0-3-136,0-1 191,0 1-127,0 3 122,0 1-29,0-6 32,0-1 1,0-4-50,0 3 1,0-3-144,0 5-890,0-6 443,0-6 0,0 4-1255,0-6 1927,0 1 0,5-5 0,2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8.988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16743 6064 7569,'-6'-7'-236,"2"-1"-29,-3 1 1,6-5 279,-3 1 0,3 3 270,1 1 1,1 3-91,3-4 1,-1 4 108,4-3 0,1 0 106,3 0-307,-4 2 1,3 1 104,-2 0 1,2-1-55,1 1 0,1 3 20,-1-3 1,0 3 9,1 1 0,-1 0-115,1 0 0,-1 0-6,0 0 1,1 5-72,-1 3 0,1 3 85,-1 4 1,-1-1-134,-2 5 0,1 5 88,-5 7 0,-1 3 40,-3 4 0,-1 4-45,-3 7-211,-2-2 1,-5 9 213,-1-2 1,-3 5-10,0 2 0,-2 1-1809,2-1 1747,2-2 1,5-27 0,0 2-1,-2 26-127,2 0 82,3-2 1,5 0-121,0-1 0,0-1 189,0-3 1,1-2 0,2-7-48,1-2 0,3 1 45,-3-5 1,4 1 197,-5-1 0,5-3-204,-4-1 0,1-1 804,-1-6 0,-3 3-747,3-3-41,-3-1 0,3-7 265,0 0 0,3-5-226,-3 2 0,5-4 281,-1 0-114,-3-1-139,5-4 1,-4 1 79,6-4 1,-5 0-76,1-4 0,-1 0 3,5 0 1,-1-5-77,1-3 0,-5-1 66,1 2-227,0-3 13,-2 3 117,4-4-206,-9 5 197,4 1-24,-5 5-32,0 0-15,0 5 298,0 1-105,0 5 1,0 1 21,0-1 0,0 1 0,0 0-15,0 4 1,-1-3-18,-3 7 1,3-1-55,-3 3 0,-1 5 0,1 0 0,1 4 75,3 0-53,5 2 1,-3 1-20,6 0 0,-1 1-14,5-1 0,-1-4 0,1 0-1,-1-3 0,-1 0 79,-2-4 1,1 1 119,-6 3 0,1-4-118,-4-1 1,0 1 14,0-4 1,-1 3-222,-3 1 176,-2 0 1,-9-1-19,-1 1 1,0-4-1,1 0 0,1 0-19,-5 4 1,3-4 0,-1-1-11,0-2 0,-2 0-117,4-5 1,-2 1 102,2-1 0,3-3-18,-4-1 128,4-4 194,0 2-65,1-5-197,4 0 5,2 0 31,5 0-153,0-5-253,-5 3 9,4-8 0,-5 9-1186,2-3 1519,3 3 0,-10 1 0,5 0 0</inkml:trace>
  <inkml:trace contextRef="#ctx0" brushRef="#br0" timeOffset="1">17942 6053 7569,'-5'-11'-12,"3"3"41,-6 0 1,5 5 171,0-5 0,1 4 0,2-3 0,-1 4 31,-3-1 1,3 2 109,-3-2 0,2 3-227,-2-3 160,3 3-98,-10 6 1,6 6 28,-2 8 1,-2 5 9,5 7 0,0 0-33,4 11 1,0 0-124,0 4 1,0-4 1,0 0 1,2-6-184,1 2 1,4-1-39,4 1 1,0-2-35,1 2 0,-1 1-80,1-1 1,-1-1 86,1-6 1,-6 0 1,-2-4 1,1-4 44,-1-4 1,-1-5-153,-3 1 1,-1-2 47,-3-2 0,-2-1-234,-5-2 0,-2-3-50,-2-5 527,-3 0 0,-5 0 0,0 0 0</inkml:trace>
  <inkml:trace contextRef="#ctx0" brushRef="#br0" timeOffset="2">17600 6544 7569,'22'-6'5,"-3"-3"38,0 5 0,2-3 167,5 3 0,0 0 101,4 4 1,-4-4-102,0 0 0,2 0 22,-1 4 1,-4 0-613,-4 0 289,-5 0 1,2 0-184,-4 0 1,-1 0-300,0 0 0,-3 0 573,0 0 0,-1 6 0,5 0 0</inkml:trace>
  <inkml:trace contextRef="#ctx0" brushRef="#br0" timeOffset="3">18182 6567 7569,'6'-5'0,"1"4"557,-3-3-186,-3 3-54,4 6 0,-1 1 105,-1 5 1,3 2-174,-3 2 0,-1 3-32,1 5 0,0 0-100,1 0 1,-3 3-128,3 1 0,-2 0 36,2-5 0,-3-3-143,3 0 1,1-5-19,-1 2 91,0-4 1,-3-4-362,3 0 131,-3-6 0,4 4-943,-5-2 606,0-2 611,0 3 0,0-5 0</inkml:trace>
  <inkml:trace contextRef="#ctx0" brushRef="#br0" timeOffset="4">18570 6007 7569,'7'-11'-505,"-2"0"-504,0-1 1009,1 6 1,1-1 151,-4 4 783,-1 1-286,-2-3-312,0 5 0,-5 5-173,-3 3 0,-2 2 0,-3 3 179,-2 2-208,-3 8 0,-1 2-44,0 6 1,4 3 117,-4 4 1,4 4-250,-5-4 1,7 5-76,-3-1 0,5-1-8,3 0 0,3-4-40,5 1 1,0 2 64,0-2 1,9-4 33,2-4 0,3-4 36,-2 1 1,3-1-94,0-3 0,1 1 76,-5-9 0,2 1-48,2-5 1,-2 0 10,2 1 0,-3-2-91,0-2 1,3 0-415,0-4 0,1 4 27,-5-4 560,-5 0 0,5-4 0,-5 0 0</inkml:trace>
  <inkml:trace contextRef="#ctx0" brushRef="#br0" timeOffset="5">18707 6373 7569,'0'-18'-958,"0"3"857,0 2 278,0 7 166,5 1-170,2 5 0,0 1-39,1 3 1,0 2 113,3 6 0,2 0-152,2 3 1,-1 3 28,5 5 0,-1 0-174,1 0 33,2 0 0,-8-4 59,2 0 1,-3-5-104,-5 1 1,3-2 69,-2-2 0,-2 0-72,2 1 1,-4-5-361,3 1 278,-4-5 0,3 5-1129,-2-4 1273,-3 5 0,10-2 0,-5 4 0</inkml:trace>
  <inkml:trace contextRef="#ctx0" brushRef="#br0" timeOffset="6">18959 6304 7569,'0'-11'-303,"0"-1"-417,0 1 824,0 0 365,0 4 1,1 2-189,3 5 0,-3 1-83,3 3 0,-3 8-132,-1 7 0,-5 4-151,-3 3 1,-3 3-461,-4 6 418,-3-1 0,-5 0-96,0 0 1,4-1 93,0-2 0,4-4-538,-4-8 500,5 2 1,-3-8 166,6 2 0,5-2 0,-4-2 0,3 1 0</inkml:trace>
  <inkml:trace contextRef="#ctx0" brushRef="#br0" timeOffset="7">19084 5996 7569,'0'-24'-293,"0"-3"1,0 15 214,0-4 568,5 9 415,-3 2-564,8 5 0,-8 1 109,6 3-313,0 2 1,4 8 137,3 5 8,-2 0 0,9 14-44,-3-3 1,2 6-195,2 6 0,-4-4-216,0 8 1,-5-3 190,1 2 0,-7 5-574,-4-1 1,-3 1 399,-1-4 0,0-1-232,0 1 0,-5-4 159,-3 0 0,-2-5-187,-1 1 1,-2-4 413,-2-4 0,1 2 0,-5-5 0,-1-2 0,-2-1 0</inkml:trace>
  <inkml:trace contextRef="#ctx0" brushRef="#br0" timeOffset="8">17657 7264 8050,'1'-7'624,"3"4"1,-2 1-359,6 2 0,-1 0 36,5 0 0,3-1-244,0-3 79,6 3 1,-4-4 7,6 5 1,1 0-114,3 0 0,4-4 31,7 0 1,2-1 41,6 1 0,2 2 1,5-5-132,8 2 1,-28 1 0,0-1-65,2 2 1,-1-1 0,-1 1 0,0 0 123,1-1 0,0 0 1,-1 2-1,-1 0-91,2-1 0,1-2 112,28-2 1,-6-1-26,0 1 1,-9 3-83,-2-4 0,-8 6 81,0-2 0,-6 1 24,-2 0 0,-8 1-23,1-2 19,-8 3-53,7 1 0,-10 0 466,4 0-610,-9 0 1,0 0-499,-4 0-962,-1 0 1404,3 0 0,-21 5 1,-3 2-1</inkml:trace>
  <inkml:trace contextRef="#ctx0" brushRef="#br0" timeOffset="9">17999 7618 7569,'-11'-7'-282,"-1"-3"142,1 9 69,5-9 1,-4 9 677,2-3 0,2 2 38,-2 2-126,5 0 1,-3 0-133,2 0 1,2 0-161,-6 0 0,4 7-9,-3 4 1,3 6-24,-4 6 0,6 1-78,-2 2 32,3 4 0,1 4-114,0 0 0,1 0 53,3 1 0,3 3-107,9 0 0,-4 0 13,3-4 1,2-1-1,-2-1-58,-1-2 0,-1-3 42,-2 3 1,-1-4-164,-2 0 1,1-2-4,-5-1 0,0-1-194,-4-3 0,0-3-284,0-4 426,0-1 1,-6 1-680,-1-1 1,-3-3 80,-2-1 838,-4-4 0,3 7 0,-3-4 0</inkml:trace>
  <inkml:trace contextRef="#ctx0" brushRef="#br0" timeOffset="10">17725 8109 7569,'13'-7'235,"2"-3"0,-7 5 23,7-2 0,-1 2-15,5 5 0,-4-2-81,4-2 0,0 3-151,4-3 1,0 3 80,0 1 1,1-1-400,3-3 0,-3 3 172,2-3 1,-3 3 134,-4 1 0,3 0 0,-5 0 0</inkml:trace>
  <inkml:trace contextRef="#ctx0" brushRef="#br0" timeOffset="11">18228 8154 7569,'0'-6'125,"0"-4"788,0 9-181,0-4-202,0 5 0,0 5-409,0 2 1,-5 9-81,-3 3 0,3-2-194,1 2 0,-1 0 116,1 4 1,0-4 0,4-1-23,0-1 1,4-2-57,0-4 1,5 1-101,-1-1 1,2-1 82,1-2 1,2-3 34,2-5 1,-1 0 245,5 0 0,0-5 13,4-3-9,-5-2 1,2-3-80,-5-2 0,3 1-154,-7-5 50,3 0 1,-12 0 32,1 0 0,-1 0-121,-2-4 0,-7 0-345,-4 0 326,-6 6 0,-10-4 0,-3 7-870,1 4 537,-4 4 110,9 6 1,-3 0 359,8 0 0,-2 5 0,3 1 0</inkml:trace>
  <inkml:trace contextRef="#ctx0" brushRef="#br0" timeOffset="12">18753 7424 7569,'0'-7'-306,"-5"-3"367,4 9-14,-4-4 0,1 6 17,0 3 0,-4-2 103,5 6 0,-6 3 111,1 5-233,3 4 1,-4-2 54,5 5 1,-1 4 91,1 4 0,3-1 35,-3 5 0,-1-7-104,2 6 1,-6-1-1,2 4 61,1 1 1,-4 0-110,2-4 1,-1 4-114,2 0 0,-2-1-299,5-7 236,0 3 0,4-5-23,0 3 0,1-5-39,3-7 0,3 2-63,4-6 0,0 0 87,1-3 0,-1-1 250,1 0 0,0-3-89,4 0 0,-8-6 208,4 2-243,-3 2 1,1-3-223,-2 5 0,-2-6 195,-2 2 40,-3-3 0,9 4 0,-4 2 0</inkml:trace>
  <inkml:trace contextRef="#ctx0" brushRef="#br0" timeOffset="13">18856 7858 7569,'0'-18'0,"0"3"0,0 2 287,0 1 153,5 1 0,-3 3 133,6 1-262,-5 4 0,5-1 162,-4 8-313,5 3 1,-4 8-34,3 0 0,2 5 0,-2-1 286,2 3-354,1 1 16,-4 0 0,3 3 21,-3 1 1,7 0-133,2-5 0,-1-3-317,-4 1 294,6-1 1,-5-2-1,4-1-375,-4-4 290,0-5 0,-1 1 0,1-4-246,-1-1 1,-3 2-454,-1-1-426,-4-1 1269,2-3 0,-5 0 0,0 0 0</inkml:trace>
  <inkml:trace contextRef="#ctx0" brushRef="#br0" timeOffset="14">19096 7858 7569,'0'-18'295,"0"0"579,0 3-655,5 2 0,1-2 162,6 7-59,-6-2-47,-1 9-131,-5-4 1,0 10-1,0 2 1,-3 10-228,-4 6 86,-1 0 1,-15 13-59,0-1 1,-1 3-316,-6 0 1,5-3 26,-2 3 1,4-3-230,4-5 0,4-6-71,7-5 390,-2-5 0,9 3 253,-3-6 0,-2 1 0,-1-1 0</inkml:trace>
  <inkml:trace contextRef="#ctx0" brushRef="#br0" timeOffset="15">19210 7355 7569,'0'-23'0,"0"2"107,0 2 0,5 7 189,3 8 0,2 3 397,1 1-389,-4 0 0,1 1-16,-4 3 1,5 4 38,-1 7 0,3 3 17,4 5 1,-1 6-125,5 5 0,-1 5-26,1 7 0,1 0 12,-4-1 1,0 1-195,-1 0 1,-2-2 67,2-2 1,-3 1-158,-5-5 1,0 0-45,-4-3 0,-1-2-78,2-3 0,-3 2 1,-2-4-141,-3 1 250,-3-4 1,-5 3 0,-4-5 0,3 0-36,-6 0 1,2 0-1,-3-2-406,-1-2 0,-7 3 530,6-3 0,-9 2 0,2 2 0</inkml:trace>
  <inkml:trace contextRef="#ctx0" brushRef="#br0" timeOffset="16">19861 6944 7569,'-5'-6'-190,"4"0"351,-5 6 597,6 0-554,6 0 0,-4 0-72,6 0 0,-5 0 8,5 0 0,0 0-4,3 0 0,1 0-15,-1 0 0,2 0-12,2 0 19,3 0 0,6-1 23,2-3 1,4 2-47,4-6 0,-4 4 0,1-2 25,1 1 1,-1-4-75,0 2 0,-3 1-121,-6 3 0,-4-2-64,-3 1 0,-6 0-626,-1 4-183,-6 0 1,-5 0-14,-9 0 951,-7 5 0,-4 1 0,-6 6 0</inkml:trace>
  <inkml:trace contextRef="#ctx0" brushRef="#br0" timeOffset="17">19861 7172 7372,'6'0'330,"6"0"342,-1 0 1,0-4-242,5 1 1,0-1-54,-1 4 1,10-1-122,-3-3 1,4 3 49,-3-3 1,-1 1-135,1-1 1,0 3-12,0-3 0,0-1-330,0 1 162,0 1 1,-6 3-723,-1 0 0,-4 0 115,0 0 613,-1 0 0,0 0 0,1 0 0</inkml:trace>
  <inkml:trace contextRef="#ctx0" brushRef="#br0" timeOffset="18">20672 6578 7569,'0'-11'913,"0"0"-489,0 4 49,0 2-46,-5 5-242,3 0 0,-4 0-7,2 0 0,3 1 0,-3 3 103,3 4 1,1 2-127,0 1 1,0 1 22,0-1 0,0 1-54,0-1 0,0 2-99,0 2 1,0-2-182,0 2 113,0 3 0,0-6-24,0 4 1,0 0 70,0-1 1,0 1-202,0-5 1,0 4 71,0 0 1,1-3-25,3-5 0,-3 1-135,3 4 235,-3-6 1,1 3 111,1-5-156,-1-1 340,3-3-58,-5 0-154,5 0 25,1 0 1,9 0-28,1 0 1,0 0 130,-1 0 1,3 0-68,5 0 1,4 0-39,-1 0 1,5 2-102,-5 1 0,2 4 95,-1 4 0,-3 1-106,3-1 1,-3 0 60,-1 1 1,-6 1-188,-1 2 0,-4-3 36,0 4 1,-6 0-67,-2-1 0,-3 4 23,-1-3 1,-1 3 93,-3-4 0,-4 1-10,-7 0 0,-6-2 29,-6 5 1,-5-5 0,3 1-11,0-2 0,-4-3 19,2-3 0,4 3 6,0-2 1,3-3 20,1-1-12,5-3 0,2-1-178,4 0-154,1 0-585,-1 0 632,1-5 0,5-1 334,2-6 0,-8 1 0,0 0 0</inkml:trace>
  <inkml:trace contextRef="#ctx0" brushRef="#br0" timeOffset="19">20615 6556 7569,'-2'-11'0,"-1"4"0,1 0 360,-1 4 0,1 1 20,2-8-17,0 9 1,2-8-166,1 5 1,1 0-1,8 4 1,2-1 42,8-3 0,2 3-23,3-3 0,6 3-42,5 1 0,2 0 22,-2 0 1,-2-1-96,6-3 35,-5 3 0,6-6-174,-5 4 1,0 0 59,-3-5 0,-2 5-733,-3-5 488,-7 5 1,-3-2-716,-5 5 936,-4 0 0,-6 0 0,-5 0 0</inkml:trace>
  <inkml:trace contextRef="#ctx0" brushRef="#br0" timeOffset="20">21437 6898 7569,'-11'0'-834,"-1"5"1305,6-3 0,-3 4 157,5-2-291,0-3-75,4 4-90,0 0 1,2-2 14,1 4-50,4-4 1,0 3 24,1-2 0,0-3-13,3 3 1,0 1-44,1-1-38,-1 0 0,1-4 0,0 0-12,4 0 44,-4 0 0,9 0-76,-6 0 1,5 0 38,-1 0 1,3-4 0,-1-1-153,-2-2 95,3 0 0,-9-3 1,2 1-90,-3 1 29,-5 1 0,-2-5 0,-5 1-273,0-1 216,0 1 1,-3-4 0,-3-1-369,-5 3 321,-8 5 0,1-2 1,-5 3-77,0 1 291,0 1-61,0 5 1,4 0-45,0 0 0,2 5 110,-2 3 1,-2 2 12,6 1-97,0 6 0,0 2 0,-1 6 109,2 2-109,2 5 1,2-7 0,2 4-65,4-1 1,3 2 64,1-3 1,1-1-13,3-7 1,2-3 132,6-5 0,4 3 181,3-2 1,4 2-23,4-7 1,-3 0 54,2 0-201,-1-4 294,-3 2-176,1-5 0,-1 0-78,-3 0 1,2 0-234,-2 0 1,-1 0-1140,1 0 501,-5-5 718,3 4 0,-6-10 0,1 5 0</inkml:trace>
  <inkml:trace contextRef="#ctx0" brushRef="#br0" timeOffset="21">21928 6601 7555,'1'-6'437,"3"2"0,2 3 33,6 1-348,-1 0 1,1-1-1,0-2 369,4-1-342,1 0 1,5 1-3,-3-1 0,3 0 36,-3 4 1,-2-4-308,2 0 1,-5 1 114,2 3 1,-7-4-1270,-2 0 780,-4 0 498,2 4 0,-10 0 0,-2 0 0</inkml:trace>
  <inkml:trace contextRef="#ctx0" brushRef="#br0" timeOffset="22">22408 6304 7569,'0'-11'0,"4"3"12,-1 1 1,1 3 155,-4-4 378,0 6 233,0-8-434,0 8-200,0-3 0,0 6 118,0 3-125,0 3 0,0 5 12,0 4 1,-4-2 22,1 5 1,-1 0-149,4 3 0,-4 1 35,0 0 1,-1 0-196,1 0 0,3 0 75,-3-1 1,-1 0-211,1-3 0,0 1 126,4-4 0,0-1-176,0-4 44,0 1 61,0-1 316,0-5-118,0 5 1,6-10 132,1 3 0,3-3-94,2-1 0,3 0 19,0 0 1,0 0-140,-3 0-4,-1 0 0,4-4 5,1 0 0,-1 1-83,-4 3 1,-3 0-984,0 0 598,-6 0 565,3 0 0,-5 0 0,0 0 0</inkml:trace>
  <inkml:trace contextRef="#ctx0" brushRef="#br0" timeOffset="23">22545 6544 7569,'0'-11'622,"0"4"-261,0 2 133,0 5 1,0 5-337,0 3 1,0 3-27,0 5 0,0 1-80,0 6 0,0 0-186,0 0 111,5 0 1,-4-2-68,3-2 1,-2 2-254,2-6 0,-2 4 73,1-4 0,2 0-45,-1-3 0,1-5-702,-1 1 1017,-3 0 0,4 3 0,-5 1 0</inkml:trace>
  <inkml:trace contextRef="#ctx0" brushRef="#br0" timeOffset="24">22716 6487 7569,'0'-11'0,"0"-1"-8,0 1 0,0 4 371,0-3-21,0 9 1,1-4 20,3 5-222,-3 0 0,6 1 29,-3 3 0,1 2 0,2 6 0,3 4-61,-2 3-86,2 3 0,2 1 1,0-2-93,4-2 0,-4 3 39,3-3 1,-2-1-118,-1 1 1,-1-5 28,0 1 0,1-2-85,-1-2 1,1 0 92,-1 1 0,-1-4-231,-2-1-235,2-4 377,-4 7 0,2-9-750,0 3 949,-6-3 0,3 4 0,-5 2 0</inkml:trace>
  <inkml:trace contextRef="#ctx0" brushRef="#br0" timeOffset="25">22945 6476 7569,'0'-12'-1,"0"1"0,3 3 124,1 1 342,0 4 189,-4-7-452,0 9 0,0-3-51,0 8 0,-3 3 11,-4 8-13,-1 3 1,-13 9 5,2 0 0,-3 4-143,-1 0 0,-1-2 0,-1 0-268,-2-1 240,0-1 1,8-5-470,0 1 0,5-5 61,-1-3 424,2-2 0,2 3 0,0 2 0</inkml:trace>
  <inkml:trace contextRef="#ctx0" brushRef="#br0" timeOffset="26">17919 9148 7569,'0'-6'549,"0"-4"-286,0 8 104,0-3 206,0 0-418,0 4 0,0-3 0,0 8-81,0 4 1,-3 2 105,-1 1 1,0 6-28,4 2 0,0 2-38,0 2 0,0 1-90,0 3 0,1-2-82,3 6 0,-1-6 40,4 2 1,-3-2 9,4 2 1,-1-7 24,5 3 1,-2-3-137,-3 3 0,2-5 128,-5-3-105,5-2 0,-7-3-123,6-3-710,-5 4 366,2-10 0,-5 5 301,0-2 1,-2-3-531,-1 3 791,1-3 0,-13-6 0,2-1 0</inkml:trace>
  <inkml:trace contextRef="#ctx0" brushRef="#br0" timeOffset="27">17839 9102 7569,'0'-11'-116,"0"0"1,4-1 86,0 1 1,6 3 149,2 1 0,-1 3 93,4-4 1,3 6 383,1-2 0,3 1-265,0-1 0,1 3-63,0-3 1,4 4-165,-1 4 14,1 2 1,0 6 1,-1-1 0,2 5-130,-1-1 1,-4 4-11,0-4 24,-1 5 1,-8 2 18,5 5 0,-8 0-74,0 0 0,-6-1 25,3 4 0,-6-3-102,2 3 1,-8-5-159,-3 2 190,-9-3 1,2 3-1,-6-2-117,-4-3 1,-3 1 130,-3-4 1,-3-2-8,2 2 0,-2-5 26,-1 2 0,6-4 4,5 0 1,2-6 19,6-2 0,3-3 164,5-1-49,4 0-126,-2 0-1065,5 0 611,0-5 502,5 4 0,7-9 0,5 3 0</inkml:trace>
  <inkml:trace contextRef="#ctx0" brushRef="#br0" timeOffset="28">18456 9148 7569,'0'-16'314,"1"-1"171,3-2 1,-3-1-292,3 5 1,1 3 83,-1 5 369,0 4 247,-4-7-592,0 9-188,5-5 0,-4 12 0,3 1 156,-3 3-164,-1 7 0,4 1 1,0 4 96,-1 1 1,-1 5-88,2 3 0,-3-2-119,3 1 0,-3-1-12,-1 2-90,5 2 1,-3-8 24,1 6 1,2-10-1,-1 1 32,-1-4 1,-2-3-85,-1-4 1,1 1 97,3-1 1,-3-3-52,3-1 73,-3-4 0,-1 3-5,0-2 42,0-3-3,0 4 0,2-5 110,2 0-60,-3 0 0,9 0 21,-2 0 0,6-1-56,1-3 0,4 3 1,-3-3 58,2 3 0,-1 0-40,5-3 1,-1 3 7,5-3 0,-2 3-62,-1 1 1,-4 0-15,0 0 0,0-2-183,4-1 113,-5 1 1,2-3-104,-4 5 0,-1-1 0,-4-2-7,1 0-942,-6-1 705,-1 4 0,-5-2-165,0-1 0,-1 1-775,-3-1 1369,-2 1 0,-6-3 0,1-1 0</inkml:trace>
  <inkml:trace contextRef="#ctx0" brushRef="#br0" timeOffset="29">18547 9285 7600,'-6'-5'32,"1"3"146,5-6 73,0 0 0,5 1-8,3-1 0,-2 6 185,2-2 0,-1 1-61,5-1 1,0 3-80,4-3 1,-2 3-1,5 1-204,0-5 0,1 4 0,0-3-167,1 3 0,3 1-139,-5 0 1,-3-2-949,-1-1 568,3 1-364,-5-3 966,-2 5 0,-6-5 0,-5-1 0</inkml:trace>
  <inkml:trace contextRef="#ctx0" brushRef="#br0" timeOffset="30">18490 9045 7569,'5'-11'140,"3"-1"0,2 0 296,2-3 0,4 3-140,3 1-174,8-1 0,-3 7 137,3-2 1,-2-4 136,2 4 0,-2 1-335,5-2 1,-3 5 35,4 0 1,-6-3-799,2 3 493,-3-1 0,-3 4-192,-2 0 1,2 4 399,-6-1 0,0 6 0,-4-2 0</inkml:trace>
  <inkml:trace contextRef="#ctx0" brushRef="#br0" timeOffset="31">19370 8931 7569,'-7'-11'302,"4"-1"0,1 5-119,2-1 92,0 6 37,-5-4 0,-1 5-124,-5-3 1,-1 3 0,1-1 38,-1 4 0,-3 4-76,0 6 0,-5-1 22,0 1 1,3 4-138,-2 3 11,0 3 1,-4 2 1,0 3 1,4-2-91,0 5 1,1 0-3,-1 0 0,4 2 71,7-6 0,3 6-138,5-1 56,0-3 1,5-2 15,3-7 1,7 1 11,4-4 0,-1-1 232,1-4-135,0 1 1,4-2-1,0-2 132,-1-5-99,1 4 0,4-6-45,0 3 0,1-4-12,-2-4 1,-2 1-1,2-3-151,-6 1 1,0-4-101,-4 2 1,-1 0-383,-4 0 1,-5 3 585,-2-4 0,3 1 0,-1-5 0</inkml:trace>
  <inkml:trace contextRef="#ctx0" brushRef="#br0" timeOffset="32">19690 8965 7569,'0'-7'88,"0"-1"150,0 6 0,0-5 446,0 3-445,0 3 1,0-3-9,0 8 0,3 6 159,1 6-247,0 4 0,-3-1 0,2 6 165,1 2-222,4 5 1,-6-4-1,3 3-85,0 0 1,-3-5 50,6 5 0,0-10-159,3 2 0,-3-4-13,-1 0 85,-4 3 0,6-9-35,-5 2 0,3-6 0,-2-2-64,2 2-468,-5-4 191,3 0-424,-5 0-513,0-3 1348,-5 3 0,-6-5 0,-7 0 0</inkml:trace>
  <inkml:trace contextRef="#ctx0" brushRef="#br0" timeOffset="33">19575 8954 7569,'7'-18'0,"2"0"97,-6 3 1,8 4 241,0-1 1,2 2-102,6 6 1,-4 1-24,4 3 1,0-4 160,4 0-244,0 0 1,1 4-1,1 0 55,2 0-50,5 0 1,-8 0-83,2 0 1,-2 5 20,-1 3 0,-4 2 1,-2 3-181,-5 2 1,1 3 2,-9 5 1,0-4-71,-4 0 0,-1 0-211,-3 3 250,-3 1 1,-9 0-29,-3 0 1,1 0-42,-1 0 0,-4-4 51,-3 0 90,-1 0 0,9 0 14,3 0 0,2-5 12,2 1 0,4-2-3,4-2 0,1 1 115,2-1 1,5-3 367,3-1-300,7-4 1,-1 6 92,5-6 1,0 5-68,4-4 0,-1 0-82,-3-4 1,2 1 17,-2 3 1,3-3-273,1 3 0,-2-3 95,-2-1 0,-1 0-616,-3 0 0,-6 0 685,3 0 0,-9 5 0,3 2 0</inkml:trace>
  <inkml:trace contextRef="#ctx0" brushRef="#br0" timeOffset="34">20169 8965 7569,'0'-22'379,"0"4"1,5 1-365,3 6 1,-2 1-485,2 2 1528,-6 3-734,4 5 1,-5 0 12,3 0 1,-3 6-77,3 6 0,-3 0 3,-1 8 0,4 2-131,0 5 1,-1 5-116,-3-2 1,0 2 15,0-2 1,-1 3-115,-3-2 0,3-3-175,-3-2 1,3-2 148,1-1 1,1-4-103,3 0 0,1-5 69,3 2 0,2-8 61,-3 0 0,5-4 43,3 3 0,2-4 3,2 1 1,2-3 83,-2-1 0,2 0-86,-2 0 0,1 0-127,-5 0 0,4 0 96,-4 0 0,1-4-652,-5 0 484,0-4 0,-3 5-819,0-5 1051,-6 6 0,3-13 0,-5 2 0</inkml:trace>
  <inkml:trace contextRef="#ctx0" brushRef="#br0" timeOffset="35">20158 9205 7569,'5'-7'130,"3"-1"-65,2 5 0,2-3-14,4 2 1,-2 3 15,5-3 1,1 2 242,7-2-152,-3 3 1,9-6-130,-3 3 0,-2 3 2,-1-3 0,-3 3-308,-1 1 1,-6-4 12,-1 0 264,-4 1 0,-5-2 0,-2-2 0</inkml:trace>
  <inkml:trace contextRef="#ctx0" brushRef="#br0" timeOffset="36">20169 8874 7569,'12'-18'0,"4"2"27,3 4-55,8 1 1,2 1 79,5 2 0,-1-1 345,-2 5 0,2 1-176,-3 3 0,-1 0 28,2 0 0,-6 0-670,2 0 163,-3 0 258,-6 5 0,-2 1 0,-4 5 0</inkml:trace>
  <inkml:trace contextRef="#ctx0" brushRef="#br0" timeOffset="37">20866 8840 7569,'0'-12'-582,"0"5"726,0-1 0,0 4 898,0-3-467,0 4-127,0-2 80,0 5 1,-4 9-269,0 2 0,-3 8-65,3 0 0,-1 3-158,1 1 0,-1 9 93,-3 2 1,-2 3-152,3-3 1,1 0-77,3 0 0,-2-1-55,1-2 1,-4 1 65,4-6 0,1 1 7,3-4 1,0-4-95,0 0 0,0-5 32,0 1 0,3-2-479,1-2 409,0 1 0,-4-5-816,0 1 162,0-6 89,0 3 776,0-5 0,-5-10 0,-1-2 0</inkml:trace>
  <inkml:trace contextRef="#ctx0" brushRef="#br0" timeOffset="38">20854 8726 7569,'0'-18'888,"0"3"-508,0 2 1,4 5 105,0 1-288,5 4 1,-6-1 51,4 8 1,-1 0-1,2 7 1,2 3-67,-2 9 1,2 5 21,1 2 1,5 5-172,-1 3 0,1 2 99,0 6 0,0-1-324,3-4 1,3 1-34,-3-7 0,2 0-70,2-8 0,-4-2 162,0-6 0,-5-2 96,1-6 0,2 0 31,-2 1 1,-1-1-64,-6 1 0,2-2-145,-3-2 0,0 0 54,0-4-1178,-4 5 1336,2-3 0,-10 6 0,-1-1 0</inkml:trace>
  <inkml:trace contextRef="#ctx0" brushRef="#br0" timeOffset="39">20740 9171 7569,'12'-11'119,"-5"3"81,1 0 1,-4 4 316,3-3 1,1 4 75,3 0-363,6 1 0,-3-2-44,5 1 1,-4-1-4,4 4 1,1-4-390,7 0 1,-3-1 195,3 1 1,-3 3-846,-1-3 1,1 3 196,3 1 658,-8 0 0,7-5 0,-8-1 0</inkml:trace>
  <inkml:trace contextRef="#ctx0" brushRef="#br0" timeOffset="40">21540 8760 7569,'5'-23'0,"-4"4"130,3 0 0,-2 5 264,2-1 1,-2 6 10,1 1 91,-1 6-314,-2-8 1,-2 7 11,-1-5 0,-4 6-164,-4-2 0,-6 4 98,-2 4 1,1 2-115,-1 6 1,0-1 69,-3 0 0,-1 2-137,0 2 1,0-2 49,0 2 1,5-2-35,3-2 0,2 1 2,2-1 0,5 1 56,2-1 0,-1 0-20,1 1 1,1-1 37,7 1 1,3-1 44,4 1 1,4-1-42,1 0 0,4 1 0,-1-1 1,2 1-1,2-1 0,4 1-44,0-1 1,-1 0 5,-3 1 0,0-1-4,0 1 1,-5 3-39,-3 0 1,0 0 63,-4-3 1,2 3-174,-9 0 1,0 2 34,-4-2 1,-2-2-87,-1 2 1,-9 1 35,-7 0 0,-2-1-56,-2-4 1,0 1-17,0-1 1,-4-1-55,1-2 1,3-2-106,4-2 0,5-3-232,-1 3-49,7-3 673,3-1 0,5-5 0,0-1 0</inkml:trace>
  <inkml:trace contextRef="#ctx0" brushRef="#br0" timeOffset="41">21722 8726 7569,'0'-12'623,"0"1"1,0-1-440,0 1 1,2 3-42,2 1 0,-2 4 349,6-1-167,-6 3 0,3 4 73,-5 4-238,5 1 1,-3 13 41,1-2 0,3 8-19,-3 3 1,1 5-162,-4 3 1,0-1 50,0 5 1,0-2-35,0 2 1,0 0 29,0-8 0,0 2-381,0-10 1,0 1 88,0-4 1,4-5-28,0-3 0,5-3 78,-2 0 1,5-2 108,3-2 0,-2-3 99,2-5 1,3 0-51,1 0 1,1 0-44,-1 0 1,3-2-55,-3-1 1,1-2-182,-1-3 1,-3-2-10,-4 2 0,-1-2-862,1-1-49,-6-1 1212,-1 1 0,-5-6 0,0 0 0</inkml:trace>
  <inkml:trace contextRef="#ctx0" brushRef="#br0" timeOffset="42">21711 9068 7569,'0'-11'0,"1"-1"474,3 1 0,2 5-134,6 2 0,3 2-135,0 2 1,6-3-104,-2-1 1,4-4 92,3 4 0,3-1-274,6 2 1,-5 1 95,1-2 1,-6 3-556,2 1 1,-8-4 152,-4 1 385,-2-1 0,-2-1 0,0-2 0</inkml:trace>
  <inkml:trace contextRef="#ctx0" brushRef="#br0" timeOffset="43">21745 8657 7569,'0'-11'0,"9"-1"599,3 1-333,12-1 0,-4 6-141,10 2 0,-3 2-268,4-2 0,-2 3 3,1-3 100,3 2 0,-7 2-60,4 0 1,-5 0 76,2 0 1,-4 0-739,-4 0 761,3 0 0,-10 6 0,5 0 0</inkml:trace>
  <inkml:trace contextRef="#ctx0" brushRef="#br0" timeOffset="44">22385 8623 7569,'-12'0'0,"1"-2"692,0-1-410,-1 1 1,-3-3 161,0 5 1,-2-3-111,2-1 0,-1 0-18,-3 4 0,-2 5-93,6 3 1,-4 2-64,4 1 0,1 1-73,6-1 1,-1 0-144,5 1 0,1 3-62,3 0 1,0 2 99,0-2 0,3-1-154,1 5 0,9-4 51,-2 4 0,7-3 8,-3 3 0,6-4-11,-2 4 1,1-5-59,-1 1 0,3 2 59,-3-2 1,-2 0 30,2-4 1,-3 5 41,3-1 1,-5 0 8,1-4 1,-6 1 38,-2-1 0,-4 1-61,1-1 0,-3 1 124,-1-1 0,-3 0-97,-4 1 0,-2 2-41,-10-3 0,-1 6 14,-7-10 0,3 6-5,-3-5 0,3 1-61,1-2 1,0 2-138,1-5 0,0 3 266,3-3 0,-8 0 0,3-4 0</inkml:trace>
  <inkml:trace contextRef="#ctx0" brushRef="#br0" timeOffset="45">23093 8600 7569,'0'-12'1414,"0"1"-1116,0 0 152,0 4-176,0 2 0,4 10 20,0 3 1,-1 3-68,-3 5 1,0 3 51,0 7 0,0 3-84,0 6 0,0-2-117,0-3 1,0 7-16,0-3 0,2 2-83,1-6 0,-1 3 40,2-2 0,1-2-149,-2 1 0,3-4 44,-3 0 0,0-5 16,4-2 1,-4-5-73,1 1 1,-2-2-33,2-2-475,-3 0 227,5 1-354,-6-1 1,-2-4 31,-2-4 743,-2-1 0,-5-2 0,-1 0 0</inkml:trace>
  <inkml:trace contextRef="#ctx0" brushRef="#br0" timeOffset="46">23196 8668 7569,'5'-11'380,"-4"0"0,9-1-284,-2 1-109,2 4 1,1 2 278,1 5 0,-6 2-63,-2 1 0,-1 5 291,0 7 1,-1 3-111,1 5 1,-1 5 10,-2 2 1,1 3-221,3 1 0,-3 5-131,3-1 0,-3-2-12,-1-5 0,1 1 56,3-6 1,-3 5-188,3-5 1,1-4 61,-1-7 1,4 2-11,-4-2 1,1-4 10,-2-3 1,0-4-213,5 3 181,-6-4-187,3 2 308,-5-5-64,0 0 0,-1-5-106,-3-3 0,2-2 59,-6-1 0,2-2 26,-2-2 1,-2 1-4,2-5 1,3 0-13,1-4 0,-1 0 65,2 0 0,-1-3-31,4-1 0,0-4 90,0 5 1,4-1-57,-1 4 0,2 2 136,-1 2 1,-3 2-36,3 6 0,1 3 304,-1 1-125,0 4-235,1-2 0,1 10-76,6 3 0,-1 6 95,1 1 0,0 5-15,4-1 1,-2-1-4,5 1 0,-4 0 7,4 4 0,-4 0-15,4 0 0,-4-2-16,4-2 1,-5 1-17,2-4 0,-4 3 16,0-4 0,-1 0-25,1-3 0,-1-5-20,0 1 1,1-2-102,-1 2 148,1-3 38,-1-5 0,-3 0-63,-1 0 0,-4-1 225,1-3 0,1-3-65,-2-4 0,1-5-112,-4-4 1,0-1-20,0-2 1,-5-5 6,-2-2 1,0-3-161,0-2 1,-1 0 58,-3-3 0,-1 1-305,1-5 0,-1 7 133,1 0 0,3 1-200,1 4 0,4-2 42,-1 1 1,3 9-500,1 6 95,0-1-4,5 9 47,2-2 1,4 20 734,0 5 0,6 6 0,1 1 0</inkml:trace>
  <inkml:trace contextRef="#ctx0" brushRef="#br0" timeOffset="47">24087 8726 7569,'0'-12'0,"1"5"593,3-1-112,2 5-316,5-2 0,-4 4 141,-3-3 0,-2 3 188,2-3-335,-3 3 1,8 6 23,-5 3 1,4 2-2,-5 1 1,6 2 0,-1 2 1,2 2-9,1 2 0,-3 2-2,0-2 1,-1 3-97,5 1 1,3-1 19,0 1 0,2 3-109,-2-4 1,-1 4-113,5-7 0,-5-3 93,1 0 0,-2-4-185,-2 0 1,1-2-27,-1-2-262,0 2-348,1-9-537,-6 4 1264,-1-5 1,-20-5-1,-4-1 1</inkml:trace>
  <inkml:trace contextRef="#ctx0" brushRef="#br0" timeOffset="48">24372 8726 7569,'5'-12'222,"-2"-3"55,4 0 1,-3 1-119,4 6-89,-1-2 1152,5 9-813,-6-4 1,-6 10-38,-7 2 1,-5 9-149,-3 3 0,-3 2-146,-5 2 1,-1 1 71,-2 3 0,0 1-23,-4 2 0,1 2-49,-2-6 0,-1 5-160,6-4 1,3-1-129,4-3 1,5-5 126,-1-3 0,2 2-134,1-2 0,6-4-34,2-3-734,3-1 366,1 5 1,1-6 618,3-2 0,-3-3 0,4-1 0</inkml:trace>
  <inkml:trace contextRef="#ctx0" brushRef="#br0" timeOffset="49">1920 11512 7301,'0'-12'830,"0"6"-255,-5 1-349,3 5 0,-4 0 31,2 0 1,3 1-63,-3 3 0,3 4 60,1 7 0,0-1-72,0 5 0,0-4 11,0 4 1,4 0-144,0 4 1,3 1 84,-3 3 0,4-2-181,-5 6 1,5-6 43,-4 2 1,1 1-128,-1-2 1,-3 1 66,3-4 0,-2-2-33,2-2 1,-3 2-16,3-6 0,-3 0-39,-1-3 1,0-5-175,0 1 0,-1-4-94,-3 3-272,3-4 1,-5 6-3,2-6 690,3 1 0,-4-4 0,5 0 0</inkml:trace>
  <inkml:trace contextRef="#ctx0" brushRef="#br0" timeOffset="50">1908 11615 7569,'0'-18'679,"0"1"-239,0 11-209,0 1 1,2 5 118,1 0-213,4 0 1,4 6 53,1 6 0,0 0 15,4 7 1,-2-1-48,5 1 0,1 3 24,7-3 1,-3 1-150,2-1 1,2 2 79,-1-6 0,1 1-153,-2-1 1,-1-2 40,1 2 0,2-2-73,-1-2 0,-2 1-8,-6-1 1,1 1 29,-4-1 0,-1-1 74,-4-2 1,-1-2 11,-2-2 226,2-3-192,-8 4 336,3-5-229,-5 0 0,0-5-24,0-2 0,-2-2-200,-1 1 0,0-6 103,-5 3 0,5-3-139,-5 2 0,4-4 52,-3-3 0,4-3-48,-1 0 1,3-1-1,1 0 1,0 0-207,0 0 0,0 0 49,0 1 0,-1 0-88,-3 3 0,3-1-45,-3 4 1,2 1-477,2 4-259,0-1 374,0 1 175,6-1 554,5 6 0,2 1 0,3 5 0</inkml:trace>
  <inkml:trace contextRef="#ctx0" brushRef="#br0" timeOffset="51">2651 11500 7483,'-2'-7'-58,"-1"-1"644,1 1-328,-3 0 0,5 1 615,0 2-322,0 3 121,0-4-452,0 15 0,0-1-79,0 10 1,0-4-85,0 4 0,0 1 76,0 7 1,0-3-137,0 3 1,2-2 0,1 2 1,-1-3-135,1 3 0,0-3 42,1-1 1,-2-4-104,6 0 15,-5-5 76,2 2 0,-4-6 344,3-2-209,-3-3 0,8-4 85,-5 3 1,1-3-3,-1 3-51,2-3 0,5-1 2,1 0 0,-1 0-23,1 0 0,3 0 12,0 0 0,5-3-13,-1-1 0,3 0-36,1 4 0,0 0 32,-1 0 1,1-4-154,0 0 1,-4-1 43,0 1 0,-5 3-376,1-3 0,-2 3-60,-2 1 1,-3-4-988,0 0 890,-6 1 607,3 3 0,-15 5 0,-3 1 0</inkml:trace>
  <inkml:trace contextRef="#ctx0" brushRef="#br0" timeOffset="52">2719 11672 7569,'-5'-7'-27,"0"-3"28,-2 3 268,-4-3-177,10-2 1,-8 4 987,5 1-326,1 4-426,3-2-145,0 5 1,5 0-173,2 0 0,3 0 44,2 0 0,4 2 64,3 1 0,3-1 34,1 1 1,3-1-37,1-2 0,4-4-123,-5 0 0,5-4 109,-5 5 1,0-5-330,-7 4 1,1-3 132,-5 3 1,0-1-1608,-3 1 932,-1 3 768,-4-4 0,-2-1 0,-5 0 0</inkml:trace>
  <inkml:trace contextRef="#ctx0" brushRef="#br0" timeOffset="53">2867 10941 7569,'0'-11'0,"6"-1"379,5 1-184,6 0 1,3 0 491,3 4-407,-3-3 1,10 5-5,-4-3 1,2-1-82,3 5 0,4-3-195,-4 3 1,4 0 83,-4 4 1,-4 0-273,0 0 1,-4 0 118,-4 0 69,-3 5 0,1 1 0,1 6 0</inkml:trace>
  <inkml:trace contextRef="#ctx0" brushRef="#br0" timeOffset="54">3108 11375 7569,'0'-7'121,"5"-3"0,-3 9 503,6-3-333,-6 3 1,8 1-19,-2 0 0,-2 0-44,2 0 1,-2 1 51,2 3 1,1 2-99,-5 6 1,5-1-132,-2 1 0,3-1 111,2 1 0,-1-1-146,1 0 0,3 1 7,0-1 1,5-1-124,-1-2 0,-1 2 77,1-2 1,-1-3-33,1-1 1,1 1-286,-4-2 0,-1 1 151,-4-4 0,-1 2-1220,-2 1 711,2-1 697,-9 3 0,4 0 0,-5 1 0</inkml:trace>
  <inkml:trace contextRef="#ctx0" brushRef="#br0" timeOffset="55">3656 11398 7569,'0'-12'301,"0"1"-173,-5 4 0,2 2-112,-4 5 0,-1 0-56,-3 0 1,-1 0 138,1 0 0,-1 5-110,1 3 1,-1 2 35,1 2 0,0-1-63,-1 1 1,2 3 98,2 0 0,-1 0-315,6-3 0,-2-1 1,1 0 1,3 1-41,-3-1 1,2-3-429,2 0 721,0-1 0,0 5 0,0-1 0</inkml:trace>
  <inkml:trace contextRef="#ctx0" brushRef="#br0" timeOffset="56">3484 11615 7569,'0'7'-17,"0"1"292,0-6 310,0 9-106,6-5 0,-4 5-196,6 1 0,-2-5 36,2 1 0,1 0 193,-6 3-279,6 6 0,-6-4-174,4 7 1,-4-5-24,1 4 0,1-4-52,-1 4 0,-1-5 92,-3 1 0,0-1-81,0 1 1,0-6-17,0 3-141,0-3-207,0 2 0,0-3-338,0-1 1,2-4 706,1 1 0,4-3 0,4-1 0</inkml:trace>
  <inkml:trace contextRef="#ctx0" brushRef="#br0" timeOffset="57">3873 11432 7569,'0'-8'-204,"0"1"133,0 4 480,0-2 508,0 0-649,0 4 1,-4-3 23,0 8 1,0 3 198,4 9-353,0 1 0,0 6-109,0 0 0,0 4 126,0-1 1,4 2-113,0-1 1,1-2 93,-1 6 0,-2-6-254,6 2 1,-4-7 63,3-1 0,-3-5-108,4 1 1,-4-2 69,3-2 1,0-3-32,0 0 1,0-6-254,-4 2 205,-1-3-183,3-1 182,-5 0-344,0-5 1,-2 3 192,-1-6 1,1-1-120,-1-6 0,-3 2 82,3-2 1,-1-3 358,4-1 0,-4-2 0,0-2 0,0 0 0,4 0 0,0 0 0,0 0 0,0 4 0,0 0 0,0 2 203,0-2 1,-3 2-100,-1 6 0,0-1 914,4 1-119,0-1 148,0 1-441,0 5-425,0 1 0,1 6-87,3 3 0,2 3 60,6 8 0,-1 2-43,1 2 0,0 1 59,4-5 0,-4 5-276,4-5 1,-2 4-19,1-4 0,-3-1-14,4-6 0,-4 0 50,0-4 1,-1 0 120,1-4 1,-1 0-75,0 0 0,1 0 50,-1 0 1,1-5-38,-1-3 1,-1-2 35,-2-1 0,6-1-13,-3 1 0,3-4-5,-2 0 1,-1-6-7,1 2 0,-1 1 77,0-1 1,1 0-60,-1-3 1,-3-4 118,-1 3 1,-4-2-106,1 6 0,-2 6 328,2 2-165,-3 2-158,4 3 1,-5 6 55,0 7 0,0 10-23,0 5 0,0 3 41,0 5 1,0 1-25,0 3 1,0 0-103,0 0 0,4-1 87,0-2 1,5 0-101,-1-4 1,0 0 81,0-4 1,2-2-137,-2-2 1,1 2 35,-2-6 0,3-1-55,-2-7 0,1 3-512,-1-2 422,2-3 1,-8 4-1469,6-5 855,-6 0 820,4-4 0,-1 5 0,1 1 0</inkml:trace>
  <inkml:trace contextRef="#ctx0" brushRef="#br0" timeOffset="58">4661 11409 7569,'0'-23'0,"0"4"298,0 0-101,0 10 620,0-6-478,0 14 0,0-3 87,0 8 0,0 3-77,0 9 1,-1 3-136,-3 7 0,2 4-34,-1 4 1,0 1 25,-1 3 1,2-2-223,-6 2 0,4 1 90,-3-1 1,4 0-290,-1-3 1,3-6-27,1-2 1,0-5-126,0-3 0,1-2-102,3-6 293,-3-4 0,5-1-485,-6-2 109,5-3-787,-4-1 1338,4-6 0,0-6 0,1 1 0</inkml:trace>
  <inkml:trace contextRef="#ctx0" brushRef="#br0" timeOffset="59">4638 11375 7569,'-5'-18'632,"4"2"1,-4 4-253,5 1-85,0 4-52,0 2 0,3 7-12,1 1 1,5 5 10,-1 7 0,6 7 94,1 4 0,5 6-139,-1-1-60,-2 7 1,4-3-121,-2 3 0,-1-2 52,1-2 1,-1-1-178,1-2 1,-1-4 84,-3-4 1,-2-1-1,2-3 1,-1-3-11,1-4 1,-2-1-234,2 1 0,-2-2 6,-2-3 1,-3 2-432,-1-5-268,1 5 333,3-8-931,-4 9 1557,-2-8 0,-10 8 0,-2-4 0</inkml:trace>
  <inkml:trace contextRef="#ctx0" brushRef="#br0" timeOffset="60">4592 11809 7569,'0'-12'0,"0"1"0,2 0 498,1-1 0,9 5-129,7-1 1,-3 5-204,0 0 1,0 1 28,-1 2 0,6-4 22,-2 1 1,3-2-160,5 1 0,-2 3-156,6-3 1,-4-1-715,3 1 1,-5-4 811,2 4 0,-3-4 0,-1 1 0</inkml:trace>
  <inkml:trace contextRef="#ctx0" brushRef="#br0" timeOffset="61">5129 11386 7569,'0'-11'-623,"0"-1"1081,0 6 95,0 1-3,0 0 172,0 4-158,0-4-381,0 5 1,-1 3-6,-3 1 0,3 9-9,-3-2 0,3 8-97,1 0 0,0 4 41,0 4 1,5 2-102,2 5 0,0-3-137,0-1 0,-3 1 87,4 3 0,-4-4-9,3 1 1,-3-6-5,4 2 0,-6-3-100,2-1 1,1-5 31,-1-3 0,0-3-203,-4 0-159,5-6 142,-4 4 0,3-8-83,-8 1 1,1-3 133,-4-3 1,4 0-50,-1-4 1,-1-1 142,2-4 1,-5-3 35,4 0 1,-1-4 157,1 4 0,3-6-43,-3 2 1,-1-2 118,1-2 1,0-2 44,4 2 1,0-5 286,0 9 0,-3-4-215,-1 8 1,0 0 706,4 3-361,0 1-243,0-1 1,1 6-18,3 2 1,-1 4-85,4 4 0,5 6-39,3 5 1,5 2-12,-1-2 0,3-1-139,1 5 0,0-1 98,-1 1 1,2 1-171,3-5 1,-3 4 39,3-3 0,-3-1-4,-1-4 0,-2-1 45,-2-2 0,2 1 25,-6-5 1,4 0-5,-4-4 1,0 0 8,-3 0 0,-1 0 119,1 0 1,-2-2-64,-2-2 1,-3-2 157,-5-5 1,3-1-49,1 1 1,-1-4 32,-7-1 0,1-4-54,-4 1 0,-1-2-15,-3-2 1,-1 0-32,1 0 1,-1-4-95,1 1 0,1-5-452,2 5 0,-1-5 223,6 4 1,-1 1-624,4 3 0,0-2 374,0 2 0,0 2-1611,0 10 2039,0 5 0,5-4 0,1 3 0</inkml:trace>
  <inkml:trace contextRef="#ctx0" brushRef="#br0" timeOffset="62">5906 11569 7697,'5'-6'467,"-4"1"0,9 5-438,-2 0 0,3 0 90,4 0 0,-1 0-192,5 0 0,0 0 68,4 0 1,-5 0-117,-3 0 1,2 0 20,-2 0 100,0 0 0,-3-6 0,-1 0 0</inkml:trace>
  <inkml:trace contextRef="#ctx0" brushRef="#br0" timeOffset="63">6408 11318 7569,'0'-22'0,"0"3"0,0-1 395,0 5-129,0-1 0,0 9 200,0-1 197,0 6-319,0-3-263,0 5 0,0 10 135,0 5-67,0 10 0,0 4 8,0 6 1,4 4-12,0 3 1,5-1-231,-2 0 1,3-4 84,2 1 0,-1-3-228,1-5 1,-1 2 110,1-6 0,-2-3-32,-3-4 0,3-5 7,-2 1 0,-2-2-21,2-1 1,-4-5-250,3 1 153,-4-6-938,2 3 578,-5-5 618,-5 0 0,-1-5 0,-6-1 0</inkml:trace>
  <inkml:trace contextRef="#ctx0" brushRef="#br0" timeOffset="64">6340 11329 7569,'5'-23'163,"-3"6"115,6 1 0,1 4-371,6 0 1,-2 5 39,2-1 0,1 4 420,0-3 1,0 4-73,-1-1 0,-1-1-72,5 1 1,0 1-127,4 3 1,-1 0-73,-3 0 0,1 5 17,-5 2 1,2 0-146,-2 0 0,-6 1 4,2 3 1,-7 1 49,0-1 1,-4 0-200,-4 1 0,-3 3 48,-9 0 0,-3 4-16,-7-3 0,-3 3 21,-6-4 1,6 0-111,2-3 1,3-1-148,1 0 1,6-1 0,1-2 451,4 2 0,11-3 0,2 4 0</inkml:trace>
  <inkml:trace contextRef="#ctx0" brushRef="#br0" timeOffset="65">6831 11329 7569,'0'-11'0,"0"-1"572,0 1-383,0-1 1,0 5 495,0-1 486,0 6-462,0-3-166,0 5-398,0 5-50,0 6 1,0 7-75,0 5 1,0 5 76,0 2 0,4 2-208,-1-2 1,1 6 78,-4-6 0,4 5-239,0-9 1,1 5 85,-1-5 1,-2-3 29,6-4 0,-4-5 73,3 1 0,-3-2 51,4-2 1,-5-3 39,5 0 341,-5-6-165,7 3 1,-8-5-16,6 0 83,-6 0-174,9 0 1,-5 0-138,5 0 1,5-1 80,-1-3 1,4 3-18,-4-3 0,5 3-34,-1 1 1,3-4-6,1 0 1,-4 0-133,0 4 0,-1 0 44,1 0 0,1 0-817,-5 0 637,6-5 1,-9 4-444,4-3 0,-9 2 190,-3-2 0,-4 3 553,-4-3 0,-7-2 0,-7-1 0</inkml:trace>
  <inkml:trace contextRef="#ctx0" brushRef="#br0" timeOffset="66">6842 11569 7569,'12'-11'-93,"-1"4"0,6-2 151,2 6 1,-2-5 339,2 4 1,0-1-182,4 1 1,0 2-65,0-6 1,0 6 78,0-2 1,-2-1-260,-2 1 0,-2 0-166,-6 4 0,1-1 117,-1-3 76,-5 3 0,-1-4 0,-5 5 0</inkml:trace>
  <inkml:trace contextRef="#ctx0" brushRef="#br0" timeOffset="67">6819 11238 7569,'17'-17'0,"1"5"0,4-4 0,6 4-371,3 0 179,2 6 0,-3-3 438,1 5-115,-1-5 1,1 7-82,-1-6 1,-5 6-74,2-2 0,-4 1-369,-4-1 1,1 3 391,-4-3 0,4 3 0,-2 1 0</inkml:trace>
  <inkml:trace contextRef="#ctx0" brushRef="#br0" timeOffset="68">7527 11158 7569,'-6'-5'932,"1"3"-422,5-3-289,0 5 0,0 5-23,0 3 1,0 4 10,0 3 1,0 3 5,0 4 0,0 10-100,0 2 0,-4 7-136,0-3 1,-1 4 32,2-4 0,0 4-130,-5-4 1,6-4 46,-2-3 1,3-6-101,1 2 0,0-3 61,0-1 0,0-6-52,0-1 1,0-4-74,0 0 109,0-6 1,0 0-481,0-2 131,0-3-631,0 5 1106,0-17 0,0 4 0,0-10 0</inkml:trace>
  <inkml:trace contextRef="#ctx0" brushRef="#br0" timeOffset="69">7482 11215 7569,'0'-17'0,"0"5"371,0-3 149,0-3 1,5 6-195,2 1 0,-1 3 266,-3 4-391,4 3 1,-1 1-24,5 8 1,2 7 30,2 4 1,-1 8 22,5 3 1,-3 3-234,3 1 35,0 6 0,0-3-120,0 4 1,-5-4 105,1 1 1,1-3-429,0-5 1,3-2 216,-4-5 0,0-2-68,-3-2 0,3-2 60,0-6 0,0-3-167,-3 0 1,-1-6-51,0 2 1,-3 1-485,0-1 181,-6 0 719,3-4 0,-5 0 0,0 0 0</inkml:trace>
  <inkml:trace contextRef="#ctx0" brushRef="#br0" timeOffset="70">7425 11603 7836,'0'-11'1036,"5"3"-365,2 1-176,9 4 1,-4-2-160,3 5 1,2-4-92,-2 0 1,7-1-137,1 1 1,5 3 73,6-3 1,-4-1-685,1 2 1,-2-1-139,1 4 1,-2 0 638,-5 0 0,5-5 0,1-2 0</inkml:trace>
  <inkml:trace contextRef="#ctx0" brushRef="#br0" timeOffset="71">8121 11169 7569,'0'-7'272,"0"-1"-101,0 5 1,0-3 313,0 2 246,0 3-459,0-4-123,0 5 0,0 5 65,0 3 1,0 8-32,0 7 1,0 5-87,0 6 1,0-1 64,0-2 1,2 5-206,1-1 1,2 0 72,3-4 0,1 0-198,-5-4 1,5 0 64,-2-4 0,0-6 2,0-1 1,-3-4-58,4 0 1,-5-2-92,5-3-189,-5 4 1,3-10-130,-2 3 402,-3-3 1,3-1 164,-8 0 0,-2-5 0,-6-1 0</inkml:trace>
  <inkml:trace contextRef="#ctx0" brushRef="#br0" timeOffset="72">8007 11204 7569,'12'-17'0,"0"4"96,3-2 1,-1 2 261,5 2 0,0 3-162,4 1 0,0 4 11,0-1 0,-1 3-19,-3 1 1,6-4-13,-2 1 1,2-1-89,-2 4-22,-5 5 1,3 1-139,-2 6 0,-1-1 90,1 0 0,-6 5-46,-2-1 0,0 4 27,-8-4 1,1 5-127,-4-1 0,-5 2 22,-3-2 1,-7 2-84,-4-2 0,-4 3 67,-3 1 1,2-4-24,-3 0 0,2-4 104,-2 4 1,7-4-11,-3 4 0,8-5 1,-1 2 1,5-4-5,3 0 0,3-1 82,5 1 1,0-5-77,0 1 1,10-1 189,6 5 0,4-2 7,3-2 1,3 2-82,1-3 0,5 0-199,-2 0 1,-2-3 97,-1 4 0,-1-6-118,-3 2 1,1-3 48,-8-1 1,3 0 100,-4 0 0,0 0 0,-4 0 0</inkml:trace>
  <inkml:trace contextRef="#ctx0" brushRef="#br0" timeOffset="73">8795 11226 7569,'5'-17'0,"-2"-1"26,4 3 33,-4 2 0,3-2 78,-2 7-46,-3-2 1,4 7 350,-5-4-134,0-1 0,-1 2 266,-3 2-146,3-2-298,-9 4 0,4-3 65,-6 5 0,1 5-38,-1 3 1,1-2 0,-1 2 1,-3 0-74,0 3 1,-4 4-147,4 0 1,0 2 70,3-2 1,2-2-63,2 2 1,-1-2 71,6-2 1,-1 1-11,4-1 0,0 4 42,0 0 1,5 1 52,3-5 1,6 1-31,1-1 1,5 0 21,-1 1 0,1 3-57,-1 0 0,3 1 39,-3-5 1,3 4 10,0 0 1,-3 4-18,0-3 0,-5 0-182,2-1 0,0-2 54,-1 2 0,-3 2-92,-5-2 1,-4 0-1,1-3 1,-3-1 87,-1 1 0,-5-1-61,-3 0 0,-7-1 59,-4-2 1,-4 2-162,-3-2 0,-4-2 40,-4 2 1,1-6-207,3 2 0,-2-3 121,5-1 0,2 0-1033,6 0 1300,2 0 0,6 0 0,0 0 0</inkml:trace>
  <inkml:trace contextRef="#ctx0" brushRef="#br0" timeOffset="74">9218 11192 7569,'-12'-11'32,"6"-1"-88,2 1-209,3-1 58,1 6 1,-1 1 677,-3 5 1,1 0-251,-4 0 0,3 3 391,-4 4 1,1 2-286,-5 10 0,1 0 49,-1 4 0,2 4-81,3-1 1,-4 5-88,4-5 1,2 5-117,1-5 1,-1 2 75,1-1 1,0-3-311,4 3 1,5-3 115,3-1 1,3-6-244,5-1 1,-2-4 138,5 0 0,1-2-4,7-2 1,-2-3 142,5-5 0,-3 0-32,3 0 1,-3-5 47,4-3 1,-6-6-32,2-1 1,1-4 52,-2 4 0,0-7-23,-7-1 0,1 0 85,-5-3 1,0 0-131,-3 0 0,-6 0-94,-2-4 0,-5 3-10,-7-3 1,-2 4-190,-13 0 0,-4 3-537,-11 4 1,-4 4 45,-7 7 449,-3 3 1,-10 10-1,-2 1 1</inkml:trace>
  <inkml:trace contextRef="#ctx0" brushRef="#br0" timeOffset="75">9777 11181 7569,'-5'-7'0,"4"-3"-64,-3 3 62,3 1 1,0 0 519,-3 2 378,3 3-247,-4-4-150,5 5-114,0 0 0,-4 6-157,0 6 0,0 4 66,4 7 0,-4 0-223,0 0 0,1 1 124,3 3 0,0-3-190,0 2 1,0 2-75,0-1 1,1 0-91,3-5 0,2 0 1,6-3 0,-1 1-97,0-5 1,1 1 92,-1-5 1,1-3 49,-1-1 1,-3-4-514,-1 1 102,-4 2-50,2-5 1,-6 4 17,-3-5 0,1-1 555,-4-3 0,-6 3 0,-5-4 0</inkml:trace>
  <inkml:trace contextRef="#ctx0" brushRef="#br0" timeOffset="76">9743 11226 7637,'0'-11'333,"0"0"465,0-1-490,0 6 1,1 1 90,3 5 1,1 2-195,3 6 0,6 1-44,-3 10 1,8 0 214,0 4-238,3-1 0,2 5-40,3 0 1,1-1 49,2-3 0,2 0-67,-6 0 0,5-5 61,-5-3 0,1-2-144,-4-2 1,0 0-12,0 1 1,0-6 80,-1-2 0,-4 1-2,-3-1 0,-2 0 99,-2-4 104,-4 0 1,2-5-63,-6-3 1,1-2 47,-4-2 0,-1-3-51,-3 0 1,2-5-47,-6 1 0,0-7-30,-3 0 1,0-6 24,-1 1 0,5 2-53,-1-1 0,4-4-122,-3-5 0,4 1-409,-1 4 0,3 0 258,1 0 0,0 4-481,0 4 0,1 3 296,3 4 1,-1 4-216,4 7 0,1 3-144,3 5 0,1 11 717,-1 8 0,0 3 0,1 6 0</inkml:trace>
  <inkml:trace contextRef="#ctx0" brushRef="#br0" timeOffset="77">10782 11044 7122,'0'-7'2758,"0"2"-1811,0 5-1640,0 5 1,0-2 202,0 4 0,2 0 490,1 0 0,4 4 0,4-5 0</inkml:trace>
  <inkml:trace contextRef="#ctx0" brushRef="#br0" timeOffset="78">10840 11466 6964,'0'7'1199,"0"-2"1,0-4-606,0 3 92,0-3-197,0 4-1182,0-5 1,0-5 0,0-1 0</inkml:trace>
  <inkml:trace contextRef="#ctx0" brushRef="#br0" timeOffset="79">11970 10964 7472,'0'-7'1115,"0"2"-626,0 5 1,-4 2-245,1 1 1,-1 5-51,4 7 0,0-1 32,0 5 1,0 4-66,0 4 1,0 1-1,0-2 0,0 0-134,0 4 0,0-3 61,0 3 0,0-4-165,0 0 1,4-2 51,-1-1 0,1-1 7,-4-3 1,4 1 39,0-5 1,1 4-132,-1-3 0,-3-1-114,3-4 93,-3 1 0,0-2-168,3-3 157,-3-2-558,4-5 252,-5 0-489,-5 0 481,-1 0 454,-5-5 0,-6-1 0,-1-5 0</inkml:trace>
  <inkml:trace contextRef="#ctx0" brushRef="#br0" timeOffset="80">11628 11021 7569,'0'-12'0,"0"5"317,0-1-126,0 1 1,0-1 156,0 0 0,1 4 279,3-3-351,2 4 0,7-6-93,2 6 1,-2-2-72,2 1 1,-1 1 70,1-4 1,-1 4-107,5-1 1,1 2 57,7-2 1,-2 1-71,6-4 1,-1 4-133,4-1 1,1-1 46,-1 2 1,-2-3-218,2 3 1,-4 1 115,5-1 1,-2 0-463,-7-1 0,1 3 276,-4-3 1,-5 3-1174,-3 1 1480,-8 0 0,4 0 0,-5 0 0</inkml:trace>
  <inkml:trace contextRef="#ctx0" brushRef="#br0" timeOffset="81">12416 11021 7569,'0'-12'681,"0"1"1,0 3-361,0 1 903,0 4-385,0-2-658,0 5 0,0 6 2,0 6 1,0 1 43,0 6 1,0 3-84,0 5 0,0 4-113,0-5 0,1 6-90,3-2 0,-3 0 51,3 0 1,-2-3-74,2 3 1,-3-3 33,3 3 1,-1-6-219,0-1 0,-1 0 107,2-4 1,-2-2-254,2-2 360,-3-3 8,4 0 244,-5-1-187,0-4 1,2-2 218,1-5-113,-1 0-31,3 0 76,0 0 0,-3-2 170,6-1 0,0 0-139,3-5 1,0 6-82,1-2 0,0-1-51,4 1 1,-2-1-112,5 1 0,0 3 26,4-3 1,-1-1 88,1 1 0,-1 1-229,-3 3 1,6-4 38,-2 0 0,-3 0-258,-4 4 1,-4-1-482,0-3-397,-1 3 219,-5-4 325,0 5 0,-12-4-428,-1 0 1142,-3 0 0,-2-1 0,1-1 0</inkml:trace>
  <inkml:trace contextRef="#ctx0" brushRef="#br0" timeOffset="82">12404 11295 7569,'0'-12'320,"0"6"-238,0-4 1,5 5 152,3-3 1,2 3 310,1 5 0,1-1-161,-1-3 0,6 3-88,2-3 0,6-1-114,2 1 1,5-1-37,-2 1 0,-2 3-70,-1-3 0,-3-1-161,-1 1 1,-4 1-526,0 3 1,-5-2 130,1-2-449,-8 3 1,-2-5 926,-5 2 0,0-2 0,0-6 0</inkml:trace>
  <inkml:trace contextRef="#ctx0" brushRef="#br0" timeOffset="83">12473 10975 7569,'0'-18'0,"0"2"466,0 4-219,5 1 1,1 0 15,6-1 1,-1 5 56,0-1 0,2 4-154,2-4 0,-2 2-58,2-1 0,3 1-197,1 6 86,3-5 0,2 4-143,2-3 0,-2 3 118,3 1 1,-7 0-1200,-1 0 1227,-5 0 0,8 0 0,-4 0 0</inkml:trace>
  <inkml:trace contextRef="#ctx0" brushRef="#br0" timeOffset="84">13226 10872 7569,'0'-7'0,"0"-1"313,0 6-37,0-9 163,0 10-243,-5-4 1,-1 5-67,-5 0 19,-1 0 1,-3 0-47,0 0 1,-6 4 47,2 0 0,3 3 36,1-3 1,-2 5-48,2-1 1,0 2-27,3 1 0,-3 1 48,0-1 0,1 0-149,6 1 1,-1-5 18,6 1 0,-5 0 42,4 3 0,0 1 23,4-1 0,2 0 3,1 1 0,4-5-35,4 1 0,1 0 23,-1 3 1,6-1-88,2-2 0,-2 2 91,2-2 1,0 2-152,4 1 0,0 2-55,0 2 0,0-2-75,0 2 1,-6 1-22,-1 0 1,0 3 77,-1-4 1,-3 1-43,-5 0 1,0-2 100,0 5 0,-2-4-24,-5 4 1,-1-5-8,-3 1 0,-2-1 118,-5 1 0,-6-2 5,-2 2 1,0-2 96,-4-2 0,3-1-32,-7-2 0,3 2-60,1-2 1,2-3-71,2-1 1,1 1 56,3-1-187,2-1 145,-4-3 1,11-1-1055,2-3 569,3 3 516,6-9 0,1-1 0,6-7 0</inkml:trace>
  <inkml:trace contextRef="#ctx0" brushRef="#br0" timeOffset="85">13569 10975 7569,'0'-18'0,"0"2"801,0 4-94,0 1-341,0 0 77,5 4 348,-4 2-494,5 5 1,-6 9-121,0 2 0,0 10 29,0 2 1,0 2-60,0 9 1,0-2-9,0 6 0,0-2 23,0-2 0,1-4-224,3 1 0,-3-2 82,3 1 0,-3 2-302,-1-5 0,4-2 148,0-6 1,-1 1-117,-3-4 1,0-1-49,0-4-126,5 1 72,-3-6-103,3-1-547,-5-5 650,0 0 0,-4-1-779,0-3 1131,-5-2 0,3-6 0,-5 1 0</inkml:trace>
  <inkml:trace contextRef="#ctx0" brushRef="#br0" timeOffset="86">13306 10975 7569,'11'-11'284,"-3"-5"36,11 1 1,6 1-17,5 7 0,2-2 219,-2 5 1,3-1-165,-2 1 1,-2-1 2,1-3 0,0 2-202,0 2 1,2 3-32,-6-3 0,0-1-1205,-7 1 751,2 0 1,-8 4 324,2 0 0,-2 0 0,-2 0 0</inkml:trace>
  <inkml:trace contextRef="#ctx0" brushRef="#br0" timeOffset="87">14163 11135 7519,'8'-6'323,"-1"2"1,1 3 122,3 1 0,1-4-176,-1 0 0,6 0-39,2 4 1,2-1 129,2-3-224,0 3 1,4-4-110,-1 5 0,1-4 126,-4 0 1,-1 0-361,1 4 1,-5 0 105,-3 0-468,-2 0 1,-3-1-444,-2-3 366,-3 3 1,-6-4 108,-3 5 536,-3 0 0,-9 5 0,-2 1 0</inkml:trace>
  <inkml:trace contextRef="#ctx0" brushRef="#br0" timeOffset="88">14209 11295 6772,'6'0'1191,"4"0"-751,-2 0 1,2-4 23,1 0 0,5-1-122,-1 1 0,5 2-147,-1-6 0,1 6-167,-1-2 1,3-1 73,-3 1 0,1-4-470,-1 5 0,2-1 263,-6 4 1,4-4-1428,-4 0 1532,6 0 0,-4-1 0,6-1 0</inkml:trace>
  <inkml:trace contextRef="#ctx0" brushRef="#br0" timeOffset="89">15099 10895 7569,'0'-11'333,"0"-1"0,0 1-182,0-1 0,2 2 22,2 3 304,-3 2 81,4 5-340,-5 0 0,0 6 92,0 5 0,0 7 115,0 9-212,0-3 0,0 9-49,0-3 0,0 3-62,0 2 0,0-5-97,0 1 0,0-2 83,0 1 0,0 2-81,0-5 1,1-1-130,3-3 1,-1-4-99,4 0 1,-3-5 76,4 1 1,-5 1-32,5-5 0,-4 3-29,3-6 1,-3-2 11,4 1-485,-6-4 157,3 2 207,-5-5 0,-1 0-220,-3 0-521,-2 0 1053,-5-5 0,-6-1 0,-1-6 0</inkml:trace>
  <inkml:trace contextRef="#ctx0" brushRef="#br0" timeOffset="90">14791 11204 7569,'9'-7'260,"2"3"0,-2 3 192,7 1-200,1 0 1,-3-4 61,5 0 0,5 1 162,7 3 1,3-2 86,4-1 0,-1 0-218,5-5 1,0 6-115,3-2 0,-4-1-25,-3 1 1,-7-3-326,-5 3 1,-2-1-521,-1 1-74,-5 3 1,-3-6 375,-7 3 337,-3 3 0,-15-4 0,-3 5 0</inkml:trace>
  <inkml:trace contextRef="#ctx0" brushRef="#br0" timeOffset="91">16401 10895 7569,'6'-11'0,"-5"3"-15,3 0 290,-3 6 152,-1-8 166,-5 9-78,4-10-288,-5 10 1,3-3 2,-1 8 1,0-1-30,4 4 0,0 6 61,0 6 0,0 3-67,0 0 0,0 6 48,0 3 0,1 1-60,3-2 1,-3 2-115,3-6 0,1 5 83,-1-5 1,4 1-215,-5-4 1,5 0-69,-4 0 0,1-4-35,-1 0 0,-2-5-412,6 1 417,-6-2 1,7-2-270,-5 0 79,0-4-400,-4-2-1501,0-5 2251,-5 0 0,-1-5 0,-6-2 0</inkml:trace>
  <inkml:trace contextRef="#ctx0" brushRef="#br0" timeOffset="92">16356 11135 7569,'6'-6'213,"3"-1"129,-5 3 1,5 3 166,-2-3-284,9 3 1,-3 1 172,7 0 0,0 0-58,6 0 1,0-4-242,4 1 1,1-3 106,3 3 0,-4 0-469,1-5 0,-6 6 223,2-2 1,-8-1-842,-4 1 0,-2-1 110,-2 1 771,-4 3 0,-2-9 0,-5 4 0</inkml:trace>
  <inkml:trace contextRef="#ctx0" brushRef="#br0" timeOffset="93">16447 10815 7569,'12'-5'158,"4"-1"105,3-6 1,3 2-6,1 3 0,-2 0-118,-2 3 1,1 3 132,-4-3 0,3-1-39,-4 1 1,4 1-713,-4 3 0,2 0 259,-2 0 0,1 0-963,3 0 1182,3 0 0,-4 5 0,5 1 0</inkml:trace>
  <inkml:trace contextRef="#ctx0" brushRef="#br0" timeOffset="94">17087 10952 7569,'-7'-5'863,"2"4"-163,5-4-18,0 5-413,-5 5 1,3 1-1,-6 6 1,0 4-87,-3 3 1,0 3-81,-1 1 1,1 1 91,-1 2 0,1 0-291,0 4 1,3-3 95,0 3 1,6-4-262,-2 0 1,3-2 64,1-1 1,5-1-49,2-3 0,4 1 93,0-5 0,5-1 89,3-6 1,-1 1 158,1-5 1,0 0-83,4-4 0,1-2 80,3-2 0,-2 1-48,6-9 1,-6 3 49,2-6 0,1-1-66,-2 0 0,-3-4 5,-4 1 1,-5-4-52,1-3 0,-7 1 47,-4-1 0,-3-3-180,-1-2 0,-5-1 47,-3 2 0,-7-2-44,-4 6 1,-2-5 22,-2 4 1,-5 2-284,-3 6 0,-4 4 30,1 7 1,-1 3-99,12 5 1,-1 3 472,9 4 0,-5 6 0,2 10 0</inkml:trace>
  <inkml:trace contextRef="#ctx0" brushRef="#br0" timeOffset="95">17578 10895 7569,'0'-18'-278,"0"2"410,0-1 1,1 6 652,3 0-115,-3-1 271,4 11-746,-5-4-34,5 5 0,-3 10 54,1 5 0,-1 5 62,-2 3 1,1 1-150,3 3 0,-3 2 55,3 6 1,1-2-200,-1-3 1,1 2 95,-1-6 0,-3 1-300,3-4 0,1 0 79,-1 0 1,1-6-4,-2-1 0,0-4-136,5 0 0,-6-1 103,2 0 0,-2-3-486,2 0 223,-2-6-715,3 3 102,-5-5 133,0 0 920,-5 0 0,-2-5 0,-4-1 0</inkml:trace>
  <inkml:trace contextRef="#ctx0" brushRef="#br0" timeOffset="96">17544 10827 7569,'11'-11'0,"2"4"116,2-8 0,1 2 253,3 2 1,3 0-72,-3 4 1,3-2 125,0 5 1,5-1 117,0 1-342,-1 3 0,-3-3-35,0 8 1,0-2 29,0 6 0,-4 0-125,0 3 1,-6 1 71,-2-1 0,-1 2-215,-6 2 1,0-1 44,-4 5 1,-2 0-288,-1 4 1,-9 1 54,-7 2 1,-7-1-64,-5 1 0,2 2 23,-2-1 1,1-1 69,-4-3 0,5 0 69,2 0 1,8 0 25,4 0 1,3-4 122,5 0 1,1-5-68,6 1 1,2-2 264,2-2 1,2 0 52,5 1 0,1-1 45,-1 1 0,6-2 30,2-3 0,-2 0-74,3-3 0,-1-3-186,3 3 0,1-3 88,0-1 0,0 0-613,0 0 0,-4 4 471,0 0 0,-5-1 0,2-3 0</inkml:trace>
  <inkml:trace contextRef="#ctx0" brushRef="#br0" timeOffset="97">18903 10861 6975,'0'-8'-270,"0"1"1150,0 4-284,0-7 9,0 9-173,0-4 1003,0 5-1213,5 0 0,-4 5-16,3 2 1,2 5-63,2 3 0,2 3 27,1 5 0,2-1 23,2 1 0,3 1-68,5 3 0,0-3-105,0 3 0,-1-4 45,1-4 0,0 1-77,0-5 1,0 2-78,0-2 0,-1-2 73,1 2 0,-4-4-82,0-3 0,-5 1-42,2-5 75,-4 4 0,-4-6-300,-1 2-326,-4-3-50,2-1 0,-6 0 313,-3 0 0,-2 0-455,-6 0 1,1 0 881,-1 0 0,-4 0 0,-2 0 0</inkml:trace>
  <inkml:trace contextRef="#ctx0" brushRef="#br0" timeOffset="98">19245 10838 7569,'5'-11'0,"-2"-1"479,4 1-16,-4-1 54,7 1-290,-3 0 1,-1 3 531,-2 0-184,-3 6-192,-1-3-177,-5 15 1,-3 3-19,-7 9 1,-1 2 6,-4 3 0,-1-3-98,2 3 1,-3-3-35,-1-1 0,4 3-85,0 1 0,2 0-45,-2-4 1,-2-1 22,6 1 0,-4 0-140,4 0 0,0-4 55,3 0 0,2-5-239,2 1 127,-2-2 0,8-2-327,-6 1-121,6-6-374,-4 4-358,6-8 1421,0 3 0,-5 0 0,-1 1 0</inkml:trace>
  <inkml:trace contextRef="#ctx0" brushRef="#br0" timeOffset="99">20125 10632 7569,'1'-10'-50,"3"3"239,-3-3 138,4 3-219,-5 1 0,-1-3 120,-3 5 0,-2-1 124,-6 1 1,1 3-285,-1-3 0,-3 3 130,0 1 0,-5 0-90,1 0 1,1 5 60,-1 3 0,1-2-120,-1 2 0,-3 3 10,3 4 0,2 2 22,-2-2 0,1 3-74,-1 5 1,-2 1 47,6 2 1,-4 2-129,4 3 0,-1-2 92,0-2 0,4-3-121,-4 2 0,4 0 35,0 0 0,6-5-73,2 1 1,-1-5 9,1 2 0,2-4 89,5 4 0,4-5 14,4 1 1,6-2-1,2-1 1,2-5 137,2 1 1,0-2-87,0 2 1,1-3 107,3-5 0,-3 0-63,2 0 1,-1 0-154,-3 0 1,-3 0-83,0 0 0,-1 0-209,1 0 1,2-5 105,-6-3 0,-4 2-42,-3-2 1,-6 4 309,2-3 0,-3-1 0,-1-3 0</inkml:trace>
  <inkml:trace contextRef="#ctx0" brushRef="#br0" timeOffset="100">19714 10975 7569,'6'-5'-209,"4"4"1,-4-8 437,6 5 1,0 0 435,4 4 0,-2-4-199,5 1 0,0-2-34,4 1 0,1 1-92,2-4-191,-2 4 0,4-6-349,-5 5 1,-1-3 185,-3 3 1,1 0-789,-5 4 0,-3 0 144,-5 0 658,1-5 0,-2 4 0,-1-4 0</inkml:trace>
  <inkml:trace contextRef="#ctx0" brushRef="#br0" timeOffset="101">20399 10484 7569,'0'-11'1244,"0"-1"-1113,0 6 0,0-1 600,0 4-91,0 1 38,0-3-253,0 5-106,0 5 0,0 3-98,0 7 0,0 3 6,0 5 0,0 3-21,0 1 1,0 4-112,0-5 0,4 6 59,-1-2 0,1 3-37,-4 2 1,0-1-241,0 0 1,0 0 123,0 1 0,0-2-193,0-3 0,0 3 100,0-2 0,4-3-123,0-2 1,1 1 65,-1-4 0,-2 2 90,6-6 0,-6-1 50,2 1 1,1-5 1,-1 1 0,0-2 81,-4-2 0,0 1-58,0-1 0,0-3 124,0-1-125,0 1 1,0-1 15,0 1 19,0-5-91,0 2 534,0-5 0,5 0-480,3 0 1,2 0 30,1 0 1,2 0-4,2 0 0,2 0 2,2 0 0,2-2-19,-2-1 1,1 1-24,0-1 1,1 0 36,-2-1 0,-2 3-164,-2-3 1,-1 2-85,1-2 1,-6 3-646,2-3 17,-7 2 1,1 1-91,-5-3 315,0 3 0,-5-4 240,-2 5 0,0 0 373,0 0 0,-1-5 0,-3-1 0</inkml:trace>
  <inkml:trace contextRef="#ctx0" brushRef="#br0" timeOffset="102">20342 10507 7569,'0'-12'0,"0"5"-12,0-1 0,0 4-34,0-3 464,0 4 0,3-3-70,1 2 1,6 3-52,2-3 0,1 1-80,6 0 1,-4 1-16,4-1 1,0 1-8,4 2 0,3 0-146,1 0 0,1-3-86,-1-1 1,-3 0-206,2 4 1,-2 0-94,-1 0 0,-4 0-1034,0 0 1369,-5 0 0,3 0 0,-6 0 0</inkml:trace>
  <inkml:trace contextRef="#ctx0" brushRef="#br0" timeOffset="103">21050 10678 7569,'0'-7'470,"0"-1"145,0 5-78,0-2 332,0 5-539,-5 0 1,2 0-37,-4 0 0,-1 2-74,-4 1 1,1 4 33,0 4 1,-2 2-72,-2 2 1,2 3-139,-2 5 0,2 0 76,2-1 0,-1 1-54,1 0 1,3 4-3,1-1 0,4 5-185,-1-5 1,3 1-135,1-4 1,1 0 123,3 0 1,-1-2-74,4-2 1,2-2 54,6-6 1,-2 1 45,2-1 1,3-1 91,1-2 1,-1-3 117,1-5 0,0 0-76,4 0 0,0 0-55,-1 0 0,1-1 103,0-3 1,0-3-64,0-4 0,0 0 119,-1-1 0,-2-4-98,-1-3 0,-5-3-52,1-1 0,-4-5 13,-3-2 1,-3-3-72,-5-1 0,0-5-177,0 1 1,-6-3 78,-6 2 1,-8 5-22,-7 4 1,-8 6 63,0 1 1,-5 5-357,2 7 1,0 4 164,3 3 0,6 4-210,2 4 0,8 8 528,4 7 0,-3 2 0,1 2 0</inkml:trace>
  <inkml:trace contextRef="#ctx0" brushRef="#br0" timeOffset="104">21495 11146 7904,'0'-6'552,"0"0"108,0 2 84,0 3-448,0-4 1,0 6-146,0 3 1,0-2 11,0 6 0,0 3-90,0 4 0,-1 6 80,-3-2 0,3 2-205,-3 2 1,3 0-16,1 0 1,0 0-20,0 0 0,0-1-211,0 1 1,-2-4-368,-1 0 0,1-5-371,-1 1 1035,1-7 0,-3 2 0,-1-3 0</inkml:trace>
  <inkml:trace contextRef="#ctx0" brushRef="#br0" timeOffset="105">21872 10393 7569,'0'-12'-48,"0"1"76,5 4-19,-4 2 573,4 5 0,-5 2-162,0 1 1,0 4-104,0 4 0,0 6-78,0 2 1,-1 6-8,-3 2 0,3 4-108,-3 0 1,3-2-89,1 2 0,0-1 6,0 4 1,0-1 80,0-2 0,0 2-390,0-3 0,0-1 166,0 2 1,0-6-302,0 2 0,0-4 163,0-4 1,0 2 7,0-2 1,4-2 188,0-2 1,3-2-6,-3-2 1,5 1 113,-1-1 0,-2-1-33,2-2 0,-1 1 182,5-6-163,-1 6 1,2-7 95,2 1 0,-2 0-116,2 1 0,-2-3-108,-2 3 0,4-3-25,0-1 1,1 0-192,-5 0 1,0-4-389,1 1 1,-4-3 64,-1 3 614,-4-4 0,2-4 0,-5-1 0</inkml:trace>
  <inkml:trace contextRef="#ctx0" brushRef="#br0" timeOffset="106">21746 10884 7569,'0'-7'-609,"2"-2"775,2 6 0,-2-5 386,6 4 0,-5-3 234,5 3-505,0-5 0,3 8-64,1-3 1,0-1-37,3 1 1,-1 0-132,5 4 0,0-1 46,4-3 1,0 3-410,0-3 1,0 3 226,0 1 0,0 0-829,-1 0 0,-3-4 915,0 0 0,0-5 0,4 3 0</inkml:trace>
  <inkml:trace contextRef="#ctx0" brushRef="#br0" timeOffset="107">22272 10358 7569,'0'-6'457,"0"-4"-109,0 9 1,0-6-55,0 3 0,1 3-86,3-3 0,-2 3-25,6 1 1,0 0-16,3 0 1,4 0 1,1 0 0,0-4-85,-1 0 1,2 1 55,2 3 0,1 0-120,-5 0 1,6 0-42,-2 0 1,-2 0 36,2 0 0,-5-4-61,2 0 1,-4 0 73,0 4 0,-1 0-39,1 0 136,-6 0-17,4-5 69,-9 4 19,4-4-244,-5 5 61,0 0 17,0 5 1,0 1 23,0 6 1,2 0 91,1 4 1,-1-2-57,2 5 0,-2 0 112,2 3 0,-3 3-44,3 1 1,-3 0-68,-1 4 0,0-1-94,0 2 1,0 6 64,0-3 0,0-1-155,0-3 1,0 1-1,0 3 0,0-1 3,0-3 0,0 3 4,0-2 1,4-3-44,0-2 0,3-1 93,-3-3 1,4 1-11,-4 0 0,3-1 52,-3-3 1,0 1-43,-4-5 1,0 4 77,0-4 0,4 1-16,0-5 1,-1 4 8,-3 1 1,0-1 53,0-4 40,0 1 0,0-1-57,0 0 0,0-3-37,0 0 0,0-5-20,0 5 65,0-5-157,0 2 225,0 0-3,0-4-25,0 4-54,-5-5 0,3 0 120,-6 0 0,4 0-73,-3 0 1,3 1 400,-4 3-296,1-3 1,-5 5 29,1-6 1,-1 0-72,1 0 1,-2 0-46,-2 0 0,1 0-143,-5 0 0,0-4 97,-4 0 1,4 0-876,0 4 1,0-4 413,-4 1 0,5-3-1305,3 3 1,1 1 1677,-1-1 0,2 1 0,-3 2 0</inkml:trace>
  <inkml:trace contextRef="#ctx0" brushRef="#br0" timeOffset="108">1977 12700 7569,'-6'-7'228,"0"2"154,1 0-175,4 4 1,-4-5 697,5 2-237,0 2-81,0-3-344,0 5 0,0 5 15,0 3 0,0 7-93,0 4 1,0-1 22,0 1 1,5 4-146,3 4 0,-1 4 94,5 0 0,-3-2-57,6 1 0,-2 0 21,-2 0 1,0 2-214,1-6 1,-5 5 77,1-4 0,0-1-185,3-3 1,-1-4 52,-2 0 1,2-5 29,-2 1 0,-2-6 136,2-1 1,-5-2-10,5 2 74,-5-3-107,2-5 384,-5 0 0,0-5-331,0-3 0,-2 1-3,-1-5 0,1 3 0,-2-6 0,3-1-92,1 0 0,4-4-20,0 1 0,3-3-68,-3 0 1,5-1 38,-1 0 0,2 1 19,1 3 1,1-1 31,-1 5 1,1-1 99,-1 5 0,-3 1 10,-1 2 0,-3-1 68,4 6 1,-5-1 149,5 4-207,0-5 1,3 5 91,1 0 1,-1 1-61,0 7 1,1 0-6,-1 8 1,1-2-11,-1 5 0,0-2-1,1 3 1,-1 1-45,1-2 0,-5 1-7,1-1 1,-2 2-73,2-6 1,2 0 96,-2-3 0,-2-1-74,2 0 1,-5 0 53,5-4 0,-4 0 50,3-4-52,1-1 82,4 3 1,-5-5-6,1 0 0,-4-5 126,3-3 0,-4-2-55,1-2 1,-3 0 111,-1-3 0,0-2-78,0-2 0,0-3-63,0 3 1,0-6-189,0-2 1,0-1 75,0 2 1,1 0-88,3-4 1,-3 3-147,3-3 0,2 5-149,2-2 1,-2 7-872,2 1 497,-1 5-1455,5-3 2197,-1 11 0,1 11 0,-1 7 0</inkml:trace>
  <inkml:trace contextRef="#ctx0" brushRef="#br0" timeOffset="109">2833 12734 7569,'0'-8'-365,"0"1"1,-1 3 722,-3-4 79,3 6 151,-4-8-155,5 8 0,0-4 160,0 2-387,0 3 1,0-3-5,0 8 0,0 6-19,0 5 1,0 6 31,0-2 1,0 6-33,0 2 1,0 4-104,0 0 0,5 2-5,3 1 0,-2-3-156,2-1 0,-4-1-121,3 2 0,-1-3 130,2-6 0,-2 0-12,-2-3 1,-1-3 16,4-4 1,-3-1 1,4 1 7,-6-6-255,8 4-178,-8-8-397,3 3-703,-5-5 802,0 0 789,0-5 0,0-2 0,0-4 0</inkml:trace>
  <inkml:trace contextRef="#ctx0" brushRef="#br0" timeOffset="110">3188 12780 7569,'0'-18'117,"0"0"4,0 3 1,0 6 141,0-2 394,5 2 29,-4 2-162,4 2 1,-5 6-69,0 3-307,0 8 1,0 5 89,0 6 1,0 9-12,0 2 0,0 3-168,0-3 0,0 3 90,0-3 0,0 3-213,0-6 1,0-5 90,0-3 0,1 0-231,3-4 1,-1-2 52,4-2 1,-3-4-57,4-3 0,-6 2-40,2-2-67,2-3-613,-4 5 340,8-9-733,-9 4 866,4-5 1,-6 0 452,-3 0 0,-2-5 0,-6-1 0</inkml:trace>
  <inkml:trace contextRef="#ctx0" brushRef="#br0" timeOffset="111">2856 13077 7569,'7'-6'0,"3"5"552,-3-3-286,4-2 1,0 5 18,0-3 1,5 1 89,-1 0 1,5 1-165,-1-1 0,3-3-38,1 3 0,-1-2-562,1 1 301,0 3 0,0-8-295,0 5 0,-2-4 153,-2 4 230,3 1 0,-9-2 0,3-2 0</inkml:trace>
  <inkml:trace contextRef="#ctx0" brushRef="#br0" timeOffset="112">3507 12711 7569,'-5'-11'-86,"4"3"-171,-3 0 633,3 1 588,-4-5-199,4 6-166,-10 1-294,10 5 1,-8 1 11,5 3 1,-1 2-133,2 6 1,1 4 20,-2 3 1,3 4-81,1 4 1,0-3 24,0 3 1,0-2-41,0 2 1,1-2-19,3 5 1,-2-3-160,1 4 1,-1-6-157,-2 2 1,3-3 137,1-1 0,0-4-242,-4 0 233,0-5 1,1 2 29,3-5 79,-3-4 116,4-2-58,-5-5 836,0 0-876,6 0 0,0 0 50,5 0 0,2 0-134,2 0 0,-1 0 37,5 0 1,-1 0 18,1 0 1,6-1-30,-2-3 0,3 3-98,-4-3 0,-3 2-43,1 2 1,-5 0 35,4 0 1,-1 0-139,1 0 0,-3-1 56,-4-3 1,-5 3-832,1-3 62,-6 3-126,3 1 1105,-5-5 0,-10-1 0,-2-6 0</inkml:trace>
  <inkml:trace contextRef="#ctx0" brushRef="#br0" timeOffset="113">3496 12997 7569,'0'-8'673,"0"0"-443,5 1 1,1 0-60,6 4 1,-5 1 11,1 2 0,0-3 178,3-1 0,2 0-78,2 4 0,-1 0 87,5 0 0,0-1-71,4-3 1,0 3-281,-1-3 0,-3 2-24,1 2 1,-5 0-126,4 0 0,-5 0-142,1 0 1,-2-3-1057,-2-1-133,1 0 1461,-1-1 0,-5-1 0,-1-6 0</inkml:trace>
  <inkml:trace contextRef="#ctx0" brushRef="#br0" timeOffset="114">3484 12722 7569,'6'-11'233,"0"0"95,5-1 0,1 1-72,-1-1 0,4 6 136,1 2 0,4-2-130,-1-2 0,3 3 49,0 1 0,2-1-88,3 2-85,-3-1 0,4 0-193,-5 0 1,4 0-300,-1 4 1,1 0-1709,-4 0 2062,-5 0 0,8 0 0,-2 0 0</inkml:trace>
  <inkml:trace contextRef="#ctx0" brushRef="#br0" timeOffset="115">4113 12722 7569,'0'-11'-747,"0"3"1084,0 1 56,0-1 74,0 2 192,0-4-97,0 8-367,0-3 0,0 14 86,0 3 1,0 11-99,0-1 1,3 5-81,1 0 0,0 2 27,-4 5 0,4-1-112,0-2 0,3 0-112,-3-4 1,4 3 87,-5-3 0,5 0-9,-4-4 1,5-6 77,-2-1-217,-2 1 1,4-4-49,-5 2-59,0-7 0,-3-3-431,3-5-437,-3 0 1022,4 0 0,-15-5 0,-2-2 0</inkml:trace>
  <inkml:trace contextRef="#ctx0" brushRef="#br0" timeOffset="116">4044 12745 7569,'5'-17'226,"2"-4"125,4 6 0,2 0-154,2 3 0,3 1-142,4 0 0,1 0 237,0 4 0,1-3-50,3 2 1,-3 3-59,3 1 1,-3-1-2,-1 1 1,-1 0-77,1 4 0,-5 6 21,-3 1 1,-2 3-134,-2 2 1,0-1 78,-4 1 1,2 3-173,-5 0 1,0 5-97,-4-1 1,-7 3 109,-4 1 0,-2 0-81,-6-1 0,0 1 43,-4 0 0,0 0-8,1 0 1,-1-4 59,0 0 0,0-5-14,0 1 0,5-2 70,3-2 1,4 1 13,3-1 1,-1-3 108,6-1 0,-1-3-86,4 4 1,0-5 147,0 5 1,5-4-49,2 3 1,5-3 54,3 4 1,3-4-21,5 3 1,3-3 73,1 4 0,3-6-191,-3 2 0,-3 1 62,-1-1 0,-6 0-396,5-4 0,-5 0 160,2 0 1,-4 0-538,4 0 1,-5 0 315,1 0 1,-2 0 353,-2 0 0,6 0 0,1 0 0</inkml:trace>
  <inkml:trace contextRef="#ctx0" brushRef="#br0" timeOffset="117">4729 12711 7859,'0'-23'655,"0"2"-546,0 2 0,4 2-109,0 6 102,0 4-108,-4 2 561,0 5 0,0 5-187,0 3 0,0 7 50,0 4 0,-4 3-171,0 1 0,-1 3-104,1 1 0,2 5 12,-6-2 1,6-1-12,-2 2 1,2-2-202,2 1 0,0 1 89,0-8 0,0 5-333,0-9 1,2 3 162,2-6 1,2-1-66,5-4 1,1 1 106,-1-1 1,4-3 63,1-1 1,3-4 12,-4 1 1,5-3 95,-1-1 0,-1 0-90,1 0 1,-5 0 5,1 0 0,-1 0-168,1 0 0,-2 0 76,2 0 0,-2 0-276,-2 0 0,-3 0-67,0 0 0,-2-1-254,2-3 1,1 1 220,-6-4 0,1 3 475,-4-4 0,5 1 0,2-5 0</inkml:trace>
  <inkml:trace contextRef="#ctx0" brushRef="#br0" timeOffset="118">4706 12882 7569,'0'-11'604,"0"0"-292,0 4 0,2 1-53,2 2 1,-2 3 19,6-3 1,-1 3 13,5 1 0,0 0-110,4 0 1,-2 0-40,5 0 0,0 0 62,4 0 0,-1 0-308,1 0 1,0 0-141,0 0 0,0 0-175,0 0 0,-4 0 47,0 0 1,-5-4-347,1 0 0,-2-4 716,-2 5 0,-5-11 0,-1 1 0</inkml:trace>
  <inkml:trace contextRef="#ctx0" brushRef="#br0" timeOffset="119">4706 12608 7569,'12'-11'0,"1"1"809,2 2-334,8-2-236,6 9 0,1-8 266,1 5 1,-2 0-153,1 4 0,3-1 14,-2-3 0,-2 3-69,2-3 1,-6 3-371,2 1 1,-7 0-59,-1 0 0,-5 0-64,1 0 0,-6 1 206,-1 3-12,-6-3 0,-2 9 0,-6-3 0</inkml:trace>
  <inkml:trace contextRef="#ctx0" brushRef="#br1" timeOffset="120">6557 12426 7498,'0'-7'404,"0"2"108,-5 0-122,3 4 149,-3-4-172,5 5 260,0 0-523,0 5 0,0 2 69,0 9 1,0 1-6,0 6 0,0 0-32,0 0 0,0 1-1,0 3 1,0-3-46,0 2 0,-1 2 57,-3-1 1,3 5-173,-3-2 0,-1 2 53,1-2 1,0 3-155,4-2 0,0 2-38,0 1 1,0-3-20,0-1 1,4-6 60,0-1 1,1-2-42,-1-5 1,-3-1 131,3-4 1,1 1-98,-1-1 183,5 1-152,-8-1-111,4-5-17,0-1-236,-4-5-1451,5 0 1912,-17-5 0,4-6 0,-10-7 0</inkml:trace>
  <inkml:trace contextRef="#ctx0" brushRef="#br1" timeOffset="121">6454 12517 7508,'0'-12'-183,"0"1"344,0 0 0,1 0 290,3 4 0,-1-3-201,4 2-141,1 3 0,-1-4 161,1 5 0,0-3-34,3 3 0,0-5-36,1 1 0,1 2-17,2-2 1,1 5-81,3-5 0,3 4 42,-3-3 1,1 4-63,-1-1 1,3 3 11,-3 1 1,2 1-144,2 3 0,-1 4-42,-3 7 0,2-1 82,-2 5 0,-1-4-80,1 4 0,-5-4 68,1 4 1,-2-1-100,-1 1 1,-6 3 30,-2-3 0,-3-1-26,-1 1 1,-1-2 49,-3 2 0,-4 2 30,-7-6 1,-3 0 57,-5-3 1,-4-1-66,-4 0 1,-3 0 59,-4-4 0,2 2-41,-2-5 1,-1 0-178,1-4 0,3 0 71,5 0 0,10 0-938,1 0 527,5 0 539,7 0 0,7 0 0,7 0 0</inkml:trace>
  <inkml:trace contextRef="#ctx0" brushRef="#br1" timeOffset="122">7482 12151 7569,'5'-6'554,"-4"1"-310,4 5 169,-5-5-65,0 4-167,0-4 3,-5 15 1,0-3 37,-3 9 0,-2-4-57,3 0 1,-3 3 9,-2 0 0,-1 5-34,-2-1 1,2 7-12,-2 1 0,-1 0-40,1 0 0,-1 2 67,5 6 1,-1-1-129,1 0 0,0 0 81,-1 1 1,1 0-184,-1 3 0,5-2-32,-1 2 0,2-3-4,-2 0 1,3-5 70,5 0 1,0-3 17,0 4 1,4-6-24,0 2 0,5-3 30,-2-1 1,0-1 85,0 1 0,1 0-78,3 0 0,4-4 183,1 0 0,0-1-16,-1 1 1,2 1-81,2-5 0,-1 4-13,-3-3 0,-2-1 6,2-4 1,-6 1 103,-2-1 1,1-1-59,3-2 0,-3 2 37,0-2 1,-2-2-64,2 2 0,2-5-1,-3 5 0,0-5 111,0 0-171,1 4 0,3-6 7,1 3 1,-6-2-213,-2 2-46,2-3 147,-5 4 1,6-5-1482,-3 0 685,-3 0-1279,4 0 2145,-5 0 0,-5-5 0,-1-1 0</inkml:trace>
  <inkml:trace contextRef="#ctx0" brushRef="#br1" timeOffset="123">7881 12505 7569,'-7'0'-280,"-1"0"201,6 0 0,-5 0 314,4 0 387,1 0-136,-8-5 140,9 4-144,-4-4-161,5 5-10,0 0-156,-5 5 1,2 3 66,-4 7 1,4 3-40,-1 5 1,-1 1-117,1 2 0,1 2 96,3 3 1,0 2-174,0-3 1,0-1 38,0 2 0,0-2-7,0 1 1,1-2-52,3-5 1,-2-1-103,6-3 0,-4 1-12,3-5 0,-3 1 99,4-5 1,-5-1 18,5-2-8,-5 2 1,3-8 66,-2 6-19,-3-5 11,4 2 110,-5-5 389,0 0-476,0-5 1,0 2-43,0-5 52,0 6 0,5-7-130,3 5 0,2-3 63,1 3 1,6-1-8,2 1 0,2 3 21,2-3 0,4-1-8,0 1 1,3-1 45,-3 1 0,4 3-38,0-3 1,-2-1 5,2 1 1,-7-1 0,-2 1 1,0 3-152,-7-3 0,0 2-294,-3-2 25,-6 3 1,3-6 94,-5 3 1,-2 3-63,-5-3 0,-4-1-577,-4 1 0,-4-1 951,-1 2 0,-9-4 0,1-4 0</inkml:trace>
  <inkml:trace contextRef="#ctx0" brushRef="#br1" timeOffset="124">7824 12780 7569,'2'-11'374,"1"4"-139,-1-3 1,12 7 60,-3-4 1,8 3-77,0-4 1,0 4 170,4-3 0,-3 3-79,7-4 1,-3 4-43,-1-3 0,0 4-122,0-1 0,-4-1-143,0 2 0,-4-2-478,4 1 0,-5 2 351,1-1 1,-6 0-1495,-1-1 1185,-1 3 0,0-5 431,-4 2 0,-1-2 0,-2-6 0</inkml:trace>
  <inkml:trace contextRef="#ctx0" brushRef="#br1" timeOffset="125">7824 12460 7569,'7'-5'0,"3"-2"515,-2-4-253,7 0 1,2 3 8,6 0 1,0 5 29,0-5 0,0 2-98,0-2 0,-4-1 11,0 5 1,0-3-76,4 3-1,-1-5 0,0 6-409,-3-4 0,1 4 250,-4-1 0,3 3-1587,-4 1 1608,0 0 0,2 5 0,0 2 0</inkml:trace>
  <inkml:trace contextRef="#ctx0" brushRef="#br1" timeOffset="126">8498 12597 7569,'-6'-5'0,"1"2"-220,5-4-156,0 4 772,0-2 493,0 5-268,5 0-284,1 0 0,6 5-91,-1 3 1,0 2-48,1 1 0,-1 2-16,1 2 1,-5-1-76,1 5 0,1-1-5,6 1 0,-2 1-78,2-4 0,2 4-27,-2-1 1,5-3 55,-1 0 1,1 0-232,-1-1 1,2-1 89,-6-6 1,0 2-118,-3-2 0,-1-2 89,0 2 1,1-6-165,-1 2 0,-4-2-560,-4 2-323,4-2-232,-6 3 1394,4-5 0,-10 0 0,-3 0 0,-2-5 0,-1-2 0</inkml:trace>
  <inkml:trace contextRef="#ctx0" brushRef="#br1" timeOffset="127">8818 12574 7569,'0'-11'-113,"0"-1"23,0 1 1,0-1 435,0 1 44,0 5 295,0 0-453,0 6 1,-4 2-152,0 2 1,-4 7 78,0 8 0,-4 4-12,-3 4 1,1 3-155,-5 8 0,1-2 64,-1 2 0,-2 1-292,2-1 0,2-4 168,2-3 1,2-6-135,2 2 0,0-7 88,-1-1 1,6-9-654,2 2 355,3-3 1,1-2-560,0 1 969,0-6 0,0 3 0,0-5 0</inkml:trace>
  <inkml:trace contextRef="#ctx0" brushRef="#br1" timeOffset="128">9138 12585 7569,'0'-11'45,"-4"3"45,0 1 0,0 3 318,4-4-201,0 6 1,-1-5 438,-3 4-202,3 1-212,-4-3 1,5 7-39,0 1 1,0 9 126,0 7 0,0 4-86,0 3 0,1 0-112,3 4 1,-3 2-2,3 6 1,-1-2-80,0 2 1,0 0-31,5-4 1,-5 7 72,5-7 0,-4 1-335,3-4 0,1 0 143,3-4 0,1 0-108,-1-4 1,-1-2 95,-2-2 1,2 2 76,-2-6 0,-3 0 49,-1-4 0,1 1 5,-1-1 1,-1-3-106,-3-1 65,0-4 1,0 3-1040,0-2 777,0-3 0,-1 5-500,-3-6 1,2 0-11,-6 0 799,1-6 0,-5 0 0,1-5 0</inkml:trace>
  <inkml:trace contextRef="#ctx0" brushRef="#br1" timeOffset="129">9024 12631 7569,'0'-11'0,"1"1"70,3 2 0,3-1 54,9 5 1,-4-1 160,3 1-129,3 3 1,-4-5 106,5 2 1,1 3-81,7-3 0,-1 3-14,4 1 0,-5-4-10,2 0 0,-4 0-105,-4 4 0,1 5-12,-5 3 1,1-2-143,-5 2 108,0-1 1,0 5-116,-4-1 1,-2 2 10,-5 2 1,-6-2-68,-5 2 0,-6 2-30,-6-2 1,-1 1 110,-3 0 1,-2-4-88,-5 3 0,5-3-8,2-4 0,4 0-56,4-4 1,3 0-254,4-4-133,6 0 619,1 0 0,5 0 0</inkml:trace>
  <inkml:trace contextRef="#ctx0" brushRef="#br1" timeOffset="130">9663 12597 7569,'0'-12'566,"0"1"-177,0 5 63,0-4 437,-5 8-395,-1-3-281,-6 5 0,1 5-70,-1 3 1,1 3 20,0 5 1,3-3-156,0 7 0,2-1 128,-2 3 1,3 1-145,5 0 0,0-4 11,0 0 1,2 0-133,1 4 0,4-5 18,4-3 1,2 0-73,2-3 0,3 2 134,5-7 0,3-2 44,1-1 0,1-3 26,-1-1 1,-3-3-45,2-1 1,-2-5 164,-1 1 1,-4-3-88,0-4 1,-5 1 76,2-5 0,-5 3-98,-3-3 1,-3 0-33,-5-4 0,-2 3-91,-1-3 0,-9 4-200,-7-4 1,-4-2 17,-3 6 1,-4 0 61,-4 8 1,0 0-373,0 4 0,4 2 193,4 5 0,7 1-590,4 3 977,7 2 0,-2 6 0,3-1 0</inkml:trace>
  <inkml:trace contextRef="#ctx0" brushRef="#br1" timeOffset="131">10063 12563 7569,'-6'0'539,"0"-5"743,6 3-607,-5 2-431,4 7 0,-4 4 43,5 0 0,0 5-36,0-1 1,4 5-161,0-1 0,5 3 73,-2 1 0,-2-2-186,-1-2 0,1 3 68,-1-3 0,1-1-54,-1 1 1,-3-5-65,3 1 1,-3-6-263,-1-2 126,0-4-73,0 2 583,0-5 0,0-5-221,0-3 0,4-3-48,0-4 1,0 2-17,-4-2 0,3-3-20,1-1 1,4 1 21,-4-1 0,4 0-26,0-4 0,2 0-71,2 1 1,3 0 41,0 3 0,2-1-12,-2 4 1,-2 2 40,2 7 0,1-2-8,-1 5 1,1 0 5,-5 4 1,1 5-37,-1 3 0,0 2 41,1 2 0,-5 4 6,1 3 1,-5 4 44,0 4 0,2-2-49,-1 5 0,0-4-278,-4 0 1,1-1 88,3-3 1,-3 0-190,3-3 0,-2-2 59,-2-6 0,1 0-457,3 1 778,-3-1 0,4 1 0,-5-1 0</inkml:trace>
  <inkml:trace contextRef="#ctx0" brushRef="#br1" timeOffset="132">10611 12654 7057,'-6'-5'1628,"1"4"-1165,5-4 269,0 5 1,3 1-642,1 3 1,5-3 103,-1 3 0,6-3-84,1-1 0,0 4 71,-3 0 0,4-1-141,3-3 1,-1-1-36,1-3 0,0 3-34,4-3 1,-2-2 64,-2-2 0,2-2-149,-6-1 0,4-1-28,-4 1 1,-3-2 125,-5-2 0,-3 2-79,4-2 0,-6 1 96,2-1 0,-7 2-52,0-2 1,-10 2 35,2 2 0,-5 1-13,1 2 1,1 2 18,-5 2 0,0 3 3,-4-3 1,0 4 12,1 4 1,0 6-18,3 5 1,-5 5-151,5-1 0,-4 4 87,8 4 1,-3-2-64,7 6 0,-2-6 10,9 2 0,0 1-62,4-2 1,2 1 117,1-4 1,4-5 4,4-3 0,1 0 114,-1-4 0,5 3-79,3-6 1,-1-3 146,1-1 1,0-3-39,4-1 0,-3 0 8,3 0 1,-4-1-9,4-3 0,0 1-23,-4-4 0,-1-1 90,1-3 0,-5-1-63,1 1 1,-2 0 99,-2-1 0,1-3-73,-1 0 0,-3-2 13,-1 2 1,-4 1-31,1-5 1,-3 5 152,-1-1-150,0 2 0,0 2 116,0-1-135,0 6-28,0 1-152,5 5 0,-4 1 45,3 3 0,1 2 5,-1 6 1,1 3 38,-1 0 0,-2 2-26,6-2 0,-6-2 20,2 2 1,1-3 4,-1 0 1,4-1 5,-4 1 0,1-5 6,-2 1 1,-1-4 18,1 3 4,-1-4-12,-2 2 187,0-5 0,0-5-3,0-3 1,0-2-92,0-1 1,0-1-10,0 1 0,0-1 13,0 1 0,1-4-79,3 0 1,2-6 59,6 2 1,-1-2-182,0-2 1,6 1 28,2 3 1,3-1-103,0 5 0,1 1 19,0 6 1,-4 3 82,0 5 1,-5 1 40,1 3 1,2 2-6,-2 6 0,-4 1 30,-3 2 1,-2-1-35,2 5 0,-2 0 129,-2 4 0,-3 0-96,3-1 1,-2 1-161,-2 0 0,3-5-192,1-3 43,0 3 1,-4-5-377,0 2 56,0-3 1,4-4-574,0 0 1201,-1-6 0,2 8 0,2-3 0</inkml:trace>
  <inkml:trace contextRef="#ctx0" brushRef="#br1" timeOffset="133">11730 12083 7569,'-5'-17'-93,"3"5"-47,-6-4 1,6 8 1200,-2 0-682,2 5 1,-1-3-21,-1 2 0,0 6-138,4 1 1,0 6 120,0 14 1,0 4-10,0 11 1,0 2-56,0 6 1,4 0-156,0-1 0,5 1 83,-2 0 1,0-4-262,0 0 0,-3-7 95,4-1 1,-5 1-232,5-5 0,-4-6 112,3-1 0,-3-4-125,4 0 0,-4 1-76,3-4 111,1-1 1,2-4-717,-2 1 605,-3-6 0,-4-1-1265,3-5 1083,-3 0 1,3 0 461,-8 0 0,-2-5 0,-6-1 0</inkml:trace>
  <inkml:trace contextRef="#ctx0" brushRef="#br1" timeOffset="134">11525 12551 7569,'11'0'52,"1"-5"1,0 4-8,4-3 0,5 3 109,6 1 1,3 0 260,-3 0 1,7 0-88,-3 0 0,4-4-179,-4 0 0,-2 0 10,1 4 1,-4 0-179,0 0 0,-2-3-2,-1-1 1,-1-1-130,-3 1 0,1 3 19,-5-3 1,-3-1 75,-5 1 1,-3-1 8,4 1 6,-6 3 354,3-4-201,-5 0 54,0 3 0,0-2 52,0 8 0,0 3 61,0 4 1,2 2-87,1 2 0,-1 3-22,2 5 0,-3-1-92,-1 1 0,0 4 62,0 0 0,0-2-162,0-6 0,0 1 35,0-4 1,4 3-98,-1-4 0,1-4-104,-4-3-94,5-1 43,-3 0 0,4-2-921,-2-5 146,-3 0 0,4-1 1012,-5-3 0,0-3 0,0-4 0</inkml:trace>
  <inkml:trace contextRef="#ctx0" brushRef="#br1" timeOffset="135">12004 12209 7569,'2'-11'-113,"2"4"1,2 2-108,5 5 1,2 0-122,2 0 1,-2 5 340,2 2 0,-2 4 0,-2 0 0</inkml:trace>
  <inkml:trace contextRef="#ctx0" brushRef="#br1" timeOffset="136">12518 12528 7569,'5'-11'866,"-3"5"-208,3-5-373,-5 5 1,0-5-68,0-1 0,-5 5-42,-3-1 0,-2 2-80,-1-2 0,-2-1 51,-2 5 0,-3 1-136,-5 3 1,1 1 119,3 3 0,-2 3-133,2 8 1,-3-1 30,-1 5 1,4 0-99,0 4 1,7 0-41,0 0 1,2 0 104,6 0 0,0 0-147,4-1 1,3-3 36,5 0 0,-1-5-108,8 2 0,2-4 39,-2 0 1,5-6 160,-1-2 1,2-3 25,-2-1 0,2-1 132,-2-3 1,-2 2-73,-2-6 1,2 0 94,-2-3 0,-4-1 3,-3 1 1,-2 0-89,2-1 1,-2 1 84,-2-1 1,-3 1 150,3 0-352,-3-1 125,-1 1-157,0 4 48,0 2 1,0 7-131,0 1 1,-1 4 79,-3 4 1,3 4 54,-3 1 1,3 4 65,1-1 1,0-1-69,0 1 0,1-4-107,3 4 1,2-5 20,6 1 1,-1 2-137,1-2 0,-1-1 98,0-7 0,5 2-104,-1-5 1,0 0-40,-3-4 0,-1 0 90,0 0 1,1 0-848,-1 0 1047,1-5 0,-1-1 0,1-6 0</inkml:trace>
  <inkml:trace contextRef="#ctx0" brushRef="#br1" timeOffset="137">12850 12117 7569,'0'-11'537,"0"-1"4,0 1-231,0 5 0,-2 0 352,-2 6-26,3 0-374,-9 0 1,8 11 15,-6 4 1,5 6 43,0 6 1,1 6-152,2 5 0,0 5 24,0-1 0,0 1-64,0-1 0,0 1 64,0-5 0,4-1-187,0-6 0,1 2-86,-1-3 0,-2-2-107,6-1 1,-4 1-137,3-2 1,0 0 176,0-7 1,2 1-34,-5-5 1,4 4 33,-5-4 0,1-3-185,-4-5 166,0 1 0,0 0-356,0-1-200,0-4-502,0 2 1220,0-5 0,-5 0 0,-1 0 0</inkml:trace>
  <inkml:trace contextRef="#ctx0" brushRef="#br1" timeOffset="138">13318 11969 7569,'0'-12'647,"1"6"-210,3 2-1,-3 3-188,4 1 0,-5 1 107,0 3 0,0 2-90,0 6 0,-5 0 33,-2 4 0,-4 1 51,0 6-212,0 5 1,-5 0 10,1 3 0,0 2 47,3-3 0,0 2-104,-3-2 1,2 3 91,-2-2 1,3 0-177,5 0 0,-4 1-57,4-6 1,2 6-47,1-2 1,3 0 40,1 0 0,0-5-51,0 2 1,6 2 51,5 2 1,6-2 67,6 1 0,-2-4 84,-2 0 0,3-2-59,-3-1 1,3-4 184,0 0 1,-4-3-63,-3 3 0,2-5-99,-2 1 1,0-6-128,-3-2 1,-2 1-203,-2 3 1,0-3-1265,-4 0 738,0-6-1540,1 3 1290,-4-5 1042,4 0 0,-5 0 0,0 0 0</inkml:trace>
  <inkml:trace contextRef="#ctx0" brushRef="#br1" timeOffset="139">13489 12266 7569,'6'-23'88,"0"1"44,-6 3 1,3 3 22,1 4 0,1 6 698,-1 2 99,-3 3-242,4 1-519,-5 0-37,0 5 0,0 1 13,0 6 0,0 3-39,0 0 1,0 4-1,0-4 1,0 4-4,0-3 0,0 3-179,0-4 1,0 0-65,0-3 0,0-1 77,0 0 1,2 0-135,1-4 150,-1 3-37,3-8 192,-5 3 513,0-5-523,5 0 70,1 0-67,6 0 0,-1 0 42,1 0 1,-1 0 29,0 0 1,1 1 11,-1 3 1,2-2-186,2 6 1,-1-2-250,5 2 0,-4 2-278,4-2 1,-5 2 295,2 1 0,0 2 151,-1 2 1,-1-2-53,-6 2 1,1 2 88,-5-2 1,3 4-166,-3-4 1,0 2 29,-4-2 1,-2-3-53,-1 4 1,-2-4 107,-3 0 0,-6-1-4,3 1 1,-3-5 152,2 1 0,-3-2-103,0 2 0,-4 1 27,4-5 0,-5-1-119,5-3 1,0 0-135,4 0 0,-1 0 51,1 0 1,-1-1-169,1-3 1,0 2-1,-1-6 1,2 0 396,2-3 0,-7-5 0,2-2 0</inkml:trace>
  <inkml:trace contextRef="#ctx0" brushRef="#br1" timeOffset="140">13443 12220 7569,'2'-18'168,"2"3"1,-3 6 392,3 1-334,2 6 0,-1-4 104,3 2 0,2 3-50,-3-3 0,4 2 36,0 2 0,5 0-124,4 0 1,1 0-100,2 0 0,4 0-1,-1 0 1,5-3-167,-5-1 0,5 0-290,-5 4 1,1-4 247,-4 0 1,-4-3-301,0 3 0,-5-4 37,1 5 378,-7-6 0,2 2 0,-4-4 0</inkml:trace>
  <inkml:trace contextRef="#ctx0" brushRef="#br1" timeOffset="141">13889 11946 7569,'1'-12'130,"3"1"1,-3 3 288,3 1 0,-1 4 175,0-1 149,-1 3-209,3 1 55,-5 0-278,5 0-151,-4 0 1,9 5 70,-2 3 0,2 2 0,1 1 1,5 2 134,-1 2 1,5 3-130,-1 5 0,-1 1-66,1 3 1,-4-2 34,4 6 1,-5-5-135,1 5 1,2 0 26,-2 7 1,0-2-33,-3 2 0,-1-1-294,1 1 0,-5-1 130,1 5 1,-6-6-292,2 2 1,-3-6 166,-1-1 0,-1-2-188,-3 1 0,2 2 126,-6-5 1,-1 3 82,-6-3 1,2-1 79,-2-3 0,-3 0 7,-1 0 0,2-5-85,-2-3 0,5-2 7,-2-2 1,4 0-902,0 1 383,1-6-415,5 4 1124,1-8 0,5 3 0,0-5 0</inkml:trace>
  <inkml:trace contextRef="#ctx0" brushRef="#br1" timeOffset="142">14574 12254 7569,'-11'-5'-750,"-1"4"786,1-9 580,-1 8-117,6-3-300,1 5 490,5 0 0,5 2-491,3 1 1,2 0 92,1 5 0,6-2-78,2 2 0,2 2-46,2-3 1,4 0 38,0 0 1,-1 1-92,-3 3 0,1-1-4,3-2 1,-3 2-100,3-2 1,-7-2-119,-1 2 0,-1-4 70,1 3 0,-3-3-24,-4 4 62,-1-6-98,0 3 9,-4 0 73,-2-3 1,-6 3 28,-3-5 1,-6 5 0,-6 2 1,-4 0-53,1 0 1,-8-3 45,-3 4 1,-3-1-136,-1 5 0,2-1 70,-2 1 0,3-2-94,-3-3 0,5 4-2,6-4 1,1 0-60,3 0 1,3-4 45,4 0 0,5 3-360,-1-3-756,6 1 649,-3-4 631,10 0 0,1 0 0,5 0 0</inkml:trace>
  <inkml:trace contextRef="#ctx0" brushRef="#br1" timeOffset="143">15179 12026 7569,'-10'-12'-459,"8"1"-573,-6 0 1032,6-1 0,7 6 276,1 1-41,0 5 1,1 0 88,-3 0 1,-3 1 108,3 3 1,-3 7-52,-1 8 0,1 4-137,3 4 1,-3 2-90,3 5 1,-3 4-7,-1 0 1,0 0-57,0-3 1,0-1-15,0 0 0,0 0-172,0 1 0,0-2-347,0-3 1,2 2 232,1-5 0,0-1-157,4-3 0,-3-1 146,4-3 1,0 1 81,3-5 1,-3 0 34,-1-3 0,1-5 79,3 1 0,-2-4-83,3 3 1,-6-4 118,9 1 1,-5-3-303,5-1 1,2 0 97,-2 0 1,2 0 11,-2 0 1,-2-4 176,2 0 0,-2-4 0,-2 0 0,-1-2 0,-2-2 0,-3 1 0,-5 0 0,0-6 0,0-1 0</inkml:trace>
  <inkml:trace contextRef="#ctx0" brushRef="#br1" timeOffset="144">15042 12483 7569,'7'-5'-1491,"3"2"1491,-3-5 0,5 6 0,3-2 0,-1 2 93,5-2 1,0 1 262,4-4 0,1 3 146,3-4-308,2 6 0,5-5-220,0 3 1,-1 2 31,-2-6 1,-1 6-593,-7-2 1,1 1 585,-8 0 0,-1-4 0,-4-4 0</inkml:trace>
  <inkml:trace contextRef="#ctx0" brushRef="#br1" timeOffset="145">15522 11820 7569,'0'-11'-263,"0"-1"1012,0 1-7,0 0-461,0 4 1,0 1 246,0 2-49,0 3 157,0-4-179,0 0-282,0 3 113,0-3 10,0 15 1,5-2-53,3 7 0,1-2-61,-2-2 0,7 5 17,-2-1 0,3 4 22,0-4 1,-1 5 35,5-1 0,0 4-77,4 4 1,0-3 51,0 3 0,-1-2-52,1 2 1,3-2-89,-3 6 1,2-5 81,-6 5 1,1-1-172,-1 4 1,2 2-66,-6 2 1,0-2-59,-4 2 1,1-2-34,-1 2 1,-4-2 77,-4 2 1,-1-6-178,-2-2 0,0-3 62,0 3 0,0-4-3,0 0 0,-5-2 82,-3-1 0,-2 0-2,-2 0 1,1-4 58,0 0 0,-1-5 1,1 1 1,-1-2 27,1-2 0,0 1-36,-1-1 0,2 1-56,2-1 1,-2 0 53,3 1 1,0-2-262,0-2 69,-1 2 124,-3-4 0,3 4-74,0-2-42,6-3-4,-3-5-1092,5 0 1,5-5 1339,2-3 0,4-7 0,0-3 0</inkml:trace>
  <inkml:trace contextRef="#ctx0" brushRef="#br1" timeOffset="146">17406 12129 7569,'0'-12'229,"0"1"63,0-1 171,6 6 456,-5-4-509,4 9 1,-5-6 164,0 3 44,0 3-371,0-4 1,0 6-172,0 3 0,0 2 66,0 6 0,-4 4 59,0 3 0,0 0-87,4 4 0,-1-2-114,-3 5 0,3-2-91,-3-1 1,3 0 62,1 0 1,0 0-25,0 0 0,0-4 72,0 0 1,0-5-184,0 1 1,0-2 19,0-2 1,0 0-108,0 1 266,0-6 2,0-1 998,0-5-990,0-5 1,0 3-20,0-6 0,0 4-1,0-3 1,5 3-15,3-4 0,-1 4-122,5-3 1,-3 4-14,6-1 1,3-1 123,1 2 0,2-1-15,2 4 0,0 0-6,0 0 0,3 0 65,1 0 0,-2 4 8,-5-1 0,1 6 9,-2-1 1,-2-2-30,-2 2 1,-2-1 12,-2 5 1,-1 0-109,-2 4 0,1-4 87,-6 4 0,1 0-125,-4-1 0,-4 4 66,1-3 1,-10 3-43,2-4 0,-9 1 24,1 0 1,-2-4-100,-2 4 0,0-8-1,0 0 0,0-2 90,1 2 0,-1 1-151,0-5 1,0-1 92,0-3 0,4 0-308,0 0 0,5-1 124,-1-3 0,2 2-138,2-6 1,3 4 460,1-3 0,-1-1 0,-3-3 0</inkml:trace>
  <inkml:trace contextRef="#ctx0" brushRef="#br1" timeOffset="147">17395 12071 7569,'0'-11'48,"0"3"276,0 1-75,0 4 1,0-3 492,0 2-243,0 3-217,5-4 1,1 1 200,6 0-346,-1 0 1,2 4 44,2 0 1,4-3 10,8-1 1,-2 0-11,6 4 1,-1-4-1,4 0 1,2-5-73,2 2 0,-5 1 41,5-2 0,-6 2-192,2-2 0,-1-2-82,-6 2 1,-2 3-109,-6 1 0,-2-1 50,-6 1 0,-3 1-348,-1 3-2210,-4 0 2738,-13 0 0,-4 5 0,-14 1 0</inkml:trace>
  <inkml:trace contextRef="#ctx0" brushRef="#br1" timeOffset="148">18423 12037 7685,'0'-6'1841,"0"1"-1150,0 5 1,-5 5-504,-3 3 1,-2 7 22,-1 4 0,-1 2-121,1 2 0,-6 4 62,-2-1 1,2 5-34,-2-4 0,3 4 35,-3 0 0,4-2-280,-4 1 1,1 0-6,-1 0 0,1-2-123,3-5 1,4 0 73,-1-1 1,1 0 61,3-3 0,2 1 95,-2-4 1,6 0-15,-2-1 0,1-6 160,0 3-162,1-3 75,-3 2-217,5-5-398,0-1-1175,0-5 0,0-5 1754,0-2 0,0-9 0,0-1 0</inkml:trace>
  <inkml:trace contextRef="#ctx0" brushRef="#br1" timeOffset="149">18183 11969 7569,'-6'-12'0,"1"1"251,5-1-71,0 6 247,0-4 376,0 9-323,0-4 191,0 5-627,0 5 1,0 1-220,0 5 1,0 1 179,0-1 1,0 1-589,0-1 1,4 1 315,-1-1 1,6-1 266,-1-2 0,7 7 0,3-2 0</inkml:trace>
  <inkml:trace contextRef="#ctx0" brushRef="#br1" timeOffset="150">18332 12631 7886,'6'5'1154,"-1"-4"-621,-5 10 0,0-9 433,0 6 165,0-6-331,0 3 52,0 0-331,0-3-338,0 3 1,1-5-180,3 0 190,-3 0-1463,4 0 1153,-5 0 0,6-5 0,0-2 0</inkml:trace>
  <inkml:trace contextRef="#ctx0" brushRef="#br1" timeOffset="151">16584 12323 8365,'7'0'1289,"-1"-4"-658,-2 0-403,-3 0 1,5 4-29,-2 0 0,-1-1-91,4-3 1,-3 3 73,4-3 1,-1 3-149,5 1 0,4 0 107,3 0 0,4-1-130,4-3 1,-1 3 59,9-3 1,-4-1-96,7 1 1,-1-1 7,1 1 0,-3 3-37,-1-3 0,-2 1-51,-10 0 1,3 1 39,-10-2 0,-4 3-832,-3 1 352,-6 0-825,3 0 935,-15 0 1,1 1-712,-10 3 1144,0-2 0,-4 13 0,1-3 0</inkml:trace>
  <inkml:trace contextRef="#ctx0" brushRef="#br1" timeOffset="152">16653 12574 8479,'6'0'1539,"4"0"-1113,-3 0 1,4-4-74,0 0 1,1 1-171,-1 3 1,6-4 56,2 0 0,2-1-34,2 1 1,0 3-68,0-3 0,1-1-22,3 1 0,-2 0-76,5 4 1,-4-3-49,1-1 0,-8 0-403,-4 4-1228,-3 0 1240,0 0 0,-11 1 398,-5 3 0,-15 2 0,-5 6 0</inkml:trace>
  <inkml:trace contextRef="#ctx0" brushRef="#br1" timeOffset="153">2171 14287 7235,'-6'0'-64,"1"0"506,5 0-122,-5 0 207,3 0-80,-3 0 258,5 0-531,0 5 0,-1-4-47,-3 3 213,3-2-242,-4 3 88,5 1-211,5 5 1,-3 1-17,6-1 0,-2-3-32,2-1 0,2-3 89,-2 4 0,6-4-83,1 3 1,1-4 60,0 1 1,1-3 24,6-1 1,0 0-19,0 0 0,4-1 9,-1-3 1,1-1-33,-4-3 1,0-2-10,-1 2 0,0-2-5,-3-1 0,-1-1 7,-3 1 1,-2 0-9,2-1 0,-6 1-6,-2-1 1,0 1 21,0-1 0,-2 5-119,-5-1 0,0 1 65,0-5 0,0 1 94,0-1 0,0 1-63,0 0 32,-5-1 0,-1 1-25,-5-1 0,-2 5-3,-2-1 1,1 5 17,-5 0 0,0 1-2,-4 2 1,-1 2 7,-3 1 1,-2 4-12,-5 4 0,3 4 58,1 1 1,3 4-9,-3-1 0,7 0 14,-4 4 0,9-2-30,-4 10 0,6-4 6,1 3 1,6-3-112,2 3 1,4-4 61,-1 0 1,3-2-40,1-1 1,5 0 54,3 0 1,2-5-22,1-3 0,2-2 39,2-2 1,3 0 2,5 1 1,5-5 5,2 1 0,-1-5 89,2 0 0,-6 2 58,2-1 1,1 0-37,-2-4 0,1-1-2,-4-3 1,-4 1-64,0-4 0,-5 3-43,1-4 1,-2 5-155,-2-5-387,-4 5 236,-2-2 1,-5 4-555,0-3 849,0 3 0,0-4 0,0 5 0</inkml:trace>
  <inkml:trace contextRef="#ctx0" brushRef="#br1" timeOffset="154">2948 14013 8510,'7'0'342,"1"0"1,0 0-139,3 0 1,0 0 64,1 0 0,0 0-63,4 0 1,-4-1-40,4-3 0,-2 3 16,1-3 1,-2-1-89,2 1 1,1 0-18,-1 4 1,1-4-88,-5 1-7,1-1-337,-1 4-70,-5 0 151,-1 0-465,-5 0 1,-5 0 51,-2 0 685,2 0 0,-6 0 0,5 0 0</inkml:trace>
  <inkml:trace contextRef="#ctx0" brushRef="#br1" timeOffset="155">3576 13762 7569,'-7'-7'-87,"1"-1"362,2 4 78,3 0 136,-9-1-245,9 4 1,-6-4 245,3 5-46,3 0-343,-4 0 0,4 0 94,-3 0 0,3 5-146,-3 2 0,3 3 101,1 2 1,0-1-72,0 1 0,0 3-88,0 0 0,0 0-107,0-3 1,0-1 57,0 1 1,0-1-165,0 0 122,0 1 0,0-5 50,0 1 52,0-5-14,0 2 391,0-5-320,5 0 6,1 0 1,6 0-27,-1 0 0,2 0 4,2 0 1,-2 0-4,2 0 1,1 0-85,0 0 1,4 1 46,-1 3 0,-1-2-6,1 6 0,-4-4-135,4 3 0,-5 0 37,1 0 1,-6 3-74,-1-2 1,-6 2 73,2 2 1,-4-1-87,-4 0 0,-2 2 12,-6 2 0,-4-2-43,-3 2 1,-7-2 124,0-2 1,-1 1-3,4-1 1,2-1 27,2-2 1,-3 1 15,3-5 0,3 0 40,0-4 0,4 0-104,0 0-80,1 0 0,1-2 82,2-2 1,3 2-300,5-6 0,0 1 411,0-5 0,0-4 0,0-2 0</inkml:trace>
  <inkml:trace contextRef="#ctx0" brushRef="#br1" timeOffset="156">3542 13705 7569,'0'-12'-12,"0"6"597,0-4-101,0 8 299,0-3-633,5 5 1,1 2 17,5 1 1,5-1-177,-1 2 0,4-3 121,-4-1 0,5 0-343,-1 0 0,3 0-70,1 0 0,0-4-244,0 0 1,-6 0-730,-1 4 1273,6-5 0,-3 4 0,9-4 0</inkml:trace>
  <inkml:trace contextRef="#ctx0" brushRef="#br1" timeOffset="157">3987 13648 7569,'6'-6'1126,"-1"5"-594,-5-9-339,0 9 0,0-3 7,0 8 0,0 2 11,0 6 0,0 4 13,0 3-80,0 3 0,0 6-44,0 2 1,0-1-95,0 2 1,0-1-157,0 4 0,0-3 104,0-1 1,0-4-252,0 0 0,0-3 115,0-4 1,0 2-4,0-6 1,2 0 55,1-4 0,0 0 46,5-4 1,-5 2 43,5-5 0,-4 0 146,3-4 1,-3 0 52,4 0-115,0 0-317,3 0 1,-1-2 106,-2-1 1,1 0-435,-6-5 0,1 5 599,-4-5 0,5 0 0,2-3 0</inkml:trace>
  <inkml:trace contextRef="#ctx0" brushRef="#br1" timeOffset="158">3884 13945 7569,'7'-6'239,"-2"0"1,-4 0-206,3 2 1,-2-1-35,6 1 0,-1 0 1248,5 4-778,4 0 0,1 0-247,2 0 0,2-4-296,-1 1 0,5-1 1,2 4 1,-1-1-205,-3-3 1,-1 2 275,-3-1 0,2 1 0,-3 2 0</inkml:trace>
  <inkml:trace contextRef="#ctx0" brushRef="#br1" timeOffset="159">4569 14196 8238,'7'0'121,"-1"0"110,-2 0 0,2 0 99,6 0 1,-1 0-138,1 0 1,4 0 12,3 0 1,0 0-119,4 0 1,-3 0 94,7 0 1,1 0-172,-2 0 1,1 0 0,-4 0 1,-1-1-9,-3-3 0,2 2-33,-2-1 0,-6 1-159,-2 2 0,-3-1-699,0-3 410,-3 3-182,-5-4 1,-2 5 13,-1 0 644,-4 0 0,-4 0 0,-1 0 0</inkml:trace>
  <inkml:trace contextRef="#ctx0" brushRef="#br1" timeOffset="160">4604 14356 7659,'11'1'517,"1"3"1,-1-3-46,0 3 1,1-3 107,-1-1-259,6 0 1,-1 0 5,3 0 0,3 0-116,-3 0 1,2 0-141,2 0 1,0-1 82,0-3 0,0 3-299,0-3 0,-6 3 176,-1 1 0,0-4-1669,-1 0 891,1 0 747,-5 4 0,0 0 0,1 0 0</inkml:trace>
  <inkml:trace contextRef="#ctx0" brushRef="#br1" timeOffset="161">5814 13910 7569,'-6'-5'465,"1"4"-242,0-4 1,-2 5-29,-4 0 0,3 4-53,1-1 0,-1 5 53,-3-4 0,-1 5-60,1-2 0,0 9-8,-1 3 1,1-2 5,-1 2 0,1 0-11,-1 4 1,-3 1-115,0 3 0,4-3-62,3 3 0,5-3 57,0-1 0,1 0-77,2-1 1,0-3 32,0 1 1,5-3-35,3 2 1,3 2 12,5-6 0,-2 0 44,5-3 0,-2-2 16,2-3 0,6 2-2,-6-5 0,5 4 86,-5-5 0,1 1-74,-1-4 0,3 0 82,-3 0 0,1-5-59,-1-2 1,1-2-23,-4 1 0,4-6 15,-1 3 0,1-7-2,-1 3 1,2-6-10,-6 2 1,0-4-7,-4-3 0,-3 2-49,0-3 0,-6-1 49,2 1 1,-4 1-177,-4 3 0,-2 0 49,-6 0 1,-3 0 28,0 1 0,-5 3-1,1 0 0,-3 6-129,-1 1 0,0 2 55,1 6 1,-1 1-159,0 3 1,5 1 4,3 3 1,2 2 318,2 6 0,-1 4 0,1 2 0</inkml:trace>
  <inkml:trace contextRef="#ctx0" brushRef="#br1" timeOffset="162">6214 14447 7577,'6'0'1239,"-1"0"671,-5 0-1713,0 5 124,6-4-299,-5 4-227,4-5 0,0 0-1711,3 0 1091,-3 0 825,5 0 0,-9 0 0,4 0 0</inkml:trace>
  <inkml:trace contextRef="#ctx0" brushRef="#br1" timeOffset="163">6797 13945 10164,'-18'0'326,"3"0"1,1 0-133,-2 0 1,2 5-74,-5 2 1,4 3 18,-4 2 0,0-1-4,-4 1 0,0 3-16,1 0 1,4 5-68,3-1 0,2-1-110,1 1 0,2 0 43,3 4 0,2 0-129,5 0 1,0 0-17,0-1 0,5 0-8,2-3 1,5 1 77,3-4 1,1 0 38,3-1 0,3-2 14,-3 2 0,3-3-20,0-5 0,1 2-44,0-5 1,4 0 59,-1-4 0,2 0 49,-1 0 1,-3 0-40,3 0 1,-3-5 33,-1-3 1,-4-6 26,0-1 1,-5-5 101,1 1 0,-2-3-1,-2-1 1,-5-1-75,-2-3 0,-2-1-113,-2-2 0,-9-6 65,-3 6 0,-8-6-237,-3 6 0,-1-2 75,-7 2 1,-3 2-382,-4 5 0,1 5-24,7 3 1,3 7-913,8 5 1469,-2 1 0,3 2 0,-5 0 0</inkml:trace>
  <inkml:trace contextRef="#ctx0" brushRef="#br1" timeOffset="164">7345 13842 7094,'0'-8'-145,"0"1"601,-5 4 1,2-6 189,-5 5-150,6 0 215,-3 4 428,5 0-772,-5 0-148,4 0 1,-6 2-94,3 2 1,3 3 10,-3 8 1,-1-1 25,1 5 1,-4-3-76,0 3 0,2-2-179,-2 2 0,5 2 84,0-6 1,0 1-187,-1 0 1,3-4 38,-3 4 23,3-4 0,1 0 53,0-1 0,0-3 25,0-1 33,0-4 1,0 3-6,0-2 65,0-3 0,2 4-49,6-5 33,0 0 0,8 0-19,-4 0 0,0 0-4,4 0 0,-4 0-9,3 0 0,2 0-3,-2 0 0,4 4-15,-4 0 0,6 1-5,-2-1 1,-1-2-98,1 6 0,-2 0 108,2 3 1,2-3-35,-6-1 1,-1 1 11,-7 3 0,2 1-106,-5-1 0,0 1 54,-4-1 1,-1 4-103,-3 0 1,-2 1 82,-6-5 0,-4 1-96,-3-1 0,-3 0 128,-1 1 0,0-2-40,1-2 1,-5 0 106,0-4 1,2 4-100,6-4 0,-2 0 94,6-4 1,-5 0-324,1 0-280,2-6 387,1 0 235,5-5 0,-1-6 0,1-1 0</inkml:trace>
  <inkml:trace contextRef="#ctx0" brushRef="#br1" timeOffset="165">7231 13842 7569,'6'-12'311,"8"5"147,-3-1 0,3 2-178,-2-2 0,3 2-97,0 2 1,5 3 89,-1-3 0,-1 3-37,1 1 1,4 0 9,4 0 1,6 0-112,1 0 0,0-4 22,4 0 1,-6 0-121,-2 4 0,0 0-202,0 0 1,-2 0-890,-5 0 0,-4 0 206,0 0 848,-10 0 0,11 0 0,-7 0 0</inkml:trace>
  <inkml:trace contextRef="#ctx0" brushRef="#br1" timeOffset="166">8955 13990 7569,'-6'0'138,"1"0"0,6 0 83,3 0 1,-2 0 203,6 0 0,-1 0 132,5 0-350,-1 0 1,2-4 20,2 1 1,3-1 10,5 4 1,1 0-75,3 0 1,4-1 17,11-3 1,-4 2-151,8-1 0,-3 1 65,3 2 0,5-3-300,2-1 1,-2 0 175,-2 4 1,-2 0-27,-1 0 0,-1-4 98,1 0 0,-5 1-78,-3 3 0,-3-4 7,0 0 0,-2-1 71,-3 1 1,2 3-125,-6-3 0,-3 3 68,-4 1 1,-5 0-168,1 0 385,-2 0-569,-7 0 199,5 0 61,-10 0 0,4-2 9,-5-1 37,0 1 0,0-4-46,0 2 0,-1 3-26,-3-3-15,3-2-88,-10-1 122,5-4 1,-5 3 44,-1 1 0,1 3-21,-1-4 1,1 6 107,0-2 0,-5-1-59,1 1 0,0 0 60,4 4 1,-1-1-43,1-3 1,3 3 204,0-3 0,5 3 206,-5 1 26,5-5-118,-2 4 176,5-5-11,0 6-377,5 0 0,2 2-27,4 2 1,6-2 25,2 6 0,2-4-10,2 3 1,1 1-50,3 3 0,-3 1-1,3-1 0,-3-3-81,-1-1 1,0 1 71,-1 3 0,-4-3-44,-3-1 1,2 0 51,-2 0 1,-1 0 15,-6-3-44,2-3 2,-9 9 1,-2-7 51,-11 4 1,-9-3 103,-10 4 0,-3-5-185,-4 5 0,1-2 70,-5 2 0,2 1-490,-2-5 0,3 3 201,4-3 1,7 4-2256,5-5 2501,11 1 0,12-4 0,6 0 0</inkml:trace>
  <inkml:trace contextRef="#ctx0" brushRef="#br1" timeOffset="167">11445 13511 7569,'-8'-2'0,"1"-2"-35,4 3 1,-3-5-160,2 2 860,3 3-270,-4-9 36,-1 8 92,5-3-157,-4 5 180,5 0 1,0 5-376,0 3 0,0 3-10,0 5 0,0 1 0,0 6 0,0 4-143,0 0 1,0 3 90,0-3 0,0 7-128,0-4 0,-1 10-69,-3-6 0,3 3-29,-3-3 0,3 0 60,1 1 0,0-5-75,0 0 0,0-4-18,0 0 1,0-1-128,0-3 0,1-4 11,3-3 215,-3 3-34,9-5 1,-7 3 111,4-4 33,-4-1-80,7-4 0,-5 3 76,3-3 1,1 0-47,-6 0 0,6 0 35,-1 0-35,2-2 1,1-5-2,1 0 1,-1 4-127,1 0 0,-1 0 94,1-4 2,-1 0-229,0 0 1,-3-4-493,0 0-295,-1 0 1036,5-1 0,-6-1 0,-1-6 0</inkml:trace>
  <inkml:trace contextRef="#ctx0" brushRef="#br1" timeOffset="168">11273 13956 7569,'0'-11'0,"2"0"242,2 4 0,-2-2 383,6 5 1,3 0-201,4 4 0,2 0-65,-2 0 1,-1 0-41,5 0-137,-5 0-23,8 0 1,-6 0-253,3 0 91,3 0-306,-5 0 1,3 0-303,-1 0 0,0 0 480,3 0 129,-4 0 0,4 0 0,-4 0 0</inkml:trace>
  <inkml:trace contextRef="#ctx0" brushRef="#br1" timeOffset="169">12027 13910 7569,'0'-6'466,"0"-4"1,0 7-284,0-4 0,0 3 15,0-4 1,0 4 98,0-3 0,2 3-162,1-4 0,-1 1 11,1-5 0,-1 1 1,-2-1 1,1 2-16,3 3 0,-2-6-63,6 5-45,0-9 92,3 9 0,0-6-75,1 3-77,-1 7 65,1-11 1,3 8 20,0-4 0,4 1-13,-4 2 0,2-1-98,-2 5 0,-2 1 70,2 3 1,-6 0-167,-2 0 72,1 5 0,2 5 59,-2 5 1,2 2-40,-2-2 1,2-1 12,1 5 1,1-4-2,-1 4 0,0-4-7,1 4 1,-1-5-7,1 1 0,-1-2-1,1-1 1,-1-5-69,0 1 0,1-6 257,-1 2 10,6-3-164,-5-1 0,6 0 261,-3 0-113,-2-5 0,4-1 0,-2-2-50,0 1 1,4-1-29,-4-3 1,1-1 17,-5 1 1,-3-1-179,-1 1 0,-4 0 106,1-1 0,-3 1-392,-1-1 0,-5 2 155,-3 3 0,-2 0-533,-1 3 1,-1 3 174,1-3 0,-2 8 611,-2 4 0,2 2 0,-3 1 0</inkml:trace>
  <inkml:trace contextRef="#ctx0" brushRef="#br1" timeOffset="170">12164 14116 7569,'-10'-1'69,"3"-3"1,-4-1 92,4-3 0,2-2 276,1 2 0,3 2-86,1-2 0,0 1 80,0-5 1,0 5 112,0-1-90,0 0-183,0-3-88,0 5-47,0-4 1,1 8-119,3-2 37,-3 3-46,9 1 0,-7-4-65,4 1 0,1-1 52,3 4 0,1 0-104,-1 0 1,2 1 10,2 3 0,-1-3-46,5 3 0,-1 2 10,1 2 1,2-3 113,-2-1 1,-1 1-71,1-1 1,-3 3 13,3-3 0,-5 1-93,1-1 104,-3-3 1,0 8-84,-1-5 119,-4 5 1,-1-4-23,-2 2-72,-3 4 78,4-5-32,-5 0-1,0 4 21,0-8 17,0 8 0,4-8-59,0 6 108,5-5 0,-3 2 117,5-5 0,1 0-59,-1 0 0,4 0 175,1 0 0,0-2-114,-1-1 1,-2 0-154,2-5 1,2 2 20,-2-2-200,0-2 1,-5 4-447,-2-5 0,-3 3 648,-5 0 0,0-4 0,0-6 0</inkml:trace>
  <inkml:trace contextRef="#ctx0" brushRef="#br1" timeOffset="171">13249 13602 7569,'2'-8'-108,"1"1"1,-1 3-425,1-4 563,4 1 0,-6-1 201,3 0 0,-3 5 536,-1-5-357,0 5 75,-5-2 210,-1 5-450,-11 0 0,1 0-27,-3 0 0,2 5-21,6 3 0,-1 2-23,1 2 1,-4 4-65,-1 3 1,1 4 94,4 4 1,-1-2-293,1 5 1,3 1 61,1 3 0,4 0-177,-1 1 0,3-2 13,1-3 1,6-2-82,6-5 1,6 0 106,8 0 0,0-7 75,4-4 0,-3-2 152,3-7 1,-3 1-88,3-4 1,-3 0 198,3 0 0,1-1-32,3-3 1,0-3-82,1-9 14,-6 4-59,-1-5 1,-3 1 21,-2-3 1,1-3 62,-9-1 0,-4-5-10,-8-2 0,-1-3-241,-2-1 1,-5-2 59,-3-2 0,-7 2-48,-4-2 0,-4 4-39,-4 4 1,-2 3-144,-5 8 1,-1 4 73,1 7 1,0 3-46,0 5 0,1 1-79,2 3 0,3 8-415,5 7 782,6 2 0,0 2 0,6 0 0</inkml:trace>
  <inkml:trace contextRef="#ctx0" brushRef="#br1" timeOffset="172">13809 14002 7569,'0'6'-753,"0"-1"2797,0-5-1800,5 0-193,-4 0-226,9 0 0,-7 0-959,5 0 714,-1 0 420,5 0 0,-6 0 0,-1 0 0</inkml:trace>
  <inkml:trace contextRef="#ctx0" brushRef="#br1" timeOffset="173">14414 13465 7569,'-1'-12'403,"-3"1"1,3 3-73,-3 1 36,3 4-34,-4-7 1,-2 9-73,-4-3 0,0 3-74,-1 1 1,1 0-41,-1 0 1,0 9 22,-4 2 1,2 4-52,-5 0 1,0 5-104,-4 6 0,1 0-113,-1 4 79,5-5 24,-4 8 0,6-5 17,-3 3-95,2 2 102,1-9 1,7 8-122,-2-6 1,7 2 74,0-1 0,3-3-116,1 3 1,1-3 75,3-1 0,6-4-118,5 0 0,0-5 49,-3 1 1,1-3 82,2 0 0,-1-6 32,5-2 1,-1-3 12,1-1 1,2 0 132,-2 0 0,3-1-122,1-3 0,-4-2 23,0-6 0,-5 1-28,1 0 0,-8-1 5,-3 1 1,1-4-160,-1-1 153,-5-4-3,-5 2 0,-7-1-337,-2 0 139,-3 5 22,-5-2 1,-1 8-21,-3 1 1,2 4 0,-6-1 1,6 3-188,-2 1 1,8 5-55,4 3 1,2-2-463,2 2 893,5-1 0,-4 5 0,3-1 0</inkml:trace>
  <inkml:trace contextRef="#ctx0" brushRef="#br1" timeOffset="174">14700 13613 7569,'-12'-3'281,"1"-1"50,-1 0-166,1 4 1,0 0 65,-1 0 1,1 0 448,-1 0-406,-4 5 1,1 3-92,-1 7 1,1-3-109,8 4 154,-4 1-135,5 1 0,-3 5-42,5 0 0,-3 1 109,3 3 0,0-2-88,4 6 0,0-6-75,0 2 0,0-3-133,0-1 0,1-6-120,3-1 1,6-1 121,6-4 0,5 3 19,2-6 1,4-3 65,3-1 1,7-3 35,-3-1 1,3-5 16,-3-3 0,-1 2 107,-2-2 1,0-3-56,-4-4 1,0-2 140,-4 2 1,-2 1 414,-2-5-296,3-5-170,-15 0 0,7-9 107,-10 2 0,-1-2-194,-7-1 1,-4-4-118,-7 0 0,-7 5-14,-4 6 1,-11 4-248,-1 4 1,-6 8-151,-6 7 1,-2 4 102,-5 4 0,10 7-898,5 8 1263,10 8 0,4-3 0,8 3 0,2-3 0,3-1 0,0 0 0</inkml:trace>
  <inkml:trace contextRef="#ctx0" brushRef="#br1" timeOffset="175">19565 11820 7569,'0'-7'-604,"0"-1"302,0 5 332,0-2 1,0 4 631,0-3-244,0 3 103,0-4 1915,0 5-2117,0 5-137,0-4 1,-1 9-2,-3-2 1,1-2-6,-4 2 1,3 0-86,-4 3 0,1 0-17,-5 1 39,-4 4 0,3-2 0,-3 4 29,-1-1-192,4 3 98,-3-2 1,5 1 27,-1 0 1,1 0-17,-1 4 0,5-1-104,-1 1 1,4 4 83,-3 0 0,3 1-134,-4-2 0,6 0-6,-2 4 1,3-3 44,1 3 0,0-3-109,0 3 154,0-4 0,0 5-96,0-4 0,3-2 73,1-6 0,4 3 21,-4-3 1,5-2-25,-2-2 1,3 1 141,2-1-48,-1 1 1,4-5 103,1 1 23,-1-1-165,1 0 1,-2 1 18,5-1-31,-5 1 0,3-2 0,-6-1 17,1-2 1,2-3-26,-3 4 1,3-6-14,-6 2 0,-2-1-258,2 0 67,-6-1-304,3 3-51,-5-5-198,0 0 1,5-5 0,2-2 0</inkml:trace>
  <inkml:trace contextRef="#ctx0" brushRef="#br1" timeOffset="176">19771 12117 7569,'6'0'55,"-1"0"1326,-5 0-1088,0 5 0,0 5-66,0 6 1,0 0 175,0-1-248,0 3 1,-1 5 0,-2 1-19,-1 3 0,1-3-21,3 2 0,0-1-90,0-3 1,1 4 67,3-3 0,-2 2-91,6-6 1,-4-2-312,3-2 168,-4 3 66,7-11 0,-8 8-45,6-7 1,-4 1-4,4-1 1,-6-2-288,2-2-248,-3-3-673,4 4 1330,-4-5 0,5 0 0</inkml:trace>
  <inkml:trace contextRef="#ctx0" brushRef="#br1" timeOffset="177">19771 12357 7569,'0'-11'1358,"0"4"-1004,5 2 1,-3 5-188,6 0 1,-1 0-1,5 0 1,1 0-17,2 0 0,1 1-20,3 3 1,3-2-105,-3 1 1,3-1 31,0-2 1,-3 0-246,0 0 1,-5 0-170,2 0 0,-8 0-305,0 0 1,-5-2 659,0-1 0,4 1 0,-1-3 0</inkml:trace>
  <inkml:trace contextRef="#ctx0" brushRef="#br1" timeOffset="178">19793 12060 7569,'6'-11'0,"-4"3"128,6 0 0,-1 5 281,5-5 1,-1 5-126,1 0 0,-1 1 53,0 2 1,2 0 196,2 0-350,3 0-103,5 0 0,0 0-67,0 0 0,-1 0 106,1 0 0,0 0-155,0 0 0,-4 0-138,0 0 0,-4 0-421,4 0 1,-5 0 593,1 0 0,-2 0 0,-1 0 0</inkml:trace>
  <inkml:trace contextRef="#ctx0" brushRef="#br1" timeOffset="179">20319 12014 9544,'0'12'590,"0"-1"0,-4 4-282,0 1 0,-3 4-58,3-1-67,-5 8-116,8-3 1,-8 9-50,5-3 1,-4-1 30,5 2 0,-5-4-140,4 3 0,-4-3 19,5 3 1,-1-8-129,4 0 1,-4-2 96,0-1 1,0-3-206,4-5-77,0 1-101,0-1-142,0 1-137,0-6-391,0-1 1156,0-5 0,0-5 0,0-1 0</inkml:trace>
  <inkml:trace contextRef="#ctx0" brushRef="#br1" timeOffset="180">20273 12106 7569,'0'-12'0,"0"1"660,0-1-265,0 1-41,0 0 0,0 3 566,0 0-238,5 6 80,-4-3-629,5 5 51,-1 5-24,-4 1 1,8 7-3,-5 2 25,4 3-98,-1 5 1,3 0-37,-2-1 1,2 5 36,-3 0 1,5 1-155,3-2 0,-2-2-29,2 3 1,-2 0-99,-2-4 1,4 2 67,0-6 1,1-3-48,-5 0 0,-1-4-104,-2 0 250,2-1 1,-4-1-123,6-2 0,-5 2-66,1-2 1,-4-3-180,3-1 1,-4-2-609,1 2-545,-3-3 1548,-1 4 0,-5-5 0,-1 0 0</inkml:trace>
  <inkml:trace contextRef="#ctx0" brushRef="#br1" timeOffset="181">20239 12403 7569,'0'-7'1292,"0"2"-417,5 5-379,1 0-258,6 0 0,0 0 201,4 0-255,1 0-82,6 0 1,0 0-48,0 0 0,1 0-105,3 0 0,-3 0-294,2 0 0,-1-4 344,-3 1 0,1-1 0,0 4 0</inkml:trace>
  <inkml:trace contextRef="#ctx0" brushRef="#br1" timeOffset="182">20650 12037 7569,'0'-11'81,"0"-1"238,0 1 312,0 0 414,0-1-279,0 6-481,0 1 0,0 6-73,0 3 1,0 3 62,0 9-158,0 1 20,0 6 1,0 5-35,0 3 1,0 2-98,0 1 1,4-4 1,0 1 0,1-5-168,-1 5 1,-3-6-277,3 2 218,-3-8 133,4 3 0,-4-9-138,3 7 139,-3-7-6,-1-1-69,0-2 156,0-4 219,0 1-172,0-2 251,0-5-185,5 0-76,-3 0 24,8 0-8,-9 0 0,9 0 32,-2 0 0,2 0 77,1 0 1,2 0-80,2 0 1,-1 0 14,5 0 0,-3 0-87,3 0 0,0 0-1,3 0 0,0 0-261,-3 0 124,3 0 71,-10 0 0,9 0-693,-6 0 334,0 0-190,-4 0-358,1 0 966,-1 0 0,1-5 0,-1-2 0</inkml:trace>
  <inkml:trace contextRef="#ctx0" brushRef="#br1" timeOffset="183">21278 12049 7569,'0'-12'0,"0"1"-306,0-1 182,0 6 76,0-4 1,0 7 885,0-4-493,-5 4 0,-1-6-163,-6 6 0,5-1 19,-1 4 1,0 0 1,-3 0 1,0 0-21,-1 0 0,1 0 13,-1 0 1,1 4-20,0-1-52,4 6 1,-3-6 19,2 4-146,-2 1 43,-1-2 1,3 4-56,1-2 0,3-2 102,-4 2-38,6 0 1,-3 3-41,5 0 0,0-3 5,0 0 1,1-1-29,3 5 1,-1-2 60,9-2 1,-2 2 118,9-3 0,0 3-68,4 2 1,0-1-31,0 1 1,3-5-30,1 1 1,0 0-87,-5 3 1,1 0 71,0 1 0,-5-5-10,-3 1 0,-2 0-150,-2 3-30,-4 0 168,-2 1 1,-2-1-238,1 1 117,-5-1 0,-5 1 1,-7-1-135,-2 0 0,-1 1 136,-6-1 1,1 1-100,-5-1 0,2-1 88,1-2 0,1 2-322,3-2 192,-2-3 1,8 1-29,-2-2-644,7-3-19,-2 4 945,9-5 0,1 0 0,6 0 0</inkml:trace>
  <inkml:trace contextRef="#ctx0" brushRef="#br1" timeOffset="184">21541 12060 7569,'-4'-15'178,"0"0"37,0-6 0,6 9 0,2-4 0,-3 8 259,3 0 0,-3 4 260,-1-4 235,0 6-397,0-3-389,0 20 1,0-5 132,0 13-207,0-3 0,0 3 1,0 0 21,0 0 0,0 1 18,0 3 1,1-3-146,3 2 1,-2 2 40,6-1 1,-5 0-167,0-5 0,2 1-158,-1 0 0,0-5 143,-4-3 1,0 2 0,0-2 1,4 0 28,0-3 0,0-5-86,-4 1 1,0-4-92,0 3 118,0-4 100,0 7 130,0-9 52,5 4 31,-4-5-183,4 0 237,0 0-96,1 0-18,1 0 1,3 0-48,-3 0 0,4 0-7,0 0 1,0 0-8,1 0 1,1-1-16,2-3 1,-2 3-74,2-3 1,1 3-64,-1 1 0,1-1 70,-5-3 1,4 2-130,1-1 0,-1 0-18,-4-1 0,1 3-188,-1-3-196,0-2-367,-4 5 531,-2-10 421,-5 10 0,-5-9 0,-2 4 0</inkml:trace>
  <inkml:trace contextRef="#ctx0" brushRef="#br1" timeOffset="185">21564 12254 7569,'1'-10'0,"3"2"0,-2 0 135,6 4 0,0 0 644,3 4-110,0 0-328,1 0-113,-1 0 0,2 0 194,2 0-114,-2 0-168,3 0 0,-3 0 57,2 0 1,-1 0-95,5 0 1,-5 0-149,1 0 0,-2 0 58,-1 0-285,-1-5-585,0 4 0,0-6 71,-4 3 786,-2 3 0,-10-9 0,-1 4 0</inkml:trace>
  <inkml:trace contextRef="#ctx0" brushRef="#br1" timeOffset="186">21472 11992 7569,'12'-12'0,"4"1"881,3-1-407,3 6-268,1 1 1,-4 1 338,0 0 1,-5 0-247,1 4 0,-1-3-122,1-1 1,3 0-266,5 4 1,0 4-409,-1 0 1,0 3 388,-3-3 107,3 5 0,-10-3 0,5 6 0</inkml:trace>
  <inkml:trace contextRef="#ctx0" brushRef="#br1" timeOffset="187">22317 12003 7569,'7'-1'150,"-3"-3"80,2 3-21,-5-10 1,6 9 519,-4-6-163,-1 6 136,3-3-439,-5 5-120,0 0 0,0 5 3,0 2 0,-4 5-109,0 3 0,0 3-87,4 5 117,0-1-45,0 1 0,0 4-240,0 0 123,0-1-30,0-3 1,2 0-105,1 0 0,-1-2 126,1-2 1,3 2 48,-3-6 0,2 0 1,-1-3 1,-3-5-43,3 1 87,3-1-24,-6 0 0,5-2-368,-2-5 29,-3 0 30,4 0 233,-15 0 1,6-5-32,-7-3 1,6-2 76,-3-1 0,5-1-2,-5 1 0,5-6 147,0-2-61,1-2-7,2-2 1,0 0 115,0 0-55,0 0 45,0 0 1,0 2 100,0 2 1,2-1-39,1 4 0,-1 1 445,1 4-159,-1-1 74,-2 1-156,5 4 1,-3 2-54,6 5 1,-4 0-293,3 0 0,1 7 1,3 4 0,5 2-21,-1 6 1,4 0 7,-4 4 1,5 1-132,-1 3 1,3-3 58,1 2 0,0-2-102,0-1 0,-1-4 2,1 0-15,0-5 161,-5 3 1,2-6 101,-5 1-131,6-1 92,-9-5 0,5 3 102,-6-5 1,-3 0 48,0-4 239,-6 0-306,3 0 1,-5-1 160,0-3 0,-1 1-141,-3-4 0,3-1-20,-3-3 0,-1-5-165,1 1 1,-4-5-17,5 1 1,-2-3-55,1-1 0,3 1 11,-3-1 0,1-4-132,-1 0 1,3-3 14,-3 3 0,3 1-82,1 3 1,0 0-353,0 0 299,-5 5 152,4 2 0,-4 4-444,5 1-202,0 0-164,0 4 116,0 2 328,0 5 1,1 5 42,3 3 495,-3 2 0,9 1 0,-4 1 0</inkml:trace>
  <inkml:trace contextRef="#ctx0" brushRef="#br1" timeOffset="188">22934 11946 7569,'0'-12'73,"0"1"1,1 0 85,3-1 0,-1 6 42,4 2 1,-4 1 771,1 0 179,-3 1-795,4-3 0,-4 14-83,3 3 0,-3 5-88,-1-1 0,0 8-23,0-1 0,0 3-37,0 1 0,0-2 23,0 6 1,0-5-68,0 5 1,0-6-166,0 2 1,0 1-501,0-2 314,0-4 163,0 0 0,6-10-213,1 3 208,-2-2 19,5-1 0,-3-5 4,4 1 0,-3-2-40,-1 2 173,1-3 1,3-1-40,1-1 0,-1 1 120,1-4 1,-1 0-38,1 0 0,-1 0-26,0 0 1,5 0-104,-1 0 0,1 0-67,0 0 1,-4-1-182,3-3 1,-2 3 31,-1-3 1,-2 2-457,-3-2 226,3 3 1,-8-6 485,2 3 0,-8-2 0,-3-5 0</inkml:trace>
  <inkml:trace contextRef="#ctx0" brushRef="#br1" timeOffset="189">22866 12197 7569,'12'-7'205,"4"-1"1,5 5 321,6 0 1,1-3-184,-2 3 1,-5-1-99,2 4 0,-3 0-21,3 0-48,0 0-121,-1 0 0,0 0-72,-3 0 1,-3 0-145,-4 0 0,-5-4-892,1 0 892,-5 0 160,2 4 0,-5-5 0,0-1 0</inkml:trace>
  <inkml:trace contextRef="#ctx0" brushRef="#br1" timeOffset="190">22911 11900 7569,'2'-11'332,"1"-1"1,5 2-239,7 3 1,7 0 57,4 3 1,2 3 20,-1-3 1,-3 3 206,3 1 0,1 0-263,-2 0 1,5 0-161,-5 0 1,0 0-557,-7 0 1,-3 0 118,-4 0 480,-1 0 0,-4 0 0,-2 0 0</inkml:trace>
  <inkml:trace contextRef="#ctx0" brushRef="#br1" timeOffset="191">23642 11854 6984,'0'-6'643,"-1"1"-327,-3 5 0,3-1 183,-3-3 1,2 3-153,-2-3 1,1 3 3,-4 1 1,-1 1 60,-3 3-228,-1-3-47,-4 9 1,3-7-14,-2 4 60,2 1-94,-3 8 1,3-3-48,-2 2 1,2 3 95,2 1 1,-1 3-162,1 1 1,-1 3-166,1 1 1,1 1 127,2-2 1,-1-1-302,5 1 0,1-2 142,3-1 0,0-1-121,0-3 211,5-3 1,1-4 184,5-1 0,1-1 0,-1-1-99,1-1 0,4-6 68,3 2 1,-1-3-30,1-1 0,-1 0 39,1 0 1,2 0-76,-2 0 25,-2 0 36,5 0 1,-10-3 146,3-1-168,-2-5 36,4 2 1,-8-5 96,2-3 1,-3 2-97,-1-2 1,-2-2 17,-5 2 1,0 0 145,0 3 1,-1 1-94,-3-1 0,-2 2-113,-6 3 1,0 0 90,-4 4 1,-1 1-390,-6-2 1,4 3-19,0 1 0,5 4-651,-1 0 556,2 5 1,3-3-582,2 5 996,3-4 0,5 3 0,0-4 0</inkml:trace>
  <inkml:trace contextRef="#ctx0" brushRef="#br1" timeOffset="192">23825 12254 8930,'0'7'1837,"0"-2"-1470,0 0-185,0-4-99,0 4-624,0-5 1,5 5-1,1 1 1</inkml:trace>
  <inkml:trace contextRef="#ctx0" brushRef="#br1" timeOffset="193">23928 11546 7569,'-8'-4'-503,"1"1"300,4-1 164,-2 4 0,5-2 320,0-1 26,0 1 4,0-3 288,0 5-168,5 0 137,-4 0-367,4 0 1,-3 0 223,1 0 160,-1 0-402,3 0 1,-4 0 119,3 0 1,-2 2-37,6 1 1,0 0 24,3 5 0,0-1-95,1 5 1,-1-1-1,1 0 0,-1 2-37,1 2 0,-1-1 11,0 5 0,1-1 89,-1 1-138,1 3 0,3-3 1,0 6 49,-1 2 30,-1-1-133,-2-3 1,4 4-70,1 0 1,-1 3 28,-4-3 1,-3 3-119,0-3 0,-2-1 12,2-3 0,-3 0-151,-5 0 1,0 0 21,0 0 0,0-1 42,0 1 1,-2 0-124,-1 0 0,0-4 22,-5 0 0,5-1 26,-5 1 0,4 2 135,-3-2 1,3-2 1,-4-2 0,4 2 27,-3-2 0,3 4 12,-4-4 0,2 0 93,-2-3-20,-2-1 1,4 1 0,-6-1-38,1 0-10,5 1 35,-5-6 1,5 4 0,-5-2 1,-1-3 7,1-1 0,-1 1 16,1-1 0,3 3 5,1-3-8,-1 0 0,1 0-229,-1 0 192,5-1 0,-3-1-219,2 2 50,3-3-235,-4 4 42,5-5-821,0 0 52,5 0 1148,1 0 0,6-5 0,-1-2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4:55:29.182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2501 15293 7569,'0'-7'256,"0"2"208,5 0-221,-3 4 1,3-6 250,-5 4 186,0 1-348,0-3-149,0 15 1,0-6 68,0 8 0,1-2-46,3 5 1,-3-2-119,3 2 0,1 1 46,-1 0 0,1 4 23,-1-1 0,-3 3-46,3 0 0,2 1-1,2 0 0,0 1-108,0 3 1,2-2 58,-2 6 0,1-1-123,-2 4 0,2-3-29,-5-1 1,1 1-31,-1 3 0,-2-3 40,6-1 1,-5-3-93,0 3 0,2-5 120,-1 2 1,0-4 12,-4-4 0,4 1 24,0-4 0,-1 0-5,-3-1 0,0-6 6,0 3-180,0-4-205,0-1 92,0-2-599,0-5 392,6 0-307,-5 0 472,4-5 1,-5-2-380,0-4 729,0 0 0,5-1 0,1 1 0</inkml:trace>
  <inkml:trace contextRef="#ctx0" brushRef="#br0" timeOffset="1">2490 15338 7569,'-7'-7'147,"4"-1"-82,1 0 0,2 1 64,0-1 80,0 6 1,2-7 14,1 5 1,4-5 95,4 1 0,2 2-109,2-2 0,3 5 100,5-5 0,1 4-163,2-3 1,4 4 13,4-1 0,-4 3-116,1 1 1,-5 0 85,5 0 1,-6 1-46,2 3 0,-7 2-49,-1 6 1,-1-1-66,1 1 1,1 0 39,-4 4 1,-1-2-126,-4 5 0,-4 0 23,-4 3 0,-1 1-94,-2 0 0,-7 0 48,-4 0 0,-7 0 112,-8 0 1,-4-2 133,-4-2 0,0-2-43,0-6 0,-1 0-27,1 1 1,4-4-53,-1-1 1,6-4 12,-2 0 0,8-3-499,4-3 0,7-4 224,4-4 1,4 3 272,4 1 0,8-6 0,5-5 0</inkml:trace>
  <inkml:trace contextRef="#ctx0" brushRef="#br0" timeOffset="2">3506 15076 7569,'7'-7'-87,"-2"-3"442,-5 9-163,0-4 1,1 5 171,3 0 181,-3 0-315,4 0 1,-6 0 7,-3 0 1,1 5-2,-4 2 1,3 1 37,-4 3 1,1 0-53,-5 8 1,1 0-18,0 3 1,-2 3-47,-2 1 1,2 3-8,-2 6 1,1-1-39,-1 0 0,2 2 20,-2 2 0,2 2-100,1 6 1,2 0 80,3-1 1,-2 1-123,5 0 1,0-4 11,4 0 0,0-6 99,0 2 1,5-2-164,3-2 1,2 1 40,1-1 0,1-1 34,-1-3 1,1-1-39,-1-2 1,4-3-142,1 3 0,4-4 64,-1-4 0,-1 1 46,1-5 1,-1 0-51,1-3 1,-2-1 60,-1 1 0,-4-2 49,3-3 1,-2 0-44,-1-3 1,-1-3 3,0 3 1,-3-3 145,0-1 209,-1 0-339,5 0 0,-5 0-321,1 0-493,-6-5 0,4-1 393,-6-6 1,-4 5 435,0-1 0,-5-5 0,3-5 0</inkml:trace>
  <inkml:trace contextRef="#ctx0" brushRef="#br0" timeOffset="3">3906 15418 7569,'-11'0'-459,"4"-1"-573,3-3 1191,3 3 574,1-4 334,0 5-837,0 5 1,4 2 22,0 9 0,3 3-116,-3 7 0,4 1-94,-4 7 0,3-1 117,-3 9 0,1-4 23,-1 4 1,-3-5-247,3 1 1,-2-6 49,2-2 1,-2-4-101,1 0 1,-1-3 7,-2-4 1,1-2-12,3-6 1,-3 0 149,3 1-12,-3-6 178,-1-1 206,0-5-240,0-5 0,4 3-199,0-6 0,1 0 39,-1-3 1,-2 3-94,6 1 0,-1 0 37,5 0 1,-1-3-106,1 2 1,0 2 75,3-2 1,-1 5 42,5 0 0,3-2 20,1 1 0,2 0-31,-6 4 0,3-4 7,1 0 0,-2 1 38,-2 3 0,3-2 18,-3-1 1,-1 1-124,1-2 1,-5-1-166,1 2 1,-2-5-397,-2 4 1,-5-1-60,-2 1 259,-3-2 468,-1-6 0,-10 1 0,-2 0 0</inkml:trace>
  <inkml:trace contextRef="#ctx0" brushRef="#br0" timeOffset="4">3997 15624 6145,'5'-7'-158,"2"2"417,4 5 1,1 0-71,-1 0 0,0 0 111,1 0 1,4 0 110,3 0-220,-2 0 1,4 0-93,-2 0 1,3-1-98,1-3 1,-5 2-151,-3-6 0,1 4-357,0-3 0,-1 3 33,-4-4 1,-1 4 471,-2-3 0,2-6 0,-3-5 0</inkml:trace>
  <inkml:trace contextRef="#ctx0" brushRef="#br0" timeOffset="5">3940 15270 7569,'7'-5'-628,"3"-2"1,5-4 558,8-1 1,2 6 288,-2 2 1,0-1 567,0 1-508,0 1 0,-4-1-7,0 0 1,-2-1-74,2 1 1,2 3-431,-6-3 1,4-1 169,-4 1 1,0 0 59,-3 4 0,4-5 0,2-1 0</inkml:trace>
  <inkml:trace contextRef="#ctx0" brushRef="#br0" timeOffset="6">4466 15612 7569,'0'-11'364,"0"-1"1,3 5 186,1-1-69,0 6 1,-4-5 360,0 4-257,0 1-237,5-3 1,-2 9-67,4 0 1,1 6-79,3 1 0,1 2-58,-1 6 0,1-4-96,-1 4 1,0 0-22,1 4 1,4 0 113,3 0 0,-1-1-152,1-3 1,4 2-1,4-2 0,-1-2-22,-3-2 1,0-2-45,0-2 0,0-1-130,-1-2 1,-4 1-227,-3-6-306,-2 6-774,-1-7 1067,-6 3 0,-2-5-1363,-8 0 1806,-2 0 0,-11-5 0,-1-2 0</inkml:trace>
  <inkml:trace contextRef="#ctx0" brushRef="#br0" timeOffset="7">4763 15510 7569,'6'-12'896,"-1"4"-746,-5 1 0,5 1 152,3-2 99,2 3 512,-4 5-409,-1 0-383,-5 5 0,-5 3 34,-3 7 1,-3 3 2,-4 4 0,-3 2-178,-5 3 1,-1 2 70,-3 6 1,3-2-163,-2-3 1,-2 3 63,1-3 0,6-2-197,5-1 0,4-3-53,0-1 0,6-4-603,2 0 223,3-5 677,1 3 0,0-6 0,0 0 0</inkml:trace>
  <inkml:trace contextRef="#ctx0" brushRef="#br0" timeOffset="8">5037 15555 7569,'-2'-11'0,"-1"-1"0,1 5 1163,-2-1-304,3 6-203,6-3-420,-3 10 1,3 2 39,-5 8 0,-4 3 17,0 5 0,-4 6 3,5 6 0,-1 0-52,4 7 0,0 1 18,0 7 0,4-6-278,-1 5 0,1-8 10,-4 5 1,5-7 30,3 3 0,-2-7-125,2 0 1,-1-2 23,5-7 0,-5 1-114,1-4 0,-2-5 55,2-3 1,2-2-44,-2-2 1,-3-3-156,-1-1 93,2-4-572,-5 2 332,4-5 0,-8-1-280,-1-3 1,-5 1 150,1-4 609,-2-1 0,-6-3 0,-2-1 0</inkml:trace>
  <inkml:trace contextRef="#ctx0" brushRef="#br0" timeOffset="9">5014 15510 7569,'5'-12'0,"-3"1"145,6-1 1,3 2 193,5 3 0,4 0 203,-1 3 1,3 3-184,0-3 0,1 3-269,0 1 0,0 0 44,0 0 1,0 1-6,-1 3 0,-3 2-74,1 6 0,-3 1-149,2 2 1,-6-1 47,-5 5 0,-6-4-158,2 4 1,-4-4-59,-4 4 0,-3-3 101,-9 3 0,-3-4 93,-7 4 1,-4-4 21,-4 4 0,1-5 14,3 1 0,-2 2-57,5-2 0,1-4-81,3-3 0,5-5-162,3 0-380,7-1 712,3-2 0,10-11 0,2-1 0</inkml:trace>
  <inkml:trace contextRef="#ctx0" brushRef="#br0" timeOffset="10">5402 15555 7569,'6'0'2360,"1"0"-2065,-3 0 1,-2 1-156,6 3 0,-6 3 158,2 4 1,-3 0-104,-1 1 0,0 4-153,0 3 0,4 3-19,0 1 1,4 0-109,-5 0 1,10-1-5,-2 1 1,5-5-259,-1-3 0,3-2 158,5-2 1,-1-4 66,1-4 0,4-1 22,0-2 1,3-5 15,-3-3 0,3-3 139,-3-5 1,3-1 19,-3-6 1,-1 0 121,-3 0 1,-5 0-5,-3 0 1,-6-1 94,-1-2 0,-7 2-111,-1-3 0,-10-1-76,-9 1 1,-4 2-25,-4 6 1,-3-1 48,-8 4 1,-3 2-171,-4 7 0,-1 2-81,0 5 0,4 5-123,0 2 0,9 5-185,-1 3 1,11 3-970,1 5 1402,11-6 0,-4 10 0,9-3 0</inkml:trace>
  <inkml:trace contextRef="#ctx0" brushRef="#br0" timeOffset="11">6076 15487 7381,'0'-8'551,"0"0"71,0 6 112,0-8-369,0 9 1,0-6 421,0 3-487,0 3 0,0-3 61,0 8 1,0 2-79,0 6 1,4-1-101,0 1 1,4 3-78,0 0 1,1 9-144,-1-1 1,2 4 138,-3-1 1,0 2-54,0 3 1,0-5-227,0-7 0,0 2 92,-4-6 0,-1 0-256,1-3 195,-1-1 1,-2-3-214,0-1 93,0-4 61,0 2 0,0-14-17,0-2 1,0-8 137,0 0 1,0 1-12,0-1 0,3 0 31,1-4 1,5-1-37,-1-3 0,1 2 101,-2-6 0,3 5-13,-2-5 0,2 7 70,2 1 1,-1 2-50,0 5 1,1 1 131,-1 4 0,-3 4-118,0 4 1,-1 1 30,5 2 1,-1 3-21,0 4 0,0 2-9,-4 10 0,3 4-30,-2 4 1,2 5-15,2-2 1,-5 2-85,1-2 0,-4 2 20,3-5 1,-3-1-150,4-3 1,-5-1 45,5-3 1,-2-3-122,2-4 0,2-2 36,-2-3 0,2-2 28,1-5 1,-3 4-566,0 0 261,-1 0 547,0-4 0,3-5 0,-4-2 0</inkml:trace>
  <inkml:trace contextRef="#ctx0" brushRef="#br0" timeOffset="12">6521 15612 7569,'7'-1'553,"-4"-3"0,4 3-342,0-3 1,0 2 155,0-2-79,-4 3 0,7-5-134,-2 6 0,2 2-60,1 2 0,1-3 63,-1 3 0,4 1-122,1-1 0,3-1 76,-4-3 0,5 0-107,-1 0 1,-1 0-162,1 0 0,0 0 92,4 0 1,0-5-6,0-2 1,-4-4 2,0 0 0,-5 0-73,1-1 0,-4 1 57,-3-1 0,1 1-92,-6 0 1,1-5 153,-4 1 0,-5 0-12,-2 3 1,-7 1 76,-2 0 0,-4-1-81,1 1 0,-2 4 101,-2 4 1,-1 1-60,-3 2 0,3 2 3,-3 1 1,-1 5 15,2 7 0,0-1-14,7 5 1,-1 2-41,5 5 1,-1 0-6,5 4 1,5-3 44,2 3 1,4-4-17,4 0 0,3-3-113,8-4 1,7 1 78,5-4 0,-1-2-9,-3-7 1,1 2-24,3-5 0,-3 0-90,3-4 1,-3 0-52,-1 0 0,-2-4-545,-2 0 758,3-5 0,-9 3 0,3-6 0</inkml:trace>
  <inkml:trace contextRef="#ctx0" brushRef="#br0" timeOffset="13">6978 15464 8015,'1'-12'1241,"3"1"-1398,-3 5 1,10-3 177,-4 5 130,3 0 0,-3 5 111,-3 3 0,1 3-68,-2 4 0,3 2 91,-3 2 1,-1-1-66,1 5 1,2 0-102,-1 4 0,0 0-49,-4-1 1,0 1 13,0 0 1,0-4 35,0 0 1,0-5-109,0 1 0,0-2-164,0-1 90,0-1 1,1-3-119,3-1 175,-3-4 0,6 1 24,-3-8 1,-3 1 37,3-4 0,1-1 9,-1-3 1,3-5-14,-3 1 0,1-5 11,-1 1 1,2 1 6,6-1 1,-1 0-9,0-4 1,-3-4-87,0 1 1,-1-1 20,5 4 1,-1 0-11,1 1 0,-1 0 0,0 3 0,1 4-10,-1 7 1,1 3 0,-1 5 0,-1 1 24,-2 3 1,2 8 72,-2 7 0,-2 2-70,2 2 1,-5 5 98,5 2 0,-5 3-163,0 2 0,2-5-124,-1 1 1,4-6-2,-4 2 1,5-5-182,-2-3 0,-1-2-57,2-6 0,0 1-897,3-1 1318,-5-4 0,5-2 0,-5-5 0</inkml:trace>
  <inkml:trace contextRef="#ctx0" brushRef="#br0" timeOffset="14">7572 14916 7569,'0'-13'1117,"0"-2"-741,0 2-88,5-3 231,1 9-46,1 2-288,-2 5 1,-5 6 11,0 6 1,0 8 86,0 7 0,0 10-101,0 1 1,5 6-101,3 6 1,-2 3-164,2 8 1,-5-4 167,5 0 0,-4-4-73,3-3 1,-3-4-226,4-1 0,-6-4 94,2-7 0,1-3-64,-1-1 1,4-6-50,-5-1 1,3-2-25,-3-5-1021,-1-1 1092,3-4-1443,-5-4 1625,-5-2 0,-11-5 0,7 0 0,1 0 0,0 0 0</inkml:trace>
  <inkml:trace contextRef="#ctx0" brushRef="#br0" timeOffset="15">7378 15452 7569,'11'-1'1159,"1"-3"0,0 3-865,4-3 0,1 3-185,6 1 1,-4 0 16,0 0 0,4 0-115,4 0 1,5 0-63,-2 0 48,-2 0 1,4 0 9,-6 0 1,5-4-118,-5 0 0,0-1-162,-7 2 1,1-3-611,-5-1 1,1-2 48,-5 5 1,0-5 832,1 2 0,-6-4 0,-1 0 0</inkml:trace>
  <inkml:trace contextRef="#ctx0" brushRef="#br0" timeOffset="16">7983 15327 7569,'-5'6'356,"4"4"0,-4-3-93,5 4 0,0 0 317,0 1 1,0 3-192,0 0 1,0 6-152,0-2 1,-4 4 27,0 3 1,0 0-84,4 4 1,2-5-41,1 2 0,-1-7-30,1-1 0,3-5-214,-3 2-258,6-4-794,-7 0-949,3-6 2102,-5-1 0,-5-10 0,-2-1 0</inkml:trace>
  <inkml:trace contextRef="#ctx0" brushRef="#br0" timeOffset="17">7903 15041 7569,'5'-11'0,"-3"3"683,1 1-503,9 4 0,-3-2-1143,10 5 963,-5 0 0,2 5 0,-4 1 0</inkml:trace>
  <inkml:trace contextRef="#ctx0" brushRef="#br0" timeOffset="18">8588 15452 7569,'-10'-16'-335,"4"2"-122,-5-5 0,4 5 106,7-1 449,0 2 1,-1 2 127,-3-1 0,2 2 369,-6 2 1,0 0-85,-3 4 1,-4 0-188,0 4 0,-2 0-14,2 0 1,1 5-133,-5 3 0,1-2 80,-1 2 1,-3 0-74,3 8 1,-1-2-12,1 5 0,-1-4-64,5 4 1,1 0-145,6 4 1,-1 3-126,5 1 1,0-4 138,4-4 0,0-4-107,0 4 0,6-5 40,1 1 1,5-6-71,3-1 1,-1-5-26,5 0 1,-4-1 28,4-2 0,-1-2 85,1-1 1,2 0 3,-2-5 1,2-1 57,-2-6 0,-3 3-63,-4-4 1,-1 4 129,1 0 1,-6-3-68,-2 0 209,2 0 0,-5 3 162,3 1-63,-3 4-260,-1 2 0,-1 5 13,-3 0 0,3 5-121,-3 3 0,-1 6 76,1 1 1,-3 5-25,3-1 1,-4 3 24,5 1 1,-1 2-30,4-2 1,5 1-12,2-9 1,4 1 26,0-5 0,0-1-188,1-2 1,0-3-285,4-5 0,-4 0-48,4 0 1,-2-1 521,1-3 0,-2-2 0,3-6 0</inkml:trace>
  <inkml:trace contextRef="#ctx0" brushRef="#br0" timeOffset="19">8760 14916 7569,'-7'-5'0,"2"-6"651,5-4-83,0 5 14,0 0 352,0 9-702,0 6 1,0 7 120,0 11 0,0 1 89,0 3 0,0 3-111,0 9 0,0 1 28,0 6 0,0 1-131,0 2 0,-3 2-225,-1 2 1,-1-4 23,1-4 0,3-5-57,-3 5 0,3-8-53,1-3 1,0-1 100,0-6 0,3-4-190,1-4 0,5-4 14,-1 4 1,-2-9 53,2 2 0,-5-5-222,5 1 439,-5-3 1,3-5-532,-2 0-131,-3 0 1,3-1-1201,-8-3 1749,-2 3 0,-6-10 0,1 5 0</inkml:trace>
  <inkml:trace contextRef="#ctx0" brushRef="#br0" timeOffset="20">9308 14733 7569,'6'0'86,"-1"-1"322,-5-3 18,0 3 118,0-5 87,0 6-448,0 6 1,-3 0 124,-1 5 0,-1 1-15,1-1 0,-2 2-65,-6 2 1,1 4-31,-1 8 1,0-2 22,-4 6 1,4 0-68,-4 7 1,-1 0 0,-2 8 0,2-3-144,2 7 1,-2-2 171,2 2 1,0-2-124,4 5 1,0-7 81,4 3 0,2-8-112,5 4 1,2-5 65,6 2 1,3-5 5,8 1 1,-1-3-58,-3-1 1,2-4-122,2-4 1,1-2 12,-5-1 0,2-4 88,-2 0 0,-2-5 20,2 1 0,-2-2-93,-2-1 0,3-5-16,-2 1 0,2-6-213,-7 2 0,-1-3-799,2-1 196,-5 0 175,2 0 1,-5-5-345,0-2 0,-2-3 1049,-1-2 0,-4-4 0,-4-2 0</inkml:trace>
  <inkml:trace contextRef="#ctx0" brushRef="#br0" timeOffset="21">9479 15178 7569,'-5'-10'0,"-2"3"953,2 1-564,-1 6 1,8 0 27,2 0 0,-2 2-129,6 2 0,-4 3-46,3 8 0,-4 3-23,0 5 0,3 5-12,-3 2 1,2 3-13,-1 2 1,-2-2-1,1-3 1,2 3-70,-1-2 1,0-4 11,-4 0 1,1-3-176,3-1 0,-3-1 44,3-3 1,-3 1-485,-1-5-154,5 0-445,-3-3-16,8-6-562,-9-1 1654,4-5 0,-5-5 0,0-1 0</inkml:trace>
  <inkml:trace contextRef="#ctx0" brushRef="#br0" timeOffset="22">9662 14790 7569,'-6'0'871,"1"1"-610,5 3 0,1-1 156,3 4 1,2 0-121,5 0 0,1 3 62,-1-2 1,2 6-57,2 1 1,-2 4-91,2-4 1,2 7 148,-2 1 0,4 1-41,-4 6 1,5 2-94,-1 6 1,-1 0-86,1 8 0,-7-5-118,3 8 1,-9-8 51,6 4 0,-5-3-70,1 0 1,-2-1-275,-2-3 0,-3-3 187,3 3 0,1-2-83,-1-2 0,0-5-5,-4-2 0,0-3 16,0-1 1,0-5 108,0-3 0,-5-2 0,-3-2 0,2-1-162,-2-2 0,1-3-212,-5-5 0,1 0-545,-1 0 0,-3 0 423,0 0 0,3 0 539,5 0 0,-1-5 0,-3-2 0</inkml:trace>
  <inkml:trace contextRef="#ctx0" brushRef="#br0" timeOffset="23">10758 15098 8899,'-6'0'1989,"1"0"-1726,0 5 1,-3 3 52,-7 7 1,2-2-141,-2 2 0,-1 2-84,0-2 1,-5 5-80,-2-1 0,-4 2 136,-3-2 1,-3 1-173,3-5 0,-3 4-18,-2-4 1,6 4 99,2-3 0,3-4-58,1 0 1,6-7 17,1 6 0,4-6 75,0 3-2,6-5-147,-4 2 0,9-4 177,-3 3-123,3-3 0,6 4 81,2-5 1,5 4 82,3 0 0,3 1-94,4-1 0,6-3 86,3 3 1,-2-2-36,1 2 0,0-3 10,0 3 0,2 1-36,-6-1 0,2 0 18,-1-4 0,-7 3-36,3 1 1,-8 4-12,1-4 1,-5 1 52,-3-1-23,2-3-113,-9 9 0,4-7-241,-5 4 1,0-3-465,0 4 0,-5-6-1935,-2 2 2658,-4-3 0,0 4 0,0 2 0</inkml:trace>
  <inkml:trace contextRef="#ctx0" brushRef="#br0" timeOffset="24">11170 14870 7750,'-7'-8'892,"3"1"-275,3 4 76,1-2-412,0 5 1,0 5 154,0 3 0,4 2-115,0 1 1,3 6 27,-3 2 1,5 4 12,-1 3 1,-2 0-11,2 4 1,-6 1-170,2 3 1,1 1 22,-1 4 1,0-3-85,-4 6 0,0-5-92,0 1 0,-4-1-172,0 1 1,-4-6 107,5 2 0,-1-2-83,4 2 1,0-5-43,0-2 0,2-7-77,6-1 1,1-5 144,10 1 0,0-7 144,4-4 1,1 1-198,3-1 1,-3-1 75,2-3 0,-5-1-404,-2-3 1,-5 2-77,1-6 27,-2 1 0,-6-5-172,1 1 1,-7-4-989,-1-1 1681,-5-4 0,-12 2 0,0-5 0</inkml:trace>
  <inkml:trace contextRef="#ctx0" brushRef="#br0" timeOffset="25">11101 15304 7569,'-11'0'725,"4"0"0,4-4-457,6 0 0,7 1-152,6 3 1,0 0 28,-1 0-73,3 0 0,9 0 104,-1 0 1,5 0-1,-4 0 0,4-2-254,0-2 0,-3 3 116,-2-3 0,-5-1-1495,-2 2 1457,-5-6 0,2 2 0,-4-4 0</inkml:trace>
  <inkml:trace contextRef="#ctx0" brushRef="#br0" timeOffset="26">11546 14562 7569,'-11'0'375,"0"0"0,4 1-157,4 3 0,5-2 147,2 6 1,6-2-59,1 2 1,1 2 161,3-2 1,2 3-114,-2 4 1,4-1 42,-4 5 0,2 0-35,-2 4 1,-3 0-139,4 0 0,-4 5 79,0 2 1,-1-1-41,1 2 0,-2-1-33,-3 4 0,4 1 4,-4-1 0,5 0-23,3 1 1,-2 3-111,2 0 0,-1 5 103,1-1 1,-2-2-151,2 2 1,-6 0 84,-2 4 0,-4-4-244,1-1 0,-3-4-40,-1 1 0,-1-2-117,-3-2 1,1-5 111,-4-2 0,-1-3-31,-3-1 1,-1-1-75,1-3 0,-4-3 76,-1-5 1,-3 1-220,4-1 0,-1-1 128,0-2 1,4 1-177,-4-5 0,0 0-14,1-4 0,0 3-121,3 1 0,5 0-491,-1-4-183,5 0 1253,-2 0 0,5 0 0</inkml:trace>
  <inkml:trace contextRef="#ctx0" brushRef="#br0" timeOffset="27">13682 14870 7786,'0'-11'1326,"0"-1"-637,0 6-120,0 1 1,0 5-341,-5 0 0,0 1 113,-3 3 0,3 3 44,5 9 0,0-2 95,0 5 1,5 0-165,3 3 0,2 5 29,2 0 1,-1 1-118,0-2 1,0 0-36,-4 4 1,3-1-52,-2 2 0,-3 1 4,-1-6 1,-3 2-99,-1-1 0,-4-3-4,1 3 0,-3-3-119,3-2 0,-2 5-44,-3 0 0,3-1-128,5-3 1,0 0 81,0 0 1,0-4 54,0 0 1,1-4 29,3 4 1,1-5 96,3 1-12,2-2 0,-3-3-21,9-2 31,-9 2-103,3-9 13,-10 4-1932,0-5 1677,-5 0 0,3 0-294,-6 0 1,6-1-36,-2-3 0,3 2 658,1-6 0,-6 1 0,0-5 0</inkml:trace>
  <inkml:trace contextRef="#ctx0" brushRef="#br0" timeOffset="28">14173 15304 7569,'-6'0'258,"1"0"2566,5 0-2618,5 0 0,1 0-67,6 0 1,-1 0-12,1 0 0,3-1-33,0-3 1,5 3 99,-1-3 0,3 3-184,1 1 0,1 0-15,3 0 1,-3-2-42,2-2 1,-2 3 101,-1-3 1,0 3-79,0 1 1,-5-1 87,-3-3 0,-2 3 55,-2-3-64,-5 3 76,5 1-139,-10 0 1,4-2-4,-5-1-202,0 1-26,0-3-479,0 5 1,0-5 0,0-1 0</inkml:trace>
  <inkml:trace contextRef="#ctx0" brushRef="#br0" timeOffset="29">15098 15247 7203,'-6'0'-976,"0"-4"1379,2 0-150,3 0 7,-4 4-11,-1 0 193,5 0-146,-4 0 177,5 0-155,-5 0-31,4 0 425,-4 0-554,15 0 1,-3 0-52,9 0 1,-4 0-85,0 0 0,-1 2 8,1 2 0,3-3 51,0 3 1,0-2-56,-3 2 1,-1-3 59,1 3 0,-1-3-152,0-1 1,1 4-4,-1 0 0,2 0-21,2-4 1,-2 0 71,2 0 0,2 0-15,-2 0 1,1-4 15,0 0 0,-2-4-6,5 5 1,-5-6 11,1 1 1,-1-2 8,1-1 0,-6 3 0,2 0 1,-3 1 0,-1-5 0,2 5 0,-5-1 0,0 0-36,-4-3 1,0 3-4,0 1 0,-4-1-41,0-3 0,-5-1 63,2 1 1,0 3-48,0 1 0,1-1 37,-2-3 0,-2 1-39,2 2 0,-3-1 18,-4 5 0,2 0 9,-2 4 0,-2 0 26,2 0 1,-4 2 5,4 2 0,-4 2 52,3 5 1,-4 2-72,1 2 1,1-1 77,-1 5 0,1-4-61,-1 4 0,2-1 57,1 1 1,8 2 5,-4-6 0,3 4 6,-2-4 0,4 0 21,4-3 0,1 3 7,2 0 1,0 2-7,0-2 1,0-2-35,0 2 1,5-3-24,3 0 1,2 1 22,2 2 1,-1-2-17,0 2 0,5-3 27,-1 0 1,5-1-4,-1 1 0,4-2 49,4-3 0,-3 0 116,3-3 0,-3-3 31,-2 3 1,1-3-15,0-1 1,-4 0-192,0 0 1,-5-4-114,1 0 1,-2-3-281,-1 3 0,-1-4 101,0 4 1,0-4-124,-4 0 0,-1 3 94,-2 1 274,-2-2 0,3-1 0,-5-4 0</inkml:trace>
  <inkml:trace contextRef="#ctx0" brushRef="#br0" timeOffset="30">15738 14950 7569,'6'0'66,"-1"0"265,-5 0-148,5 0 1,2-4 104,4 0 0,1 0-53,-1 4 1,4-3 11,1-1 0,3 0-52,-4 4 0,1 0-12,-1 0 1,2-1-17,2-3 0,1 3 28,-4-3 0,3 3-85,-4 1 1,4 0 84,-4 0 0,4-4-177,-4 0 0,4 0-44,-3 4 0,-1-4-62,-4 1 19,1-1-145,-1 4-183,-5 0 1,0-1-34,-6-3-577,0 2 429,0-3 52,-6 5 0,4 0 526,-6 0 0,6 0 0,-3 0 0</inkml:trace>
  <inkml:trace contextRef="#ctx0" brushRef="#br0" timeOffset="31">16549 14584 7569,'0'-6'89,"0"0"35,0 2 18,0 3 46,0-4 133,0 5 1,-1 3-219,-3 1 1,1 5 115,-4-1 0,-1 6-89,-3 1 1,2 0-31,-3-3 0,7 3 7,-6 0 1,3 2 9,1-2 1,-4-1-50,4 5 1,0-4-8,0 4 0,4-1-19,-1 1 0,3-1 46,1-3 0,1-3-104,3 4 1,4-4 36,7 0 0,-1-1 11,5 1 0,0-5-6,4 1 0,-1-6 2,-3 2 0,2-3-20,-2-1 0,7 0-5,0 0 1,1-1 4,-4-3 1,1-2-11,2-5 0,-1-2-181,1-2 0,-2 1 51,-1-5 0,-1 4-5,-3-5 0,-3 1 125,-4-3 0,-6-3-9,-2-1 0,-3 4 31,-1-4 1,0 4 12,0-5 0,-5 3-17,-3 1 1,-3 4 23,-4 0 0,-3 5-18,-5-1 1,0 4 0,1 3 0,-1-1-102,0 5 1,0 1-12,0 3 0,0 5-158,0 2 1,1 3 8,-1 2 0,0 3-194,0 0 1,2 4-125,1-3 0,4 3 0,5-4 567,4 0 0,2-3 0,5-1 0</inkml:trace>
  <inkml:trace contextRef="#ctx0" brushRef="#br0" timeOffset="32">17040 14904 9404,'6'0'1328,"1"0"-897,-4 0-297,-1 5-194,8-3-347,-9 3-209,4 0-870,0-4 1066,-3 4 420,3-5 0,-5-5 0,0-1 0</inkml:trace>
  <inkml:trace contextRef="#ctx0" brushRef="#br0" timeOffset="33">17520 14447 7569,'0'-11'285,"0"5"-194,0 1 294,0-1-6,0 5-224,0-4 0,-2 5 34,-1 0 1,-4 0-5,-4 0 1,3 4-48,1 0 1,-1 3-7,-3-3 1,-2 5 8,-2-1 0,2 2-29,-2 1 1,2-2 2,2 3 1,-2-4-21,-2 8 1,2 0-72,-2-1 0,2 6 66,2-2 1,0 1-100,4-1 0,-2 3 19,5-3 0,-3 2 37,3 2 0,0-4-23,4 0 1,0-4-12,0 4 0,1-5-9,3 2 0,-1-4-3,4 0 1,2-1-96,6 1 1,-2-5 75,2 1 1,2-2-160,-2 2 0,1-3 12,0-5 0,-4 0 20,4 0 0,0-1 28,-1-3 0,1 1-8,-5-4 1,0-2 66,1-7 0,-2 4 16,-2-3 0,0-2 102,-4 2 0,0-2-75,-4 2 1,0 1-48,0-5 0,-5 5-86,-3-1 0,-3 3-177,-4 5 0,-3-2 98,-5 5 0,0 0-33,0 4 1,1 5-7,-1 3 1,1 1-280,3-1 545,3 2 0,-6 1 0,-2 7 0</inkml:trace>
  <inkml:trace contextRef="#ctx0" brushRef="#br0" timeOffset="34">17851 14527 7569,'6'-1'-398,"-2"-3"278,-3 3 0,-1-5 317,0 2 139,0 3-16,0-5 185,0 1-374,0 4 0,0-5 169,0 2-211,0 3 44,0-4 1,-1 5-99,-3 0 1,2 0 93,-6 0-55,0 0 1,0 0 27,-4 0 1,7 0-6,-6 0 1,4 0 18,-4 0 1,6 1-20,-7 3 0,3-2-103,-2 6 0,3-2 61,1 2 0,3 2-81,-4-2 0,5 2 3,-5 1 1,5 4 18,0 1 1,1-1 20,2-4 1,0 5-12,0-1 1,0 1-18,0-1 0,2-2 11,1 2 0,4-2-66,4-2 0,1 0 77,-1-4 0,4 2-23,0-5 0,6 4 7,-2-5 0,1 1-1,-1-4 1,3 0-35,-3 0 0,2 0-2,2 0 0,0-5 21,0-3 1,0-2 10,0-1 1,-4-2-9,0-2 0,-7 2 2,0-2 1,-2-3 16,-6-1 0,-1 2-24,-3-3 0,-1 1 2,-3-3 0,-3 0-44,-8 3 1,1-3-3,-5 3 0,3 2-63,-3-2 0,-4 6 49,-3 1 0,-6 6-403,2 6 1,-7 1 483,-1 3 0,-5 3 0,2 4 0</inkml:trace>
  <inkml:trace contextRef="#ctx0" brushRef="#br0" timeOffset="35">12506 15247 9558,'0'-6'812,"0"-1"-738,0 3 1,0 2 60,0-6 0,1 4-136,3-3 1,-2 0 29,6 0 0,-4-5-111,3 1 0,1 0-56,4-5 0,-1 4 60,0 0 1,1 1 29,-1-1 0,4 1 70,1 0 0,0 0-1,-1 4 0,-2-2 5,2 5 0,-2-1 6,-2 1 1,1 3-27,-1-3 0,1 3 6,-1 1 0,1 4-36,-1-1 0,0 5 44,1-4 0,-1 4-46,1-5 1,-5 6 33,1-1 0,-1-2-20,5 2 1,-2-1 42,-2 5 1,2-2 1,-3-2 1,4 0-20,0-4 1,2 4 7,2-4 1,-2 3 98,2-3 0,-2 0-62,-2-4 1,0 0 44,1 0 0,0 0-63,4 0 1,-4 0-9,4 0 0,0-5-24,-1-3 1,-1 2-25,-6-2 1,2 2-15,-2-2 0,-2-1-257,2 6-105,-6-6-334,3 2-623,-5-4 562,0 5 786,-5-5 0,-1 10 0,-6-4 0</inkml:trace>
  <inkml:trace contextRef="#ctx0" brushRef="#br0" timeOffset="36">12780 15430 7153,'-6'0'1037,"1"0"-763,5 0 38,-6 0-42,5 0 164,-4 0-305,5-5 0,-4 2 171,0-5-193,1 6 1,3-8-22,0 2 0,1 2 132,3-2-176,-3 0 0,9-3-26,-2 0 0,2 0 84,1 4 1,1-3-126,-1 2 0,1 2 25,-1-2 1,2 6-98,2-2 113,-2 3 1,3 1-89,-4 0 0,-1 0 50,0 0 0,1 0-12,-1 0 0,-3 1 19,-1 3 1,1-2 10,4 6 1,-1-4-13,0 3 0,1-3 13,-1 4 1,1-2 1,-1 2 0,0 0 11,1-4 0,-1 4 3,1-4 0,-2 1 34,-3-1 0,4-3 6,-4 3 1,3-3-3,2-1 0,-1 0 70,1 0-109,-1 0 0,1 0 20,-1 0 1,-2 0-70,2 0 1,-6 0 30,7 0 1,-7 0-72,2 0 0,-4-1 7,1-3-65,-3 3 1,3-6-281,0 3 93,5 3-175,-8-4 78,4 0 419,-5 4 0,-5-4 0,-2 5 0</inkml:trace>
  <inkml:trace contextRef="#ctx0" brushRef="#br0" timeOffset="37">18376 15110 7569,'-11'0'-90,"-1"0"82,1 0 215,5 0-113,0-5 0,5 3 268,-3-1-41,3-4 0,-4 1-123,5-5 0,0 3 79,0 0 1,0 1-18,0-5 1,0 5-78,0-1 1,4 0-88,0-3 0,5 3 4,-2 1 0,5 3-120,3-4 0,-2 5 53,2-5 0,1 5-109,-1 0 0,2 1 66,-2 2 1,-1 0-77,5 0 0,-5 0 18,1 0 0,2 2 80,-2 1 0,0 0-150,-3 5 1,-1-1 53,1 5 1,-1-1 34,0 0 1,1 1-8,-1-1 1,-1 1-9,-2-1 0,2 1 14,-2-1 1,2 0-8,1 1 0,0-1 4,-4 1 1,3-5 12,-2 1 1,1-4 6,-2 3 0,4-4 64,-4 1-10,3-3 1,2-1 10,-1 0 1,1-5 110,-1-3 1,0-2 18,1-1 0,-1-1-81,1 1 1,-1-4 59,1-1 0,-2-3-49,-3 4 0,3-4-42,-2 4 0,-2-4-30,2 4 1,-5-2-127,0 2 1,-1 6-94,-2-2-437,0 7 284,0-1 0,-5 5-220,-3 0 1,-1 5-550,1 2 1121,-2 3 0,4 7 0,-5 1 0</inkml:trace>
  <inkml:trace contextRef="#ctx0" brushRef="#br0" timeOffset="38">18433 15407 7569,'-11'0'46,"3"-2"-23,1-1 0,4 0-23,-1-4 0,-2 4 1151,5-7-389,-4 3-579,5-4 1,1 1 45,3 2-118,2-2 0,5 5 33,1-3 1,1 0-87,2 4 0,-3 0 37,4 4 1,-2 0-155,1 0 0,-2-4-181,2 0 170,-3 1 14,5 3 0,-8 3-83,2 1 0,-2 4-198,3-4 272,-1 4 0,0-1 41,1 4 0,-5-3-4,1-1 0,0 0 48,3 0 0,-3 4-51,-1-4 0,1 0-7,3 0 1,1-3 21,-1 4 0,1-6 24,-1 2 0,6-3 40,2-1 0,-3 0 111,-1 0 1,-1-4-96,2 1 1,-4-6 103,3 1 0,2-1 44,-2 2-41,0-9 1,-4 9-152,-4-9 1,-2 4-393,-5 0-221,0 6 0,-1-3 67,-3 5 1,-1 2 525,-3 6 0,-2-3 0,4 4 0</inkml:trace>
  <inkml:trace contextRef="#ctx0" brushRef="#br0" timeOffset="39">19575 14642 7569,'7'-6'-203,"-2"5"1,-5-5 282,0 2 0,-1 3 284,-3-3-105,2 3 66,-3 1 1,4 0-17,-3 0 1,2 1 7,-6 3 1,6 3-175,-2 9 1,-1-2-16,1 5 1,-4 5-145,4 6 81,-4-2-13,1 5 0,-4-4-101,-1 6 0,1-1 52,0 0 1,-5-1-77,1-2 0,-5 2-28,1-3 1,1-2 93,-1-1 1,5-5-30,-1-3 0,3-2-2,5-6 1,2 1 15,5-1 1,0-3-11,0-1 2,0-4 1,1 3 24,3-2 1,-2-3 57,6 3 0,0-3-48,3-1 1,4 4 2,0 0 0,2 0 9,-2-4 1,3 0 2,5 0 1,-4 0-2,0 0 1,-1-1-1,1-3 0,2 1-394,-2-4 182,3 4-151,-4-2 0,-2 1-666,-5 0 702,1-4 308,-1 6 0,-4-8 0,-2 4 0</inkml:trace>
  <inkml:trace contextRef="#ctx0" brushRef="#br0" timeOffset="40">19621 14996 7569,'-4'-8'0,"0"0"893,1 6-547,3-3 1,0 6 574,0 3-583,0 2 1,0 7-85,0 2 1,0 3-107,0 5 1,0 5-27,0 2 0,0 3 61,0 1 1,3 2-243,1 2 0,1-6 107,-1 2 0,-1-7-283,4-1 1,-3-5 38,4-2 0,-6-5-68,2 1 0,-1-3 35,0 0 0,-1-5-282,1 1-1043,-1-5 836,3 2 718,-4-5 0,4-10 0,-5-3 0</inkml:trace>
  <inkml:trace contextRef="#ctx0" brushRef="#br0" timeOffset="41">19884 14733 7569,'0'-12'311,"-5"1"557,3 0-483,-3 4-115,5 2 410,0 5-402,0 5 0,4 7 8,0 7 1,1-1-80,-1 1 0,-3 3-42,3 5 0,1 0-38,-1-4 1,1-1-103,-1 1 0,-3 0 21,3 0 0,1-2-111,-1-1 0,-1 0 6,-3-5 1,0 4-82,0-4 1,0-3-224,0-5 240,0 1 0,0 0-115,0-1 201,0-4-6,0 2 277,0-5-157,0-5 0,0 2-66,0-4 0,0 3 137,0-4-113,5 6 0,2-7-4,4 5 1,-2-1 17,3 1 0,-4 3-2,8-3 0,1 3-35,2 1 0,3 0 7,1 0 0,4 0-32,-1 0 1,1 1-104,-4 3 0,0-2-38,-1 6 1,0 0-11,-3 3 1,1 2-19,-5 2 0,-3-1 108,-4 5 1,-6-4-3,2 4 0,-3 0 23,-1 4 1,-1-4-4,-3 0 0,-6-4 27,-5 4 0,-6-5-30,2 2 0,-6-5-77,-2-3 0,-4 0 51,0-4 0,-2 0-69,-1-4 0,3 0-43,1 0 0,5 0-184,-2 0 1,4-4 128,4 0 1,3-4-80,4 0 1,6-6-371,2-1 701,3 0 0,-4-7 0,-2-2 0</inkml:trace>
  <inkml:trace contextRef="#ctx0" brushRef="#br0" timeOffset="42">19941 14721 7569,'-5'-11'537,"3"0"0,-3-1-257,5 1-292,0-1 61,5 6 616,2-4-294,4 9-177,1-10 1,-1 9-49,1-6 0,4 5 6,3-5 0,4 4-30,4-4 0,-2 6-103,5-2 1,1-1-197,3 1 1,-3-3-563,-1 3 1,-5-1 399,2 1 0,-3 3-250,-1-3 0,-4 3 589,0 1 0,0-5 0,4-2 0</inkml:trace>
  <inkml:trace contextRef="#ctx0" brushRef="#br0" timeOffset="43">20854 14642 7755,'0'6'993,"0"4"-748,0-2 1,-1 2 53,-3 1 1,-2 6-92,-5 2 1,-2 7 93,-2 5-182,2 2 1,-10 6 0,2 2 103,-5-1 1,-4 9-129,3-4-1460,-5 4 1547,3-4-123,0-4 0,0 2 0,5-4-97,1 2 1,-1-9 12,9-2 0,4-8 50,8-3 1,1-9-107,2 1-98,0-2-101,0-2 0,2-4 467,1-6 0,0 0-488,5-5 1,-6 1-1165,2-5 1464,-3-4 0,-1-2 0,0-5 0</inkml:trace>
  <inkml:trace contextRef="#ctx0" brushRef="#br0" timeOffset="44">20569 14653 7569,'0'-18'0,"0"2"48,0 4 1,4 1 36,0-1 191,4 6 212,-1 1 0,-1 6-346,-2 3 1,-3-1-236,-1 4 1,0 1-159,0 3 0,0 5-66,0-1 317,0 5 0,5-2 0,2 5 0</inkml:trace>
  <inkml:trace contextRef="#ctx0" brushRef="#br0" timeOffset="45">20695 15350 7569,'0'11'1083,"0"-5"0,5-1-847,2-5 1,0 2 82,0 2 1,-3-3 823,4 3-669,-6-3-448,8-1-471,-8 0-305,8 0 0,-10 0 750,0 0 0,-15 0 0,-10 0 0</inkml:trace>
  <inkml:trace contextRef="#ctx0" brushRef="#br0" timeOffset="46">21494 14504 7569,'-6'0'-73,"1"0"767,5 0-308,-5-5 320,3 4-371,-3-4 47,5 5-340,0 0 80,0 5 0,-1-2 3,-3 4 0,2 2-5,-6 6 0,0 2-113,-3 2 1,0 3 94,-1-3 1,1 3-104,-1 5 0,-3-3 62,0 3 1,0-2 7,3 2 1,2-3-85,2 3 97,-2-3 3,9 4-34,-9-4 1,9 4 0,-3-6 15,2 1 0,2 0-24,0 0 0,4-4-5,0 0 1,5-1-92,-1 1 0,2 2 69,1-2 0,-1-1-74,-2 1 1,2-1 9,-2 1 1,2 3 61,1-3 1,1-3-48,-1-1 1,2-2 31,2-1 1,-2-1-7,2 0 0,-2 0 7,-2-4-79,0 3 78,1-8-51,-1 8 1,-3-9-274,0 3-296,-6-3 275,3-1-1146,-5 0 660,-5 0 1,3-4 831,-6 0 0,0-10 0,-3 2 0</inkml:trace>
  <inkml:trace contextRef="#ctx0" brushRef="#br0" timeOffset="47">21654 14813 7569,'0'-8'342,"0"1"59,0 4-229,0-2-68,0 5 350,5 5-237,-4 1 0,4 7-37,-5 2 1,0 3-39,0 5 1,0 1-34,0 3 0,0-2-4,0 6 1,0-2-154,0 1 0,0-1 74,0-2 0,4-7-75,0 3 1,5-4-29,-2 0 0,0-2 20,0-6 1,1-1-3,3-2 0,0-2-127,-4-2 0,3-3 30,-2 3 0,-2-3-399,2-1 555,-5-5 0,-3-1 0,-7-5 0</inkml:trace>
  <inkml:trace contextRef="#ctx0" brushRef="#br0" timeOffset="48">21608 15007 7569,'4'-8'142,"0"1"0,6 4 264,1-1 1,2-1-184,6 2 1,-4-1-18,4 4 1,-2 0-36,6 0 0,-4 0-65,4 0 1,0-4-93,-4 0 1,-3 0-137,-1 4 0,2 0-329,-2 0 0,-1-1 91,-6-3 0,-2 3 360,-2-3 0,-3-2 0,4-1 0</inkml:trace>
  <inkml:trace contextRef="#ctx0" brushRef="#br0" timeOffset="49">21654 14733 7569,'0'-12'0,"4"5"146,0-1 0,4 1 288,0-5 0,2 2-159,2 2 1,0 2-74,4 2 0,1 3-218,6-3 54,0-2 49,0 5 1,-4-4-435,0 5 1,-1 0 93,1 0 0,1 0-36,-5 0 1,0 0 288,-3 0 0,-1 5 0,1 1 0</inkml:trace>
  <inkml:trace contextRef="#ctx0" brushRef="#br0" timeOffset="50">22008 15167 7373,'6'5'-491,"5"-2"498,-4 4 1,-1-4 169,2 0 213,-5 4 448,7-6-81,-4 4-170,0-5-266,0 0-177,-6 0 0,0-5-103,0-3 1,-2-2 98,-2-1 1,3-1 13,-3 1 0,3-4-55,1 0 1,0-6-118,0 2 1,0-2-87,0-2 1,4-1 62,0-3 1,5 2-23,-2-6 0,3 1 23,2-4 0,-1 3-46,1 1 1,-1 4 76,0 0 0,0 1-9,-4 3 1,2 4 50,-5 3 1,1 2 24,-1 2 214,-3-1-137,4 6-130,-5 1 1,0 14 40,0 2 1,0 8-5,0 0 0,5 4-19,3 4 1,-2 2-5,2 5 1,-1-4-10,5 1 1,3-2-13,0 2 0,4 0-3,-3-4 1,3 0 22,-4-5 1,4 0-1,-4-3 0,2 1 0,-2-4 1,-2-1-126,2-4 1,-4-3-213,-3-1 19,2 1 1,-8-2-367,6-2 142,-5-3 1,0-1 10,-6 0 1,-4 0-52,-4 0 564,-1 0 0,-4 0 0,-2 0 0</inkml:trace>
  <inkml:trace contextRef="#ctx0" brushRef="#br0" timeOffset="51">22031 15110 7569,'0'-8'612,"0"1"-291,0-1 0,0 0-144,0 1 1,5 3-74,3-4 0,2 5-142,1-5 0,6 4 45,2-4 1,6 5-50,2-5 0,-1 6-43,-3-2 0,1-1-162,3 1 1,-6 0-34,6 4 0,-10-4 280,2 0 0,0-4 0,-2 1 0</inkml:trace>
  <inkml:trace contextRef="#ctx0" brushRef="#br0" timeOffset="52">22499 14721 7569,'0'-11'0,"-5"0"684,4-1-152,1 6-223,1 1 0,8 6 68,-5 3 1,1 2-186,-1 6 0,-2 4-35,6 3 0,-4 4-101,3 4 0,-4 2 69,1 5 0,-3-1-113,-1-2 1,0 2-14,0-3 1,0-2-181,0-1 1,0-5 81,0-3 0,0-2-91,0-6 1,0 1 194,0-1-37,0-4 0,1 1 237,3-4-123,-3 0 65,9-4 0,-7 0-71,4 0 0,1 0 21,3 0 0,-2 0-4,3 0 1,-3 0-4,6 0 1,-2 0-124,-2 0 1,-2-1 56,2-3 0,-2 3-473,6-3 0,-2 3-53,-1 1 0,-5 0-260,1 0 0,-4-4 762,3 0 0,1-5 0,3 3 0</inkml:trace>
  <inkml:trace contextRef="#ctx0" brushRef="#br0" timeOffset="53">22967 14687 7569,'0'-11'0,"0"-1"0,0 1 0,0 0-435,0-1 254,0 1 1,-3 3 282,-1 0 0,-5 6 361,1-2 1,-2 3-173,-1 1 1,-1 0 24,1 0 0,-1 1 162,1 3-290,0 2 1,-1 6-48,1-1 1,3 1 35,1-1 1,0 2-106,0 2 0,-2-2 54,5 2 0,-4-3-233,4 0 0,1-1-8,3 1 0,3-1-11,1 1 0,5-1 87,-1 0 1,3-3 11,4 0 1,-2-1 19,2 5 0,2-2 2,-2-3 0,4 4-17,-4-4 0,4 0 36,-3 0 0,-1 1-127,-4 3 1,1 1 25,-1-1 0,-1 4-67,-2 1 0,-3 0 78,-5-1 1,0-1-16,0 5 0,-9-4 12,-2 5 1,-5-7-10,1 3 1,-3 0-71,-4-1 1,-1 1 57,0-5 0,1-1-74,3-2 1,3 1-253,4-5 426,1-1 0,5-3 0,0 0 0</inkml:trace>
  <inkml:trace contextRef="#ctx0" brushRef="#br0" timeOffset="54">23184 14744 7569,'-11'-5'0,"0"-1"1404,4 0-885,2 0 0,9 9-149,0 5 0,0-1-130,-4 8 1,0 5-218,0 2 1,0 2 106,0 7 1,0-1-101,0 5 1,0-1-28,0 0 1,3-1-9,1-2 0,1-3-162,-1-6 1,2-4-41,6-3 0,3-2 124,0-2 0,4-3 67,-4 0 0,2-6-211,-2 2 1,-2-3 54,2-1 0,-2 0-303,-2 0 1,1 0 33,-1 0 1,-1-1-110,-2-3 1,1 2 24,-5-6 525,4 6 0,-6-14 0,3 4 0</inkml:trace>
  <inkml:trace contextRef="#ctx0" brushRef="#br0" timeOffset="55">23082 15064 7569,'1'-7'429,"3"-1"-254,2 0 1,10-2 77,4 3-217,1-4 1,3 5 57,3-5 0,-2-1 15,6 1 0,-6 1-80,2 2 0,-3-1-5,-1 5 1,-6-3-700,-1 3 345,-4 0 330,-5-1 0,-2-1 0,-5-6 0</inkml:trace>
  <inkml:trace contextRef="#ctx0" brushRef="#br0" timeOffset="56">23150 14767 7569,'1'-19'190,"3"0"1,8 5 318,7-1 0,3-2-285,5 2 1,-2 4-30,6 3 0,-4 2-326,3-2 0,-5 3-4,2 5 135,-3 0 0,-1 0 0,0 0 0</inkml:trace>
  <inkml:trace contextRef="#ctx0" brushRef="#br0" timeOffset="57">23870 14756 7569,'0'-7'-143,"0"-3"1,0 8 610,0-6 275,0 6-84,0-4-198,0 6-246,5 0 1,-4 6 63,3 1 0,-3 8-100,-1 4 1,1 3 3,3 1 1,-3 5-161,3 2 0,-3 2 130,-1-2 0,4 3-215,0-2 1,5-2-35,-1 2 0,2-6-100,1 2 0,-3-8 75,-1-4 0,0-3-111,0 0-458,3-1 262,-3-4-834,-1-2 594,-1-5 668,-10-5 0,-1-2 0,-6-4 0</inkml:trace>
  <inkml:trace contextRef="#ctx0" brushRef="#br0" timeOffset="58">23835 14664 7569,'5'-16'451,"-3"3"1,8-7-348,-3 5 0,9-1-104,3 5 0,2 3 392,2 1 0,1 3-203,3-4 1,-2 6-241,6-2 1,-5 3 82,5 1 0,-6 1-118,2 3 1,-6 2 79,-5 6 1,-2 0-129,-11 4 0,1-3 37,-4 7 0,-5-3 74,-2 2 1,-10 3-160,-6-3 1,-1 2-27,-6 2 0,-1 0-42,-3 0 0,1-5 61,2-3 1,4 2-85,4-2 1,9-4-195,2-3 467,9-6 0,3 3 0,6-5 0</inkml:trace>
  <inkml:trace contextRef="#ctx0" brushRef="#br0" timeOffset="59">24109 14847 7569,'0'6'1277,"0"0"-931,0-6 1,0 5 1,0 2 1,4 3-34,0 2 0,4-1-227,-5 1 1,5 4 94,-4 3 1,4-1-265,-5 1 0,6-5 94,-1 1 1,2 0-38,1-3 1,2 2-53,2-7 0,2-2-123,2-1 0,2-2 18,-2-2 0,3-6-86,1-1 1,-2-3 49,-2-2 0,2 0-64,-6-4 1,1-1-29,0-6 1,-5 4 123,1 0 1,-2-4 95,-6-4 1,-1 1-62,-3 3 0,-5-4 110,-2 0 0,-7 1-28,-2 3 0,-8 5 98,2 3 1,-5 3 61,0 5 1,3 2-12,-3 5 1,3 5 11,1 2 0,1 5-69,-1 3 0,5-1-201,3 5 1,2-1 176,2 1 0,-1 3 0,1-5 0</inkml:trace>
  <inkml:trace contextRef="#ctx0" brushRef="#br0" timeOffset="60">24646 14619 7569,'0'-12'0,"0"1"472,0-1 753,0 1-885,0 0 0,0 3 100,0 0-383,0 6 74,0-3 1,-4 6-237,1 3 1,-6-2 5,1 6 1,-2 0 40,-1 3 0,-1 0 90,1 1 1,-2 1-80,-2 2 1,3-5 68,1 5 0,1-5-4,6 6 1,-4-4-25,5 0 1,-3-1 43,3 0 0,3 1-77,0-1 0,1 1 67,7-1 1,-1 1-118,5-1 1,2 0 67,-3 1 0,7-1-82,-7 1 0,4-1 80,1 1 1,-4-1-6,4 0 1,-4 1-6,0-1 1,-2 1 3,-3-1 1,2 0-32,-5 1 1,0-1 30,-4 1 0,-1-1-82,-3 1 0,-3-1 29,-4 0 1,0 1-104,-1-1 1,1-3 4,-1 0 1,1-2-172,0 1 0,0 0-378,4-3 729,-3-3 0,3 9 0,-4-4 0</inkml:trace>
  <inkml:trace contextRef="#ctx0" brushRef="#br0" timeOffset="61">24818 15121 7569,'0'-6'2357,"0"1"-2591,0 5 1,0 5 0,0 1 0</inkml:trace>
  <inkml:trace contextRef="#ctx0" brushRef="#br0" timeOffset="62">24863 14322 7569,'-6'-5'-102,"1"2"35,5-4 1,1 4 127,3-1 0,2 3-194,6 1 1043,-6 0-609,4 0 1,-4 5 280,6 3 0,-1 2-228,1 1 0,3 6 114,0 2 0,0 2-95,-3 2 0,-1 1-58,1 3 0,-1-2-165,1 6 0,3-2-1,0 1 1,4 3 23,-4-2 1,0 2-90,-3 1 0,-1 0-74,1 1 0,-6-1 27,-2 0 1,-3-2-141,-1 2 1,-1-2 69,-3 6 0,-2-3-158,-6 0 0,-3-5 49,0 1 0,0-5-19,3 5 1,2-6 134,2 2 0,-2-7-5,3-1 1,0-4-33,0 4 1,3-6 20,-4-2 1,4 1-565,-3-5 95,-1-1 0,-3-1-258,-1-5 1,4 0 768,-4 0 0,3 0 0,-7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3.74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1964 5882 7569,'0'-8'1,"-1"2"0,-1-1 240,-2 1 0,-1 2 0,1-2 0,-2 2 0,-1 5 0,3 6 0,3 3 907,1 1-1128,0 6 1,0-3 0,0 5-1,0 2 1,0 3 0,0 4 0,0 2-1,0 1 1,0 2 0,0 2 0,0 0-1,0 2 1,0 2-81,0 2 0,-1-1 0,-2 4 0,0-4 0,0 0 0,2-4 1,1 0-1,0-3 0,0-3 63,0-3 0,0-3 0,0-1 0,0-1 0,0-3 0,0-3-68,0 1 0,0-5 0,0 3 1,0-2-1,0-1-1777,0-1 1842,0-5 0,-5-1 0,-2-5 0</inkml:trace>
  <inkml:trace contextRef="#ctx0" brushRef="#br0" timeOffset="1">1907 5985 7569,'0'-12'10,"-4"1"0,1-1 0,0 1 1,2-1-1,1 1 0,0 0 0,1 0 1,2 3-1,2 1 0,1 2 157,3 3 1,1 0 0,3 1 0,2-1-1,3-2 1,1 1 0,0 2 0,2 1-1,4 0 1,1 0-139,0 0 0,2 0 0,-2 0 1,0 1-1,-2 3 0,-3 4 0,-2 2 1,-2 1-127,-1 1 0,-7 0 0,1 2 0,-3 3 0,-5 0 0,-1 4 0,-2 0 89,-3 2 1,-3 0-1,-8 0 1,-5 0-1,-1 0 1,-3-1-1,-2 1 1,-1-1 76,-3-3 0,4 1 1,-4-5-1,3-1 0,1-1 1,3-3-1,3-1 14,1-1 1,5-6 0,-1 2-1,2-3 1,2-1-667,-1 0 0,7-1 0,5-3 583,7-3 0,8-4 0,3 0 0</inkml:trace>
  <inkml:trace contextRef="#ctx0" brushRef="#br0" timeOffset="2">2832 5710 7569,'-7'0'43,"-1"0"1,1 2-1,-1 2 1,0 3-1,-1 5 1,-2 2-1,-3 2 1,-2 3 268,-2 5 1,-1 0 0,-3 5-1,2 1 1,2-1 0,0 4-1,2 2 1,-2 5 0,2 0-248,-1 3 0,2 2 0,3 1 0,2-1 0,3 1 0,3 0 0,3-1 0,1 0-150,0-3 0,1 1 0,3-4 1,3 0-1,5-1 0,2-3 0,2-5 1,2-2 135,2-3 0,-2 0 0,1-3 0,1 0 0,1-2 0,-1-2 0,-2-1 77,-2-3 0,3-2 0,-4-2 0,-1-1 1,-1-1-1,-1-1 0,-1 0 114,0-3 1,-3 1-1,0-2 1,0 0-785,3-2 1,-6-1 541,-5 0 0,0 5 0,-5 2 0</inkml:trace>
  <inkml:trace contextRef="#ctx0" brushRef="#br0" timeOffset="3">3335 5927 7569,'-6'-7'189,"2"2"1,2 3-1,4 8 1,0 2-29,2 4 1,1 4 0,-2 3 0,1 3 0,-2 2 0,-1 3 0,-1 2 0,0 3 0,0 1-177,0 2 0,0 2 0,0-4 0,0-1 1,0-2-1,0 1 0,0-2 0,0-3-80,0-1 1,0-3-1,0 0 1,0-2-1,0-2 1,0-1-1,0-4-388,0 0 0,0-1 0,0-1 1,2-1 482,1-2 0,4-3 0,4-10 0,1-2 0</inkml:trace>
  <inkml:trace contextRef="#ctx0" brushRef="#br0" timeOffset="4">3518 6430 7569,'6'-8'246,"-1"2"103,0 1 0,-5-3 0,0 6 0,-6 3 0,-4 5 0,-3 5-231,-2 0 0,-2 5 0,-3 3 0,1 3 0,-1 1 0,-1 0 1,1 0-150,1-1 0,6-3 1,1-1-1,3-1 0,1-3 1,2-2-1,2 0 0,3-1-56,1 1 1,1-5-1,3 0 1,3-2-1,5-3 1,3-1 0,4-1 33,3 0 1,-3 0 0,0 0 0,1 0 0,0 0-1,1 0 1,-4 0 0,0-1-903,-3-3 1,-2 3 954,0-3 0,-6 3 0,-1 1 0</inkml:trace>
  <inkml:trace contextRef="#ctx0" brushRef="#br0" timeOffset="5">3986 6236 7569,'0'-12'280,"0"5"0,0-1 0,0-1 0,0 2 0,1 3-162,3 8 0,-3 5 0,4 3 0,-1 3 0,0 3 1,0 3-1,0 0 0,-1 3 0,1 0-169,1 0 0,-4-1 1,3 0-1,-2-1 1,-1-2-1,1-2 1,2 0-1,-1-2-235,-2 1 0,0-4 0,2-4 0,1-1-1395,-2 1 1681,-1 1 0,4-4 0,2-1 0</inkml:trace>
  <inkml:trace contextRef="#ctx0" brushRef="#br0" timeOffset="6">4271 6202 7569,'-11'-12'2606,"5"11"-2603,2 5 1,3 6-1,1 5 1,0 4-1,0 3 1,0 2-1,0 1-42,0 2 1,1-1 0,1-3 0,2 0 0,-1 0 0,-2-1 0,-1-2 0,1-2-551,3-2 0,-3-1 0,3-3 589,-3-1 0,-1 6 0,0 0 0</inkml:trace>
  <inkml:trace contextRef="#ctx0" brushRef="#br0" timeOffset="7">4077 6487 7569,'0'-11'111,"2"4"0,1 2 1,5 1-1,2-1 1,2 0-1,-1-1 1,2 0-30,2-3 0,-1 2 1,5 0-1,1-1 0,0 2 1,1 1-1,-3 1 0,-1 0-82,1 2 0,1-5 0,4 1 0</inkml:trace>
  <inkml:trace contextRef="#ctx0" brushRef="#br0" timeOffset="8">4477 6224 7569,'-11'-11'1083,"4"3"1,3 1-872,3-2 0,1 5 0,0 4 0,0 8 0,0 6 0,0 3 0,0 2 0,0 0-292,0 2 0,1 0 0,2 2 0,1 0 0,0 1 0,-1 1 0,2 1 0,2-2-148,2 0 0,-3-7 0,2 4 1,1-3-1,1-4 0,1-1 0,1-2 85,-1 0 0,0-4 0,1-2 0,-1-1 0,1-1 0,-1 0 0,0-2-165,1-1 0,3 0 0,0-1 0,-2-3 308,-4-3 0,1-4 0,-4 0 0</inkml:trace>
  <inkml:trace contextRef="#ctx0" brushRef="#br0" timeOffset="9">4523 6464 7569,'-12'0'617,"1"0"0,1-1-469,2-3 1,4 3 0,9-3 0,5 3 0,6 0 0,1-2 0,4-1-1,-1 2-607,-1 0 0,3-1 0,-5-1 0,1 0 459,-3-1 0,3-1 0,0-6 0</inkml:trace>
  <inkml:trace contextRef="#ctx0" brushRef="#br0" timeOffset="10">4454 6270 7569,'-5'-11'39,"4"-1"0,-3 1 0,4-1 0,4 1 0,3 0 0,5 0 0,4 2 1,6 2-55,3-2 1,7 0 0,-2 0 0,2 3 0,0 1 0,-3 2 0,-1 2 14,-3 1 0,5 0 0,-1 0 0</inkml:trace>
  <inkml:trace contextRef="#ctx0" brushRef="#br0" timeOffset="11">5059 6156 7569,'-1'-10'106,"-1"1"1,-3 2 0,-1 4 0,1 4 0,3 7 0,1 6 0,1 5 0,0 2 0,0 3-50,0 3 1,0-2 0,1 4 0,1 1 0,2-2 0,-1-1-1,-2-1 1,-1-3 0,0-3-190,0-1 1,0-1-1,-1 1 1,-2-4 0,-1-2-409,2-2 0,1-6 0,1-5 540,0-6 0,5-4 0,1-2 0</inkml:trace>
  <inkml:trace contextRef="#ctx0" brushRef="#br0" timeOffset="12">5094 6110 7569,'0'-18'792,"-2"4"-596,-1 6 1,1 4 0,-1 8 0,3 4 0,2 6 0,3 5 0,2 4 0,1 4-164,3 3 0,4 0 1,0 0-1,0 2 1,0 1-1,1 0 1,-1-3-167,1-3 1,-3-3 0,2-2 0,-2-2 0,-2-2 0,0-2 0,-3-2-212,0-1 0,-2-6 0,3 1 0,-2 1 344,-2 1 0,4 1 0,-3 1 0</inkml:trace>
  <inkml:trace contextRef="#ctx0" brushRef="#br0" timeOffset="13">4979 6464 7569,'2'-7'23,"2"0"0,3 2 0,3 3-7,2 0 0,8 1 0,4-1 0,4-2 1,4 0-1,1 0 0,0 0 0,-1 2-804,-2 1 788,-5 1 0,8-6 0,-3 0 0</inkml:trace>
  <inkml:trace contextRef="#ctx0" brushRef="#br0" timeOffset="14">5505 6202 7569,'-5'-13'324,"0"-2"1,-4 8-182,1 1 0,6 2 0,-1 9 0,4 7 0,4 4 0,1 3 0,0 1 0,0 3-239,3 3 1,1 0-1,0-3 1,-1 0-1,-1 0 1,0-2 0,-2 0-432,-2-2 1,1-5 0,-1 1 526,-2-2 0,4 3 0,1 2 0</inkml:trace>
  <inkml:trace contextRef="#ctx0" brushRef="#br0" timeOffset="15">5391 6122 7569,'-5'-12'461,"3"1"0,-2-1 0,4 1-287,4-1 0,4 5 0,7 1 0,4 0 0,3 4 0,2 1 0,3 1 0,2 0 0,0 1-375,-2 3 1,0 2 0,-1 7 0,-3 3 0,-4 6 0,-3 3 0,-2 2-35,-1 1 0,-3 1 1,-2 5-1,-5 0 0,-3 1 1,-5-2-1,-5-2 0,-5-1 211,-3-2 0,-1 1 0,-4-5 0,0-4 0,2-1 0,1-4 1,2-1-1,0-3 359,0-1 0,8-5 1,-1-1-598,1-3 0,10-6 262,3-3 0,11-7 0,4-3 0</inkml:trace>
  <inkml:trace contextRef="#ctx0" brushRef="#br0" timeOffset="16">5973 6110 7569,'0'-11'468,"0"-1"0,0 1 1,0-1-274,0 1 1,-1 5 0,-2 3-1,-2 4 1,0 5 0,-1 0 0,-1 4-299,-1 4 0,-1-1 0,0 2 0,1-1 0,1 0 0,0 1 0,2-2-4,0-4 0,4 1 0,-3-3 0,3 4 0,1 0 63,0 0 1,1-3 0,2 0-1,2-1 1,1 1 0,3-2 0,1 1-1,1-2 31,1 0 1,-1 2-1,1-2 1,-1 0 0,2 2-1,1-2 1,1 1 0,-1 1 59,-1 1 0,-6-1 0,0 0 1,-2 2-1,-2 1 0,1 2 9,0-1 0,-5 1 0,-7-1 0,-3 1 0,-3-1 0,-3 0 0,0 1-9,-4-1 0,0 1 0,-1-1 0,2-1 0,2-1 0,0-3 0,2 0-834,-1-4 787,2-1 0,4 4 0,-1 2 0</inkml:trace>
  <inkml:trace contextRef="#ctx0" brushRef="#br0" timeOffset="17">6419 6613 7569,'-4'-8'208,"0"3"0,1 4 0,2 7 0,1 5 0,0 6 0,0 1-292,0 2 0,4-2 0,0 0 1,-2-1-1,0 0 0,-2-1 84,0-2 0,5 4 0,1 0 0</inkml:trace>
  <inkml:trace contextRef="#ctx0" brushRef="#br0" timeOffset="18">6864 6179 7569,'-11'-17'410,"0"8"0,4 0-288,3 7 0,3 8 0,1 11 0,0 0 1,1 4-1,1 0 0,4 3 0,-1 1-147,0-3 1,2 4 0,-2-8 0,0-1 0,2-1-1,-2-4 1,0 0-343,-2-1 1,3-6 384,1-5 0,0-5 1,0-6-1,1-2 0,0-1 1,-1-2-1,2-2 18,1-3 0,-2 5 0,0 1 0,-1 2 1,-1 2-1,0 0 0,-3 3 61,1 0 1,1 5 0,-1 1-1,2 4 1,1 6 0,-2 3-61,0 5 1,-3-4 0,5 5 0,-1-2 0,-1 0 0,2 1 0,-1-1-247,3 0 0,-3 2 0,2-4 0,-1 3 1,1-2 208,0-2 0,-1 5 0,5 1 0</inkml:trace>
  <inkml:trace contextRef="#ctx0" brushRef="#br0" timeOffset="19">7218 6270 7569,'-8'0'1229,"2"-1"-1224,1-3 0,6 3 0,8-3 0,5 3 1,5 1-1,1 0 0,1 0 0,-2 0 1,0 0-1059,-1 0 1053,-2 0 0,1 0 0,0 0 0</inkml:trace>
  <inkml:trace contextRef="#ctx0" brushRef="#br0" timeOffset="20">7595 5882 7569,'-12'-12'1346,"2"1"-1171,3-1 1,2 7-1,5 5 1,0 8-1,1 6 1,1 5-1,3 4 1,1 4-337,-1 3 0,2 3 1,-3 1-1,0 0 0,0 1 1,1-2-1,0-2-169,0 0 0,-1-7 1,-3 0-1,2-5 1,2-2-1,0-3 0,1-3 1,0-2 329,3-1 0,1-6 0,2 2 0,-1-3 0,6-6 0,1-1 0</inkml:trace>
  <inkml:trace contextRef="#ctx0" brushRef="#br0" timeOffset="21">7778 6270 7569,'0'-11'-131,"-2"0"0,-1 4 399,-5 3 0,-2 4 1,-2 4-1,1 3 0,0 4 1,0 1-1,2 2 1,2 2-93,-2-3 1,0 4 0,0-1-1,3 1 1,1-1 0,2 0-1,2-1 1,1 0-291,0-1 0,5-1 0,4-3 0,5-1 0,5-3 1,3-1-1,0-2 0,1-2-1575,0-1 1689,0 0 0,5 5 0,1 1 0</inkml:trace>
  <inkml:trace contextRef="#ctx0" brushRef="#br0" timeOffset="22">8554 6076 7450,'0'-8'120,"0"3"1,0 4 0,0 7-1,0 7 1,0 6 0,0 3 0,0 2-1,0 1 1,0 2 0,0-2 0,0-1-98,0-1 0,0 0 0,0-2 0,0-1 0,0-5 0,0-3 1,0 0-1662,0-1 1638,0 1 0,-5-6 0,-1-1 0</inkml:trace>
  <inkml:trace contextRef="#ctx0" brushRef="#br0" timeOffset="23">8257 6099 7569,'2'-18'96,"1"4"0,6 4 0,4 2 0,3-1 0,2-1 125,2-1 1,6 3 0,3 1-1,3-2 1,3-1 0,2-2 0,1 2-1,-1 2-149,-4 5 1,1-3 0,-6 3 0,-1 0-1,-6 2 1,-3 1 0,-4 0-165,-1 0 0,-7 5 0,-2 4 0,-3 3 0,-1 4 1,0-1 108,0 1 0,-1 2 0,-2 5 1,-2 0-1,0 1 0,0 1 0,1 2 1,1-2-42,-1 0 0,0-3 0,3 0 0,-2-2 0,-1-2 0,2-1 0,1-4-1897,1 0 1921,0-1 0,5-16 0,1-4 0</inkml:trace>
  <inkml:trace contextRef="#ctx0" brushRef="#br0" timeOffset="24">8771 5905 7569,'0'-12'1287,"0"1"0,0 9-1128,0 6 1,5 10 0,3 5-1,2 3 1,1 1 0,2 1-1,1 2-107,1 5 0,2 2 0,-3 1 0,2-1 0,1-2 0,-1-5 0,-2-2 0,-1-2-403,-2-3 1,1 1-1,-1-6 1,-1-2 0,-1-3-1,-2-1 1,-2 3-2303,-3 0 2653,-1-5 0,-1 4 0,0-3 0</inkml:trace>
  <inkml:trace contextRef="#ctx0" brushRef="#br0" timeOffset="25">8668 6270 7569,'-11'-4'255,"2"0"-206,5 2 0,12 1 0,15 1 0,6-2 1,5 0-1,4-3 0,3 0 0,1 0-49,0 2 0,-11-3 0,2-1 0</inkml:trace>
  <inkml:trace contextRef="#ctx0" brushRef="#br0" timeOffset="26">9171 5939 7569,'-11'-12'578,"4"1"1,3 2 0,3 7-452,1 9 0,5 7 1,2 8-1,0-1 1,-1 5-1,1 0 0,-2 4 1,1-3-298,1 1 1,-1-1 0,3-4-1,-3 0 1,1-2 0,-1-2-1,1-3-294,0-4 0,2 0 0,-4-1 0,1 0 464,3 1 0,1-6 0,2-1 0</inkml:trace>
  <inkml:trace contextRef="#ctx0" brushRef="#br0" timeOffset="27">9422 5950 7569,'-10'-7'381,"2"2"1,5 3-88,1 7 0,2 8 1,2 4-1,0 0 0,2 4 1,0 0-1,0 2 1,-1 0-358,0 0 0,2-2 0,-1 0 0,-2-2 0,0 0 0,-2 0 0,0-2 0,0 0-165,0-3 1,1-1 0,1-2-1,2 0 1,0 0 210,1-4 0,1 0 0,6-5 0,-1 2 0,2-2 1,2-2-1,4-2-90,3-2 1,1-5 0,0 2-1,-2-4 1,-1 1 0,-2 1 106,-1 2 0,-2-6 0,-4-5 0</inkml:trace>
  <inkml:trace contextRef="#ctx0" brushRef="#br0" timeOffset="28">9959 5927 7569,'-5'-17'90,"4"0"0,-3 6 0,1 1 1,-1 1-1,-3 2 0,-5 2 1,-1 3-1,-4 0 0,-1 2 1,-2 2 52,-2 2 1,0 2 0,0 5 0,2 1-1,2 0 1,1 4 0,3 1 0,2 1-1,2-1-192,2-1 0,-1-2 0,5 4 0,2-2 1,0-2-1,4-1 0,2 0 0,4 1-16,6 1 0,0-4 0,5-3 0,2 0 1,2-2-1,2-1 0,2-1 0,-2 0 114,-1-2 1,1-1 0,0 1 0,-4 0 0,-1 2 0,-2-1 0,-3-1 24,-2 2 0,-5-2 1,-2 6-1,-1 1 0,-5 1 1,-5 2-64,-6-1 1,-8 0-1,-2 2 1,-3 1 0,-2 3-1,0-1 1,1 1-1,-1-4-233,0 0 0,3-1 0,5-2 1,2-1-1,2-3 222,1-1 0,7 4 0,1-3 0</inkml:trace>
  <inkml:trace contextRef="#ctx0" brushRef="#br0" timeOffset="29">10416 5471 7569,'0'-8'195,"0"0"0,0-1 1,0-1-1,0-1 0,0-1 1,0 1-1,0 0 494,0-1 1,0 5-1,-1 2 1,-2 3-627,-1 7 0,-1 4 1,3 4-1,-2 1 0,1 2 1,2 1-1,1 1 21,0-1 1,0 2 0,0 4-1,0 1 1,0 2 0,1 2-1,2 1 1,2 3 46,1 1 1,1 1-1,1 0 1,-1 0 0,-1 1-1,-1-1 1,2 1-172,-1 4 0,-2-4 1,2 4-1,0 1 1,-1 2-1,1 2 1,-4 0-1,1 0-30,0-3 1,-1-2 0,2 0-1,-3-2 1,-1-6 0,0-1 0,1-5 101,3-1 1,-3-2 0,3-3 0,-3-4 0,-1-2 0,0-2 814,0 0-1465,0-4 1,0-3 0,0-8 617,0-4 0,0-2 0,0-1 0</inkml:trace>
  <inkml:trace contextRef="#ctx0" brushRef="#br0" timeOffset="30">10941 6007 7569,'1'-6'144,"3"3"1,3 7 0,-1 8 0,-1 4 0,-1 5 0,0 0-1,-2 4 1,-1 2 0,1 2 67,2 0 1,-3 2 0,3 3 0,-3 0 0,-1 1-1,0-1 1,0 0 0,0 1 0,0-1-205,0 0 0,0-1 0,0-1 0,1-2 0,2 1 0,0-2 0,0-2 0,0-3 40,0-2 1,-1-2 0,3-3 0,0 0 0,1-3-1,2-2 1,-2 0 0,0-2-234,1-2 0,-3 2 1,3-3-1088,2 4 0,-4-6 1272,-1-5 0,-3-11 0,-1-6 0</inkml:trace>
  <inkml:trace contextRef="#ctx0" brushRef="#br0" timeOffset="31">10941 6156 7569,'0'-18'43,"1"3"1,3 3 0,3 4 0,0 0 0,1 0 0,-1 1 0,1 0 0,0 1 0,1 1 0,1 0 72,1 2 0,-3-2 1,-1 0-1,2 0 1,1 0-1,2 2 0,1 2 1,0 0-21,3-3 0,0 3 0,-2-3 0,1 3 1,1 1-1,-1 1 0,0 2 0,-1 2-89,-1 1 1,-2 0 0,-1 3 0,-1-1 0,-2 1 0,-2 1 0,-3 1-1,-1 1-36,-1-1 1,-2 4 0,-4 2 0,-7-1-1,-5 1 1,-6-2 0,-5 0 32,-4 1 1,0 0-1,1-2 1,2 1-1,-1-1 1,3-2-1,4-3-254,4-2 1,6-4 0,1 0 249,8-1 0,11-7 0,12-2 0</inkml:trace>
  <inkml:trace contextRef="#ctx0" brushRef="#br0" timeOffset="32">11352 5334 7063,'0'-8'433,"2"2"0,0 2 0,3 5 0,2 5 0,1 3 0,3 0-155,0-1 0,0 3 0,1 4 0,1 1 0,1-1 0,2 1 0,2 3 1,2 4-1,3 3-135,4-1 1,-3 3 0,4 0 0,-2 1 0,0 1-1,-4 1 1,-1-1 0,-1 2-156,2 1 0,-5 1 0,-1 1 1,-4-1-1,0 0 0,-2 0 1,-2 1-1,-5 0-71,-1 3 0,-2-1 0,-2 4 0,-1-2 0,-5-2 1,-2-2-1,-3 0 65,-2-1 0,-3 0 0,-5-1 0,0-2 0,1-5 0,0-2 0,2-2 60,1-3 0,1 1 1,-1-4-1,4-4 0,3-2 1,3-3-1,3-1-416,1 0 0,0-3 0,2-1-385,-1-4 1,4-1 0,6-3 758,0 1 0,1-4 0,5 3 0</inkml:trace>
  <inkml:trace contextRef="#ctx0" brushRef="#br0" timeOffset="33">3369 7047 6660,'0'-12'62,"0"5"0,0-1 0,1 0 0,3 2 0,4 2 0,2 3 0,1 1 0,1 0 0,-1 0 0,1 0 0,-1 1 0,2 2 0,2 1 1,3-1 29,0 2 1,7-3-1,-1 2 1,4-3 0,4-1-1,1 1 1,2 2-1,3 0 1,4 0 0,4-2-76,3-1 0,3-4 0,5 1 0,2-1 0,0 0 0,4-1 0,-31 2 0,0 1 0,2-1 0,1 0-21,0-1 1,1 1 0,0 1 0,0 0 0,-1-1-1,0 0 1,1 0 0,0 0 0,2 0 0,1 1 0,0-2-1,0 1 1,1 1 0,-1-1 0,-1 1 0,0-1 3,-2 2 1,0 0-1,1-1 1,0 1 0,-1 0-1,-1-1 1,0 1-1,0-1 1,-1 0 0,-1 1-1,0 0 1,0 1-1,31 0 1,-2 0 76,-1 0 1,-4 0 0,-5 0 0,-1 0 0,-2 0 0,2 0 0,2-1 0,2-2-74,-2-1 0,0 0 0,-6 4 0,-2-1 0,-4-1 0,-2-2 0,-5 1 0,-2 2-46,-3 1 0,-1 0 1,-7 0-1,0 1 1,-4 2-1,0 1 1,-3-2 106,-2-1 1,0 3 0,-1 0 0,1-1 0,-2-1 400,-3 2 0,0-3-251,-3 3 0,-3-4 1,3-4-1,-2-2-288,2 0 0,2-3 0,6 5 0,-2 0 0,-1 0 59,-2 0 0,1 1 0,3 3 1,2 0-1,2 0 0,4 0 1,3 0-1,1 0 124,0 0 0,8 0 0,4 0 1,3 0-1,4 0 0,3-2 1,4 0-1,1-3-122,4-2 0,3 4 0,4-5 1,-29 4-1,0 0 0,2 1 1,0 0-1,0 0 0,0 1 1,0 0-1,-1 0-78,0 0 1,-1 0 0,2 0 0,-1 1-1,31 1 1,0 1 0,0 1 0,-2 3-1,-2 2 23,-2 2 0,-1-3 1,2 0-1,0 1 1,3-2-1,2 0 1,-32-4-1,1 0 0,31 1 73,1-2 1,-4 0 0,4 0-1,-32-1 1,0 0 0,0-1-1,1-1 1,0-1 0,-1-2-1,0-1 1,0 0 0,-1 0-1,0-1 16,30-9 1,-30 11-1,1-2 1,27-9-1,0 0 1,-2 2-1,-2 0 1,-2 0 13,-5 1 1,-3 1 0,-3 3 0,-3 1 0,-1 1 0,-5 1-1,-4-1 88,-2 0 0,-5 5 0,-5-4 0,-2 1 1,-2 1-1,-1 0 0,-3 1-25,-2-1 1,1 2-1019,-6-4 0,0 4 919,-7-1 0,-7 8 0,-7 3 0</inkml:trace>
  <inkml:trace contextRef="#ctx0" brushRef="#br0" timeOffset="34">3940 7458 7569,'0'-12'142,"0"1"0,0 0 1,0 2-1,1 6 1,2 9-1,1 8 1,-2 4-1,0 3 1,-2 0 58,0 2 0,0 4 0,1-1 1,1 0-1,2-2 0,0-3 1,0 0-1,1-4 0,0 0-376,0-3 0,0 2 1,-2 0-1,0-3 1,1 0-1796,1-1 1970,-3-1 0,-2-5 0,-7-1 0</inkml:trace>
  <inkml:trace contextRef="#ctx0" brushRef="#br0" timeOffset="35">4123 7481 7569,'0'-12'291,"0"5"0,0 2 0,0 5 0,0 7-170,0 6 1,4 7-1,0-1 1,-2 3-1,-1 1 1,-1 1 0,0 1-1,0 0-300,0-3 0,0 0 0,2-7 0,0-1 0,2-1 0,0-2-347,1 0 1,-3-4 0,6-4 0,0-3 525,-2-3 0,4-4 0,-4-4 0</inkml:trace>
  <inkml:trace contextRef="#ctx0" brushRef="#br0" timeOffset="36">4134 7641 7569,'-11'-18'-28,"3"1"0,2 5 0,1-2 0,1-2 0,0 2 601,0 2 1,1 4-1,4 2 1,3 1-501,3 2 1,4 7-1,0 4 1,2 2 0,2 1-1,3 1 1,1 0-1,-2 2-121,0 1 1,-1 1 0,-2-4 0,2 2 0,-1 2-1,0-2 1,0-2 0,-1-2 30,-1-2 1,-2 1-1,1-5 1,-1-2-1,1 0 1,-1-2 39,0 0 0,0-2 1,-3-2-1,-1-3 1,-2-3-1,-3-3 1,0-1 190,-2-1 1,0-4 0,0 2 0,-2-1 0,0-1 0,-3 2 0,0 0-725,0 1 1,1 3 0,4-2 0,1 3 509,3 5 0,7 7 0,7 6 0</inkml:trace>
  <inkml:trace contextRef="#ctx0" brushRef="#br0" timeOffset="37">4934 7675 7569,'-5'-12'173,"3"5"0,-1-1 1,1-1-1,2-1 1,0-1-1,-1-1 139,-3 1 1,3-1 0,-3 1 0,2 0 0,-1-1 0,-2 1 0,0-1 0,0 1 0,1 0-312,-1-1 1,3 1 0,-5-2 0,2-1-1,3-1 1,-1 1 0,0 1-121,0 2 0,-1-1 0,4 1 0,0-1 0,0 1-12,0 0 1,0 6 102,0 5 1,5 5-1,3 7 1,2 2 0,1 3-1,1 1 1,0 2-7,3 1 0,-1 2 0,5 0 0,0 0 0,1 0 0,-3-2 1,0-2-121,-3-3 0,1-4 0,-1 0 0,-3-1 0,1 1 0,-3-2 0,0-1 0,-2-3 154,1-1 0,-1 4 0,5-3 0</inkml:trace>
  <inkml:trace contextRef="#ctx0" brushRef="#br0" timeOffset="38">4900 7629 7569,'-11'-5'1110,"4"-3"1,7 2-1141,7-2 0,9 5 0,3-4 0,4 2 1,3 1-1,3 1 0,3-1 30,2 1 0,-2-3 0,7 0 0</inkml:trace>
  <inkml:trace contextRef="#ctx0" brushRef="#br0" timeOffset="39">5836 7275 7569,'-11'-10'53,"-1"2"1,2-7 0,2 2 0,3 2 0,0 1-1,-2 2-9,-3 4 1,-2 3 0,2 2 0,1 2 0,1 2 0,0 1 0,-3 5 0,0 1 0,0 3 53,-1-1 0,-3-1 0,1-1 0,3-1 0,2 0 0,1 1-69,2-1 0,1 1 0,5-1 1,1-1-1,3-1 0,3-3 0,3 1 1,3-2-24,2 0 1,2 3 0,3-5 0,-1 1 0,2 0 0,-1 0 0,0 0 0,-2-1 9,-2 1 1,3 5-1,-3-3 1,-4 2-1,-3 0 1,-4 1-12,0 1 1,-3 1 0,0 1 0,-4-1-1,-6 0 1,-3 1 0,-3-1-78,-2 1 1,-4-1 0,2 0 0,1 0 0,1-3-1,4 0 1,0 0 0,2-1-1388,3 1 1459,1-6 0,6 4 0,0-6 0</inkml:trace>
  <inkml:trace contextRef="#ctx0" brushRef="#br0" timeOffset="40">6030 7332 7569,'0'-11'949,"0"-1"-718,0 1 0,0 6 0,0 5 0,0 7 0,0 7 0,0 5 0,0 3 0,0 1-123,0 0 0,0 1 0,0 1 1,0 2-1,1-2 0,2-2 1,1-3-1,-2-2-271,0-1 1,-2-2 0,0-4 0,1 1-1,1-1 1,4-1-2494,0-2 2656,-4-3 0,3 0 0,-5 1 0</inkml:trace>
  <inkml:trace contextRef="#ctx0" brushRef="#br0" timeOffset="41">5939 7366 7569,'0'-15'164,"1"0"0,3 1 0,4 1 0,3 2 0,4 1 0,4 1 125,3 1 1,4 1-1,2-3 1,0 1-1,1 2 1,1 2 0,0 3-1,-2 0-308,-5 2 0,0 2 0,-6 1 0,0 5 0,-4 2 1,-6 2-1,-2-1 0,-3 2-209,-5 2 0,-3-2 0,-7 3 0,-2-1 0,-4 1 0,-3-2 228,-1-2 0,-5 5 0,-1 1 0</inkml:trace>
  <inkml:trace contextRef="#ctx0" brushRef="#br0" timeOffset="42">6361 7309 7585,'7'-5'229,"-2"3"0,-5-3 0,0 3 0,0 7 0,0 4 0,0 3 0,0 0 0,0 2 0,0 3 0,0-1-108,0 1 0,0 2 1,0-3-1,1 1 1,2 1-1,2-2 1,1 1-1,2-3 1,-1-2-241,1 0 1,0-2 0,3-1 0,0-3 0,1-1 0,-1-2 0,1-2-1,0-1-68,4 0 1,-2 0 0,3 0 0,1 0 0,-1 0 0,-1-1 0,-2-3 0,-1-2 186,-2-1 0,1-8 0,-1 2 0</inkml:trace>
  <inkml:trace contextRef="#ctx0" brushRef="#br0" timeOffset="43">6384 7424 7569,'0'-8'324,"2"0"0,1 1 1,5 0-184,2 4 0,5 0 0,2 0 0,1 0 1,2 0-1,0 1 0,1-1 0,-4-1-367,0 2 1,-2 0 0,-4 2 0,1 0 225,-1 0 0,-4-5 0,-2-1 0</inkml:trace>
  <inkml:trace contextRef="#ctx0" brushRef="#br0" timeOffset="44">6384 7287 7861,'0'-12'272,"2"1"0,1-1 1,5 1-1,2 1 0,3 1-160,2 1 0,2 2 0,3-3 0,-1 3 0,1-1 0,0 2 0,1 0 0,-2 3-422,1 0 1,-3 2 309,-2 0 0,3 5 0,-1 2 0</inkml:trace>
  <inkml:trace contextRef="#ctx0" brushRef="#br0" timeOffset="45">6990 7287 7569,'0'-14'307,"0"2"1,0 2 0,-2 1 0,-2 0-97,-3 2 0,-3 4 1,-2-1-1,1 4 0,-2 4 1,-1 4-1,-2 2 0,-2 1-220,-2 1 1,3 3 0,2 1 0,2 1 0,2 1 0,1-2 0,2 2 0,4-2-107,3 1 1,1 3-1,1-2 1,3 0-106,4-3 0,3-2 63,4-2 0,-1 1 34,5-1 1,0-5 62,4-2 0,0-3-267,0-1 0,0 0 327,0 0 0,-6 0 0,0 0 0</inkml:trace>
  <inkml:trace contextRef="#ctx0" brushRef="#br0" timeOffset="46">7218 7241 7420,'-6'-5'158,"1"2"0,5-4 0,0-2 0,0-1 0,0-2 0,-2 1 233,-2-1 0,3 7 0,-3 5 0,3 8 0,1 6-324,0 5 1,0 2 0,0 2 0,0 1-137,0 3 0,0-3 0,1 3 0,2-3 0,2-1 0,0-2 0,1 0 0,1-4 0,0 0-161,0-3 1,-1-1 0,-3-2-1,0 0 1,0 1-784,-2-1 1013,-1-4 0,5 3 0,2-4 0</inkml:trace>
  <inkml:trace contextRef="#ctx0" brushRef="#br0" timeOffset="47">7344 7218 7833,'0'-18'33,"1"3"0,1 6 1,3 3-1,2 2 0,0 5 1,0 6-1,-3 4 249,-3 4 1,-1 3 0,0 5 0,0 0 0,0 1 0,1 1 0,2 2-1,0-2-239,0-1 0,-2-1 0,-1-1 0,0-2 0,0-2-13,0-2 0,0 0-349,0-5 1,2-3-4,1-1 1,-1-3-540,1 4-226,-1-6 388,-2 3 65,5-5 634,-4 0 0,4 0 0,-5 0 0</inkml:trace>
  <inkml:trace contextRef="#ctx0" brushRef="#br0" timeOffset="48">7378 7424 7569,'0'-8'857,"0"0"-703,0 1 0,5 0 0,3 4 0,2 0 0,2 0 0,4 0 0,3 0 0,2 2-245,2 1 1,-1-4 0,-2 0 0,-2 2 0,-2 0 0,-2 2 90,-1 0 0,3-5 0,2-1 0</inkml:trace>
  <inkml:trace contextRef="#ctx0" brushRef="#br0" timeOffset="49">7321 7229 7569,'5'-11'10,"4"0"1,5 0 0,5 3 0,2 0 0,3 0 0,2 1 0,2 0-1,1 1 1,3 1 45,1 0 1,0-3 0,-2 4 0,-1 2-1,-3 1 1,-1 1 0,-3 0 0,-4 0-487,-4 0 1,-2 0-1,-2 0 107,0 0 0,-5 0 898,-6 0 1,0 5-306,-4 2 1,2 3 0,2 2-1,0 1 1,0 1 0,0 2-1,0 2 1,0 2-112,0 2 0,0-1 0,0 0 0,0-2 1,0 0-1,2 0 0,0-2 0,2 1-263,-1 0 0,-2-4 0,-1 1 0,0-2 0,0-2-907,0 1 0,0-5 1011,0 1 0,5 0 0,1 3 0</inkml:trace>
  <inkml:trace contextRef="#ctx0" brushRef="#br0" timeOffset="50">8166 7229 7569,'0'-17'193,"0"1"1,0 4 0,0 0-1,-1 2 1,-2 1 129,-1 2 0,-6 4 0,0-1 0,-5 3 0,-3 2 0,-4 3 1,-2 5-1,-2 4-224,0 2 1,2 5 0,3-1 0,0 3 0,4 2 0,1 1 0,6 3 0,5 0-98,4 0 1,1 0-1,1-3 1,4 2 0,7-2-1,5-2 1,5-4 0,2-3-93,3-4 0,1-2 0,3-2 0,0-4 0,-1-3 1,-1-1-1,-2 0-1139,-3 0 1,-2-4 1228,-3 0 0,-3-4 0,-4 1 0</inkml:trace>
  <inkml:trace contextRef="#ctx0" brushRef="#br0" timeOffset="51">8646 7241 7467,'-7'-5'112,"-3"2"0,2-3 1,-2 1-1,-1 2 1,1 3-1,1 4 1,3 4-1,-1 3 1,2 3-1,0 3 1,1 0-1,0 2 30,1-1 1,-1 2 0,4-3 0,0 1-1,0 1 1,1-2 0,2-1 0,2-4-1,1 0-192,3-1 1,-3 1 0,2-2 0,1-3 0,1-1 0,1-3 0,2 1 0,2-1 18,4-2 0,-1-6 0,0-3 0,0-2 1,-2-1-1,1-1 0,-5 0 0,-2-4-22,-2-3 1,-5 2-1,0-3 1,-1 0 0,-4-1-1,-1-2 1,-5 0-1,-3 0-126,-5 0 1,2 5 0,-3 3-1,-1 3 1,1 1 0,0 4 0,0 3-1,1 3-517,2 1 1,1 1 695,1 3 0,6 2 0,1 6 0</inkml:trace>
  <inkml:trace contextRef="#ctx0" brushRef="#br0" timeOffset="52">8885 7172 7569,'-3'-9'1445,"-1"6"-1251,1 6 0,2 8 1,1 4-1,0 4 1,0 2-1,0 2 1,1 0-1,2 0-206,1 0 0,3 0 0,-2-2 0,0-1 1,2-2-1,-2-1 0,1-3 0,-1-2-1261,0 0 0,0-5 1273,-1 1 0,-3 0 0,5 3 0</inkml:trace>
  <inkml:trace contextRef="#ctx0" brushRef="#br0" timeOffset="53">8874 7149 7569,'0'-17'114,"1"-1"1,2 4 0,2-1 0,0 1 0,1 1 0,1 2 0,2-1 0,2 2 116,4 2 1,2 0-1,4 3 1,1-1 0,2 1-1,0 3 1,0 2-1,-2 2-299,-3 2 0,-3 9 0,-6 0 1,-2 3-1,-4 4 0,-3 2 1,-1 1-1,-2 0-109,-6-1 1,0-3-1,-8 1 1,-1 0-1,-2 1 1,-2 2 0,-1-1-1,2-2 129,1-1 0,5-1 1,-1 1-1,3-4 0,3-2 1,3-2-1,1 1 1,2-1 109,2 1 1,1-5-1,1 0 1,3-2 0,3-2-1,1 1-86,4 0 1,-3 0-1,7-4 1,-1 0 0,1 0-1,-2 0 24,-2 0 0,5 0 0,1 0 0</inkml:trace>
  <inkml:trace contextRef="#ctx0" brushRef="#br0" timeOffset="54">9251 7229 7569,'-4'-11'387,"0"0"1,2-1-177,0 1 1,2 6 0,0 5 0,0 6 0,0 5 0,0 5 0,0 3-170,0 2 0,2-2 1,0 0-1,2 2 1,-1 0-1,-1 1 1,1-3-1,1-4-424,-2-2 1,3-2 0,-1 1 0,-2-1 381,0 0 0,3-4 0,1-2 0</inkml:trace>
  <inkml:trace contextRef="#ctx0" brushRef="#br0" timeOffset="55">9182 7149 7569,'-1'-10'138,"-1"1"0,-2 2 1,2-1 125,5 2 0,3 1 1,7 5-1,2 0 1,4 0-1,4 0 1,3 0-1,0 0-280,0 0 1,1 1-1,-1 3 1,-3 3 0,-4 4-1,-4 0 1,-4 2 0,-3 1-104,-3 1 0,-1 5 0,-5-2 0,-4 1 1,-6 0-1,-4 1 0,-3 2-1,-2 1 0,-1-2 0,-1 0 1,2-4-1,2 1 0,0-1 1,2-1-1,0-2-366,6-1 1,0-6-1,6 1 486,2 1 0,6-4 0,2 0 0</inkml:trace>
  <inkml:trace contextRef="#ctx0" brushRef="#br0" timeOffset="56">9525 7184 7569,'0'-8'567,"-1"2"1,-2-1 644,-1 1-1120,1 9 0,3-6 0,1 11 0,1 2 0,2 3 1,0 3-1,0 1 0,0 0-77,-2 1 1,3 1 0,0 3-1,0-2 1,2-2 0,-1-1-1,2 0-233,-2-1 0,4 0 0,-2-5 0,2-1 0,1-1 0,1-2 0,-1-1-227,1 0 1,-1-3 0,0 1-1,1-3 445,-1-1 0,-4-5 0,-2-2 0</inkml:trace>
  <inkml:trace contextRef="#ctx0" brushRef="#br0" timeOffset="57">9479 7332 7678,'-5'0'315,"5"-1"1,8-2-1,5-2 1,3 0-153,2 0 1,1-2 0,4 3-1,0 0 1,-1 0 0,0 0-1,-2 1 1,-2-1-1060,-1 0 1,-2 0 895,-4 4 0,1-5 0,-1-1 0</inkml:trace>
  <inkml:trace contextRef="#ctx0" brushRef="#br0" timeOffset="58">9571 7161 7569,'0'-12'-45,"5"1"0,4 0 0,3-1 0,5 1 0,-1 1 0,1 1 270,-3 1 1,-2 2 0,0-3 0,1 3 0,1 0 0,1 4 0,-1 1 0,-2 1-81,0 0 1,-2 5 0,-1 2 0,-3 4-1,1 0 1,-2 0 0,0 1-142,-3-1 1,1 6 0,-1 0 0,2 2 0,-1 1 0,-2 0 0,0 0 0,2 0-144,1-1 0,-1-3 0,-3 1 0,0 0 0,0-3 0,0-1 1,0-2-1590,0 0 1728,0 1 0,-5-1 0,-1 1 0</inkml:trace>
  <inkml:trace contextRef="#ctx0" brushRef="#br0" timeOffset="59">9822 7115 7569,'0'-11'225,"1"1"1,2 1 0,2 2 0,1 1 0,3 1 0,1 0-113,2 2 0,0 2 0,2 1 1,3 0-1,-1 1 0,2 3 0,-1 4 1,-2 3-268,-5 4 0,0-1 1,-6 5-1,-2 0 1,0 0-1,-4 1 1,-1-1-1,-6 0-19,-5 0 0,0-4 1,-5 3-1,0-1 1,0 0-1,1-1 0,1-2 330,3-1 1,3-2 0,2 1-1,3-1 1,1 1 0,3-1-22,5 1 0,3-2 0,6-1 0,0-3 0,5-1 0,3-2 0,3-2 0,-1-1 438,-1 0-574,-4 0 0,-1 0 0,-4 0 0</inkml:trace>
  <inkml:trace contextRef="#ctx0" brushRef="#br0" timeOffset="60">12723 6007 7569,'-1'-10'-413,"-3"3"645,2-4 1,-3 5 0,4-4 0,-1 1 0,-1 3-1,4 1 1,6 2 0,4 2 0,3 1 0,3 0-70,0 0 0,2 0 0,4 0 1,0-1-1,1-2 0,2-1 0,1 0 1,1 1-424,0-1 1,-1-4 0,-5 4 0,-3 2-1,-4-1 1,-3 1-772,0-2 1,-7 1 1030,-5 7 0,-5-2 0,-7 3 0</inkml:trace>
  <inkml:trace contextRef="#ctx0" brushRef="#br0" timeOffset="61">12734 6144 7733,'-5'7'276,"6"-3"1,8-3 0,7-2 0,1-2 0,5-2 63,3-1 0,1 2 1,4-4-1,2 1 1,1-1-1,0 2 1,-3-1-1,-3 2-518,-3 0 0,-2 1 0,-3 4 178,-4 0 0,-2 5 0,-2 2 0</inkml:trace>
  <inkml:trace contextRef="#ctx0" brushRef="#br0" timeOffset="62">13956 5893 7318,'0'-6'186,"0"-4"0,0 2 0,0 0 0,0 5 0,0 6 0,0 8 0,0 4 0,0 5 42,0 6 0,0 1 1,0 5-1,2-1 1,1 2-1,4 2 1,0 3-1,0-1 1,-1-1-247,0-2 0,-3 4 0,1 0 0,-2-1 1,1-2-1,1 0 0,-2-1 0,1-1 7,0-3 1,-1-2 0,3-5-1,-1 0 1,-1-2 0,0-2-1,-2-3-427,-1-4 1,4-4 437,0 0 0,-5-11 0,-6 2 0</inkml:trace>
  <inkml:trace contextRef="#ctx0" brushRef="#br0" timeOffset="63">13876 6042 7569,'0'-19'81,"0"1"1,0 1-1,2 3 1,1 2-1,4 0 1,0 1-1,1-1 1,1 0 175,1-3 1,5 2-1,2-2 1,1 2 0,1 3-1,1 1 1,1 3 0,4-1-168,-1 1 0,4 3 0,-2-1 1,1 3-1,0 2 0,-1 3 0,0 4-144,-2 2 1,-3 5 0,-2 2 0,-4-1-1,-2 2 1,-3 0 0,-2 2 0,-4 2-66,-3 1 1,-6 1-1,-4 1 1,-5 2-1,-5-2 1,-4-1-1,-2-2 1,-2-3-48,2-4 0,-1 1 0,1-2 0,-2-2 0,3-5 0,3-1 0,3-4 0,1-1-600,4-1 0,0 0 766,1 0 0,1-5 0,0-1 0</inkml:trace>
  <inkml:trace contextRef="#ctx0" brushRef="#br0" timeOffset="64">14504 5345 7569,'-1'-10'182,"-1"1"1,-2 1 0,1 2-1,2 5 17,1 8 0,1 5 1,2 7-1,1 2 0,-1 3 1,1 4-1,0 0 0,-1 1 1,-1-1-276,2 0 1,-1-1 0,3-4-1,0 0 1,-1-2 0,2 0-1,-2-4-198,0 0 1,2-2 0,-2-5 0,1-1 0,0-1-1208,0 1 1481,-3-4 0,7 5 0,-4-4 0</inkml:trace>
  <inkml:trace contextRef="#ctx0" brushRef="#br0" timeOffset="65">14687 5676 7569,'5'-6'951,"-3"1"0,3 6-840,-5 3 0,-4-2 1,-1 6-1,0 1 0,-2 1 1,2 3-1,-1 1-110,0 1 0,3 0 0,-1-3 0,3-1 0,1 0 0,0 1 0,1-1-224,3 1 0,2-2 0,7-1 0,1-3 1,1-1-1,-1-2 0,0-2-839,1-1 1062,-2 0 0,9 5 0,-5 1 0</inkml:trace>
  <inkml:trace contextRef="#ctx0" brushRef="#br0" timeOffset="66">15270 5528 7569,'6'-12'50,"3"1"0,-5-1 0,0 2 274,1 3 0,-5 2 0,1 6 1,-5 3-1,-2 3 0,-2 3 0,1 3-217,-1 2 0,0 3 1,-3 6-1,-2 2 0,-1 2 1,-1 1-1,2 2 0,3 2-118,3 2 1,0-2 0,0 0 0,1 0-1,3 1 1,-1-1 0,1-1 30,2-1 1,6-1 0,3-1 0,2 0 0,1-1 0,1 0 0,-1-3 1,1-1 0,3-5 0,0-1 0,-1-1 0,-1-3 1,-2-2-1,1 0 0,-1-2-513,0-3 1,1 2 0,-2-4 0,-1 0 0,-2 1 490,2-4 0,-4 4 0,0 1 0</inkml:trace>
  <inkml:trace contextRef="#ctx0" brushRef="#br0" timeOffset="67">15544 5608 7569,'-7'-22'66,"5"4"1,3 8-1,3 10 1,-1 10 145,-2 8 0,-1 7 0,0 5 1,1 1-1,2 5 0,0 1 0,0 1 1,-2 0-1,-1 0 0,0 0-189,0 0 0,4 0 0,0-5 0,-2-2 0,0-4 0,-1-1 0,1-2-1100,2-2 0,1-7 1077,-1 0 0,2-2 0,6-2 0</inkml:trace>
  <inkml:trace contextRef="#ctx0" brushRef="#br0" timeOffset="68">15841 5870 7569,'0'-11'151,"1"1"1,3 2-1,2 3 1,2 1 0,-1 0-1,2 2 1,3 1 0,2 1-1,2 0 9,2 0 0,1 0 0,4-2 0,0 0 1,-1-2-1,0 1 0,-2 2-160,-1 1 0,-5-5 0,3-1 0</inkml:trace>
  <inkml:trace contextRef="#ctx0" brushRef="#br0" timeOffset="69">16275 5779 7569,'1'-6'72,"2"3"0,0 6 0,1 5 0,0 5 1,0 4-1,0 2 0,-1 5 0,2 5 0,1 4 1,-1 1-1,-2 2 127,2 2 0,-3-1 0,2 3 0,-3 0 0,-1-4 0,0 0 0,0-2 0,0-1 0,0-1-416,0-2 1,0-8 0,0 1 0,0-3 0,0-2 0,0-3 0,0-2 0,0-2-293,0 1 1,0-5-1,1 0 509,3-2 0,2-2 0,6-3 0</inkml:trace>
  <inkml:trace contextRef="#ctx0" brushRef="#br0" timeOffset="70">16263 5927 7569,'0'-22'16,"0"0"1,2 3 0,3 4 0,6 2 0,6 2 0,2 0 0,-2 3 0,1 1 70,0 2 0,2-2 1,6 3-1,2 1 1,1 2-1,1 1 1,-1 1-1,-2 3 0,-3 4-75,-1 2 1,-1 1 0,-3 1-1,-4-1 1,-3 0 0,-1 1 0,-4-1-1,-3 1-81,-3-1 1,-1 2-1,-2 1 1,-6 1-1,-8 0 1,-8 0-1,-7 1 83,-2-2 1,-1-2 0,-2 0 0,0-1 0,-1 1 0,2-2 0,6-1-320,5-2 0,4-4 305,8 1 0,1-3 0,0-1 0</inkml:trace>
  <inkml:trace contextRef="#ctx0" brushRef="#br0" timeOffset="71">16766 5402 7569,'-7'-29'143,"2"6"0,5 8 1,2 3-1,0 4 1,2 0-1,0 0 1,1 2 106,3 2 1,3 3 0,3 2 0,2 3 0,1 4 0,1 2 0,-2 2 0,2 4 0,0 3 0,1 2-165,-2 2 1,5 1 0,-3 3 0,1 3 0,1 3 0,-4 3 0,0 1 0,-3 2-261,-1 2 1,-6-1 0,0 3 0,-2-2 0,-3 0 0,-1-2-1,-1 0-120,0-2 1,-1 2 0,-3-2 0,-3-3 0,-3-3 0,-1-3 0,3-3-47,0-1 0,0-6 0,-2-1 0,1-4 0,2 0 340,-2-3 0,-1-1 0,-2 3 0</inkml:trace>
  <inkml:trace contextRef="#ctx0" brushRef="#br0" timeOffset="72">17303 5356 7569,'0'-17'101,"1"1"1,1 8-1,3 1 1,2 2-1,0 1 1,1 0-1,0 1 1,1 0-1,1 2 203,1 1 0,-1 5 0,-2 3 0,-4 2 0,-3 2 0,-1 2 0,0 2 0,0-1-296,0 1 0,0-2 0,0 4 1,0-1-1,0-4 0,0 0 1,0-1-151,0-1 0,1-1 178,3-2 1,-1-4 0,3-8 0,0-4 0,-1-2 0,2-1-80,-1-1 0,-2-1 1,3 0-1,2-3 1,2 1-1,-1 0 0,0-2-48,1 0 1,-2 1 0,6-1 0,-2 0 0,-2 3 0,1 3 0,-1 2 77,1 1 0,-1 6 1,1-2-1,-2 4 1,-3 4-1,-2 5 108,0 5 0,-3-1 0,2 7 0,-3-1 0,-1 0 0,0 0 0,1 1-311,3 1 1,-3-1 0,3-3 0,-1 1 0,-1-1 0,3-1 0,0-2 215,0-1 0,9-2 0,-1 1 0</inkml:trace>
  <inkml:trace contextRef="#ctx0" brushRef="#br0" timeOffset="73">17885 5368 7569,'1'-10'63,"3"2"0,2 3 0,2 1 0,0 0 1,1 2-1,1 1-62,1 1 1,1 0-1,-1 0 1,0 0-1,1 0 1,-1 0-1,1 0 1,-1 0-2,1 0 0,-1 0 0,0 0 0</inkml:trace>
  <inkml:trace contextRef="#ctx0" brushRef="#br0" timeOffset="74">18239 5151 7569,'6'-12'214,"1"6"1,-5 4-1,2 5-11,-1 9 1,-2 4 0,-1 7 0,0 0 0,0 0 0,0 0 0,0-1 0,0 1 0,0 0-248,0 0 0,0 0 0,1 0 0,2-2 0,1-2 0,-1-2 0,1-2-1064,0 0 1,0 0 1107,-4-3 0,5 4 0,1 2 0</inkml:trace>
  <inkml:trace contextRef="#ctx0" brushRef="#br0" timeOffset="75">18388 5448 7569,'-4'-12'2279,"0"1"-2240,-5 5 1,3 6 0,-6 7 0,2 3 0,1 2-1,2-1 1,-2 2-82,-1 2 1,2-2-1,2 3 1,-1 0-1,2-1 1,0-1-1,3-2 1,0 0-74,2-1 0,2 1 1,1-2-1,5-1 1,3-2-1,6 1 1,5 0-1,3-2-55,0-1 1,3-1 0,0-4 169,1 0 0,-3 5 0,2 1 0</inkml:trace>
  <inkml:trace contextRef="#ctx0" brushRef="#br0" timeOffset="76">1930 8748 7569,'-10'-11'104,"2"0"1,5-1 0,3 2-1,2 4 1,3 6 0,0 6-1,0 5 1,-1 5 102,1 3 1,-4 2 0,5 2 0,-3 1 0,1 2-1,-1 1 1,-2 1 0,0 2 0,2-3 0,1 1-294,-2-2 0,1-2 0,-1-1 0,2 0 1,0-2-1,0-1 0,1-2 0,0-1 1,1-3-709,0-2 1,-2 0-882,4-1 1675,-6-4 0,3-2 0,-5-5 0</inkml:trace>
  <inkml:trace contextRef="#ctx0" brushRef="#br0" timeOffset="77">1919 9068 7569,'0'-11'61,"0"3"0,1 1 0,3-1 0,3 0 0,4 1 1,0-1-1,2 2 154,2 2 1,3-1 0,4 1-1,1 0 1,0 0 0,0 1-1,0 0 1,0 2-287,0 1 0,-2-4 0,-1 0 0,-2 2 1,-1 0-1,-3 2 0,-2 0 0,0 0 71,-1 0 0,1 0 0,-1 0 0</inkml:trace>
  <inkml:trace contextRef="#ctx0" brushRef="#br0" timeOffset="78">1976 8703 7569,'0'-12'-37,"0"1"1,2 1 0,5 1 0,5 1 0,5 1-1,3-1 1,2 0 232,1-1-214,5 4 1,-4 0 0,2 5 0,-2 0 0,-1 0-1,-1 0 1,-2 0 0,-2 0 17,-2 0 0,10 5 0,-2 2 0</inkml:trace>
  <inkml:trace contextRef="#ctx0" brushRef="#br0" timeOffset="79">2478 8634 7569,'7'-5'1368,"-4"-3"-1329,-1 8 0,-2 2 0,1 10 1,2 4-1,0 3 0,1 4 1,0 3 71,0 5 0,0 2 1,-4 0-1,1-2 0,1-1 1,2-1-1,0-1 1,0 0-187,0-3 1,-1-5 0,-1-2 0,0-1 0,2-4 0,-1 0 0,-2-1 0,0-2-1579,3-3 1653,-3 4 0,4-5 0,-5 5 0</inkml:trace>
  <inkml:trace contextRef="#ctx0" brushRef="#br0" timeOffset="80">2695 8748 7569,'0'-7'381,"0"-1"1,0 3-256,0 6 1,0 3 0,0 15-1,2 3 1,0 2 0,2 3 0,-2-1-1,0 1-250,-2-1 0,0 4 0,0-6 0,0-3 0,0 0 0,1-4 0,2-1 0,0-4-900,0 0 1024,-2-1 0,4 1 0,2-1 0</inkml:trace>
  <inkml:trace contextRef="#ctx0" brushRef="#br0" timeOffset="81">2661 8805 7569,'0'-7'273,"1"1"0,3 0-147,4 4 1,6 6-1,2 3 1,2 5 0,2 2-1,2 2 1,-1 2 0,0 2-153,-2 2 1,-1-3-1,2-1 1,-2-1-1,-1 0 1,0-1-1,-1-2 1,0-1-3,0-2 0,-3 0 0,2-4 0,-2-2 0,-2-1 0,1 0 1,-1-2 260,0 0 1,0-4 0,-3 0 0,-1-3 0,-2-1 0,-3-5 4,0-3 1,1 0 0,1-5-1,-1-1 1,-2-1 0,-1-2 0,0 0-401,0 0 0,0-1 0,0-1 0,0-2 0,0 3 0,0 2 1,0 4-1472,0 2 1,-1 2 1632,-3 6 0,-2-2 0,-6 4 0</inkml:trace>
  <inkml:trace contextRef="#ctx0" brushRef="#br0" timeOffset="82">3244 8657 7569,'-2'-10'1187,"0"1"-963,-2 1 1,4 7 0,4 2-1,0 10 1,-1 6 0,2 5-1,2 2 1,0 1-199,0 2 1,2 3-1,-4-3 1,0 0-1,1-1 1,-1 1 0,2-2-1,-2 0-409,0-3 1,0-3-1,-1-1 1,2-1-1,0-3 383,-2-2 0,2-5 0,1-2 0</inkml:trace>
  <inkml:trace contextRef="#ctx0" brushRef="#br0" timeOffset="83">3221 8646 7569,'0'-12'243,"0"5"0,2-1 1,5 0-1,4 1 0,2 0 1,1 2-1,1 3 0,5 0-128,6 2 1,1 0 0,5 0 0,-3 3 0,1 3 0,-3 7-1,1 4 1,-2 3-211,-2 1 1,-6 6-1,-3 0 1,-2-1-1,-2 1 1,-1 0-1,-2-1 1,-4 1-26,-3 0 1,-6-1-1,-3-2 1,-3 0 0,-5 2-1,-3-3 1,-3 0-1,-4-4 41,0-2 1,-2 2-1,2-3 1,0-4-1,0-2 79,2-2 0,1 0 0,0 3 0</inkml:trace>
  <inkml:trace contextRef="#ctx0" brushRef="#br0" timeOffset="84">4511 8783 8458,'-6'2'121,"2"5"1,3 5 0,1 6 0,1 5 0,2 5 0,0 3 0,1 5 0,0 0 0,1 0 0,1 0 0,2 1 0,0-2-62,-1 2 1,0 1-1,2-2 1,-3-1-1,0-3 1,-1-3 0,2-5-1,-2-2 1,0-5-381,-3 0 0,3-2 0,-1-3 0,-1-1 1,-2 0-1680,-1 1 1999,0-6 0,-5-6 0,-1-6 0</inkml:trace>
  <inkml:trace contextRef="#ctx0" brushRef="#br0" timeOffset="85">4477 8840 7569,'0'-12'93,"5"1"0,3-1 1,2 1-1,1 0 1,2 0-1,2 3 76,4 0 1,4 0 0,2-3 0,2 1-1,-2 2 1,0 4 0,-4 3 0,-2 1-189,-4 0 0,-3 10 0,-5 5 0,-3 7 0,-4 3 0,-5 5 0,-8 1 0,-8 5-96,-8-1 0,0 0 0,-2-5 0,1-2 0,0-3 0,5-2 0,6-5-900,8-4 1015,-1-3 0,16 1 0,-3-1 0</inkml:trace>
  <inkml:trace contextRef="#ctx0" brushRef="#br0" timeOffset="86">5756 8577 7569,'-5'-6'71,"4"-1"0,-3 6 1,3 1-1,1 5 1,0 5-1,0 4 0,0 3 1,1 1-1,2 2 1,2 1 96,1 2 1,-2 0 0,3 0 0,1 1-1,0 0 1,-2 0 0,0-3 0,-1-4-398,0-3 1,0-1-1,-2-2 1,1 1 228,-2-1 0,5 1 0,-1-1 0</inkml:trace>
  <inkml:trace contextRef="#ctx0" brushRef="#br0" timeOffset="87">5516 8543 7569,'2'-12'272,"3"2"0,5 3 0,4 2 0,0 1 1,0-1-1,1 0-191,4 0 1,6 1 0,2 4-1,-2-2 1,-1 0 0,1-2 0,0 2-1,0 0 1,-2 2-142,-3 0 1,-2 2 0,3 0 0,-4 3 0,0 0 0,-3 2 0,-2-1 41,0 3 1,-1 5 0,-1 2 0,-1 2 0,-1 2 0,0 3-1,-2 3 1,-1 0 87,0 0 1,-2 2 0,3-2 0,-1 0 0,-1-2 0,0-2 0,-1 0 0,1-2-202,1-1 0,-3-5 1,1 2-1,-1-4 1,-1 0 130,3-1 0,-3 1 0,4-1 0</inkml:trace>
  <inkml:trace contextRef="#ctx0" brushRef="#br0" timeOffset="88">6247 8440 7569,'-10'1'70,"2"4"0,5 7 1,1 6-1,2 3 0,0 3 202,0 3 1,2 2 0,1 5-1,5 1 1,1-1 0,1 1-1,0 1 1,3-1-329,0-2 0,-1-6 1,0 0-1,-2-3 0,-1-3 1,-2-2-937,2-3 0,-2-5 992,0-3 0,-4 2 0,2-4 0</inkml:trace>
  <inkml:trace contextRef="#ctx0" brushRef="#br0" timeOffset="89">5996 8840 8457,'16'-7'101,"5"2"1,3 2 0,4-3 0,0 1 0,1-1 0,-1 1 153,0 0 1,7-4-256,0 1 0,6-2 0,0-1 0</inkml:trace>
  <inkml:trace contextRef="#ctx0" brushRef="#br0" timeOffset="90">6578 8474 7569,'-1'-7'185,"-1"-1"0,-3 0 0,-1 3 0,0 5 0,1 9 0,-1 8 0,-1 7 0,0 4 1,-1 5-23,1 4 1,4-2-1,-2 3 1,1-2 0,0-2-1,2 0 1,0-1-1,2-2-383,0-5 1,0-3-1,0-3 1,0-2-1,0-1 1,0-3-1554,0-2 1773,6-5 0,-5-2 0,4-5 0</inkml:trace>
  <inkml:trace contextRef="#ctx0" brushRef="#br0" timeOffset="91">6567 8474 7569,'0'-11'369,"1"6"0,3 6 0,4 9-148,2 8 0,1 5 0,2 3 0,1 4 0,2 1 0,2 2 1,1 3-1,0-1-262,0 1 0,-1-3 0,2-1 0,-2-3 1,0-1-1,-2-3 0,1-2 0,-3-4-261,-1-4 1,-2-2 0,-1-2 0,-1 0 0,-3-3 301,-1 0 0,-1 0 0,-4 3 0</inkml:trace>
  <inkml:trace contextRef="#ctx0" brushRef="#br0" timeOffset="92">6453 8897 7569,'1'-12'454,"3"2"1,5 1-1,3 3-358,4 1 1,4 0 0,0 2 0,7-2 0,6-1-1,4-2 1,-2 1 0,-2 0-744,-2 2 0,-2-2 647,1 3 0,-2-5 0,-5 3 0</inkml:trace>
  <inkml:trace contextRef="#ctx0" brushRef="#br0" timeOffset="93">7081 8611 7569,'-11'-16'267,"0"3"0,4 4-123,3 0 0,3 6 0,1 3 0,0 7 0,1 7 1,1 5-1,2 3 0,0 2-124,1 3-38,-4-3 0,5 7 0,-6-4 0,1-2 0,1-1 0,2-1 0,-1-1-456,-2-3 0,-1-3 1,0-4 473,0-1 0,0 1 0,0-1 0</inkml:trace>
  <inkml:trace contextRef="#ctx0" brushRef="#br0" timeOffset="94">6830 8509 7569,'3'-8'160,"4"2"1,3 1-1,6 2 1,6 2-1,3 1 1,3 0 0,3 0 165,4 0 1,5 0 0,5 0 0,1 0 0,-2 0 0,0 0 0,-4 0-327,0 0 0,-2 5 0,-4 1 0</inkml:trace>
  <inkml:trace contextRef="#ctx0" brushRef="#br0" timeOffset="95">8394 8406 7569,'5'-4'90,"-3"1"1,-5 5 0,1 5 0,0 7-1,2 5 1,-1 5 0,-1 4 0,-2 4-1,1 0 1,2-1 33,1-1 1,1 1 0,2-4 0,1-2 0,-1-2 0,1-2 0,1-4 0,0 0-54,0-3 1,0-3 20,-1-3 1,-4-3-1,2-6 1,-5-3 0,-1-3-1,0-1 1,1-3 0,-1-1-163,-1-1 1,3-5 0,-1-1-1,1-2 1,2-3 0,0-2-1,0-2-54,0-1 1,0 4 0,0-1-1,0 5 1,0 3 0,0 2 166,0 2 0,4 5 0,1 2 0,2 2-10,1 3 0,3 2 1,0 2-1,2 2 0,1-1 1,1-1-1,-1 1-87,-1 0 0,2 3 0,0-4 0,0 2 0,0-2 1,1 0-1,-2-2 16,-2 0 0,0-2 0,-1 0 0,1-3 0,-1-2 0,-1-1 345,-2-3 1,1 4-302,-6-1 1,3 7-1,-4 2 1,2 9 0,-2 8-1,0 5 1,-2 2-1,0 3 56,0 1 1,0-2 0,0 2 0,1-1 0,2-2 0,0-2 0,0-3-285,-2-2 0,0 2 0,2-6 0,1-1 0,-2-2 0,1 0 222,1-1 0,2 6 0,5 1 0</inkml:trace>
  <inkml:trace contextRef="#ctx0" brushRef="#br0" timeOffset="96">8931 8771 7672,'0'-11'122,"1"1"1,2 1 0,1 1 0,-2-1 0,0-1 0,-1-1-1,1-2 1,2-1 0,0-2 65,1-2 0,-4-3 0,4-4 0,-1-3 0,0-1 0,-1-3 0,-2-1 0,-1 0 0,1 2-218,3 0 0,-3 1 1,3-3-1,-3 2 0,-1 5 1,0 3-1,0 4 4,0 3 0,0 4 0,0 3-5,0 5 1,0 3 0,0 12 0,1 7 0,3 6 0,4 7 0,3 3 0,3 4 6,2 4 1,0-2-1,-2 2 1,2 0-1,1-1 1,1-3-1,-2-4 1,1-3-247,-3-5 0,0-2 0,0-2 0,1-3 1,-1-4-1,-2-2 270,0-2 0,-1 1 0,1-1 0</inkml:trace>
  <inkml:trace contextRef="#ctx0" brushRef="#br0" timeOffset="97">8977 8748 7569,'-7'-7'224,"5"0"1,4 1-1,7 1 1,5 0-1,5 2 1,4 1-430,4-2 1,2 2 0,4-5 0,-1 2 0,-2 1 204,2-1 0,-4-1 0,0-6 0</inkml:trace>
  <inkml:trace contextRef="#ctx0" brushRef="#br0" timeOffset="98">9479 8371 7569,'-11'-22'443,"-1"4"0,2 3 0,3 2-282,3 2 1,4 4 0,4 5-1,3 5 1,5 8 0,2 4-1,2 4 1,2 4 0,1 2-137,-1 0 0,3 3 1,-2 0-1,2 0 0,-1 0 1,-2-2-1,-2-2-305,-2-2 1,-1-2 0,-2-3 0,1 0 0,-2-3-1,-1-3 1,-3-2 0,0-3 279,1-1 0,-5-1 0,3-4 0</inkml:trace>
  <inkml:trace contextRef="#ctx0" brushRef="#br0" timeOffset="99">9765 8234 7569,'-12'-1'391,"1"-1"0,1 0-230,2 7 0,-2 3 1,2 11-1,0 1 0,-1 3 1,1 4-1,-1 2 1,-1 2-199,-1-1 0,-1 0 1,1 5-1,-1-2 1,1-2-1,-2-1 1,-1-2-1,-1-3-528,1-1 0,1-2 565,2-3 0,-5 2 0,-2-3 0</inkml:trace>
  <inkml:trace contextRef="#ctx0" brushRef="#br0" timeOffset="100">9982 8303 7569,'0'-11'13,"-1"4"0,-2 2 0,-1 3 1,3 3-1,2 6 0,4 7 1,0 4-1,2 4 0,-2 3 1,1 6-1,-1 2 921,0 1-999,4 0 0,-4-3 1,4-1-1,-3 0 0,1 0 1,-2-5-1,1-3 0,-1-5 1,2 1-597,-1 0 1,0-4 660,2 1 0,7-2 0,-2-2 0</inkml:trace>
  <inkml:trace contextRef="#ctx0" brushRef="#br0" timeOffset="101">10233 8269 7569,'-11'0'-19,"1"-3"1,2 4 0,4 7-1,3 5 1,1 2 211,0 1 0,1-2 1,3 5-1,2 2 0,2 0 1,-2 2-1,1 0 0,-1 1-150,3 3 1,-3-4-1,0 1 1,1-5-1,-1-3 1,2-2-345,-2-1 1,3-8-1,-5-5 1,-2-6-1,0-5 247,-2 0 1,-2-4-1,0-2 1,-2 1 0,1-3-1,1-1 1,-1-5 0,0 0 216,0-3 1,2 0 0,1-5-1,0 1 1,-1 1 0,-2 3-1,-1 2 78,2 4 1,-5 4 0,0 4 0,-2 6 0,0 8-103,1 7 1,6 4-1,-2 3 1,3 2 0,1 2-1,1 1 1,3 0 0,5-1-204,5-1 0,0 2 0,5-5 0,1-3 0,0-2 0,0-2 0,-2 1 0,0-2-222,0 0 0,1-3 0,2-3 0,-2-1 0,-2-1 1,-2-4 205,0 0 0,1 0 0,-5-3 0,0 1 0,1-2 0,-1-3 0,1-2 0,-1 1 185,1 2 1,-1-4-1,-1 1 1,-1 2-1,-3 3 16,-1 3 0,-1 7 0,-5 2 1,-2 10-1,-2 5 0,0 7 1,-1 4 29,0 2 1,3 3 0,-1-4 0,3 1 0,1 1 0,0-1 0,0-1-371,0-2 1,4 1-1,1-1 1,1-2 0,2-2-1,-1-3 219,1-1 0,0-5 0,3 3 0</inkml:trace>
  <inkml:trace contextRef="#ctx0" brushRef="#br0" timeOffset="102">10873 8166 7885,'-12'0'83,"6"1"1,2 4-1,3 7 1,1 5 0,0 5-1,0 1 1,1 1 0,2 3 103,0 3 0,5 1 0,-3 0 1,1 2-1,3-1 0,0 1 0,0-1 1,-3-2-1,1-3-696,-1-3 1,-3-5 0,2-1 508,0-2 0,1-1 0,6-3 0</inkml:trace>
  <inkml:trace contextRef="#ctx0" brushRef="#br0" timeOffset="103">11215 8223 7569,'-17'-5'172,"1"-1"1,5-2 0,2 0 0,3-1-1,-1-1 1,2-1 0,0-1 0,4 2 0,5 3 1420,7 3-1553,1 3 1,9 1 0,-1 0 0,5 0-1,2 0 1,1 0 0,2 0 0,-1 0-1,1 0-165,-1 0 1,-1 0 0,-6 0-1,-3 1 1,-4 3 0,-3 3 109,-5 3 1,-8 6 0,-11 1 0,-5 4 0,-6 4 0,-3 3-1,-1 4 86,-3 1 1,5 1-1,-3 0 1,3 1-1,1-1 1,2 0-1,2 0 1,2-1-71,3-2 0,3-3 0,3-5 0,3-2 0,1-2 0,2-4 40,2-2 1,2-3-1,3-2 1,5-4 0,5-4-1,6-4 1,6-2 0,4-2-86,3 0 1,1 1-1,1-5 1,-2 1-1,-3 1 1,-3 1-1,-4 2 1,-4 2-1031,-4 3 0,-2-1 1074,-2 0 0,0 1 0,1-3 0</inkml:trace>
  <inkml:trace contextRef="#ctx0" brushRef="#br0" timeOffset="104">11638 8269 7569,'-12'-5'108,"6"2"1,4-2 0,3 4 0,3 6 0,-1 5 0,1 4 132,0 1 1,1 5-1,-2 1 1,2 3-1,0 4 1,1 0 0,-1 1-1,2-1 1,-2 1-223,0 0 0,4-3 0,-3 0 0,2-3 0,-1-3 0,2-2 0,1-3 0,2-3-237,-1-3 0,4-7 0,2 2 0,-1-3 0,2-1 1,-1 0-1,0-1-696,1-3 914,-4-2 0,8-6 0,-5 1 0</inkml:trace>
  <inkml:trace contextRef="#ctx0" brushRef="#br0" timeOffset="105">11615 8520 7569,'-6'-5'127,"-3"2"1,6-3 0,5 0 0,4 1 0,5 0-1,3 1 1,4 0-9,4 0 0,-1-5 0,10 3 0,-1-2 0,1 2 1,-2 0-1,-1 0-119,-3 1 0,-1-3 0,-1 1 0</inkml:trace>
  <inkml:trace contextRef="#ctx0" brushRef="#br0" timeOffset="106">11638 8257 7569,'0'-16'-92,"1"4"0,4 0 1,7 3-1,5 0 1,5-1-1,1-2 1,0 2-1,-1 1 1,3 3 91,1 1 0,3 1 0,11-1 0,0-1 0</inkml:trace>
  <inkml:trace contextRef="#ctx0" brushRef="#br0" timeOffset="107">12300 8086 7569,'-7'-11'193,"0"-1"0,2 1 0,1 1 1,-1 2-1,-2 4 28,-3 3 1,-3 1-1,-1 1 1,-3 3 0,0 4-1,-4 2 1,0 2 0,-2 4-165,0 3 0,5-2 0,3 2 0,2 2 0,3-1 0,3 0 0,3-2-187,3-1 1,2 2 0,3-3 0,5 1-1,3-1 1,5-2 0,1-1 0,3-2 2,4 1 0,0-1 1,1 0-1,-2 0 1,-1-2-1,0-2 0,-1 1 1,-2-1 51,-1 1 0,-6 0 0,-1 3 0,-4 0 0,-4 1 84,-6-1 0,-6 2 1,-10 1-1,-3 1 0,-4 0 1,-3 1-1,-4 0-62,-1 2 1,-1-4 0,0 2 0,1 0 52,3-1 0,-3 5 0,3-2 0</inkml:trace>
  <inkml:trace contextRef="#ctx0" brushRef="#br0" timeOffset="108">13796 7721 7569,'0'-18'141,"-3"-3"0,-2 6 0,-1 1 0,0 3 0,1 2 0,-1 3 0,-1 1 0,-2 3 1,1 7-1,0 11 0,3 10 0,1 11 0,0 7 0,2 6 0,0 1 77,2-1 0,2 4 1,0-4-1,3 0 1,0-2-1,0-3 0,-1-1 1,0 0-1,0 1-388,-2-3 0,0 1 0,-2-6 0,0-3 1,0-4-1,0-2 0,0-2 0,0-3-182,0-4 0,-4-3 0,-1-6 0,-2-1 0,-1-3 0,-4 0 0,-3-4 352,-4-1 0,2-1 0,1 0 0</inkml:trace>
  <inkml:trace contextRef="#ctx0" brushRef="#br0" timeOffset="109">13374 8314 7569,'18'-5'105,"-2"-1"0,2-2 0,3 1 0,6-1 0,4 1 1,3-1-1,3 0 72,-1 2 1,0 0-1,-2 3 1,2-1 0,-1 2-178,0 0 0,6 2 0,-5 0 0</inkml:trace>
  <inkml:trace contextRef="#ctx0" brushRef="#br0" timeOffset="110">14413 7743 7569,'-7'0'104,"-1"0"0,-1 0 0,-1 0 0,-2 0 0,1 0 0,0 0 1,-1 2-1,1 3 0,-1 5 0,0 6 0,-2 5 173,-2 3 1,-3 6-1,4 1 1,0 3-1,0 3 1,0 2-1,1 2 1,1 1 0,3-1-1,2 0-338,4-2 0,3 5 1,1-4-1,1 2 1,3-1-1,5-2 0,4-2-152,2-2 1,5-6 0,-1-2 0,3-3 0,1-2-1,1-3 1,0-4 0,1-4-418,1-3 0,-9 1 630,6-5 0,-2 5 0,1-3 0</inkml:trace>
  <inkml:trace contextRef="#ctx0" brushRef="#br0" timeOffset="111">14584 8234 7569,'-17'-11'23,"5"2"1,8 5-1,3 9 1,2 8-1,2 6 300,1 3 1,1 4 0,-3 4 0,3 1 0,1 6 0,0 2 0,-1 3 0,0 0-331,-2 0 0,2-1 0,-2 1 1,0-6-1,-2-3 0,-1-4 1,0-1-1,0-2-363,0-2 1,0-6 0,0-3 0,2-2 0,0-2-1104,2 0 1473,0-4 0,1-2 0,1-5 0</inkml:trace>
  <inkml:trace contextRef="#ctx0" brushRef="#br0" timeOffset="112">14527 8212 7569,'-3'-22'175,"-1"3"1,4 4-1,5 2 1,9 2 0,4-1-1,4 1 1,1-1 12,3 1 1,4 1-1,1 1 1,1 3 0,3 1-1,-2 2 1,-3 2 0,-2 2-218,0 3 0,-9 6 0,0 6 0,-6 1 1,-6 1-1,-4 1 0,-6 4 0,-5 2-146,-6 0 1,-9 1 0,-6-1-1,-2 0 1,1-2 0,-1-4-1,1-2 1,1-3-401,1-2 1,5-1 0,5-4 574,2-3 0,5-3 0,6-1 0</inkml:trace>
  <inkml:trace contextRef="#ctx0" brushRef="#br0" timeOffset="113">15007 7686 7569,'-10'-21'360,"2"2"0,6 5 0,4 5 1,6 5-50,2 3 1,1 2-1,2 4 1,4 6-1,4 7 1,5 5-1,0 4 1,1 3 0,0 3-228,-2 1 1,-1 6 0,-2 2 0,-2 1 0,-2 1 0,-2 1 0,-3 0-1,-3 0-274,-2-2 0,-6-3 0,3 2 1,-1-2-1,0-3 0,-2-2 0,-2-3 1,-3-3-388,-5-4 1,2-2 0,-2-4-1,-1-4 577,-1-2 0,-1 4 0,-1 0 0</inkml:trace>
  <inkml:trace contextRef="#ctx0" brushRef="#br0" timeOffset="114">15612 8075 7569,'0'-12'-4,"2"5"0,3 0 0,6 2 0,6 1 1,2 0-1,0 1 0,0-1 0,0 0 0,0 0 13,1 2 1,2 0-1,0 2 1,0 0-1,-2 0 1,-2 0-10,-1 0 0,3-5 0,-2-1 0</inkml:trace>
  <inkml:trace contextRef="#ctx0" brushRef="#br0" timeOffset="115">15624 8200 8111,'16'0'336,"2"0"1,1-1 0,0-3 0,0-2 0,0-2 0,1 2-255,5 1 0,-3-3 1,5 4-1,-3 2-82,-1 0 0,0-3 0,0-1 0</inkml:trace>
  <inkml:trace contextRef="#ctx0" brushRef="#br0" timeOffset="116">16595 7915 7569,'-12'0'79,"6"1"1,2 3 0,3 3 0,1 4 0,0 2 0,0 5 0,1 6 0,1 6 0,4 4 0,-1 4-1,1 4 1,-1 3 0,1 5 0,1 1 62,2-1 0,1 4 0,1-5 0,1-1 1,-1-2-1,0-4 0,0-4 0,-3-4 0,-1-4 1,-2-6-209,-3-4 0,0-6 0,-2 1 0,0-2 0,-2-2-392,-1 1 0,-4-6 0,-4-2 458,-1-3 0,1-1 0,0 0 0</inkml:trace>
  <inkml:trace contextRef="#ctx0" brushRef="#br0" timeOffset="117">16492 8075 7569,'0'-18'99,"0"-3"1,1 6 0,4 1 0,5 2-1,5 0 1,4 1 0,6-1 0,4 1 145,4 0 0,2-1 0,2 2 0,2 1 1,1 3-1,-1 1 0,-2 2 0,-4 2-245,-6 1 0,-2 5 0,-11 3 1,-4 3-1,-5 3 0,-4 2 0,-2 2 1,-3 1-112,-3-1 1,-9 4-1,-4-3 1,-5 1-1,-6 0 1,-2-2-1,-1-2 1,1-2-148,3-1 1,-2-5 0,5-2 0,2-1 0,1-2 0,2-2-1278,3-1 1535,3 0 0,4 0 0,1 0 0</inkml:trace>
  <inkml:trace contextRef="#ctx0" brushRef="#br0" timeOffset="118">17086 7435 7569,'-12'-29'261,"2"3"1,2 6 0,5 5-1,1 2-68,2 2 1,0 6 0,0 5 0,0 7-1,2 7 1,0 7 0,3 5 0,2 7-240,1 4 1,3 2-1,-1-2 1,-1 1-1,-3-2 1,0-3-1,-1-4-320,0-1 0,3-3 0,-3-4 1,0-4-1,0 0 0,-2-3 366,-2-2 0,4 0 0,2-1 0</inkml:trace>
  <inkml:trace contextRef="#ctx0" brushRef="#br0" timeOffset="119">17211 7732 7569,'-1'-5'2417,"-3"5"-2380,-2 5 0,-2 6 1,1 1-1,-1-1 1,2 1-1,2 0 0,3 2-151,1 1 1,0 1-1,0-5 1,1 1 0,3-1-1,2 0 1,3 1-1,1-1-180,3 1 0,2-5 0,0 0 0,4-2 0,1-1 294,0 1 0,6-4 0,-2 4 0</inkml:trace>
  <inkml:trace contextRef="#ctx0" brushRef="#br0" timeOffset="120">17828 7458 7569,'-10'-18'147,"1"3"1,1 3 0,-1 5-1,-1 3 1,-1 4 0,-1 5 57,1 6 1,-4 6 0,-2 7 0,0 3-1,-3 4 1,1 5 0,0 3 0,0 2-1,0 2-184,0 2 1,9 0 0,-1 1 0,2 0 0,3-1 0,2 1 0,2 0-169,2-1 1,4-3-1,1-2 1,2-4 0,2-4-1,1-3 1,2-5-7,4-3 0,-4-2 0,5-7 0,-2-1 1,2-3-1,0 0 0,2-2 153,-1-1 0,9-1 0,-3-4 0</inkml:trace>
  <inkml:trace contextRef="#ctx0" brushRef="#br0" timeOffset="121">18034 7732 7569,'-12'-18'145,"2"2"0,2 4 0,6 2 1,3 4-1,3 6 52,-2 6 1,5 11 0,-1 4 0,2 7 0,-2 4 0,-1 5 0,-1 1 0,0 2 0,0 0-231,-2-1 1,-1 2 0,-1-6-1,0-3 1,0-3 0,0-5 0,0-2-1,2-5-2116,1 0 2149,-1-2 0,3-3 0,-5-1 0</inkml:trace>
  <inkml:trace contextRef="#ctx0" brushRef="#br0" timeOffset="122">18239 7995 7569,'6'-12'49,"6"1"0,-1 1 0,8 1 0,5 2 0,3 1 0,-2 1 0,0 0 0,-3 1-531,1-1 204,0 4 278,0-4 0,0 5 0,0 0 0</inkml:trace>
  <inkml:trace contextRef="#ctx0" brushRef="#br0" timeOffset="123">18742 7915 7569,'1'-5'93,"3"6"1,2 9-1,0 8 1,-1 3 0,-1 2-1,0 1 1,-1 3 0,-2 3-1,-1 3 1,0 2-14,0-1 1,0 1 0,0 2 0,0 1 0,0-1 0,0-1 0,0-3 0,0-2-363,0 0 0,0-7 0,0 0 1,0-5-1,0-2 0,0-3 0,1-2-616,3 0 898,-3-6 0,4-1 0,-5-5 0</inkml:trace>
  <inkml:trace contextRef="#ctx0" brushRef="#br0" timeOffset="124">18627 7903 7569,'6'-23'131,"-4"2"0,6 2 1,3 4-1,6 2 0,5 1 1,4 2-1,2 1 0,1 2 1,1-1 21,1 2 1,-1 1-1,3 5 1,-2 0-1,-5 1 1,-3 3 0,-4 3-1,-4 5 1,-3 2-245,-4 1 1,-3 5 0,-5-1-1,-3 2 1,-5-1 0,-7-1-1,-5 0 1,-5-1-94,-6-3 0,1 2 0,-8-3 0,2-3 0,3-2 0,3-2 0,4 1-1126,6 0 1310,3-6 0,1 3 0,-2-5 0</inkml:trace>
  <inkml:trace contextRef="#ctx0" brushRef="#br0" timeOffset="125">19084 7332 7569,'-11'-16'318,"1"-1"0,2-2 0,4 4 0,4 4-63,4 3 0,2 3 1,7 5-1,1 1 1,3 3-1,0 5 0,4 5 1,1 7-1,3 7-174,-3 6 0,4 5 0,-8-1 0,-1 4 0,-1 2 1,-4 2-1,0-2-118,-1-2 0,-3 2 0,-2-3 0,-1 0 0,-1-3 1,0-3-1,0-2-329,-2-2 1,-1 0 0,-1-4-1,0-2 1,0-2 0,0-3-1,0-2 366,0-1 0,-5-2 0,-1-4 0</inkml:trace>
  <inkml:trace contextRef="#ctx0" brushRef="#br0" timeOffset="126">19530 7218 7569,'0'-17'118,"1"5"0,3-3 0,3 3 0,4 5 0,0 3 1,0 1-1,1 2 0,-2 1 0,-2 5 0,-5 5 0,-1 4 1,-2 3 65,0 0 1,0-1 0,0 3-1,0 0 1,0-2 0,0 0-1,0-2 1,0 0-235,0-1 1,0-5 0,1-2-1,1-1 1,4-1-19,0 0 1,1-2 0,5-7 0,-1-4-1,1-2 1,-1-1 0,1-1 0,0 1 10,3-1 1,-2 1-1,2 0 1,-2-1 0,-1-1-1,-1-1 1,0-1 35,1 1 1,-2 5-1,-1 3 203,-2 1-135,1 6 1,-2 3 0,-1 6 0,-1 3 0,0 0 0,0-1 0,1 1-134,3 2 0,-2-2 0,2 3 0,-1 0 1,1-1-1,-2-1 0,-1-2 86,-2 0 0,3 4 0,0 2 0</inkml:trace>
  <inkml:trace contextRef="#ctx0" brushRef="#br0" timeOffset="127">19929 7344 7569,'0'-12'47,"2"1"0,3 1 1,5 1-1,4 2 1,0 2-1,0 3 1,0-1-1,2 1 0,2-2 0,-3 0 1,3 4-1,-2 0 0,-2 0 1,-1 0-48,-1 0 0,-1-5 0,0-1 0</inkml:trace>
  <inkml:trace contextRef="#ctx0" brushRef="#br0" timeOffset="128">20398 6898 7569,'0'-16'115,"0"3"0,1-1 1,1 6-1,4 8 0,0 7 62,3 3 0,-4 6 0,-1 3 1,-2 3-1,1 1 0,1 0 1,-2 1-1,-1 1-349,-1 2 0,0-4 0,0-4 0,0 0 0,0-1 0,0-2 0,0-1-1655,0 0 1827,0 1 0,5-5 0,2 1 0</inkml:trace>
  <inkml:trace contextRef="#ctx0" brushRef="#br0" timeOffset="129">20569 7161 8394,'-11'0'197,"-1"1"1,1 3 0,-1 4 0,1 2 0,-1 1 0,1 1 0,0 0 0,0 2-89,4 1 1,-2 1-1,5-4 1,2 2-1,0 2 1,2-1-1,0 0 1,0 0-230,0-1 1,5-1 0,4-2 0,5-1 0,5-1 0,3-2 0,1-1 0,0-1-446,-1 0 0,-3-1 565,0-4 0,-5 5 0,3 1 0</inkml:trace>
  <inkml:trace contextRef="#ctx0" brushRef="#br0" timeOffset="130">2729 11124 7569,'-4'-12'12,"0"1"1,-1 3 45,1 1 0,2-1 0,-6-2 0,-1 1 0,-1 1 0,-2 1 0,0-1 0,-2 2 1,-1 1-1,-1 2 0,1 2 0,-1 1 0,-1 0 0,-1 0 0,2 1 0,-2 2 0,2 2 1,-1 1-45,3 3 1,1 1-1,2 1 1,1 1 0,2 1-1,4 1 1,3 1 0,1 0-63,0 1 1,1-3 0,3 2 0,4-2 0,3-1 0,5-1-1,3-1 1,2-2 13,2-4 0,-4-3 0,0-2 0,1-3 0,1-4 0,-1-3 0,-2-3 0,-1-3 112,1-1 0,-3 3 0,3-4 0,-1-1 0,-3-2 1,-2-1-1,-1 1 0,-3-1-14,0 0 0,-5 0 0,0 0 1,-1-1-1,-2-1 0,0-2 0,0 0-72,0 0 1,0 2 0,-2 0-1,0 5 1,-2 5 0,0 2 0,0 1 319,1 1 0,-1 6 0,4 5-338,0 6 0,0 9 0,0 5 0,0 1 1,0 3-1,0 2 0,0 2-79,0 1 0,0 0 1,0 1-1,1-2 0,2-1 1,2 0-1,0-2-316,0-1 0,2-2 0,-1-2 1,-1-2 420,0-2 0,4 4 0,-3-2 0</inkml:trace>
  <inkml:trace contextRef="#ctx0" brushRef="#br0" timeOffset="131">2272 11523 7569,'-12'-4'436,"1"-1"1,-1-1-71,1-3 0,6 4 1,6 1-1,9 3 1,9 1-1,7-1 1,6-2-255,4-1 1,6-3 0,6 2-1,3-2 1,0-1 0,2-1-1,1 0 1,1 1-290,0-1 0,-6 0 1,0 0-1,-5 3 1,-5 0-1,-2 1 1,-5 0-1081,-3 2 0,-4 2 1257,-5 1 0,-4 0 0,-5 0 0</inkml:trace>
  <inkml:trace contextRef="#ctx0" brushRef="#br0" timeOffset="132">2591 12037 7569,'0'-11'78,"0"3"1,0 1 0,0-2 0,0-1-1,0-2 1,0 1 0,0-1 0,-1 1 0,-3-1-1,-3 1 177,-3 0 0,-3 4 0,-2 2 1,-4 1-1,-3 1 0,-1 1 1,-1 5-1,-1 4 0,-2 5-164,2 3 1,1-1 0,2 4 0,2 0-1,3-2 1,3 2 0,4-2-166,0 1 1,5 2-1,1-4 1,3-1-1,2-1 1,3-2-1,4 1 1,3-2-111,4-3 0,4-2 1,8-5-1,2-1 1,2-3-1,-2-5 1,0-4-1,0-7 135,3-1 1,-8 2 0,-1 0 0,-3-1 0,-1-2 0,-1-1 0,-3 0 91,-5 0 1,2-1-1,-6-1 1,2-3-1,-2 0 1,-1-1 0,-1 1-1,0-1-6,-1 0 1,1 2 0,-4-1 0,0 4 0,0 6 0,0 4 118,0 3 1,-1 1 0,-2 3-1,0 7 1,-1 8 0,0 6 0,0 5-8,2 3 1,0 2-1,2 2 1,0 5-1,0 2 1,0 1-1,0 0-163,0 1 0,0-1 0,0 0 0,2-1 0,0-1 0,3-3 1,2-1-351,2-3 1,-3-2 0,0-4 0,-1-4 0,-2-2-1,-1-2 1,1 1-2256,1-1 2619,0-4 0,-4-2 0,0-5 0</inkml:trace>
  <inkml:trace contextRef="#ctx0" brushRef="#br0" timeOffset="133">2854 11934 7569,'-5'-6'178,"4"-4"201,-4 9 1,5 2-1,1 9 1,2 5-1,2 3 117,1 2 0,-2 3-393,3 4 0,-3 2 67,4 5 1,-4-2-27,3 2 1,-3-2-188,4 6 0,-6-6 0,2-3 0,-1-1 1,-1-3-1,2-2 0,-2-3 0,0-2 1,-2-1-701,0-3 1,-2-5 0,-1-3-174,-5-1 1,2-2 915,-2-7 0,6-8 0,-4-5 0</inkml:trace>
  <inkml:trace contextRef="#ctx0" brushRef="#br0" timeOffset="134">2797 11889 7569,'0'-12'139,"-5"1"1,4 0 260,-3-1 1,3 4-90,1 1 396,5 4-541,-4-7 1,13 8-1,-1-5 1,3 2 0,4 3-1,2 0-110,1 2 1,0 0 0,0 0 0,-2 0 0,-1 0 0,-2 2 0,-1 1 0,-3 5-290,-2 2 1,-5 2 0,-4-1-1,-1 1 1,-2-1 0,-2 2 0,-1 1-1,-6 1-9,-5-1 1,-3 0 0,-3 0 0,2 0 0,0-3 0,2-2 0,-1-1-725,4-2 966,0-1 0,1-5 0,1 0 0</inkml:trace>
  <inkml:trace contextRef="#ctx0" brushRef="#br0" timeOffset="135">3608 11021 7569,'0'-18'359,"-1"2"1,-2 4 0,-1 1 0,1 1-127,-3 2 1,5 8 0,-3 9 0,2 5 0,-1 6 0,-2 5 0,0 5 0,0 1-132,3 4 0,0-2 0,2 8 0,0 1 0,2 0 1,0 0-1,3 0 0,0 0-261,0 0 0,0-7 0,-2 1 0,1-6 0,0-2 0,-1-4 0,1-2 0,-1-4-442,-2-2 0,-1-1 0,-1-4 0,-3-3 601,-4 0 0,-2-5 0,-1 2 0</inkml:trace>
  <inkml:trace contextRef="#ctx0" brushRef="#br0" timeOffset="136">3368 11546 7569,'8'-11'235,"1"-1"0,2 1 1,4-1-1,3 1 1,4 0-60,3-1 0,3 1 0,4-1 0,-3 1 0,0 1 1,0 1-1,2 3 0,-2 0-176,-3 4 0,4 1 0,-1 1 0</inkml:trace>
  <inkml:trace contextRef="#ctx0" brushRef="#br0" timeOffset="137">4008 10849 7569,'0'-7'188,"1"1"0,3 0 0,2 6 1,-1 7-1,-6 8 0,-8 7 1,-6 4-1,-3 5 56,-2 2 1,2 3-1,-1 1 1,0-1 0,1 1-1,3-1 1,2 2 0,3 1-1,1-3-319,2 0 1,4 2-1,-1 0 1,4-2-1,4-3 1,4-3-1,3 0 1,3 0-136,1-4 1,6-2 0,-2-2 0,2-3 0,2-4 0,-1-2 0,-2-2 0,-2 0-783,-2-4 0,3 2 992,-4-5 0,1 5 0,-5-3 0</inkml:trace>
  <inkml:trace contextRef="#ctx0" brushRef="#br0" timeOffset="138">4213 11455 7569,'0'-12'31,"-4"5"0,1 2 1,0 3-1,2 7 347,1 4 1,1 8 0,2 3-1,2 6-144,1 4 0,-2 0 1,3 3-1,1 3-192,-2 0 0,5 0 1,-5 0-1,2 1 1,-2-2-1,0 2 1,-1-3-1,0-1-181,-2-2 1,2-6 0,-1 0 0,-2-4 0,0-6 0,-2-2-502,0-2 1,-2-6-1,0-5 1,-3-5 639,-2-1 0,0-9 0,-5 2 0</inkml:trace>
  <inkml:trace contextRef="#ctx0" brushRef="#br0" timeOffset="139">4190 11558 7569,'-1'-18'102,"-1"1"1,-2 2 0,1 0 0,2 1 0,1 1-1,0 2 1,0-1 132,0 1 0,0 0 0,1-1 0,3 1 0,4 1 0,3 1 0,4 1 0,4 0-151,3 2 0,2-3 0,1 5 0,2 2 0,-2 1 0,-2 1 0,-2 0 0,-4 1-268,0 3 1,-3 2-1,-5 5 1,-3 1-1,-1-1 1,-2 2-1,-3 1 0,-4 1 1,-6 5 0,-7-2-1,-1 0 1,-2-2 0,-1 0-1,-2-1 10,0-1 0,0-1 0,1-2 0,3-1 0,4-1 0,3-3 174,0-1 0,-4-1 0,-2-4 0</inkml:trace>
  <inkml:trace contextRef="#ctx0" brushRef="#br0" timeOffset="140">4544 10929 7569,'0'-24'360,"-3"3"1,-2 9-1,-1 1 1,1-1-130,3 1 1,2 5 0,4 2 0,3 3 0,3 2-1,3 3 1,2 5 0,4 6 0,3 8-165,1 6 1,0 4-1,-2 2 1,0 2-1,-4 3 1,1 0 0,-1 3-1,-1 0-110,-2-1 0,-1 1 0,-3-3 0,-3-1 0,-1 0 1,-3 0-137,1 0 0,-1-5 0,-7 2 0,-4-6 1,-2-2-1,-1-3 0,-1 0 0,1-4-2198,-1-2 2377,1-2 0,0-6 0,-1 0 0</inkml:trace>
  <inkml:trace contextRef="#ctx0" brushRef="#br0" timeOffset="141">5241 11101 7569,'8'0'-529,"-1"0"924,2 0 165,1-5-177,2 3 1,-1-3-80,1 5 0,-5-3-76,1-1 0,-1 0-31,5 4 0,1 0-14,2 0 0,-1 0-79,5 0 1,0-4-136,4 0 0,0-1-555,-1 1 478,1 3 1,0-4 0,0 5-523,0 0 1,-5-1-1,-3-3 630,-3 3 0,0-4 0,-1 5 0</inkml:trace>
  <inkml:trace contextRef="#ctx0" brushRef="#br0" timeOffset="142">5298 11363 7569,'13'-3'563,"2"-1"0,3-1 16,5 1 1,1-1-226,3-3 0,-2-2-151,5 2 1,1-2-248,3-1 0,-1-1-351,-2 1 0,-1 5-581,-7 2 976,-3 3 0,-8-4 0</inkml:trace>
  <inkml:trace contextRef="#ctx0" brushRef="#br0" timeOffset="143">6395 10632 7569,'0'-7'103,"1"1"0,1-1 0,4 2 0,0 1 0,1 6 1,0 4-1,-3 4 0,-2 3 0,1 2 115,1 4 1,1 6 0,-3 3 0,3 0 0,0 1 0,2 1 0,-2 0 0,1 1 0,-1-2-294,0-1 0,0 2 1,-2-3-1,1-1 1,-1 1-1,1 0 1,0-2-1,-1-2-75,-2-4 0,-1 2 0,1-3 0,2 1 0,0-1 0,0-1 0,-2-3 0,-1-2-748,0 0 0,0-1 898,0 0 0,0 1 0,0-1 0</inkml:trace>
  <inkml:trace contextRef="#ctx0" brushRef="#br0" timeOffset="144">6760 11124 7569,'6'-6'112,"-2"-1"0,-4-2 73,-4 1 0,-2 3 1,-5 7-1,-1 1 0,0 5 1,-4 2-1,-1 2 1,-2-1-146,0 0 1,1 5 0,-1-1 0,3-1 0,4 0-1,0 0 1,1 1 0,0-1-17,-1-1 0,6-2 1,2 0-1,3 1 1,1-1-1,0 1 0,1-1 24,3 1 1,2-5-1,7 1 1,1-1-1,2 1 1,2-2-1,1-1-143,-1-2 0,2 0 1,-5-1-1,1 2 1,-1-2-1,0 0 95,-1-2 0,-1 5 0,-2 1 0</inkml:trace>
  <inkml:trace contextRef="#ctx0" brushRef="#br0" timeOffset="145">7114 11044 8705,'6'5'79,"1"1"1,-5 7 0,3 2-1,1 4 1,0 3 0,-1 2-1,1 2 1,-1 5 0,0 2-1,-1 1 1,0-1 0,1 0-1,0-1 1,2 1 0,-2-2-1,1 1 1,-1-1-16,0-1 1,0-5 0,-2 2 0,2-4 0,0-3 0,0-2 0,-2-1 0,-1-3 0,1-2-717,0 0 1,1-1-1346,-4 0 1997,0-4 0,-5-7 0,-1-7 0</inkml:trace>
  <inkml:trace contextRef="#ctx0" brushRef="#br0" timeOffset="146">7080 11135 7569,'0'-11'92,"0"-1"1,0 1 0,1-1 0,3 1 0,2-1 0,3 2 0,1 1 0,4 2 69,3-2 0,3-1 0,7 0 0,2 2 0,1 3 0,0 1 0,-1 0 0,-1 2 0,0 1-210,-3 1 1,-2 5 0,-4 2 0,-5 3-1,-5 2 1,-4-1 0,-1 2-60,-1 2 1,-4 3 0,-6 5-1,-5 0 1,-3-1 0,-4 1-1,-4 0 26,-4 0 0,2 0 1,-4-2-1,1-2 0,4-3 1,2-4-1,4-2 1,2-1 80,2-1 0,1-6 0,2 4 0</inkml:trace>
  <inkml:trace contextRef="#ctx0" brushRef="#br0" timeOffset="147">7628 10370 7569,'0'-8'138,"0"1"0,0-2 0,0 1 0,0 4 0,0 9 0,0 8 53,0 6 0,0 3 0,0 0 0,0 1 0,0 0 0,0 0 0,0 0 0,0 0 0,0 0 0,0-1-255,0 1 0,0-4 1,0-1-1,0-1 0,1-4 1,2 0-1,1-1-373,-2-1 0,1 0 0,-1 1-549,2-1 1,1-6 907,-1-5 0,-1-3 0,4-6 1,2 1-1,1-1 0,0-1 0,-1 0 1,-2 1 347,-2 1 0,2 5 0,-2-4-42,2 2 1,-5 3 0,1 4 0,-5 3 0,-3 2 0,0 1-144,0 3 1,-4 4 0,3 0 0,-2-1-1,2-1 1,1-2 0,2 1 0,2-1-155,1 0 1,0-3 0,0 0 0,1-1 0,3 0 0,4-2 0,2-2-52,1 1 1,2 0-1,1-4 1,3 0-1,0-1 1,2-2-1,0-1 120,0 2 0,6-10 0,4 0 0</inkml:trace>
  <inkml:trace contextRef="#ctx0" brushRef="#br0" timeOffset="148">7971 10690 7589,'7'-7'90,"1"2"0,1 1 1,2 1-1,3-1 1,1 0-88,-1 0 1,0-1 0,0 3 0,2-2 0,-3 1-4,0 2 0,-1-4 0,-1-2 0</inkml:trace>
  <inkml:trace contextRef="#ctx0" brushRef="#br0" timeOffset="149">8325 10404 7569,'-5'-6'0,"3"-4"742,-3 8-666,5-3 0,0 6 0,0 5 0,0 4 0,0 5 0,0 3 0,0 3 1,0 3-1,0 3 0,0 0 0,0-1 0,2 1 0,0-2-124,2-1 1,4-2 0,-5-2 0,0-2 0,-2 0 0,-1-2 47,0 1 0,5 3 0,2-2 0</inkml:trace>
  <inkml:trace contextRef="#ctx0" brushRef="#br0" timeOffset="150">8907 10393 7569,'0'-12'69,"0"1"0,0-1 1,1 2-1,2 1 1,1 2-1,0-1 1,-1 0 90,1 1 0,0 9 0,-5 3 1,-3 8-1,-4 7 0,-2 6 0,-1 4 1,-1 5-1,1 1-119,0 2 1,-1 6-1,2-4 1,1 2-1,1-1 1,1-1-1,1 0 1,2 0-90,2 1 0,2-4 1,0 1-1,0-3 1,2 0-1,2-2 0,4-3 1,5-3-22,2-3 1,6-1-1,-4-1 1,2 0 0,-1-2-1,0-2 1,-2-1-41,1-3 0,-3-6 0,-5 0 0,-2 1-1001,2 1 787,-4 1 0,0-3 323,-5 0 0,0-6 0,0 3 0</inkml:trace>
  <inkml:trace contextRef="#ctx0" brushRef="#br0" timeOffset="151">9250 10667 7569,'0'-18'270,"0"1"0,0 9 1,0 4-121,0 8 1,0 10 0,1 5 0,2 3 0,0 5-1,1 4 1,0 0 0,0 2 0,0 0-126,1 3 0,-4-3 0,3-3 0,-3 1 0,0-2 0,2-1 1,1-2-1,-2 0-178,0-5 0,-2 2 0,0-5 0,0 0 0,0-3 0,0-2-614,0-2 0,3 1 767,1-1 0,5-5 0,-3-1 0</inkml:trace>
  <inkml:trace contextRef="#ctx0" brushRef="#br0" timeOffset="152">9501 10998 7569,'1'-8'-39,"3"2"1,4 1 0,2 2-1,1 2 1,1 1 0,0 0 11,4 0 0,1 0 0,6 0 0,0 0 0,0 0 0,0 0 27,0 0 0,0 0 0,-1 0 0</inkml:trace>
  <inkml:trace contextRef="#ctx0" brushRef="#br0" timeOffset="153">10004 10884 8782,'-7'5'-60,"2"5"1,5 6-1,0 2 1,0 3 0,0 1-1,0 4 1,0 2-1,0 1 1,0 3 321,0 1 1,0 1 0,0 0 0,0 0 0,0 1 0,0-1 0,0-1 0,0-1-304,0-2 0,0-5 0,0 1 0,0-5 0,-1-3 1,-2-1-1,0-3-557,0-2 0,1-2 0,-2-2 598,-4-4 0,-2-3 0,-1-1 0</inkml:trace>
  <inkml:trace contextRef="#ctx0" brushRef="#br0" timeOffset="154">9969 11021 7569,'0'-23'216,"-5"5"0,4 0-86,-3 3 0,3 2-547,1-2 247,0 3 1,4 0 892,0 1-308,10-1-224,-7 6 0,15-3 52,-3 5 1,4-1-189,3 1 1,-2 3-92,3-3 1,-4 4-24,-4 4 1,-1 2 94,-3 6 1,-6-1-68,2 1 0,-7 3 58,0 0 0,-3 2-255,-1-2 0,-5 1 22,-3 3 1,-3 3 23,-4-3 0,-3-1-38,-5 1 0,0-4 91,0 4 1,1-5-153,-1 1 0,1-3 47,3-5 1,3 2 233,4-5 0,-4 5 0,-2-3 0</inkml:trace>
  <inkml:trace contextRef="#ctx0" brushRef="#br0" timeOffset="155">10415 10370 7569,'-5'-23'205,"0"5"-41,-3 3 1,3 6-1,6 3 1,3 2-1,5 5 1,4 7-1,3 6 1,1 5-1,0 4 1,0 3-1,1 5 52,-1 2 1,-1 2 0,1 1 0,1 1 0,-1-2-1,-1 3 1,-3 0 0,-3 2-214,-2-4 1,-5 1 0,4 0 0,-2 2 0,-3 1 0,-2-1-1,-2-2 1,-3-2-225,-2 0 1,0-5 0,-5-1 0,1-1 0,0-2 0,-1-2 0,1-3-1038,-1-2 0,-3-2 1258,0-6 0,0 1 0,3-1 0</inkml:trace>
  <inkml:trace contextRef="#ctx0" brushRef="#br0" timeOffset="156">10803 10336 7569,'-5'-23'0,"4"5"99,-3 3 44,3 2 0,2 3 252,3 2 0,-3 2 459,3 2-217,-3 3-590,4-4 1,2 10 45,4 2 1,-3 5-96,-1 3 0,-3-1 58,4 5 1,-6-5-56,2 1 1,-2 2-27,2-2 0,-2 0-342,1-3-204,-1-1 410,-2 0 0,0-3-260,0 0 185,0-6 178,5 3 1,1-6 0,5-1 0,1-4 0,-1 0 51,1-3 1,-1 3-3,1-2 1,-5 1 133,1-5 1,-1 2-85,5 2 0,-5 0 308,1 4-73,-5 0-129,7 4 1,-8 0-10,6 0 0,-6 5-51,2 3 1,-2 2-36,-2 1 1,3 1-79,1-1 1,0 4-73,-4 1 0,4-1 46,0-4 0,3 1-502,-3-1 0,1 0 23,-1 1 530,-3-1 0,9 1 0,-3-1 0</inkml:trace>
  <inkml:trace contextRef="#ctx0" brushRef="#br0" timeOffset="157">11169 10415 7569,'-6'-11'-182,"5"0"1,-4 3-186,5 0 126,5 6 86,2-8 0,4 8 742,0-1 0,1 0-286,-1-1 1,1 3-139,-1-3 0,1 3-385,-1 1 1,0 0 83,1 0 0,-1 0-709,1 0 847,-1 0 0,0 0 0,1 0 0</inkml:trace>
  <inkml:trace contextRef="#ctx0" brushRef="#br0" timeOffset="158">11557 10061 7788,'-6'6'660,"0"-4"-1218,6 6 1,0 3 621,0 4 1,0 6 0,-1-2 0,-1 2 362,-2 2 1,0 4-346,4-1 0,0 1 0,0-4 1,0 0-19,0 0 0,0-4-369,0 0 1,0-5 157,0 1 0,0-3-712,0 0 859,0-1 0,0 1 0,0-1 0</inkml:trace>
  <inkml:trace contextRef="#ctx0" brushRef="#br0" timeOffset="159">11648 10370 7569,'0'-12'578,"-1"6"-466,-3 2 0,2 3 83,-6 1 0,4 1 40,-3 3 1,0 6-41,0 5 0,-4 2-101,4-2 1,-2-1-33,1 5 0,2-4-89,2 4 0,3-3 61,-3 3 1,4-5-151,4 1 0,-2-2-118,6-2 1,1-1 102,6-2 1,-1 1-107,5-6 0,-4 1 237,4-4 0,6 5 0,4 2 0</inkml:trace>
  <inkml:trace contextRef="#ctx0" brushRef="#br0" timeOffset="160">13167 10278 7569,'-5'-11'201,"3"1"0,-6 2 1,-1 6-1,-1 4 1,-1 7 106,-1 5 0,1 5 0,-2 8 1,-1 3-1,-1 4 0,0 5 1,-1 2-1,1 4 0,1-1-254,1-2 1,3 6 0,1-2 0,3 1 0,1 0-1,2-1 1,2-2 0,2-1-187,3-1 0,3-9 0,4 0 0,2-4 0,1-5 0,1-3 0,-1-6-161,-1-2 1,2-2-1,0-1 1,-1-2 0,-1-4-1,-2-3 293,1-1 0,4 5 0,2 1 0</inkml:trace>
  <inkml:trace contextRef="#ctx0" brushRef="#br0" timeOffset="161">13293 10724 7569,'0'-8'249,"0"1"1,0 0-1,0 5 1,0 7 0,0 7-1,0 6-74,0 0 0,0 5 0,0-3 0,0 4 0,0 0 0,0 1 1,1-4-1,2-2 0,0-1 0,0-2-228,-2 1 1,3-2-1,0-3 1,-2-1-1,1-1 210,1-2 0,-3-4-130,3-8 1,-3-3 0,0-5 0,2-2-1,2-2 1,0 1 0,1-1 0,1-3-154,2-3 1,1 3 0,1 0 0,1-1 0,-1-1 0,0 1 0,1 2 0,-1 2 58,1 2 0,-1 3 0,-1 2 0,-1 2 1,-1 2-1,1 3 0,1 0 88,1 2 1,1 2 0,-2 1-1,-1 6 1,-2 4 0,1 4-1,0 0-163,-1 4 1,-3 0-1,2 2 1,-1 0 0,-1-2-1,0 0 1,1-3-1,1-1-787,3 1 1,1-4 928,2 1 0,-1 3 0,1 0 0</inkml:trace>
  <inkml:trace contextRef="#ctx0" brushRef="#br0" timeOffset="162">13761 10849 7569,'0'-11'21,"1"1"1,3 2 0,4 3 0,3 1 0,4 1 0,3-1 356,0-1 1,2 3 0,-3-1-475,1 1 0,-1 2 0,2 0 1,-3 0-1,-4 0 96,0 0 0,4 0 0,2 0 0</inkml:trace>
  <inkml:trace contextRef="#ctx0" brushRef="#br0" timeOffset="163">14195 10415 7569,'-6'-17'68,"2"1"0,3 10 1,1 7-1,0 10 0,0 8 148,0 6 1,0 4 0,0 4-1,0-1 1,0-2 0,0 2 0,0 0-1,0-2-227,0-3 1,0 1-1,0-2 1,0 0-1,0-3 1,0-3-1,0-2 1,0-2-1008,0-2 0,0-1 1018,0-2 0,5 1 0,1-1 0</inkml:trace>
  <inkml:trace contextRef="#ctx0" brushRef="#br0" timeOffset="164">14378 10724 7569,'0'-8'335,"-1"2"0,-3 2-83,-4 5 1,2 4 0,-2 7 0,-1 1 0,0 0-1,1 4 1,0-1 0,-1 1-254,-1-3 0,0 2 0,1 1 0,2-1 0,1 2 0,1-1 0,0 0 0,2 0-186,2-1 0,1 0 0,0-5 0,0 1 0,1-2 0,3-1 1,4-3 46,2-1 0,1-1 0,1-4 0,1 0 0,2-1 0,4-2 1,2-2 139,2-1 0,0-7 0,0-5 0</inkml:trace>
  <inkml:trace contextRef="#ctx0" brushRef="#br0" timeOffset="165">14503 10176 7569,'0'-12'154,"-1"2"1,-1 4-1,-2 6 1,3 6-1,2 4 1,4 2-1,1 0 163,3 4 1,1-2-1,3 5 1,2 1-1,4 1 1,3 2-1,1 1 1,-1 2-1,1 0 1,0 1-194,0 1 0,-1-3 0,-3 6 1,-3-1-1,-2 1 0,-1-1 1,-3 2-212,0 1 0,-5 1 0,-1 0 0,-3 1 0,-1-1 1,-1 1-1,-3 2 0,-5 1-285,-5-1 1,2-5 0,-5-3 0,1-1 0,-3-4 0,-2-2 0,1-3 371,1 1 0,0-4 0,-4 1 0</inkml:trace>
  <inkml:trace contextRef="#ctx0" brushRef="#br0" timeOffset="166">15200 10495 7569,'-11'-6'46,"1"-4"1,1 2 0,2-2 0,2-1-1,1-1 1,1 1 0,-1-1 0,0 2 0,0 1-1,0 4 1,2 5 0,1 9 224,1 8 1,0 4 0,0 5 0,1 3 0,1 5 0,3 2 0,2 0 0,0 1 0,1 3-258,0 0 1,-5-2 0,4 4 0,-1 0 0,-1 0-1,0-1 1,-1-1 0,0-2-132,0-2 1,0-1 0,-3-8 0,1 0 0,2-2 0,-1-1 0,-1-4 0,1-2-969,1-4 1,-1-1 1084,-3-2 0,5 1 0,2-1 0</inkml:trace>
  <inkml:trace contextRef="#ctx0" brushRef="#br0" timeOffset="167">15132 10644 7569,'0'-23'35,"0"5"1,1 3 0,4 2-1,5 2 1,5 0 0,3-1-1,2 2 1,2 1 0,2 1 0,3 1 101,3 0 0,2-1 1,0 4-1,-3 1 1,-1 2-1,-3 1 1,-2 1-1,-4 3 0,-5 4-156,-5 2 1,0 3 0,-5 0 0,-2 4 0,-2-1 0,-5 2 0,-5-1-64,-4-1 1,-6 3 0,1-2-1,-4-1 1,-3 1 0,0-3 0,0-2-121,2 0 0,5-5 0,1 0 0,2-2 202,2-3 0,1-5 0,2-4 0</inkml:trace>
  <inkml:trace contextRef="#ctx0" brushRef="#br0" timeOffset="168">15737 10039 7569,'-6'-23'284,"0"5"0,6 1 0,0 6 0,0 0 0,2 0 0,0 6-141,2 9 0,0 8 0,-4 12 0,0 2 0,0 4 1,0 0-1,0 0 0,0 1-206,0-2 0,0-1 0,1-4 1,2 0-1,2 0 0,1-3 1,2-2-1,-1-3-349,1 1 0,-4-2 0,3-4 0,2 0 3,1-4 0,2-2 1,-1-6-1,1-3 0,-1-3 412,1-4 1,-5 0-1,-1 0 1,1-1 0,-2 1 652,0-1 0,-1 7-435,-4 5 0,-4 5 0,0 7 1,0-1-1,1 1 0,-1-1 1,1 0-234,2 1 0,1-1 1,1 1-1,3-1 1,5 0-1,4 0 0,3-2-145,2-2 0,0-4 0,2 0 1,-1-1-1,1-1 0,2 2 157,1 0 0,5 1 0,1-4 0</inkml:trace>
  <inkml:trace contextRef="#ctx0" brushRef="#br0" timeOffset="169">16548 10084 7569,'-5'-6'190,"3"-4"0,-1 2 1,0-1-1,-1 2 1,-3 3-1,-2 4 0,-1 5 1,-1 5-1,-1 5-7,-1 3 0,-1 5 1,0 5-1,-1 1 1,1 1-1,1 1 1,2-1-1,1 2 0,1 1-253,1 1 1,6 4 0,-2 2 0,3-1-1,1 0 1,0-2 0,0-1 0,0-2-90,0 0 0,5-3 1,2-2-1,3-1 1,2-4-1,-1-4 0,1-3 47,-1-1 1,1-3-1,-1 1 1,0-4-1,1-2 1,-1-1 0,1 1-1,0-2 112,4-1 0,-4-1 0,5-4 0</inkml:trace>
  <inkml:trace contextRef="#ctx0" brushRef="#br0" timeOffset="170">16776 10267 7569,'0'-16'0,"0"3"0,0 0-120,0 6 0,1 4-270,3-1 793,-2 3 0,3 2-225,-5 3 1,0 6 85,0 5 1,0 9-30,0-1 0,0 8-91,0-1 1,0 4 0,0 2 0,0 0-10,0-3-73,0-2-147,0-2 0,0 3 141,0-5 1,0-1-404,0-3 1,3-1 134,1-3 0,0-1-911,-4-3 1123,0-7 0,0 12 0,0-7 0</inkml:trace>
  <inkml:trace contextRef="#ctx0" brushRef="#br0" timeOffset="171">16913 10575 7569,'0'-7'160,"2"0"1,1 2 0,4 2 0,0-1 0,1 0-1,1 1-29,1 2 0,1-3 0,2 0 0,2 1 0,4-1 1,2 0-1,-1 0 0,-1 0-311,1 1 1,-2-2-1,0 2 1,-2-1 179,-2 2 0,-1-5 0,-2 1 0</inkml:trace>
  <inkml:trace contextRef="#ctx0" brushRef="#br0" timeOffset="172">17347 10404 7657,'2'13'103,"0"1"1,2 2 0,-2 2 0,0 2-1,-2 3 1,0 2 0,0 3 0,0 2 0,1 0-1,1 1 1,2-1 0,0 0 0,0 1 1,0-1 1,0-4 0,-4 0 0,1-2 0,1-2 0,2-3 0,-1-4 0,-2-2-1,0-3-944,3-2 0,-3 2 839,3-2 0,-3-3 0,-1 0 0</inkml:trace>
  <inkml:trace contextRef="#ctx0" brushRef="#br0" timeOffset="173">17336 10461 7569,'0'-23'-81,"4"6"1,2 1 0,3 5 0,4 2 0,1 1 0,1 1 0,0-1 0,0 2 226,2 1 0,0 1 1,6 3-1,0-2 0,0-1 1,-1 2-1,-2 2 0,-2 4 1,-2 2-96,-2 0 1,-3 4 0,-3-2 0,-3 2-1,-1 2 1,-1-1 0,-5 0-89,-4 1 1,-6 3-1,-4 0 1,-6-1 0,-3-1-1,-2-2 1,1 1 0,-1-2-270,2-2 1,2 0-1,3-4 306,1-1 0,0 3 0,-4 1 0</inkml:trace>
  <inkml:trace contextRef="#ctx0" brushRef="#br0" timeOffset="174">17713 9947 7569,'0'-28'159,"-4"9"1,0 0 0,3 7 0,2 3 0,4 2 0,2 4 0,1 4-1,3 6 160,0 7 1,2 5 0,1 8-1,2 3 1,2 3 0,1 3 0,0 1-1,0 2 5,1 2 1,-2-3-349,1 4 0,-9-5-63,2 1 0,-5-3-101,1-1 1,-3 4 1,-5 1 0,0-5-73,0-4 0,-5-3 38,-3 3 0,-2-4 27,-1 0 1,-5-2-407,1-1 1,-5-4 16,1 0 583,2-5 0,-9 8 0,2-4 0</inkml:trace>
  <inkml:trace contextRef="#ctx0" brushRef="#br0" timeOffset="175">18135 9913 7569,'0'-11'194,"0"-1"0,0 1 0,0-1 0,0 3 0,0 6 1,0 8-1,2 6 29,1 4 0,0 6 0,3-4 1,1 2-1,-2-1 0,1 0 1,-1-2-1,0 1 0,-1-3-560,1-1 0,-4-2 256,3 0 1,-3-5 0,1-6 45,1-7 0,0-3 0,3-1 0,1-1 0,-1-1 0,3 0 0,1-3 0,1 1-44,1-1 1,-4 3 0,-1-4 0,2 2 0,1 1-1,2 3 90,-1 2 1,-3 6 0,-1 0-1,1 3 1,-1 3 39,1 5 0,-4 2 1,4 3-1,-1 1 1,-1 2-1,0 1 1,-3 1-1,2-2-229,2 1 1,-5-1 0,3-2 0,-1 1 0,0-1-1,0-1 1,1-2 177,2 1 0,-1-1 0,-1 1 0</inkml:trace>
  <inkml:trace contextRef="#ctx0" brushRef="#br0" timeOffset="176">18558 9947 7569,'-6'-11'-24,"3"1"1,6 2 0,5 4 0,5 3 0,4 1 104,0 0 1,1 0-1,2 0 1,-2 0 0,-1 0-1,-3 0 1,-2 0-82,0 0 0,-1-5 0,1-1 0</inkml:trace>
  <inkml:trace contextRef="#ctx0" brushRef="#br0" timeOffset="177">18889 9707 7569,'0'-16'-158,"0"3"-137,0-3 709,5 4 0,-4 5-146,3-1 1,-1 6 153,1-2-351,-3 2 0,4 8 0,-5 2 0,0 6 0,0 7 0,0 3 0,0 4 0,0 1 0,0 1-121,0 0 1,0 1-1,0-3 1,0 0-1,0 0 1,0-3 0,0-2-368,0-4 1,0 2 0,0-6-1,0-1 1,1-3 416,3-3 0,-3 2 0,4-4 0</inkml:trace>
  <inkml:trace contextRef="#ctx0" brushRef="#br0" timeOffset="178">19049 9981 7569,'0'-11'-151,"-1"1"346,-3 2 1,-2 4-1,-6 7 1,1 2-1,-1 1 1,2 3-1,1 1-216,2 2 1,0-1 0,0 1 0,3-1-1,3 1 1,1-1 0,0 0 0,1 1-172,3-1 0,-2-3 0,6-2 0,1-1 1,1-2-1,1-2 0,2-1 192,2 0 0,3 0 0,5 0 0</inkml:trace>
  <inkml:trace contextRef="#ctx0" brushRef="#br0" timeOffset="179">19255 9970 7569,'0'-11'98,"0"3"1,1 2-1,3-1 1,3 1-1,3-2 1,2 2 0,-1 1 29,1 0 0,3 4 1,0-3-1,-1 3 1,0 1-1,0 0 1,1 0-129,-1 0 0,-1 0 0,-2 0 0</inkml:trace>
  <inkml:trace contextRef="#ctx0" brushRef="#br0" timeOffset="180">19586 9696 7569,'-5'-6'144,"3"2"1,-1 8 0,1 4 0,1 6 0,-1 5 0,-2 4-1,1 3 1,2 2 0,1 1 83,0 3 1,4-5-1,1 1 1,0-1-1,1 0 1,-1-2-1,2-1-228,-1-1 0,-4-5 0,4-2 0</inkml:trace>
  <inkml:trace contextRef="#ctx0" brushRef="#br0" timeOffset="181">5435 12437 7348,'0'-6'-473,"0"1"557,0 5 1,5-4 0,3-1 0,2 0-1,2 0 1,0 1 0,2-1 0,3-2 0,0 0-1,2-1 1,1 0 0,-3 1 0,1-1-1,0-1 1,1 0 0,0 1 0,-1 1 0,-2 1-216,-2 0 1,3 3-1,-2-1 1,-1 3 0,-2 1 130,0 0 0,-1 0 0,1 0 0</inkml:trace>
  <inkml:trace contextRef="#ctx0" brushRef="#br0" timeOffset="182">5492 12528 7523,'12'-6'274,"0"1"1,2 1 0,3-1 383,1-1 0,5 2-475,3-4 1,2 1-82,-1-5 1,-3 5-72,3-1 1,-5 4 0,-1-2 0,-4 1 0,0 2-32,-3 2 0,-6 6 0,-3 1 0</inkml:trace>
  <inkml:trace contextRef="#ctx0" brushRef="#br0" timeOffset="183">6463 12528 7569,'0'-11'-392,"0"-1"714,0 1 386,0 5-144,0-4 66,0 8-574,0-3 1,0 14 0,0 4 0,0 5-1,0 4 1,0 5 0,0 2 0,0 3-1,1 1 1,2 1 0,2 0 0,1 1-1,3-1-17,1 0 0,-2 1 1,0-1-1,-1-1 0,1-1 1,-2-3-1,1-1 0,-1-3-148,3-1 0,-4-2 0,0-2 0,-1-2 0,0-2 0,-2-2 0,-1-1 1,-1-2-772,0 1 0,0-5-433,0 1 1313,0-5 0,-5 7 0,-1-4 0</inkml:trace>
  <inkml:trace contextRef="#ctx0" brushRef="#br0" timeOffset="184">6440 12608 7569,'0'-17'-165,"5"0"1,2 6 109,4-1 1,4 1 201,1-1 1,3 1-63,-4-1 1,5 1 251,-1 0 1,3-1-105,1 1 0,-4 3-123,0 1 1,-5 4-17,1-1 0,1 3-89,0 1 0,-2 1 14,-7 3 1,2 2 90,-5 6 0,0 0-156,-4 4 1,0-2 0,-2 5 0,-1 0 0,-5 0 0,-3 0 0,-5 0 0,-1 0 0,-2-1 0,0-2 0,-1-2-187,3-1 0,-4-3 0,6-1 0,1-3 0,2-1 0,0-2 232,1-2 0,-1 4 0,1 1 0</inkml:trace>
  <inkml:trace contextRef="#ctx0" brushRef="#br0" timeOffset="185">7046 12003 7569,'-4'-18'81,"0"3"1,1 5 0,2 7 0,1 11 0,0 8 0,0 6-1,0 3 104,0 6 0,0-5 1,0 9-1,0-2 1,0-2-1,1 1 0,2-3 1,1-1-265,-2-2 1,1-4 0,-1-1 0,2-3-1,-1-2 1,-2-2 0,0-3 0,2-2-884,1-1 0,1-6 812,-1 2 1,-2-2 0,4-4-1,1-2 1,-2-3 0,1-3-1,1-2 1,0 1 174,-1-1 0,5 1 1,-5 0-1,0-1 1,-1 1-1,-1-1 785,0 1 0,0 3-496,-4 1 0,-1 5 0,-2 2 0,-2 7 0,-1 3 0,-2 1-312,2 1 1,-3-1 0,5 1 0,1-1 0,2 0-178,1 1 1,1-2 0,3-2 0,4-3 0,2-1 0,1-1-1,2 0-101,2-2 0,2-2 0,3-2 0,-1-2 0,0 0 276,-1 0 0,9-4 0,-3 3 0</inkml:trace>
  <inkml:trace contextRef="#ctx0" brushRef="#br0" timeOffset="186">7377 12266 7569,'0'-12'-418,"5"1"140,3-1 0,2 6 50,1 2 0,-3-1 347,-1 1 1,1-1 0,3 3-1,1-2 1,-1 1 0,1 2-123,-1 1 1,0 0-274,1 0 276,-6 0 0,4 0 0,-3 0 0</inkml:trace>
  <inkml:trace contextRef="#ctx0" brushRef="#br0" timeOffset="187">7742 11980 7569,'-6'-6'-285,"1"6"140,5 7 1,0 5 314,0 3 1,0-1-1,0 5 1,0 1-1,0 2 1,0 1-129,0 0 1,4-1-1,-1 1 1,1-1 0,0-2-1,0-1-524,-2 2 1,0-4 481,-2 2 0,5 0 0,1 4 0</inkml:trace>
  <inkml:trace contextRef="#ctx0" brushRef="#br0" timeOffset="188">8302 12003 7569,'0'-11'117,"0"-1"0,1 2 0,2 1 0,1 1 0,-2 0 0,-2 0 33,-4 4 1,-1 7 0,-4 12 0,0 4 0,-2 4-1,-3 2 1,0 3 0,1 1 0,2 3-138,0 1 1,-1 5 0,1 0 0,1 0 0,1 0 0,2 0 0,2 0 0,3 1-48,0-1 0,2 0 0,2-4 0,2 0 0,3 0 0,3-1 0,2-1-21,-1-1 0,4-6 1,2 2-1,-1-3 1,1-3-1,-2 0 1,0-4-1,1 0-78,-3-3 1,0-3 0,-1-2 0,-1-3 0,0 0 0,1-3 0,-1 1 132,1 0 0,-1 0 0,1-4 0</inkml:trace>
  <inkml:trace contextRef="#ctx0" brushRef="#br0" timeOffset="189">8599 12174 7569,'6'-17'0,"-1"0"-267,-5 6 0,0 3 194,0 0 1,0 7 436,0 1-172,0 10 0,0 8-5,0 5 1,0 5-1,0 2 1,0 3-1,0 1 1,0 1-1,0-1 1,0 0-125,0 1 0,0-2 0,0-2 0,0-2 0,0-1 0,0-4 0,0-2 0,0-4-401,0-2 0,0 0 1,0-5-1,2-1 338,1-2 0,-1 2 0,3-4 0</inkml:trace>
  <inkml:trace contextRef="#ctx0" brushRef="#br0" timeOffset="190">8804 12471 7569,'7'-6'184,"4"-3"11,1 5 0,-1-1-287,4 1 1,2 3 41,-2-3 1,0 3 0,-2 0 135,2-3-402,3 3 0,0-4 316,-3 5 0,3-6 0,-1 0 0</inkml:trace>
  <inkml:trace contextRef="#ctx0" brushRef="#br0" timeOffset="191">9296 12346 7569,'-6'-7'152,"5"5"1,4 4-1,-1 6 1,0 3 0,-2 5 28,0 3 1,0 3-1,0 5 1,0 2-1,0 2 1,0-2 0,0 0-1,0 0 1,0 2-84,0-2 1,0 4 0,0-4-1,0 0 1,0-2 0,0-3-1,0-1-387,0 0 1,0-2 0,0 0 0,0-4 0,0 0-1,0-3-1495,0-2 1784,0 0 0,-6-6 0,0-1 0</inkml:trace>
  <inkml:trace contextRef="#ctx0" brushRef="#br0" timeOffset="192">9261 12403 7569,'0'-18'56,"5"1"1,3 7-1,3 1 1,3 2 0,3-1-1,-1 1 1,1 0 0,-2 2-1,2 1 1,0 1-29,1-1 0,-1 0 0,-6 4 0,0 1 0,1 3 0,-1 4 1,-1 2-1,-2 1-63,-4 1 1,-3-1 0,-2 2 0,-3 1 0,-4 1-1,-3 0 1,-4 0 0,-4 1-133,-3-2 0,-1-1 0,0 1 0,1 2 1,0-4 166,3-3 0,3 1 0,4-3 0</inkml:trace>
  <inkml:trace contextRef="#ctx0" brushRef="#br0" timeOffset="193">9455 11957 7569,'0'-11'173,"2"1"1,2 2 0,3 4-1,3 3 1,2 1 0,-1 3 0,2 3-1,2 7 1,4 3 0,3 6 130,0 3 1,1 4 0,0 6-1,-1-1 1,-2 0 0,-2 2-1,-2 0 1,-2 2-246,-1-1 0,-3-1 0,-2-2 1,-4 0-1,-3 1 0,-1-1 1,0 0-1,0-1-209,0-2 1,-5 0-1,-2-4 1,0-2-1,-1-1 1,-2-2-1,-3-2-1144,-2-1 0,-1-5 1294,0 1 0,-1 3 0,-6 0 0</inkml:trace>
  <inkml:trace contextRef="#ctx0" brushRef="#br0" timeOffset="194">9958 11889 7569,'0'-12'75,"-1"2"1,-2 1-1,-1 2 1,2 0-1,1 5 1,1 7 0,1 6-1,1 6 1,3-1 121,2 1 1,-5 2 0,2-4 0,-1 0 0,-1 1 0,2-1 0,-1-1-553,-2-2 356,-1-5 0,1-3 0,3-8 0,3-4 0,4-2 0,0-1-45,0-1 0,1-3 0,1 0 0,1-1 1,1 1-1,-1-1 0,0-1 0,0 1 83,1 2 1,0 2 0,-3 3 0,-1 3-1,-1 2 41,-2 6 1,1 4 0,-6 8-1,1 2 1,0 1 0,0 1 0,-2-1-164,0 4 1,1-4-1,3 1 1,-1 0 0,1-1-1,0-1 1,3-1-435,1 2 1,2-8-1,-1 2 1,1-2 516,-1-3 0,0 4 0,1-3 0</inkml:trace>
  <inkml:trace contextRef="#ctx0" brushRef="#br0" timeOffset="195">10415 11912 7569,'1'-7'240,"3"3"0,3 3 0,5 1-259,3 0 1,-1-1-1,5-2 1,0 0-1,0 0 1,-1 0-1,0 1 1,-2-2 18,1 2 0,-2-5 0,-4 1 0</inkml:trace>
  <inkml:trace contextRef="#ctx0" brushRef="#br0" timeOffset="196">10849 11615 7569,'-7'-12'23,"4"1"33,1-1 1,2 5 400,0-1 555,0 6-953,0-3 0,0 6 7,0 3 1,0 7-41,0 8 1,-1 3 71,-3 1 0,3 1-101,-3 2 0,3-2-108,1 3 1,0-3 0,0-1 0,1 0 0,2-2 0,1 0 0,-1-4 0,1 1 0,0-1 0,0-1 0,0-2 0,1-2 110,1-5 0,2-2 0,3-5 0</inkml:trace>
  <inkml:trace contextRef="#ctx0" brushRef="#br0" timeOffset="197">10929 11912 7569,'6'-5'892,"-1"-2"-797,-5 1 0,-1 2 0,-3 8 0,-2 3 0,-2 4 0,0 0 0,1 0-34,1 1 0,-5-1 1,5 1-1,0-1 1,2 1-275,3-1 0,6-1 0,2-2 1,3-4-1,2-3 0,-1-1 1,2 0-463,2 0 0,-2 0 675,2 0 0,-2-5 0,-2-2 0</inkml:trace>
  <inkml:trace contextRef="#ctx0" brushRef="#br0" timeOffset="198">11157 11855 7569,'5'-8'128,"3"2"0,2-1 0,1 2 0,1 0-75,-1 3 1,1 0-1,-1 1 1,1-2-54,-1 0 0,5-1 0,2 4 0</inkml:trace>
  <inkml:trace contextRef="#ctx0" brushRef="#br0" timeOffset="199">11488 11660 7569,'0'-7'168,"0"2"1,0 5 0,0 7-1,0 6 1,0 2 0,0 2-1,0 2-115,0 2 1,0 1 0,0-2 0,0-1 0,0 0 0,0 0-1,2-1 1,0-1-1670,2-4 1616,0 5 0,-9-5 0,-2 3 0</inkml:trace>
  <inkml:trace contextRef="#ctx0" brushRef="#br0" timeOffset="200">12094 11443 7569,'0'-11'159,"0"0"1,0-1-1,0 1 1,0-1 0,1 1-1,1-1 1,2 1 0,-1 2-1,-3 5 101,-4 8 1,-4 14 0,-6 6 0,-2 4-1,-2 5 1,-2 2 0,-2 5 0,1 0 0,2 2-201,3-1 0,4 3 1,0-1-1,2 4 1,1 3-1,3-2 0,1-1 1,2-1-95,2-1 1,-3 2 0,0 2 0,2 0 0,2 1 0,2 0 0,4 2 0,0 0-5,3-2 0,1-3 0,3-3 0,1-1 0,2-2 1,3-3-1,4-4 74,2-2 1,2-3 0,-4 2-1,0-6 1,-1-3 0,1-5-1,0 1 1,0-1 362,0-1-431,-5-1 1,-2-7 18,-4 0 1,-1-2-129,0 2 1,0-2-31,-4-2-592,3-3 280,-8 9-1314,3-9 1797,-5 4 0,-5-5 0,-2 0 0</inkml:trace>
  <inkml:trace contextRef="#ctx0" brushRef="#br0" timeOffset="201">12608 11843 7569,'0'-11'94,"0"4"1,0-3 0,0 5-1,0 3 1,0 7 0,0 7 0,0 7-1,0 3 33,0 1 1,3 3 0,2 2 0,1 0 0,0 1 0,-1-1 0,1 2-1,-1-3 1,2 0-174,-1-5 0,-3 4 0,2-4 0,-2-1 1,1-1-1,-1-4 0,-2-1 0,0 0-504,3 1 0,-3-1 0,5-4 550,-1 1 0,6-1 0,7 1 0</inkml:trace>
  <inkml:trace contextRef="#ctx0" brushRef="#br0" timeOffset="202">12939 12186 7569,'-5'-7'49,"2"2"1,-4 5-1,-2 2 1,-1 1 0,-2 5-1,-1 2 1,-2 2 0,-4 0-1,-2 2 161,-2 1 0,4 2 0,1-3 0,1 1 0,3 0 0,2 1 1,2-1-1,2-1-291,4-2 1,3 0 0,1-1 0,1 1-1,3-1 1,5-1 0,4-1-261,2-1 0,5-6 1,-1 2-1,3-3 1,1-1-1,-1 0 341,1 0 0,0-5 0,0-1 0</inkml:trace>
  <inkml:trace contextRef="#ctx0" brushRef="#br0" timeOffset="203">13384 11672 7569,'0'-12'97,"-1"2"0,-3 3 1,-2 4-1,-2 6 1,1 4-1,-2 5 0,-1 4 1,-2 7-1,1 6 151,-1 4 0,1 3 0,-1 0 0,0 4 1,-1-1-1,0 0 0,3 0 0,1-1-279,3 0 1,-3 0-1,5-3 1,2 1 0,0-1-1,2-2 1,2-1-1,2-1-125,3-1 1,3-6-1,3 0 1,1-5 0,2-1-1,2-1 1,1-1 0,-1-3-169,-3-4 0,2-1 0,-2-4 1,-1-1 323,-1-2 0,-2 4 0,0 1 0</inkml:trace>
  <inkml:trace contextRef="#ctx0" brushRef="#br0" timeOffset="204">13601 11832 7569,'-5'-18'136,"4"4"1,-3 11-1,3 11 55,1 9 1,0 5-1,0 5 1,0 5-1,0 3 1,0 3-1,1 0 1,2 0-181,0 1 0,2-5 1,-2-4-1,1 1 0,0-2 1,-1-2-1,1-3 0,-1-3-543,-2-2 1,3-2-1,0-6 532,-2 1 0,5-1 0,-1 0 0</inkml:trace>
  <inkml:trace contextRef="#ctx0" brushRef="#br0" timeOffset="205">13818 12174 7569,'0'-6'102,"1"-3"0,3 5 1,4 2-1,2-1 1,1 1-1,1-2 0,-1 1-106,1 2 0,4-3 0,2 0 1,0 2-1,-2 1 0,1 1 1,1 0 3,-1 0 0,5-5 0,-4-2 0</inkml:trace>
  <inkml:trace contextRef="#ctx0" brushRef="#br0" timeOffset="206">14332 12026 8132,'0'16'123,"0"3"0,0 3 1,0 2-1,0 3 1,0 3-1,-1 4 1,-2 2-1,0 1 1,0-2-1,2 3 1,1 0 12,0 2 0,0-2 1,0-5-1,-2-1 0,0-3 1,-2-3-1,2-3 0,0-2 1,2-2-589,0-2 0,-1-1 1,-2-8-1458,0 0 1909,-1-5 0,-1-3 0,-2-7 0</inkml:trace>
  <inkml:trace contextRef="#ctx0" brushRef="#br0" timeOffset="207">14229 12163 7569,'0'-23'-41,"2"5"1,1 3 0,6 2 0,5 2 0,4 1 0,1 1 0,0 1 0,1-1 0,2 1 146,1 0 0,0-1 1,0 5-1,-2 2 0,-1 0 1,-2 2-1,-1 0 1,-3 2-81,-2 1 1,-2 4 0,-2 4 0,-4 2 0,-3 1 0,-2 2 0,-4 1-102,-7-1 0,-4 5-114,-7-2 0,0 2 16,0 2 1,-1-4 0,0-1 0,0-2 172,2-2 0,7-1 0,-1-2 0</inkml:trace>
  <inkml:trace contextRef="#ctx0" brushRef="#br0" timeOffset="208">14652 11615 7569,'-6'-12'1260,"2"6"-808,8 2 1,2 4-428,5 4 1,1 4 0,0 7 0,4 4 477,3 2-320,2 7-63,-3 1 0,2 6 45,-4-1 1,-1 4-43,-4 0 0,-1 1 152,-2 0-91,-3-4-165,0 9 1,-4-8 76,3 2 1,-4-2-259,-4-2 0,-2-1 62,-5-3-23,-1 3-438,-4-9 1,2 8-75,-5-5 1,5-1 634,-1-3 0,-3-5 0,0-1 0</inkml:trace>
  <inkml:trace contextRef="#ctx0" brushRef="#br0" timeOffset="209">16000 11478 7569,'3'-8'147,"1"0"1,0 0 0,-1 0 0,-2 4 0,-4 8 0,-2 6 43,-4 5 1,-2 3-1,-3 6 1,-1 2-1,-1 1 1,1 3-1,0 1 1,2 1-1,3 1-226,3 1 1,3-4 0,-3 6-1,2 1 1,3-3 0,1-1-1,1-3 1,0-1-21,0 0 0,5-4 1,2 2-1,3-3 1,2-2-1,-1-2 1,2-1-1,1 0-12,1-1 0,4-2 0,-4-4 1,1-1-1,-1 1 0,0-2 0,-1-1-491,-1-2 0,-2-4 558,1 1 0,-1 2 0,0 0 0</inkml:trace>
  <inkml:trace contextRef="#ctx0" brushRef="#br0" timeOffset="210">16194 11923 7569,'-5'-11'0,"3"4"-47,-3 2 150,5 5 1,0 1-1,0 3 1,0 5-1,0 4 1,2 3 0,0 2-1,2 2 1,-2 2-1,0 1 1,-2-2 0,1 0 56,3-2 1,-3-5-1,3 1 1,-3-2 0,-1-2-1,0 0-242,0 1 0,1-6 1,2-3-1,2-6 0,0-4 19,0-4 0,4 0 1,-1-2-1,2-1 1,1-2-1,2-1 1,1 0-1,1-1 54,-1-2 0,0 2 0,0-1 0,1-2 1,-1 1-1,-1 1 0,-2 4 107,1 2 0,-1 3 1,1 1-1,-1 3 1,0 2-1,0 5 5,-4 6 1,2 4 0,-5 4-1,-2 3 1,0 1 0,-2 0-1,0 1-186,0 2 1,0 1-1,0-2 1,0 0-1,0-2 1,0 0-1,0-1-574,0-3 0,3-3 0,3 0 657,0-1 0,7 1 0,4-1 0</inkml:trace>
  <inkml:trace contextRef="#ctx0" brushRef="#br0" timeOffset="211">16685 11934 7569,'-7'-5'207,"4"4"-392,6-3 0,0 3 480,5 1 1,1 0-89,6 0 1,-1 0-257,5 0 0,-4 0 95,4 0 1,-4-1-174,4-3 0,-5 3-354,1-3 481,-2 3 0,-1-4 0,-1-2 0</inkml:trace>
  <inkml:trace contextRef="#ctx0" brushRef="#br0" timeOffset="212">17062 11535 7569,'-7'-17'228,"-3"10"344,9-9-315,-4 15-232,5 1 217,0 6 0,4 11 0,-1 3 0,0 6 100,-2 4 0,1 3-149,1 1-211,-1 1 0,3-5 0,-5 1 0,1-1 0,2 0 0,0 0 0,0-2-393,-2-3 0,-1-2 182,0-4 0,0 1-414,0-5 0,0 1 260,0-5 0,0-3 383,0-1 0,0 1 0,0 3 0</inkml:trace>
  <inkml:trace contextRef="#ctx0" brushRef="#br0" timeOffset="213">17222 11923 7569,'0'-8'119,"-2"2"0,-1 1 166,-5 2 0,-3 7 0,-3 4 1,-2 3-1,2 3 0,2 1 0,0 1 1,1-1-279,-1 0 0,5 2 1,0-3-1,2 1 0,3-1 1,1-1-1,1-2 0,1 0-393,3 1 1,2-5 183,5 1 0,1-5 1,1 0-1,0-1 1,4-2-1,-1 0-215,1 0 0,2 0 0,-3-2 417,2-1 0,-4-9 0,3-6 0</inkml:trace>
  <inkml:trace contextRef="#ctx0" brushRef="#br0" timeOffset="214">17416 11398 7569,'0'-23'-82,"0"5"41,0 3 0,0 2 491,0 2 768,5 4-682,-4 2 0,5 5-199,-2 0 1,1 3-153,3 4 1,3 4-1,0 10 1,2 5 155,1 1 0,4 4-203,1 3 1,-1 2 0,0 1 0,0 2 92,-1 1 0,-3 2-137,1 4 0,-3-2-348,-4-2 1,-3 1 159,-5-4 1,0-1-434,0-4 0,-5 0 267,-3 0 1,-2 1-725,-2-1 0,1-4 984,0 1 0,-6-1 0,-1 5 0</inkml:trace>
  <inkml:trace contextRef="#ctx0" brushRef="#br0" timeOffset="215">18021 11832 7569,'0'-23'0,"-4"4"0,0 1 731,2 2-142,1 0-497,1 5 0,-4 3 405,0 1-142,0 4 1,4 7-230,0 7 1,-4 13 0,1 3 0,0 6 0,2 4-23,1 1 0,0 5 0,1-1 1,2 2-1,2 1 0,1-2 1,3-1-1,0 0 0,-2 0-156,-3-1 1,1-4 0,-1 0 0,-1-5-1,-1-4 1,1-3 0,1-1-807,-2-2 0,-1-7 1,-1 0-1739,0-2 2596,0-7 0,0-6 0,0-6 0</inkml:trace>
  <inkml:trace contextRef="#ctx0" brushRef="#br0" timeOffset="216">18021 11820 7569,'0'-23'18,"0"6"1,0-4-1,1 6 1,3 1-1,4 1 1,2 3 235,1 3 1,6-2 0,2 4 0,2 0 0,2-2-1,1 2 1,2 0 0,2 3-203,1 0 0,-5 2 0,0 2 1,-5 1-1,-4 5 0,-4 3 0,-6 5 1,-5 3-203,-4 2 0,-8 2 1,-7 0-1,-4 0 0,-3 0 1,-5 0-1,-2-2 1,-1-2-82,0-4 1,3 2 0,2-2 0,3-2-1,4-3 1,6-4 230,3-1 0,1-1 0,1-4 0</inkml:trace>
  <inkml:trace contextRef="#ctx0" brushRef="#br0" timeOffset="217">18444 11078 7569,'-17'-5'99,"10"-5"1,0-4 0,8 4 0,7 6 0,3 6-1,3 6 1,3 3 0,1 6 226,2 6 0,5 2 0,5 9 0,0 7 0,3 6 0,-1 6 0,-1 3 0,-1 0 0,-4-2-145,-2 0 1,-7-1 0,-4 4-1,-6 0 1,-2 0 0,-2 0 0,-2-1-1,-2-2-383,-3-5 0,-6-2 0,-7-3 0,-2-2 0,-5-5 0,-5-4 202,-4-2 0,-6-1 0,-2 4 0</inkml:trace>
  <inkml:trace contextRef="#ctx0" brushRef="#br0" timeOffset="218">2523 14573 7171,'11'0'577,"1"0"-529,-1 0 1,6 0-1,0 0 1,3 0 0,0 0-1,3 0 1,2-2 0,0 0-1,1-2 1,-1 2 0,2 0-1,-2 2 1,-2 0 0,-3 0-1,-2-1 1,-1-2 0,-3 0-1,-2 0-1912,0 2 1864,-6 1 0,-6 5 0,-6 1 0</inkml:trace>
  <inkml:trace contextRef="#ctx0" brushRef="#br0" timeOffset="219">2591 14721 7569,'-11'6'19,"0"0"1,-1-6 0,1 0 167,-1 0 0,7 0 0,5 0 1,8 0-1,6 0 0,5 0 1,2 0-1,4 0-169,1 0 0,2-4 1,4-1-1,-3 0 0,0-2 1,-1 2-1,0 0 0,-3 3-797,0 0 0,-6 1 779,0-3 0,0 3 0,4-4 0</inkml:trace>
  <inkml:trace contextRef="#ctx0" brushRef="#br0" timeOffset="220">3311 14424 7569,'-11'0'25,"-1"-1"1,1-2 0,-1 1 0,1 2-1,-1 4 1,1 2 0,0 4 0,-1 3 0,1 3 134,-1 2 1,2 1-1,3 4 1,3 0-1,3 0 1,1 1-1,0 1 1,0 2-1,1-3-177,3-4 1,2 2 0,5-4-1,2 1 1,1-3 0,3-2-1,0-4-81,4 0 1,0-5 0,2-1 0,0-2-1,1-4 1,1-3 0,2-5 0,-2-5 153,-1-3 1,-2-1-1,-2-4 1,-2 0-1,-1-1 1,-5-1-1,-2-2 28,-2 2 0,-5-4 1,-1-2-1,-4-1 1,-6 1-1,-5 2 1,-4-1-1,-9 4-253,-6 2 0,-4 5 0,-10 11 0,-1 5 0,-2 7 169,-5 8 0,3 9 0,1 8 0</inkml:trace>
  <inkml:trace contextRef="#ctx0" brushRef="#br0" timeOffset="221">4133 14333 7569,'-5'-7'85,"-1"-3"0,-4 5 0,2 3 0,6 7 1,3 6-1,4 6 0,0 0 0,1 5 1,1 2 84,2 3 0,-3-1 1,2-1-1,0-1 0,3 0 1,0-3-1,0 1 0,1-2 1,-1-1-186,1-3 1,-1-4 0,1-2 0,-1-1-1,0-2 1,1-2 0,-1-3 65,1-1 0,-5-6 0,0-2 0,-1-3 0,-1-3 0,1-2 0,-1-4 0,0-3-39,-2-1 1,0 3 0,-1-2 0,2-2 0,-2 1 0,0 2 0,-2 3-44,0 2 1,0 0 0,0 7 31,0 6 0,4 4 0,1 10 0,1 2 0,3 1 0,1 3 1,3-1-1,1 0-42,1-2 0,4 3 1,-3-2-1,2-1 0,1-1 1,-1-3-1,-3-2 27,-2-5 0,-2-1 1,1-2-1,-1 0 1,-1-2-1,-2-3 1,-4-5 116,-3-4 1,3-6 0,0 2 0,-2-1-1,-1 0 1,-1-1 0,0-2-204,0-1 0,0 2 1,0 0-1,0 2 1,0 0-1,0 0 1,0 2-1,0 0-828,0 3 0,2 7 0,1 3 928,5 2 0,2 2 0,2 0 0</inkml:trace>
  <inkml:trace contextRef="#ctx0" brushRef="#br0" timeOffset="222">4773 14276 7569,'0'-23'247,"-4"5"1,0 3 0,0 2-72,-1 2 0,4 10 1,-3 6-1,3 7 0,1 7 1,1 4-1,2 3 0,1 1-119,-2 3 0,1-4 1,-1 5-1,3-1 1,0 1-1,2-2 1,-1-1-1,2-3-371,-2-1 1,3-5 0,-5-1 0,0-1-1,-1-3 1,1-2 0,-1 0 313,-2-1 0,4 0 0,1 1 0</inkml:trace>
  <inkml:trace contextRef="#ctx0" brushRef="#br0" timeOffset="223">5024 14219 7569,'-11'-12'38,"3"6"0,2 3 0,1 6 0,2 4 0,2 4 0,1 1 0,0 4 0,0 3 120,0 2 1,5 3 0,1 2 0,2 0 0,0 1 0,0 0 0,1 1 0,0-1-239,-1 1 0,-2-1 0,3-4 0,-3-2 0,-1-2 0,-2-3 0,0-4 0,-1 0 80,2-1 0,-5 6 0,-6 0 0</inkml:trace>
  <inkml:trace contextRef="#ctx0" brushRef="#br0" timeOffset="224">4784 14584 7569,'-11'-6'-2,"6"-1"0,5 5 0,6-3 0,4 0 0,3-2 1,2 2-1,3-1-2,0 0 1,7 2 0,-1-4 0,3 1 0,1-1-1,-3 0 1,-1 1 0,-1 0 3,0 4 0,-5-9 0,-2-1 0</inkml:trace>
  <inkml:trace contextRef="#ctx0" brushRef="#br0" timeOffset="225">5207 14344 7569,'0'-11'384,"-1"-1"-85,-3 1 1,3 6 0,-3 5 0,2 8 0,2 4 0,0 5 0,0 0-263,0 4 0,0-3 0,0 1 0,0 0 0,0 0 0,2 0 0,2 1-143,3 2 1,3-3 0,0-2 0,-1 0-1,-1-3 1,1-1 0,1-2 0,1-1-170,1-2 1,3 1 0,0-6 0,-1 0-1,0-2 1,0-1 0,1 0 274,-1 0 0,-1-5 0,-2-1 0</inkml:trace>
  <inkml:trace contextRef="#ctx0" brushRef="#br0" timeOffset="226">5127 14527 7569,'-12'0'113,"6"-1"1,4-2-1,4-1 1,6 1-1,3-1-40,4 0 1,4-5-1,8 1 1,2-2 0,3-1-1,0 1 1,1 1 0,-3 1-451,-1-1 0,-3 3 377,-7-2 0,2 1 0,-3-5 0</inkml:trace>
  <inkml:trace contextRef="#ctx0" brushRef="#br0" timeOffset="227">5184 14299 7569,'-6'-12'-45,"1"1"0,6-1 0,4 2 0,5 1 0,4 2 0,1-2 0,2-1 0,2-2 130,2 1 1,3-1 0,2 1-1,1 1 1,-2 2 0,-1 4-1,-1 3 1,0 1-68,0 0 1,-6 0-1,-1 0 1,-4 0-1,-2 1 1,-1 2-1,-2 2 62,-2 1 0,2 2 0,-3 3 0,-1 2 0,-1 2 0,1 4 0,1 3 1,-2 2-65,-1 3 1,3-3 0,0 2 0,0 0 0,0-1 0,-1 2 0,0-2-147,-2-1 1,3-2-1,0-2 1,-2-2 0,0-2-1,-2-2 1,1-2-94,3-5 1,-3 1 0,3-8 235,-3-5 1,-1-4 0,0-2 0,-1-1 0,-2 0 0,-1-2 0,2-3 0,1 1 136,1-1 0,0-3 0,0 2 0,0-1 0,0 1 1,0 0-1,0 2 104,0-1 1,0 6 0,1 6-223,3 4 0,1 3 0,4 10 0,-2 0 0,3 2 0,3 3 0,2-1-83,-1 1 0,4 2 1,1-3-1,1 1 1,1-1-1,-2-2 1,0-2-1,0-5-8,0-3 0,-1-3 0,2-1 0,-2 0 1,-2-1-1,-2-4 0,-1-5 0,-3-4 243,-2 0 1,-3-3 0,-5 1 0,0-2 0,-2-2-1,-1 0 1,-5-1-156,-2 2 0,-3 4 0,-1-4 0,-1 0 0,1 0 1,3 1-30,3 2 0,-2-10 0,3 2 0</inkml:trace>
  <inkml:trace contextRef="#ctx0" brushRef="#br0" timeOffset="228">7023 13191 7569,'0'-12'31,"0"1"1,0 2-1,0 5 1,0 9-1,0 8 1,1 7-1,2 6 1,2 4-1,0 3 1,1 1 94,0 1 0,-2-1 0,3 0 0,-1-1 0,0-1 0,3-3 0,0-1 0,0-3 0,-1-1-126,0-1 0,3-1 1,-1-2-1,-1-2 0,-2-2 1,1-2-1,-1-2 1,0-3-673,-2-2 0,0-3 672,-1 4 0,-13-6 0,1 3 0</inkml:trace>
  <inkml:trace contextRef="#ctx0" brushRef="#br0" timeOffset="229">7046 13122 7569,'0'-11'29,"0"-1"0,0 1 1,0 0-1,0-1 1,-2 2 120,-1 2 1,-3 8-1,-4 9 1,0 5 0,-3 5-1,1 3 1,-1 1-1,2-1-180,-1 1 0,2 3 1,1-2-1,3-3 0,1 0 1,2-4-226,2-1 1,6-9 0,3-4 0,1-6 0,-2-6 220,-3-5 0,1 2 0,0-5 0,0 1 0,0-2 0,-2-1 0,-1 0 0,1 0 122,1 1 1,1-3-1,-3 2 1,2-2-1,0 2 1,0 4-1,0 2 122,-2 2 1,1 5 0,0 2 0,5 4 0,3 4-105,5 3 1,-2 5-1,5 2 1,1 1 0,2 0-1,0 0 1,1 2-162,0 0 0,0-1 1,-1 3-1,-2 1 55,-1 2 0,-5 6 0,2 1 0</inkml:trace>
  <inkml:trace contextRef="#ctx0" brushRef="#br0" timeOffset="230">6692 14390 7569,'-7'1'70,"3"3"0,4 4 0,3 4 0,1 6 0,-2 6 0,0 4 0,-2 4 0,0 2 0,0 3 0,0 2 0,0 2 0,0 1 6,0-2 0,0 0 0,0-6 0,1 0 0,1-1 0,2-2 1,0-5-1,0-2 0,0-2-956,-2-3 0,1-2 880,0-6 0,-1-10 0,3-2 0</inkml:trace>
  <inkml:trace contextRef="#ctx0" brushRef="#br0" timeOffset="231">6577 14401 7569,'0'-17'22,"-3"-4"0,-1 6 0,2 1 0,5 1 0,3 2 0,3 0 0,3-2 128,4-2 1,4 2 0,5-2-1,1 2 1,6 2 0,2 0-1,2 3 1,-3 1-152,0 2 0,-5 1 0,-3 6 0,-5 3 0,-6 5 0,-5 5 0,-5 3 0,-3 2-72,-1 2 1,-6 4 0,-6 2 0,-4 0 0,-4 1 0,-2-1 0,-2 0-131,0-2 1,0-2 0,2-3 0,3-2 0,5-3 202,5-4 0,4-10 0,5-4 0</inkml:trace>
  <inkml:trace contextRef="#ctx0" brushRef="#br0" timeOffset="232">6989 14310 7569,'1'-10'-9,"3"1"1,3 3 0,3-1 0,2 2 0,-1 0 0,2 1 0,1 1 121,1-1 0,5 0 1,-1 4-1,3-1 1,0-2-1,-2-1 1,-1 2-1,0 0-260,-1 2 1,2 0 0,-5 0 146,-1 0 0,-1 0 0,-2 0 0</inkml:trace>
  <inkml:trace contextRef="#ctx0" brushRef="#br0" timeOffset="233">7011 14493 7569,'-1'-4'4,"5"0"1,6 0-1,4 0 1,3-1 0,0 0-1,5-1 26,3 0 1,1 2 0,3-4 0,0 1 0,-1-1 0,1 2-31,0 1 0,-3-4 0,2 2 0</inkml:trace>
  <inkml:trace contextRef="#ctx0" brushRef="#br0" timeOffset="234">7468 14321 7569,'-11'-5'50,"1"2"1,2-1 0,3 6 0,1 5 118,0 0 1,1 2 0,3 5 0,1 1 0,1 1 0,3-1 0,0 1 0,2 1-211,-1-1 1,3-1 0,5-4 0,1-3-1,0-1 1,2-2 0,1-3 0,1 0-68,0-2 0,0-4 1,4-2-1,-2-3 0,1-4 1,-2-1-1,0-1 0,-3-2 124,-3 0 0,-3 1 1,-1-3-1,-2 0 1,-4 0-1,-3 0 1,-3-1-78,-6-2 0,-2 1 0,-12 2 0,-3 2 0,-4 3 1,-6 3-1,-3 4 0,-2 5 61,-3 2 0,-2 10 0,0 3 0</inkml:trace>
  <inkml:trace contextRef="#ctx0" brushRef="#br0" timeOffset="235">8313 14127 7569,'-16'0'62,"2"-4"1,-4 1-1,2 0 1,2 2 0,1 1-1,2 0 1,-1 0 0,1 0-1,-1 0 1,1 1 0,-1 3-1,1 5 1,0 5 0,-1 4-1,1 1 1,1 0 0,2 1 89,4 1 0,3 1 0,2-2 1,3-2-1,5 0 0,5-2 1,5 0-1,2-5-247,2-2 0,-2-7 0,0 2 1,2-2-1,-1-4 0,-2-2 0,0-3 1,0-3 81,0-2 0,0 0 0,-5-2 0,-2-2 0,-3 1 1,-4 0-1,-1-2 0,-2 1-93,-2-1 0,-6 1 0,-3 2 0,-3-1 0,-4 1 0,-4 1 0,-3 2-330,-1-1 1,2 6-1,0 2 1,2 3 435,-1 1 0,-1 5 0,-2 1 0</inkml:trace>
  <inkml:trace contextRef="#ctx0" brushRef="#br0" timeOffset="236">8519 14104 7569,'-5'-6'107,"0"2"0,-3 8 1,4 5-1,3 4 0,1 3 1,1 1 13,3-1 1,-1 4-1,4-2 1,1 1-1,0-1 1,-1 0-1,1-2 1,-1 2-430,1 0 1,-4-4 0,2 1 307,-1-2 0,-1-2 0,-4 1 0</inkml:trace>
  <inkml:trace contextRef="#ctx0" brushRef="#br0" timeOffset="237">8542 14070 7569,'5'-16'0,"-3"3"0,6-4 0,2 4 0,3 0 0,2 3 0,-1 1 0,0 2 0,0 4 33,1 1 0,2 2 1,-3 2-1,1 1 1,-2 5-1,-3 3 1,-4 5-1,-1 3 104,-2 2 1,-3 2 0,-4 1 0,-4 2 0,-3 2-1,-4 1 1,-4 2-223,-3 2 0,4 0 0,3-2 0,2-4 0,3-3 0,3-1 0,3-2-11,2-2 0,2-2 0,3-6 0,3 0 0,7 0 0,4-4 0,3-3 96,1-3 0,12-1 0,3 0 0</inkml:trace>
  <inkml:trace contextRef="#ctx0" brushRef="#br0" timeOffset="238">9490 13122 7569,'0'-16'53,"-4"3"0,-1-1 0,0 6 0,0 8 1,2 8-1,2 6 0,2 5 0,3 4 1,2 4-1,2 4 0,-1 5 0,2 3 124,2 2 0,0-4 1,0 1-1,1-2 0,-1 0 1,1-1-1,0-2 0,1-1 1,0-1-252,-3-1 0,-1-4 0,2 0 0,-1-3 0,-1-3 0,-2-2 0,-2-1 0,-3-3-703,-1-2 0,3 0 777,0-1 0,-5-5 0,-6-1 0</inkml:trace>
  <inkml:trace contextRef="#ctx0" brushRef="#br0" timeOffset="239">9501 13088 7569,'0'-17'102,"-5"5"0,-3-2 0,-2 5 0,-1 5 1,1 4-44,2 4 1,-2 4 0,2 6 0,-2 2 0,-1 2 0,1 2 0,1 0-1,2-1-279,2-3 0,-2 0 0,3-1 0,1-1 0,3-2 68,4-5 1,2-2 0,6-6 0,-1-3 0,1-3-1,-1-3 1,1-3 181,-1-2 1,0 1-1,1-4 1,-2 0-1,-1 0 1,-2-1-1,1 0 1,0 2 369,-1 0 1,-4 2-1,1 3-155,-3 1 1,0 6 0,2 5 0,2 8 0,1 4 0,3 5-227,1 1 0,5 1 0,2 3 0,1 1 0,2 0 0,2 0-19,0 0 0,6 5 0,2 1 0</inkml:trace>
  <inkml:trace contextRef="#ctx0" brushRef="#br0" timeOffset="240">9421 14173 7569,'-7'-10'27,"-1"5"0,0 7 1,2 10-1,2 5 1,3 8-1,1 4 1,0 4-1,0 2 1,1 2-1,3 1 1,2 0-1,2 0 36,0 0 0,-5 0 1,5-3-1,0-1 1,-1-1-1,0-3 1,-1-3-1,-1-4 1,0-3-496,-2-1 1,2-5 0,-2 1 431,0-2 0,-7-1 0,-2-1 0</inkml:trace>
  <inkml:trace contextRef="#ctx0" brushRef="#br0" timeOffset="241">9353 14196 7569,'0'-18'-23,"0"2"1,1 4 0,3 1 0,3-1-1,5 1 1,2 1 0,2 1 0,2 1-1,2 1 125,2 0 1,4 2 0,1 5 0,-1 0-1,-2 0 1,-3 1 0,-2 3 0,-4 4-144,-2 2 1,-6 6 0,-4 4 0,-4 1 0,-5 2 0,-8 0 0,-5 1-65,-5 3 0,-7-5 0,2 2 0,0-4 1,2-4-1,4-2 0,4-1 105,4-2 0,2 1 0,2-1 0</inkml:trace>
  <inkml:trace contextRef="#ctx0" brushRef="#br0" timeOffset="242">9798 14127 7569,'-6'-5'-39,"2"0"0,6-4 0,4 3 0,0 1 0,3 2 0,2 2 46,4 1 0,3 0 1,5 0-1,0-1 1,-2-2-1,0-1 1,-2 2-1,0 1-65,-1 1 58,-2 0 0,-5-6 0,1 0 0</inkml:trace>
  <inkml:trace contextRef="#ctx0" brushRef="#br0" timeOffset="243">9775 14276 7569,'-5'-4'-165,"5"0"0,8 2 0,6 0 0,5 2 256,2 0 1,2-3 0,1-3 0,2 1-1,2-1 1,-2 1 0,1-1 0,-4 1-662,-2-1 570,3-2 0,-11 6 0,4-3 0</inkml:trace>
  <inkml:trace contextRef="#ctx0" brushRef="#br0" timeOffset="244">10255 13785 7569,'-12'-13'11,"6"5"0,2 16 0,4 6 0,3 4 0,1 2 0,-2 3 0,1 2 88,1 1 1,-2 3-1,6 1 1,-1 3-1,1 1 1,-2 1-1,-1-1 1,-1 0-1,0-1-99,0-2 0,0 7 0,-4-3 0</inkml:trace>
  <inkml:trace contextRef="#ctx0" brushRef="#br0" timeOffset="245">11420 13842 7569,'-18'0'34,"-2"0"1,5 1 0,1 2 0,1 2-1,0 1 1,-1 4 0,-1 3 0,1 3 0,3 2-1,2 2 1,2 1 0,2-1 0,3-1-1,1 0 1,1 0 0,1-1 0,3-2 58,3-2 1,7 2 0,3-4-1,0-3 1,4-3 0,0-3 0,2-2-1,1-1 1,3-1-148,3-3 0,-2-6 1,-1-5-1,-2 0 0,-1-1 1,1 0-1,-5-2 0,-2-1 1,-4 0-32,-2 0 0,-5 4 0,-4-4 1,-1-2-1,-4 0 0,-1-2 1,-6 0-124,-5 0 1,-4 4 0,-6 2 0,-2 1 0,-1 6 0,-3 5-1,0 4 208,1 1 0,-3 5 0,5 2 0,1 9 0,3 1 0</inkml:trace>
  <inkml:trace contextRef="#ctx0" brushRef="#br0" timeOffset="246">11774 13773 7569,'-12'-18'-87,"6"8"0,4 10 1,3 8-1,3 6 1,-2 5-1,-1 2 261,-1 2 0,2 1 0,0 2 0,3 2 0,2 0 0,0 0 0,1-2 1,-2 1-1,1 0-305,-1-2 1,-4-5 0,4-2 0,-3-2 0,1-2 0,0-1 130,1-1 0,-4-6 0,4-1 0</inkml:trace>
  <inkml:trace contextRef="#ctx0" brushRef="#br0" timeOffset="247">11751 13728 7569,'0'-23'-18,"0"1"0,1 3 0,3 5 1,4 4-1,2 2 0,3 1 1,1 0 167,1 4 1,4 1-1,-4 2 1,0 0-1,0 2 1,1 1-1,-2 6 1,-2 4-137,0 2 1,-2 4-1,-2-1 1,-5 2-1,-1 4 1,-2 1-1,-2 0 1,-1 0-112,-5 2 1,-2 1-1,-3-3 1,-1 2-1,-2-2 1,-1-1 0,1-1 124,2 0 0,2-4 0,5-1 0,3-2 1,3-2-1,2-1 0,4-3 2,6-2 1,6 1-1,7-6 1,3 0-1,4-2 1,5-1-31,2 0 0,5-5 0,-2-1 0</inkml:trace>
  <inkml:trace contextRef="#ctx0" brushRef="#br0" timeOffset="248">14252 12939 7569,'-7'-11'95,"0"0"1,1 0-1,1 6 1,0 9 0,2 11-1,2 10 1,1 4-1,0 2 27,0 4 0,4 0 0,1 7 0,0-4 1,1-2-1,-1-2 0,2-1 0,-2-1 1,0-3-168,-3-1 1,1-3 0,-1-4 0,2-4-1,-1 0 1,-2-3 0,-1-2 0,0 0-1366,0-1 1410,0 1 0,0-1 0,0 1 0</inkml:trace>
  <inkml:trace contextRef="#ctx0" brushRef="#br0" timeOffset="249">14229 12928 7569,'-11'-11'142,"5"-1"-92,2 1 0,1 6 1,1 6-1,-3 8 1,-2 6-1,-2 2 1,-1 0-1,-1 1-95,-1 2 1,-2-3-1,2-1 1,2 0-1,1-1 1,1-1-143,0-1 0,6-2 0,-1-1 0,6-2 56,5-4 1,2-7 0,1-2 0,1-1 0,-1-5-1,0-1 1,1-3 0,-1-1 111,1 0 1,-5 2 0,1-5 0,0 0-1,-2 0 1,-2 0 0,-3 0 0,0 1 387,3 3 0,-3 2 1,3 2-64,-3-1 1,1 6-1,1 5 1,5 6-1,2 7 1,3 3-65,2 2 1,-1 3 0,4-1-1,0 3 1,-2 1 0,2 1-243,0 3 0,-4 2 0,2 5 0</inkml:trace>
  <inkml:trace contextRef="#ctx0" brushRef="#br0" timeOffset="250">13635 13785 7569,'-7'-4'10,"1"1"0,0 5 0,4 4 1,1 5-1,1 5 0,0 3 0,0 3 1,0 4-1,0 2 0,0 2 76,0 6 1,0-2 0,0 4 0,0-2-1,0-2 1,1 1 0,1 2 0,2 1 0,0-2-1,0-3-131,0-3 0,1-4 1,-3 0-1,2-2 0,0-1 1,0-1-1,1-2 1,0-2-120,0-2 0,0 0 0,-2-5 0,0 0 0,1 0-505,1-4 669,-4-2 0,5 0 0,-6 2 0</inkml:trace>
  <inkml:trace contextRef="#ctx0" brushRef="#br0" timeOffset="251">13578 13910 7569,'0'-11'18,"0"-1"1,0 1-1,0 0 1,2-1-1,1 2 1,6 1 0,4 2-1,4-2 30,0-2 1,2 4-1,4 1 1,0 0-1,0 4 1,0 1-1,-2 1 1,0 0-40,-2 0 0,-4 5 0,3 1 1,-2 2-1,-2-1 0,-3 2 0,-2 3-45,-1 3 0,-4-2 1,2 3-1,-1-1 1,-4 2-1,-3 0 1,-6 3-1,-3-1 11,-4 0 1,-4-4 0,-7 3 0,0-2 0,0-2 0,2-3 0,1-2-125,0-1 0,6-6 0,1 4 149,4-1 0,0-4 0,1 4 0</inkml:trace>
  <inkml:trace contextRef="#ctx0" brushRef="#br0" timeOffset="252">14241 13796 7569,'-5'0'103,"5"0"1,6 0 0,4 0 48,2 0 0,-1 0 0,2 0 0,1-1 0,1-2 0,-1-1 0,0 2 0,0-1-208,1 0 0,5 1 0,-1-3 0,2 1 0,-1-1 0,-2 0 1,-2 0-1,-1 1-415,2-1 1,-8 4 0,1-4 470,-4 0 0,-2 4 0,-4-4 0</inkml:trace>
  <inkml:trace contextRef="#ctx0" brushRef="#br0" timeOffset="253">14252 13945 7569,'15'0'171,"1"0"0,-2-2 0,0 0 1,1-3-1,4 0 0,1-1 1,0 3-23,-1-2 1,1 3 0,2-3 0,0 1 0,-3 1-150,-4 0 0,-2-3 0,-2-1 0</inkml:trace>
  <inkml:trace contextRef="#ctx0" brushRef="#br0" timeOffset="254">15189 13179 7569,'-12'-11'7,"5"1"0,0 1 1,1 3-1,1 2 1,0 5-1,2 5 1,2 6-1,1 2 1,0 2-1,0 2 1,0 2-1,0 2 1,0 1-1,1 1 63,3 2 0,2-1 0,6 1 0,-2-2 1,-1-1-1,-1-1 0,-1-2 0,1-2 0,-2 0-225,-1-1 0,-1-3 0,-4 2 0,0-4 0,-1 0 0,-2-1 0,-2 0 0,-1 0 155,-3-4 0,4 3 0,0-3 0</inkml:trace>
  <inkml:trace contextRef="#ctx0" brushRef="#br0" timeOffset="255">15451 13522 7569,'3'-6'542,"-3"2"-425,-5 3 0,-4 6 1,-4 2-1,-1 3 0,-2 2 1,-2-1-1,-1 1 0,0-1-143,0 0 1,4 1 0,-3-1 0,3 1 0,3-2 0,5-1 0,0-3 0,2 0 3,0 1 0,1-3 1,4 3-1,2 1 0,1-2 1,5-1 61,2 0 1,7-3-1,0 1 1,3-1 0,-1-2-1,1 0 1,1 0 0,2 0-193,0 0 1,-4 0-1,-1 0 1,-2 0 151,-2 0 0,4 5 0,0 1 0</inkml:trace>
  <inkml:trace contextRef="#ctx0" brushRef="#br0" timeOffset="256">15109 13865 7569,'-12'0'704,"5"0"-518,-1 0 1,11 0 0,0 0 0,6 0 0,4 0 0,1 0 0,2 0 0,2 0-152,3 0 0,0 0 0,3 0 0,2 0 0,2 0 0,1-2 0,1 0 0,1-2-272,-1 1 0,1 2 1,2 1-1,-2 0 1,-2 0-1,-1 0 237,-2 0 0,-2 5 0,-1 2 0</inkml:trace>
  <inkml:trace contextRef="#ctx0" brushRef="#br0" timeOffset="257">15154 14036 7569,'-11'0'40,"5"1"0,2 3 1,3 4-1,1 2 81,0 1 0,5 2 0,1 2 0,2 3 0,-2 1 0,0 0 0,-1 1 1,2 2-118,-1 1 1,-3-4 0,0-2 0,-1 1-1,-2-1 1,0 0 0,0 0 0,1-2 47,3-5 1,-3 2 87,3-5 0,-2-2 1,1-2-1,1-6-127,-2-4 0,0-3 1,-1-2-1,1 0 1,3-2-1,2-3 1,2-1-1,2-1-152,4 2 0,-2-4 0,3 5 1,0-1-1,-1 1 0,-1 3 1,-1 3-1,-2 4 111,0 0 1,1 1-1,-1 3 1,1-2 0,-1 2-1,1 0 1,-1 2 127,0 0 0,1 2 0,-1 0 0,1 3 0,-1 1 0,0 3 0,1 3 24,-1 3 0,-3 2 1,-2 4-1,-1 1 0,-2 2 1,-2 0-1,-1 0 1,0-1-125,0 0 1,0-2-1,0 0 1,0-4 0,0 0-1,1-3-532,3-2 1,-2 0 531,1-1 0,-1-4 0,-2-2 0</inkml:trace>
  <inkml:trace contextRef="#ctx0" brushRef="#br0" timeOffset="258">19096 13340 7569,'0'-8'100,"-2"2"1,-1 1 0,-5 3 0,-1 5 0,1 4 61,5 4 1,1-4 0,2 1 0,0 1-1,0 1-188,0 1 1,0 1 0,0-1-1,2 1 1,0-1 0,3-1-1,3-1-1275,5-1 1301,-2-1 0,6 0 0,-6-2 0</inkml:trace>
  <inkml:trace contextRef="#ctx0" brushRef="#br0" timeOffset="259">19096 13831 7569,'0'-12'85,"-5"1"0,-2-1 0,0 2 0,-1 3 0,-1 3 0,-1 3 0,0 2 0,1 3 0,1 3 0,1 3 0,-1 2 0,1-1 20,-2 1 0,4-1 0,-1 1 0,3-1 0,-1 0 0,1 2 0,2 1 0,1 1 1,1-2-95,3-4 0,-1 1 1,4-2-1,2 2 0,1 0 1,3-1-1,1-3 0,1-1 33,-1-2 1,4 2 0,0-1 0,1-2-1,0-2 1,1-2 0,2-3-3,0-2 0,0 0 0,-3-5 1,-2 1-1,-2-1-70,0 1 1,-5-4 23,-6-1 1,-3-3-195,-1 4 0,-6-5 0,-6 1 1,-4-1 0,-7 0 0,0 4-78,0-1 1,-3 9 0,-1-3 0,2 5 0,1 4 0,2 2 274,3 3 0,-2 9 0,3 6 0</inkml:trace>
  <inkml:trace contextRef="#ctx0" brushRef="#br0" timeOffset="260">18182 13260 7569,'0'-12'16,"0"5"0,0-1 0,-1 0 1,-2 3-1,-2 5 0,-1 7 0,-2 4 1,1 3 86,-1 1 1,2 6-1,-2-2 1,3 1-1,1 0 1,0-2-1,2 0 1,2-2-1,2 2-112,2 0 0,9-4 1,-1 1-1,5-4 0,3-2 1,2-2-1,2-2 0,3-4 22,3-4 0,3 1 0,1-7 1,-1-2-1,-2-5 0,-5-1 1,-1-4-1,-4 0 99,-2-2 1,-2 0 0,-7 0 0,-3-1 0,-3-1 0,-4-3 0,-5 0-254,-6 0 1,-7 1 0,-9 4 0,-4 2 0,-5 2 0,-3 5 0,-3 5 0,-4 5 140,-2 3 0,-7 11 0,3 3 0</inkml:trace>
  <inkml:trace contextRef="#ctx0" brushRef="#br0" timeOffset="261">24064 13271 7569,'0'-11'-9,"0"-1"1,0 1-1,0-1 1,0 1-1,0 0 1,1 0-1,2 5 1,0 6-1,0 6 117,-2 5 1,-1 1 0,0 2 0,0 3 0,0 0 0,0 2 0,0 1 0,0-3 0,0 0 0,1-2-140,3 1 0,-1-3 1,3 2-1,0-2 0,1-1 1,2-1-1,0 0-618,-2 1 649,3-1 0,-3-4 0,4-2 0</inkml:trace>
  <inkml:trace contextRef="#ctx0" brushRef="#br0" timeOffset="262">23972 13751 7569,'0'-12'911,"0"11"-814,5 12 0,-3 3 0,2 5 0,-3-3 0,-1-2 1,1 2-1,2 1 0,0 0-29,0 1 0,2-4 0,0 3 0,0-2 0,2 0 0,-2-1-203,0-1 1,0-3 0,-3-1-1944,2-2 2078,0 1 0,-14-2 0,-3-1 0</inkml:trace>
  <inkml:trace contextRef="#ctx0" brushRef="#br0" timeOffset="263">24384 13168 7569,'-12'-5'52,"1"0"0,-1-3 0,1 6 0,-1 4 1,2 6-1,3 4 0,3 1 0,3 3 0,1-1 1,0 0-1,0 0-16,0-1 1,1 0 0,3 0 0,2 2 0,2-3 0,-1-1 0,2-3 0,1-3 0,3-1 60,2-2 0,-1-2 0,5-1 1,1 0-1,1 0 0,-1-1 0,-1-3 1,0-4-36,-1-2 0,0-1 0,-4-2 0,0-1 1,-3-2-1,-3-2 0,-3-1-165,-3 1 1,-6-4 0,-3 3-1,-6-2 1,-5-1 0,-6 3 0,-6 4 102,-10 2 0,0 7 0,-11 1 0</inkml:trace>
  <inkml:trace contextRef="#ctx0" brushRef="#br0" timeOffset="264">21825 11409 7569,'0'-11'5,"0"0"0,0-1 0,0 1 0,0-1 0,-1 1 0,-2-1 1,0 1 464,0 0 1,2 6 0,1 5-482,0 6 1,1 0-1,2 2 1,0 1-1,0 1 1,-2 1 59,-1 1 1,0-1 0,0 2 0,-1 1 0,-2 1 0,0 0 0,0 1 0,2 0 14,1 2 1,0 0-1,0 2 1,0-1 0,0 0-1,0 0 1,0 0 0,0 1-10,0 2 1,0-3 0,0 0 0,0 0 0,1 0-1,2 0 1,0 0-34,0-1 1,-2 3 0,-1-2 0,0 3 0,0 1-1,0 0 1,0-2 0,0 0 7,0-2 0,2 0 0,0 3 0,2 1 0,-2-1 0,0-2 0,-2-1-9,0 2 0,0 0 0,0 2 0,0 0 0,0 0 0,0-1 0,1 0-13,3-3 1,-3 3-1,3-3 1,-2 2-1,1 2 1,1 0-1,-2-1 1,0-2-27,-2-1 0,3 0 0,1 4 0,-1 0 0,-2-2 0,-1-1 0,1-1-11,3 2 0,-3 0 0,4 1 1,-1-2-1,0-1 0,0 0 0,0 0 1,-1-1-2,0-1 1,-2 3 0,0-2 0,2-1 0,1 0 0,-2-2-1,0 0 33,-2-1 0,1 3 1,1-2-1,2-1 0,0-1 1,0-2-1,1 1 31,1-1 0,1 0 0,2 1 0,-3-1 0,-1 1 0,-1-2 0,0-1 0,-1-2-17,0 2 0,-2 1 1,-1 2-1,0-1 1,0 1-17,0-1 0,0 0 0,0 1 1,0-1-1,1-1 0,2-1-74,1-1 1,1 0-1,-3 3 1,2 0 51,-1 1 1,-2-5-1,-1 1 1,0 1 58,0 1 0,0-2 0,0-1-53,0 2 0,0-2 0,0 0 0,0 2-4,0 1 0,4-2 0,0-1 85,-2 2 0,-1 1 15,-1 2 1,0-4 0,0-1-23,0 2 1,0-3-1,0 2-351,0 1-567,0-4 0,0 1 859,0-2 0,-5-3 0,-1 4 0</inkml:trace>
  <inkml:trace contextRef="#ctx0" brushRef="#br0" timeOffset="265">21700 13614 6651,'0'-7'336,"0"-3"1,-2 3-1,0-1-224,-2 4 0,0 5 1,4 11-1,0-1 1,0 2-1,0 1 1,0 2-1,0 2 1,0 2-57,0 2 1,0 0-1,0-2 1,1-1-1,2 0 1,2 0-1,0-1 1,2-2-56,-1-2 0,0 3 0,3-2 0,-1-1 0,1-1 0,1-2-306,1 0 1,-3 0 0,-2-3-1,-1 0-1477,-2 1 1782,-7-4 0,-2 0 0,-6-5 0</inkml:trace>
  <inkml:trace contextRef="#ctx0" brushRef="#br0" timeOffset="266">21939 13865 7569,'0'-9'-592,"-1"5"631,-3 8 0,2 4 0,-4 1 0,-1-2 0,1 2 0,-2 1 0,1 2 0,-1-1 20,-1 0 1,-1 1-1,-1-1 1,-1-1 0,1-1-1,-1-1 1,1 0 41,-1-2 1,2 4 0,1-4 0,3 2-93,1 0 1,1-1 0,5 3 0,3-2 0,3-3 9,-1 0 0,4-4 1,-2 3-1,2-1 1,3-1-1,0 2 1,3 0 57,-2 1 0,-2-4 0,0 3 1,-2-1-1,-1-1 0,-2 2-360,2-2 1,0 1 0,0 0 0,-1 0 282,1 0 0,1 3 0,1 1 0</inkml:trace>
  <inkml:trace contextRef="#ctx0" brushRef="#br0" timeOffset="267">22305 13705 7569,'0'-11'0,"0"-1"24,-5 6 1,2 3-1,-4 10 1,-2 5 0,-1 5-1,-2 3 1,0 2 0,-2 2-1,-2 1 1,2 3 0,0 0-1,1 1 1,-3-1 0,2 0-1,2-3 1,0 0 0,1-3-1,1 1 1,1-1 0,2-2-50,2-1 0,-2-5 0,2 0 1,0-4-1,-1-2 0,3-1-429,-2 0 0,3 3 454,-1-2 0,-4-3 0,1 0 0</inkml:trace>
  <inkml:trace contextRef="#ctx0" brushRef="#br0" timeOffset="268">22214 14013 7569,'7'-10'-127,"0"4"0,-2 7 240,-3 9 1,-1 6 0,-1 3 0,0-4-1,0-1 1,0 0 0,0 1 0,0-1-64,0-1 0,2-6 0,0 1 0,2 1 36,-1 1 0,2-5 0,0-5-72,1-6 0,-2-1 0,3 0 0,1-2 0,0-1 0,-1-2 0,3 1-83,4-1 1,-1 1 0,2 0-1,-2-1 1,-2 2 0,1 1-1,-1 3 22,1 1 0,-1 1 0,1 4 0,-2 1 1,-3 3 129,-3 4 0,1 2 0,-1 1 0,-1 1 1,-1-1-1,1 0 0,0 1 0,0-1-88,-2 1 0,3-1 1,1 0-1,0 1 1,0 1-1,-1-1 5,1 0 0,-4 7 0,5-7 0</inkml:trace>
  <inkml:trace contextRef="#ctx0" brushRef="#br0" timeOffset="269">2513 16917 7569,'-5'-12'-133,"3"1"233,-1-1 0,1 1 0,2-1 0,0 4 0,0 4 0,0 9 0,0 8 0,0 7 0,0 4 58,0 3 1,0 4 0,0 0-1,0 2 1,2 1 0,0 0-1,2-1 1,0-1 0,0-3-259,-1-1 0,2 3 0,-2-6 0,2-2 0,0-3 0,0-1 0,-2-1 0,-2-3-182,-1-2 0,4-2 0,0 1 0,-3-1-725,-4 1 1007,2-6 0,-4-11 0,5-8 0</inkml:trace>
  <inkml:trace contextRef="#ctx0" brushRef="#br0" timeOffset="270">2524 17054 7569,'-11'-18'66,"3"1"0,2 6 1,1 0-1,2-1 0,2 1 1,1-1 197,0 1 0,5 5 1,3 2-1,2 4 1,1 4-1,1 3-242,-1 3 0,0 3 1,1 1-1,-1 2 1,1 1-1,-1 1 1,1-2-1,-1 1-103,0-3 0,1 2 0,-1-2 0,1-2 0,-1-4 0,0 0 0,1-2-52,-1-2 0,1-3 1,-1-1-1,1 0 1,-1 0-1,0-1 1,1-4 46,-1-6 0,2-1 0,1-4 1,1-1-1,-1-2 0,-1-2 1,-3-2-1,-1 0 104,-2 0 0,0-4 1,2 1-1,-3 2 1,-1 2-1,-1 4 1,0 2 510,0 2 0,1 2-397,-2 5 1,0 7 0,3 9 0,-1 3 0,-2 6 0,-2 3 0,-1 3-21,0 0 1,0 5-1,0 0 1,0 2-1,0-2 1,0-1 0,0-2-1,0 1-199,0 0 0,0-2 0,1-5 0,2-2 0,1 0 0,0-2 0,-1 1-274,1-3 1,0-5 0,-3-2 0,2 2 0,1 1-281,-2 2 1,1-6 640,1-2 0,-3-3 0,4-1 0</inkml:trace>
  <inkml:trace contextRef="#ctx0" brushRef="#br0" timeOffset="271">3289 16905 7569,'-11'-18'339,"5"2"-111,2 4 1,6 12 0,2 7 0,-1 7 0,-2 4 0,0 3 0,2 3-56,1 3 0,-1 3 0,-3-2 0,0 0 0,0 1 1,0-1-1,0 0 0,-1-1-218,-3 1 1,3-4-1,-3 3 1,3-3-1,1-2 1,0 1-1,0-1 1,0-2-125,0-1 1,0-5-1,0 1 1,0-2 318,0-1 1,1-6-38,3-2 0,2-3 1,7-2-1,2-2 1,4-2-1,4-1 0,3-3 1,1-1-72,3-2 1,-1 2-1,3 1 1,-3 2-1,-1-2 1,-3 0 0,-2 0-1,-4 3-487,-4 1 0,-2 1 0,-2 4 445,1 0 0,-11 5 0,-2 1 0</inkml:trace>
  <inkml:trace contextRef="#ctx0" brushRef="#br0" timeOffset="272">4511 16905 7569,'-11'-10'90,"3"4"1,2-7 0,1 4-1,1 1 1,-1 2 0,-1 4 0,-1 4-1,4 6 1,1 3 0,2 3-1,0 4 1367,0 3-1445,0 0 1,0 8 0,0-4 0,0 3 0,0 1 0,2 3 0,0 0 0,3 0-136,2-2 1,-1-5 0,3 2 0,-2-4 0,2-4-1,1-3 1,2-2 0,-1-1 0,1-3 44,-1 0 0,4-4 0,2-3 1,1-1-1,2-2 0,1-2 0,2 0-105,0-2 0,-4-5 1,0 1-1,0-2 0,0-1 1,-2-1-1,-3 1 183,-4 0 0,-6-1 0,1 1 0</inkml:trace>
  <inkml:trace contextRef="#ctx0" brushRef="#br0" timeOffset="273">4557 17191 7569,'-11'-7'125,"4"-3"1,5 4-1,4 0 1,7 0-20,5 1 1,1 3 0,7-5 0,2 1 0,0 1 0,0-1-1,-1 1 1,0 0-367,0 2 0,0 2 0,-2-1 1,-2 0 259,-4-2 0,-2-5 0,-1 3 0</inkml:trace>
  <inkml:trace contextRef="#ctx0" brushRef="#br0" timeOffset="274">4511 16871 7569,'-6'-12'-158,"4"1"1,8 0-1,7-1 1,3 1 0,4-1-1,2 1 1,2 0 148,3-1 0,-2 2 1,6 1-1,0 3 1,1 1-1,0 2 1,-3 2-1,-1 1 36,-3 0-27,-1 5 0,-1 6 0,0 7 0</inkml:trace>
  <inkml:trace contextRef="#ctx0" brushRef="#br0" timeOffset="275">5219 16848 7569,'-5'-11'41,"-1"-1"1,-4 1 0,2-1 0,3 2 0,1 1 0,-1 3 197,-1 1 1,2-3 0,-3 5 0,-2 0-1,0 3 1,0 4-269,1 3 0,5 4 0,-4 0 0,1 0 0,1 1 0,0-1 1,2 2-59,2 2 0,-3-2 0,0 2 1,2-1-1,0 0 0,2 1 1,2-1-1,2-1 35,3-2 0,3 1 1,2-1-1,0 1 1,2-1-1,3 0 0,-1 0 44,1-4 0,3 3 0,-1-2 0,3 1 0,-1 0 1,-2-2-1,-3 1 0,-4 0 14,0-1 1,-1 1-1,-1 3 1,-2 1-1,-4-1 1,-4 0 0,-4 1 31,-4-1 0,-7 2 0,-5 2 0,-6 3 1,-4 1-1,-3-1 0,-1 0 0,-1-2 1,1 1 0,1-2 0,4-4 0,6-1 1,7-1-1,3-2-485,2-2 0,5-2 0,8-3 446,8 0 0,6-5 0,7-1 0</inkml:trace>
  <inkml:trace contextRef="#ctx0" brushRef="#br0" timeOffset="276">5733 16848 7569,'-5'-16'59,"4"3"0,-3-2 1,3 2-1,1 5 0,0 7 1,0 10-1,0 6 0,-1 7 1,-2 3-1,-2 6 1,0 2 52,0 1 1,-3 0 0,5 0 0,0 1 0,2-1 0,1-1 0,0-3 0,0-3 0,0-3-264,0-1 1,4-5 0,1-3 0,1-2-1651,3-2 1801,1-5 0,-14-6 0,-3-6 0</inkml:trace>
  <inkml:trace contextRef="#ctx0" brushRef="#br0" timeOffset="277">5402 16917 7569,'5'-18'45,"3"5"1,7 6 0,4-2-1,3-2 1,1 0 0,-1 0-1,3-1 1,1 1 100,5-1 0,3 1 0,3-2 0,2 1 0,2-1 0,2 3 1,0 0-1,-1-1-184,-4 0 1,-4 1 0,-3 1 0,-5 3 0,-3-1 0,-4 2 18,-4 0 1,-6 3 0,-2 5 0,-2 5-1,-3 3 1,-1 5 0,-1 3 109,0 2 1,0 3 0,0 3-1,0 3 1,-1 3 0,-1 3 0,-2 2-112,1 4 0,2-3 0,1-1 0,0-2 0,0-3 0,0-3 0,0-3 0,0-3-226,0-1 1,0-5 0,0-3 0,0-2 0,0-2-1257,0 0 1502,0 1 0,0-6 0,0-1 0</inkml:trace>
  <inkml:trace contextRef="#ctx0" brushRef="#br0" timeOffset="278">6327 16837 7569,'-11'-11'116,"1"8"1,2-6 0,4 6-1,4 8 1,3 5-47,1 6 0,3-1 0,-2 8 0,2 5 0,0 3 0,1 4 0,0-2 1,-1-2-97,0 0 0,1-6 1,-4 2-1,0-4 1,0-4-1,0-4 1,-2-2-192,-1-2 1,-1-6 0,0-5 245,0-6 1,0-4-1,0-3 1,0-2 0,0-4-1,0-3 1,0-1-1,0 0-7,0 1 1,0-2 0,0-2-1,0-2 1,0-1 0,0-3-1,0-1-46,0-1 1,0 5 0,-1 3 0,-1 6-1,-2 5 1,1 2 98,2 2 0,1 6 1,1 5-1,2 6 0,2 4-39,1 2 1,3-1 0,5 1 0,3-1 0,-1 0 0,2 1-1,-2-1 1,2 1-88,0-1 0,-3-5 0,4-1 0,0-1 0,-1 0 0,-2-1 0,0-3 12,-1-4 0,0 0 0,-2-6 1,1-3-1,1 0 0,-2 1 1,-3 0-1,-3 1 153,2 0 1,0-1 0,-1 1 0,-3 1-70,0 2 0,-4 4 1,2 9-1,-4 7 0,-5 5 1,0 5-1,-2 2 1,1 1 9,-1 2 0,6 4 0,-2-5 0,3 1 0,1-1 0,0 1 0,0-1-299,0-2 1,0 0 0,1 1-1,3 2 244,3-2 0,-2-1 0,0-1 0</inkml:trace>
  <inkml:trace contextRef="#ctx0" brushRef="#br0" timeOffset="279">6910 17259 7569,'0'-11'7,"1"-1"0,2 1 0,0-2 0,1-1 0,0-2 1,1-2-1,0-2 0,2-3 0,-2-2 167,0-2 1,0-5 0,-3 3 0,2-2 0,0 0-1,0-3 1,0-2-184,-2 3 1,-1-1 0,-1 5 0,0-2 0,0 2-1,0 2 1,0 4 0,0 4 105,0 3 0,0 1 0,2 4 1,1 4-56,5 3 0,2 12 0,2 4 0,-1 5 0,2 3 0,1 3 1,2 4 5,2 3 1,-3-1 0,3 2 0,0 0 0,-2 2 0,1 0 0,-3-1 0,-2-3-239,0-1 1,3-1 0,0-4 0,-1-2-1,-2 0 1,-4-4 0,0 0-461,1-3 0,-3-3 0,1-2 650,-2-1 0,4-1 0,-3 5 0</inkml:trace>
  <inkml:trace contextRef="#ctx0" brushRef="#br0" timeOffset="280">6910 17191 7569,'-23'-12'0,"10"1"0,7-1 0,8 2 0,10 1-12,6 2 0,8-1 1,6-3-1,4-1 1,3 2-1,0 1 1,2 2-1,-2-1-939,0 2 951,0-4 0,-5 3 0,0-4 0</inkml:trace>
  <inkml:trace contextRef="#ctx0" brushRef="#br0" timeOffset="281">7481 16700 7569,'-13'-18'-189,"4"3"0,13 8 340,4 7 1,-2 7 0,2 8 0,-1 4-1,0 5 1,-4 4 0,-1 4 0,-2-2-2,0-1 1,0 2-1,0-3 1,0 0-1,0-1 1,0-2 0,0-4-1,0-3-447,0-2 1,0 0 0,0-4 0,0 2 296,0 2 0,0-1 0,0-4 0</inkml:trace>
  <inkml:trace contextRef="#ctx0" brushRef="#br0" timeOffset="282">7184 16859 7569,'0'-16'61,"0"-1"1,0-2-1,1 4 1,3 3-1,5-1 1,5-1-1,5-1 1,4 1 29,3 1 1,4-2-1,4 1 1,1 2-1,2 4 1,1 0 0,-1 0-1,-3 2-147,-3 1 0,0 1 0,-4 3 0,-2-2 0,-2-1 0,-2 2 1,-4 1-95,0 1 1,-2 0 0,-3 0 189,-1 0 1,-5 5 0,-2 2 0,-3 5-1,-1 2 1,0 2 0,0 2 49,0 2 0,-3 2 0,-1 1 1,1 0-1,2-1 0,1 1 0,-1 0-94,-3 0 1,3-4 0,-3 0 0,3 0 0,2-1-1,1-2 1,3-1-106,2 1 1,0-5 0,5-3-1,-1-1 1,1 0 0,-1-3-1,2-3 1,1-1 30,1 0 1,0 0-1,-3 0 1,-1 0-1,2 0 1,1 0-1,1 0-67,-1 0 1,-1-4-1,-2-1 1,0 0-1,1-2 145,-1 1 0,6-1 0,0-5 0</inkml:trace>
  <inkml:trace contextRef="#ctx0" brushRef="#br0" timeOffset="283">7652 16962 7569,'-5'-6'-112,"6"-3"1,2 4 0,7 0-1,4-1 1,2 0 0,4 0-1,2 1 168,5 0 0,2-3 1,4 3-1,-1 0 1,-3-1-1,-1 1 1,-3 0-1,0 2-175,-3 2 1,0 0-1,-2-2 119,-1-1 0,-5-5 0,3 3 0</inkml:trace>
  <inkml:trace contextRef="#ctx0" brushRef="#br0" timeOffset="284">7732 16665 7569,'0'-17'-29,"5"0"0,4 7 1,6 1-1,7 1 0,3 0 1,2-3-1,1 0 1,2 0 82,3-1 0,2 1 0,-1-1 0,0 1-54,0-1 0,1 1 0,-1 0 0</inkml:trace>
  <inkml:trace contextRef="#ctx0" brushRef="#br0" timeOffset="285">9091 16471 7569,'0'-5'60,"0"5"0,1 8 1,2 6-1,2 5 0,0 2 1,0 3-1,-1 3 1,0 3-1,0 3 0,-1 2 1,1 0-1,0 1 0,-1 1 1,-1-2 56,2 2 0,-3-4 1,3-4-1,-3-1 0,1-3 1,0-2-1,2-4 0,-2-3 1,0-4-987,-2 0 1,0-5 868,0 1 0,0-6 0,0 3 0</inkml:trace>
  <inkml:trace contextRef="#ctx0" brushRef="#br0" timeOffset="286">9559 16551 7569,'-5'-18'172,"4"2"1,-3 4 0,3 1 0,0 1 0,-2 1 0,-2 3 23,-1 1 1,-2 1 0,-3 4 0,-1 0 0,0 0 0,-4 1 0,-3 4 0,-2 5-216,-2 4 1,0 7 0,0-2-1,2 2 1,0 1 0,4-2 0,0-1-31,3 1 0,5-2 1,3 0-1,1 0 1,2-2-1,2 2 1,2-2-1,4 1-48,7-3 0,4 2 1,8 0-1,2-2 1,2-2-1,2 0 0,4-1 29,3 0 1,1-3 0,-5 0 0,-1-1 0,-3 1 0,-1 0 0,-4-1 0,-3 1 48,-6-1 0,-6-3 0,-3 4 0,-1 1 0,-4 1 0,-4 1 0,-8 1-39,-3-1 0,-10 4 0,1 1 0,-2-2 0,-3-1 0,-2 1 0,-2 2 0,0-2-242,2-2 0,8-4 0,2 0 300,6 0 0,-5 3 0,6 0 0</inkml:trace>
  <inkml:trace contextRef="#ctx0" brushRef="#br0" timeOffset="287">12088 15917 7569,'-11'-5'78,"5"-2"0,2-4 0,4 1 0,4 3 0,2 9 0,0 7 0,-2 7 0,-1 4 1,-1 6-1,2 2 67,-1 3 1,-2 2-1,-1 2 1,0-1 0,1 1-1,2 2 1,0 0 0,0-3-1,-2-3-252,-1-3 0,4 2 1,0-3-1,-2-3 0,0-2 1,-1-3-1,1 0 0,4-2 107,0-1 0,2 1 0,3 1 0</inkml:trace>
  <inkml:trace contextRef="#ctx0" brushRef="#br0" timeOffset="288">12352 16351 7569,'6'-8'140,"-2"1"1,-4-1-1,-4 2 1,-3 2 94,-3 3 1,-3 6 0,-2 2 0,-4 5 0,-3 2 0,-1 2 0,0 2-1,1 1-287,-1-1 1,5 2 0,3-4-1,2 1 1,3-1 0,1-2-1,3-1 1,1-1-66,2-1 1,3 0 0,4 0-1,5-4 1,5-2 0,4-1 0,2 0 27,3-2 1,-3 0 0,8-4-1,-1 0 1,-1-2 0,0 1-1,-2 2-1211,-1 1 1300,-1 0 0,-4 0 0,-1 0 0</inkml:trace>
  <inkml:trace contextRef="#ctx0" brushRef="#br0" timeOffset="289">11930 16830 7569,'-12'0'147,"3"-3"0,7-1 0,8 1 83,7 2 1,11 2 0,0 2 0,5 1-1,5-2 1,4-1 0,3-1 0,1 0-282,-1 0 1,3-3 0,-2-2 0,2 0 0,1-1 0,-5 4-1,-4-1-279,-4 0 1,-11 1-1,2-2 330,-1 3 0,-6 1 0,1 0 0</inkml:trace>
  <inkml:trace contextRef="#ctx0" brushRef="#br0" timeOffset="290">11998 17139 7569,'-6'-12'53,"1"1"0,6 1 1,3 2-1,3 4 1,3 4-1,2 4 1,-2 5-1,-2 4 1,-3 3-1,-1 2 1,-1 2-1,0 2 1,-2 1 83,-1 0 1,0-4 0,0-2 0,0 0 0,0-3 0,0-1 0,0-2 0,0 0-81,0 1 0,0-5-14,0 1 0,0-7 0,0-1 0,0-6 1,0-4-1,0-2-87,0 1 0,0-2 0,1-2 0,3-4 0,4-1 1,2-2-1,3 1 0,1-4-78,1 1 0,4 2 0,-3 1 1,1 3-1,1 2 0,-2 3 0,1 3 163,-3 3 0,-2 4 1,0-1-1,-1 4 0,-1 5 1,-1 5-1,-1 6 79,1 1 0,-4 2 0,-1 4 0,-2 0 0,1-1 0,0-2 0,1-2-112,1-2 0,-2 3 1,3-2-1,-1-1 1,-2 1-1,-2-3 1,0-3-333,3-3 0,-3 2 0,5-4 0,-3 2-1259,1-1 1583,0-4 0,1 2 0,1-5 0</inkml:trace>
  <inkml:trace contextRef="#ctx0" brushRef="#br0" timeOffset="291">12832 17093 7569,'0'-18'552,"-2"4"1,-1 12-553,-5 10 0,-7 7 0,-3 8 0</inkml:trace>
  <inkml:trace contextRef="#ctx0" brushRef="#br1" timeOffset="292">14294 16534 7569,'-7'-7'0,"2"1"88,5 2 0,-4 2 0,1-4 1,0 5-1,2 6 0,0 5 0,-2 6 1,-1 3-1,0 3 0,1 5 1,-3 4 90,0 2 1,4 1 0,-2 0 0,1 0 0,1-1 0,-2-1 0,3-3 0,2-1 0,4-4 0,3-2-324,4-3 0,4-6 0,5-2 0,1-6 0,2-4 0,1-1 0,3-2 0,1-5 226,0-4 0,3-7 0,-4 2 0,0-2 0,-1-2 0,-4-1 0,-4 1 31,-3 1 0,-2-1 1,-5-6-1,-3 0 1,-1 0-1,-2 1 1,-2 0-1,-1-3-212,0-1 1,0 3 0,0-1 0,0 5 0,0 1-1,0 4-591,0 0 1,1 7-1,2 7 1,2 6 689,1 5 0,-3 2 0,2 1 0</inkml:trace>
  <inkml:trace contextRef="#ctx0" brushRef="#br1" timeOffset="293">14979 16511 7569,'-12'-17'375,"2"8"-139,3-2 0,2 12 0,5 4 1,0 8-1,0 7 0,0 6 0,-2 4 1,0 4-176,-2 4 0,-4-2 1,3 2-1,0-1 1,-1 0-1,1-1 1,0-1-1,2-5-342,2-2 1,-3-6 0,0-7 0,2-2 44,1-2 0,2-5 1,1-3-1,2-7 0,-1-6 169,-2-4 0,-1-3 0,0 2 0,0-3 0,0-1 0,0 0 0,0-1 0,0-2 85,0 0 0,0-2 0,0-2 0,0 0 1,0 0-1,-1 2 0,-2 2 311,-1 3 0,1 3 0,4 7-197,3 5 1,2 9 0,5 12-1,2 1 1,1 1 0,3 0-1,-1 0-110,1 1 0,3 2 0,-1 0 0,4 0 1,2-2-1,2-2 0,-2-1 0,-1-4-118,-1 0 1,0-6-1,-2-4 1,0-1-1,-3-2 1,-1 0-1,0 0 260,-1 0 1,0-5-1,-6-3 1,-1-2-1,-3-2 1,-1 0 0,-1-2-1,0-4 114,-1-4 0,0 2 0,-6-8 0,-2 1 0,-1 1 0,-4-1 1,-3 1-434,-2-1 0,3-4 0,6 5 1,0 2-1,1 2 0,0 4 1,3 2-1,5 3-1053,5 4 1,2 0 0,2 6 1207,4 0 0,1 2 0,6 1 0</inkml:trace>
  <inkml:trace contextRef="#ctx0" brushRef="#br1" timeOffset="294">15630 16488 7569,'-12'-8'-8,"1"2"0,1 2 0,4 5 0,4 6 0,6 4 0,2 4 0,3 6 99,1 4 1,1 4-1,-3 5 1,-1 1 0,-1-1-1,-1 0 1,0 1 0,-2-2-1,-2-3-344,-1-3 1,0-3 0,0-3-1,0 0 1,0-4 0,0 0-1,-1-3 253,-3-1 0,3-7 0,-4-1 0</inkml:trace>
  <inkml:trace contextRef="#ctx0" brushRef="#br1" timeOffset="295">15516 16476 7569,'-12'-22'-191,"6"8"0,2 2 0,4 3 0,4 2 1,4 0-1,2 1 382,1 0 0,4-1 1,2-2-1,1 3 1,2 1-1,1 2 0,4 2 1,0 1-181,2 0 0,3 0 1,-3 1-1,-1 3 1,1 4-1,0 2 0,-3 1 1,-4 1-204,-5-1 1,-2 5 0,-3-1 0,-2-1 0,-4 0 0,-3 0 0,-1 1 115,0-1 1,-9-1 0,-4-2-1,-3 0 1,-5 0 0,-1-3-1,-4 0 1,0 0 231,0-2 0,3 0 0,3-3 0,2 1 0,2-2 190,2-1 1,9-1 0,7 0-342,8 0 1,9 0 0,1 0 0,2 2 0,4 0-1,0 3 1,1 2 0,0 0-91,-1 0 1,-3 3-1,-5-3 1,0 5 0,-2 2-1,-1 1 1,-3-1-22,-3-1 0,-7 3 1,2 2-1,-3 1 1,-2 0-1,-4 0 1,-6 0-1,-7-1 63,-4-2 1,-2 1 0,-1-4 0,-3 1 0,-1-3 0,-3 0 0,0-2 70,2 1 1,6-3 0,6-1-1,1-1-28,3-2 0,12-7 0,8-8 0,12-5 0</inkml:trace>
  <inkml:trace contextRef="#ctx0" brushRef="#br1" timeOffset="296">16167 16408 7569,'-18'-18'-204,"3"4"1,7 10 0,4 9-1,3 7 430,1 3 1,4 10 0,1 1 0,0 4 0,1 3 0,1 3 0,0 1 0,1 1-240,-1 0 0,-3-4 1,3-5-1,-1-1 1,-1-4-1,0-2 0,-2-4-745,-2-2 1,0-1 757,3-3 0,-3-1 0,4 1 0</inkml:trace>
  <inkml:trace contextRef="#ctx0" brushRef="#br1" timeOffset="297">16544 16876 7569,'-12'0'87,"1"1"0,-1 2 1,1 1-1,1-3 202,2-3 1,3-5-1,5-4 1,1-1 0,2 0-1,2-2 1,0-3-281,0-1 1,3-1 0,-5-3 0,1-1 0,0-1 0,0-2-1,-2-2 1,0-1-172,-2-3 0,0-1 0,0-1 0,0 0 0,0 1 0,0 1 0,0 2 69,0-2 1,4 4-1,-1 3 1,0 3-1,-1 4 1,1 2 108,1 2 0,1 6 0,-1 4 1,2 4-1,2 6 0,-1 5 83,2 7 0,1 5 0,2 3 0,-1 6 0,2 5 0,1 5 1,1 2-144,-1 2 1,-1-2 0,-1-1 0,2-2 0,1-2 0,1-3 0,-1-5 0,1-4-393,2-3 1,-4-6 0,1-3-1,-2-2 1,-3-2 435,-2 1 0,2-1 0,-4 1 0</inkml:trace>
  <inkml:trace contextRef="#ctx0" brushRef="#br1" timeOffset="298">16475 16853 7569,'-11'-11'12,"4"3"1,3 1 0,4-1 0,4 0 0,4 1 0,3-2 105,5-1 1,4 2-1,9 1 1,7-2-1,3-1 1,4-2-1,1 1 1,2 1-727,0 2 1,-4-1 0,-3 5 607,-3 2 0,0-5 0,-6 1 0</inkml:trace>
  <inkml:trace contextRef="#ctx0" brushRef="#br1" timeOffset="299">17195 16419 7569,'-12'-23'46,"6"6"0,2 1 1,3 4-1,1 0 0,0 1 150,0 0 1,0-1-1,-2 2 1,-1 2 0,-5 5-1,-2 1-260,-2 2 0,-4 2 0,-3 1 0,-3 5 0,1 2 0,0 3 0,2 1 0,0 1 82,2-1 0,0 2 0,6 1 1,1-1-1,2 1 0,4-2 1,3 0-1,2 2-49,3 1 1,7-4 0,10 1-1,4-4 1,5-2 0,3-3-1,2 1-63,-1-1 1,0-3 0,1 2-1,-1-1 1,-1-1 0,-3 1-1,-3 0 1,-4 0 51,-4-2 0,-3 5 1,-4-1-1,-2 2 0,-3-1 1,-3 2-1,-2 1 51,-2 2 0,-9-1 1,-4 2-1,-5 1 1,-6 1-1,-5 0 1,-4 1-65,-1-1 1,-1 1 0,2-2 0,3 1 0,3-1-1,4-2 1,4-3 0,4-2 54,2 2 0,2 1 0,0 2 0</inkml:trace>
  <inkml:trace contextRef="#ctx0" brushRef="#br1" timeOffset="300">17514 16374 7569,'-23'-30'-136,"3"10"1,5 13 340,7 9 0,6 11 0,2 3 0,0 2 0,0 4 0,0 2 0,0 4 0,1 1-166,3 3 0,-3 1 0,4 0 0,-1-2 0,1-2 1,1-1-1,2-4 0,0-2-268,-1-3 1,1-5 0,3 0 0,1-4 0,0-4 0,2 0 0,3-4 0,1-1-17,2-1 1,-2 0-1,1-1 1,1-3 0,2-2-1,0-2 245,1 1 0,-5-6 0,-1-5 0</inkml:trace>
  <inkml:trace contextRef="#ctx0" brushRef="#br1" timeOffset="301">17446 16671 7569,'-12'-12'-108,"7"1"1,7 1 0,6 1 0,8 1 0,1-1 0,4 0 0,0 0 157,2 2 1,5-1-1,1-3 1,2-1-1,-2 2 1,0 1 0,-1 3-1,0 1-351,-3 2 0,-4-2 301,-2 2 0,0-6 0,4 2 0</inkml:trace>
  <inkml:trace contextRef="#ctx0" brushRef="#br1" timeOffset="302">17502 16317 7569,'0'-30'-79,"1"8"1,3 6-1,5 4 1,5 0 0,5-1-1,2 0 1,2-3 123,0 2 0,0 5 0,1 2 1,1-1-1,1 2 0,-2 2 0,-2 3 1,-1 1-78,-1 0 1,-3 0 0,1 0 0,-2 1 0,-2 2 0,-1 2-1,-2 0-36,1 0 0,-5 4 0,0-2 0,-1 3 0,-1 3 0,0 2 0,-1 4 1,0 3 82,0 1 0,-1 0 1,-3 1-1,0 1 1,2 3-1,0 1 1,2 2-1,-2-2 1,0 4 0,-2-4-1,0 0 1,0-1 0,0-1-1,-2-2 1,0-3-259,-2-6 0,0 1 0,4-2 243,0-1 0,-5-1 0,-1-2 0</inkml:trace>
  <inkml:trace contextRef="#ctx0" brushRef="#br1" timeOffset="303">17857 16317 7569,'5'-11'-99,"5"3"1,7 1 0,7 2 0,2 3-1,2-1 1,-2 0 0,-2 0 0,0 0 145,3 2 1,-3 6 0,4 3 0,-2 2 0,0 1 0,-4 2 0,-2 2 0,-4 3-66,-2 0 1,-3 3 0,-3-2 0,-4 1-1,-3 1 1,-1-2 0,-1 1 0,-4 2 84,-7 1 1,0-4 0,-9 0-1,-2 0 1,-3 0 0,-3-2-1,-3 0 1,-1-2-84,-1 2 0,4-6 0,3 2 1,1-4-1,2 0 0,4-1 16,2 0 0,3 2 0,3-3 0</inkml:trace>
  <inkml:trace contextRef="#ctx0" brushRef="#br1" timeOffset="304">18622 16693 7569,'-18'0'73,"2"0"1,6 2-1,2 2 1,6 4-1,3 5 1,3 4-1,-1 0 1,3 4-1,0 0 1,1 2-1,0 1 1,-1 2 0,-1 0-1,0 0 1,-1-2-1,0-1-950,0-1 877,0 1 0,-4 0 0,0 0 0</inkml:trace>
  <inkml:trace contextRef="#ctx0" brushRef="#br1" timeOffset="305">19467 16385 7569,'-28'-23'132,"9"5"1,0 3 0,5 4-1,3 2 1,0 3 0,-2 1-40,-2 2 1,2 2 0,-4 1 0,1 1 0,-3 3 0,-3 5 0,-1 5 0,1 5-15,-1 2 0,5 3 0,3 2 1,2 2-1,2 0 0,1 1 1,2 0-111,4 3 0,4-3 1,5 1-1,5 1 0,6-2 1,3-2-1,5-3 0,5-3-138,4-2 1,-1-2 0,1-7 0,1-2 0,-1-5 0,-1-1 0,-2-2 148,-1 0 0,-1-2 1,-6-1-1,-2-4 1,-2 0-1,-2-1 1,-1-2-1,1-3 137,-1-2 1,-4 0 0,-3 3 0,0 1 0,-1-1 0,0 1 47,-2 0 0,-2 2 0,-3 5-217,0 8 1,0 5 0,0 2 0,0 0-1,0 2 1,2 1 0,3 1-35,6-1 1,2-1 0,7-3 0,3-1-1,4-3 1,1-1 0,1-2 88,0-2 1,1-1 0,3 0 0,-1-1 0,-3-3-1,1-3 1,-3-4 0,1-1 92,-2-4 0,-6 4 0,-2-5 0,-2 1 0,-3-3 0,-3-3 0,-3-1 41,-2 0 1,-3 1 0,-7-1 0,-6 0-1,-7 0 1,-6 2 0,-7 3 0,-7 5-240,-5 4 0,-8 8 0,-1 1 0,2 8 1,3 4-1,6 5 0,5 1-304,7 2 0,9 1 406,5 2 0,2 0 0,2 0 0</inkml:trace>
  <inkml:trace contextRef="#ctx0" brushRef="#br1" timeOffset="306">20358 16408 7569,'-16'-34'77,"4"10"1,2 6-1,8 9 1,5 9 173,4 6 1,-4 6-1,4 4 1,-2 6-1,-1 4 1,0 4-1,-1 1 1,0 1-136,-2-2 0,0 3 0,2-3 1,1-1-1,-2-3 0,0-1 0,-2-4-248,0-2 0,0-2 0,0-6 0,-2-1 107,-2-2 1,3-4 0,-4-8-1,1-4 1,1-2 0,0-3 59,2-2 0,1 1 0,0-6 0,0-3 0,0-4 0,0-2 1,0-1-1,0-2-22,0-2 1,0 6-1,1-5 1,2 5 0,0 5-1,0 4 1,-2 3-15,-1 2 1,1 6-1,3 4 1,4 4 0,2 5-1,1 7 24,1 5 0,3 5 0,2 1 0,0 1 0,2 1 1,0 2-1,0 0-51,2 1 1,0-8 0,2 3-1,0-3 1,0-1 0,-2-2 0,-2-3-1,-2-6 32,-1-1 0,-3-3 1,2-4-1,-2-2 0,-3-1 1,-2-5 256,-4-2 1,-2-7 0,1-2 0,0-2 0,-1-2 0,-5-1 0,-4-3 0,-4-3-196,0-3 0,1 3 0,1 2 0,3 2 1,-1-2-1,2 0 0,0 1-680,3 6 0,0-1 0,2 7 0,2 2 0,1 4 0,5 6-615,2 1 1,2 4 1228,-1 1 0,6 4 0,0 4 0</inkml:trace>
  <inkml:trace contextRef="#ctx0" brushRef="#br1" timeOffset="307">21316 16282 7569,'-5'-28'174,"0"4"1,-2-1 0,3 3 0,3 5 0,1 0 0,-2 3 0,0 1 127,-2 2 0,-5 0 1,2 0-1,-5 4 0,-2 3 1,-1 3-1,0 1-234,-2 0 0,-1 9 1,-4 2-1,0 3 0,2 2 1,1 4-1,0 1-107,1 2 1,1 0 0,7 0 0,3-1-1,3 1 1,3-1 0,2-2 0,3-1-135,3 1 1,10-2 0,4 1-1,5 2 1,0-1 0,2-1-1,1-3 1,1 1 1,-2-4-1,-6 2 1,0-2-1,-2-2 1,-2-1-1,-1-1 1,-5-1 117,-3 0 1,-4 3-1,-7 0 1,-5 0 0,-7 1-1,-6-1 52,-8 1 0,-4-1 0,-3 1 0,-2-1 0,-1 0 0,2 1 0,5-1 2,4 1 0,3-1 0,1 1 0</inkml:trace>
  <inkml:trace contextRef="#ctx0" brushRef="#br1" timeOffset="308">21660 16237 7569,'-11'-17'82,"1"4"1,2-2 0,4 5 0,3 7-1,1 10 1,0 7 0,1 5 0,2 4 0,0 2 142,0 0 1,-2 3 0,-1 0 0,0 0 0,0 1 0,0-1 0,0 0-1,0-2 1,0-1-351,0 2 1,0-7 0,2 3 0,0-3 0,3-1 0,0-1 0,2-2 0,-1-2-1009,3-1 1,1-5 1132,1-1 0,1 1 0,-1 3 0</inkml:trace>
  <inkml:trace contextRef="#ctx0" brushRef="#br1" timeOffset="309">22128 16214 7569,'0'-29'323,"0"2"0,2 8 0,-1 5-197,-1 5 0,-3 4 0,-8 5 0,-3 1 0,-4 3 0,-6 5 0,-4 4 1,-5 3-161,-4 2 1,6 1-1,-2 4 1,3 0 0,5-1-1,2 0 1,5-2-1,7-2 8,6-1 1,4 2 0,2-4 0,4-1 0,6 0-1,9 0 1,5 0 0,5-3 16,3-2 0,2-5 0,-1 2 0,0 0 0,-1 0 0,-2 0 0,-3 0 49,-1 3 0,-6 0 0,0 0 0,-3-1 0,-5 2 1,-4 2-1,-6 4 0,-1-2-65,-2-2 1,-5 5 0,-4 0 0,-6 3-1,-7-1 1,-6 1 0,-2 0-185,-2-1 1,-4 2-1,7-6 1,-1-1-1,0-2 209,3 0 0,5-1 0,6 1 0</inkml:trace>
  <inkml:trace contextRef="#ctx0" brushRef="#br1" timeOffset="310">22540 16317 7569,'-13'-6'53,"5"6"1,6 7 0,2 3 0,0 1 0,0 2 0,1 1 0,3 3 242,3 0 1,0 4 0,0 4 0,2 2 0,1-1-1,2 1 1,-2 0 0,-1-3-473,-2-4 1,-4 2 0,2-5 0,-1 1 0,0-3 175,-2-2 0,-1-2 0,-1 1 0</inkml:trace>
  <inkml:trace contextRef="#ctx0" brushRef="#br1" timeOffset="311">22300 16259 7569,'-7'-17'15,"5"0"0,9 7 1,9 2-1,5 3 1,5 2-1,1-3 1,3 1-1,1 0 216,2 3 0,3 0 0,1 2 1,2 0-1,0 0 0,-1 2 1,-3 0-1,-5 2-201,-2-1 0,-6 2 0,-7 0 0,-2 0 0,-3 1 0,-1 1 0,-3 1 1,-1 3 19,-2 0 0,-3 4 0,-3 2 1,-2 1-1,0 3 0,-1 3 0,0 4-15,1 1 1,2-2 0,3 3-1,0 2 1,0 0 0,1 0 0,3-3-1,5-1-147,5-3 1,-1-1 0,5-2 0,0-2-1,0-3 1,2-3 0,2-6 114,0-1 1,-2-3 0,-1-4-1,1 0 1,1 0 0,1 0-1,-3 0 1,-4 0-635,-2 0 0,-2-2 1,0-2 630,-4-3 0,3-3 0,-3-2 0</inkml:trace>
  <inkml:trace contextRef="#ctx0" brushRef="#br1" timeOffset="312">22825 16591 7893,'0'-18'50,"0"1"1,3 7-1,4 1 1,8 2-1,6-1 1,2 1-26,-1-1 1,1 2 0,0-3 0,1 2 0,2 2 0,1 3 0,1-1 0,-1 1-250,-5-2 1,-1 0 0,-6 4 0,-1 0 223,-1 0 0,-2-5 0,1-1 0</inkml:trace>
  <inkml:trace contextRef="#ctx0" brushRef="#br1" timeOffset="313">22939 16237 7569,'0'-18'5,"5"1"0,4 7 1,5 1-1,5 2 0,3-2 1,-1 0-1,1 0 150,1 1 1,-5 2 0,7-3 0,2 3-1,-1 1 1,2 2 0,-4 2 0,-2 1-17,-3 0 0,-4 0 1,3 1-1,-2 2 0,-2 2 1,-1 1-1,-2 3-84,1 1 0,-1 7 1,1 3-1,-2 5 1,-1 5-1,-2 1 1,1 2-1,-2 2-70,-2-4 1,-3 4 0,-1-6 0,0 1 0,0 1 0,0-1-1,0-1-94,0-2 0,0-4 1,-1-3-1,-1-2 1,-2-2 159,1-2 1,1-6 0,-1-6 0,-1-4 0,0-7 56,-1-5 0,4-2 0,-4-5 0,1 1 0,0-3 0,2-2 1,-1-2-1,1 0-109,-2 1 0,0-5 1,4 3-1,0 1 0,0 0 1,1 5-1,2 6-120,1 3 0,1 3 0,-1 2 1,3 6-1,3 4 0,2 7 56,-1 5 0,2 4 1,1 5-1,2 0 1,1-1-1,-1 1 0,0 0 1,-1 0-36,0 0 0,5 0 0,-2-2 0,1 0 0,0-4 0,0-1 0,-1-5 107,-3-2 0,2-7 0,-2 2 1,-1-3-1,-3-2 0,-2-4 1,-1-5-1,0-5 218,-2-3 1,3-2 0,-5-6 0,-2-2-1,1 0 1,-1-1 0,2 1-82,-1 0 0,-2-2 1,-1 3-1,0 2 1,0 1-522,0 1 0,0 0 1,0 2-282,0 2 89,0 2 1,1 7 0,3 2 568,3 4 0,4 3 0,0 1 0</inkml:trace>
  <inkml:trace contextRef="#ctx0" brushRef="#br1" timeOffset="314">24161 16225 7569,'-10'-9'88,"3"7"0,3 8 1,2 8-1,2 3 0,0 0 1,0 2 243,0 5 0,0 1 1,0 5-1,0 0 0,0 1 1,0-1-1,0 1 0,-1-1-504,-3 1 1,3-10 0,-3 2-1,3-3 1,1-2 0,-1-4-1,-2-4-1287,-1-2 0,-4-5 1459,0 0 0,-7-1 0,-3-2 0</inkml:trace>
  <inkml:trace contextRef="#ctx0" brushRef="#br1" timeOffset="315">23899 16294 7569,'21'-18'221,"6"1"0,15 7 0,8 1 1,8 2-1,2-2 0,0 0 1,-2 0 135,0 2 0,-6 0 0,-5 0 0,-7 3 0,-8 2-357,-7 2 0,1 0 0,-9 0 0</inkml:trace>
  <inkml:trace contextRef="#ctx0" brushRef="#br2" timeOffset="316">12071 10644 7569,'-12'0'-181,"5"0"356,-1 0 0,4 0 0,-1 0 1,3-1-1,4-2 0,3-1 1,4 2-1,1 0 1882,2 2-1989,-1 0 0,1 0 0,0 0 0,2 0 0,3 2 0,1 0 0,1 2 1,0 0-1,0 0-63,1 0 1,2-1 0,2-1-1,0 0 1,0 2 0,-4-2 0,-1 0-1,-2-2 72,-1 0 0,-1 0 0,-3 0 0,-1 0 25,1 0-132,-6 0 1,-2 0 0,-8 0 0,-4 0 0,-2 0 0,-1 0 0,-2 0-1,-2 0-84,-4 0 0,1 0 0,-1 0 0,-1 0 0,-2 0 0,-1 0 0,1 0 0,-1 0 94,0 0 1,0 0-1,0 0 1,2 0-1,0 0 1,4 0 0,0 1-1,3 2 56,1 0 0,2 1 0,0-3-849,-1 3 1,7-2 812,5 1 0,10-6 0,8-4 0</inkml:trace>
  <inkml:trace contextRef="#ctx0" brushRef="#br2" timeOffset="317">15189 11900 7569,'-7'0'-727,"2"0"1847,0 0 0,5 0-895,0 0 1,5 0-1,7 0 1,-1 0 0,1 0-1,-1 0 1,2 0 0,1 0-214,1 0 1,1-4 0,0 1-1,1 0 1,2 2 0,-1 1 0,0 0-1,-2-2-83,1-1 1,-1 1 0,-2-1-1,2 1 1,-2 2 0,-2 0-79,0 0 0,-5 0 0,1 0-270,1 0 402,-4 0 1,-1 0 0,-8 0 0,-4 0 23,-2 0 0,-1 0 0,-1 0 0,1 0 0,-1 0 0,1 0-7,0 0 0,-5 0 0,1 0 0,1 0 0,1 0 1,2 0-1,0 0 18,-1 0 1,1 0 0,-1 0-1,1 0 1,-1 0 0,1 0 56,0 0 0,-1 0 0,2 2-148,2 1 73,3-1 0,5 8 0,0-4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067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19061 13385 7114,'7'0'-244,"-2"0"1567,-5 0-1268,5 0-22,-4 0 4,4 0 86,0 0-90,-3 0 32,8 0 0,-8-4 14,6 1 1,-4-1 47,3 4-65,-4 0 0,6-1-10,-5-3 1,1 2 73,-2-1-119,-1 1 39,3 2-84,-5 0-37,5 0 116,-4 0-141,4 0 118,0 0 1,-2 0-1,4 0 0,-3 0-7,4 0 13,-6 0 3,9 0 9,-5 0-16,0 0-6,4 0-5,-8 0 1,4 0 15,-2 0-10,-3 0-5,9 0 45,-3 0-25,4 0 0,0 0 46,1 0-61,-6 0 15,4 0 39,-3 0-44,4 0 22,-5 0-13,5 0 0,-9 0-19,6 0 1,-4 0 10,3 0-19,-4 0 0,7 0-4,-3 0 0,0 0 8,0 0 0,-3-3 8,4-1 10,-1 0-19,5 4-14,-1 0 0,-3 0 0,0 0 6,-1 0 1,3-1-2,-2-3-3,2 3 0,-4-4-3,6 5 1,-5 0-7,1 0 13,0 0 0,3 0 0,-3 0 25,-1 0-28,1 0 20,3 0-8,1 0 1,-1-2 3,1-2 0,-1 3 1,0-3 0,-3 3-11,0 1 0,-1 0 8,5 0-4,-1 0 1,1-4 8,-1 1-16,0-1 5,1 4 6,-6 0-5,4 0 1,-3 0-9,4 0 0,-3 0-5,-1 0 7,1 0 1,3 0-1,1 0 1,-5 0-3,1 0-2,0 0 1,3 0-5,0 0 1,-3 0 6,0 0-2,-1-5 1,5 3-1,-1-1 1,1 1-1,-1 2 0,-3 0 0,-1 0 1,1 0-1,3 0 1,1-3-1,-1-1 1,1 0 0,-1 4 0,0 0 3,1 0-3,-1 0 15,1-5 1,-5 4 1,1-3 0,-1 2 11,5 2-11,-1 0 0,1 0 24,-1 0 1,1-3 5,-1-1 0,0 0-34,1 4 1,1-4 2,2 0 0,-3-1-37,4 2 0,-4 1 27,0-2 0,-1-1-3,1 2 1,-1-1 11,0 4 1,1-4 1,-1 0 0,1 0-13,-1 4 0,-3-3-2,-1-1 1,1 0 4,3 4 0,-3-1 13,0-3-46,-1 3 34,5-4 6,-1 5 0,1-4 2,-1 0 1,-3-4-11,-1 4 1,1-1 0,3 2 1,1 1-4,-1-1 1,0-3-1,1 3 0,-2-2 17,-2 1 0,2 2 3,-3-1 0,0-2-30,0 1 16,1 0-2,-2-1 0,4 4 5,-2-3-5,2-3-11,-3 6 0,3-8 1,-3 6 0,2-3 11,-1 3 1,2 0-5,-2-4 1,-2 3 0,2-4-6,-1 6 1,5-7-17,-1 5 20,-5-5-8,5 8 2,-5-9 1,5 4 28,1-1-12,-1-3 1,1 3-7,-1-4 0,0 3 0,1 1 1,-5 3 14,1-4-19,0 1 0,3-3 11,0 2 0,-3-1-7,0 5 1,-4-3 0,3 3 0,-3-4 39,4 4 5,-6-5-28,8 3 0,-5-5 2,3-1 1,-2 5-19,-2-1 4,-3 6 1,10-9 15,-4 4-26,-2-3 14,5 3-8,-8-3 1,8 4 3,-3-6 1,0 5-16,0-1 1,-3 1-3,4-5 0,-4 4 11,3 1 0,-3-1-2,4-3 0,-6 3 62,2 1-54,2 4-6,-4-7 0,4 5-37,-2-3 39,-3-2-1,9 4 0,-9-2 2,3 1 1,1-1-13,-1-4 0,5 5-1,-1-1 1,-2 1-3,2-5 1,-5 2-3,5 2 0,-4-2-1,3 3 1,0-3-3,0-2 1,4 1-12,-4-1 19,3 1 1,-3 5 0,3-5-2,-3 4 0,0-3 1,0-2 1,1 1-1,3-1 1,0 1 0,-4-1 0,3 1 1,-2 0 0,-2-1 1,2 1 1,-2-1-3,2 1 0,1 3 1,-5 1 0,1-1 2,-2-3 1,0-1 0,5 1 0,-5-1 3,5 1 0,-4 1 1,3 2 0,-4-2 25,1 2 1,2-2 5,2-1 0,-2-1-27,2 1 0,-5 0 4,5-1 1,-4 1 6,4-1-11,-6 1 11,8 0 1,-7-1-2,4 1 0,-4-1-21,1 1 0,1-1-2,-1 1 16,4 0 0,-6-1-1,2 1 1,-2-1 22,2 1 1,-3 3-25,3 1 1,-3-1 68,-1-3-70,0-1 0,0 1-2,0-1 1,0 1-11,0 0 0,1-1-1,3 1 0,-2-1-9,1 1 0,0-1-7,1 1 1,-3 0-42,3-1 64,2 1-10,-5-1 1,4 1-21,-5-1 22,0 6-2,0-4 0,0 4 2,0-6 0,2 1 0,2-1 1,-3 5 0,3-1 0,-3 1 0,-1-5 0,0 1 1,0-1 1,4 5-21,0-1 21,-1 0-3,-3-3 1,2 1-79,1 2 72,-1-2-19,3 4 0,-1-6-5,-1 1 0,2 3 29,-1 1 1,-1-1-3,4-3 0,-4 3-4,1 0 5,2 1 1,-1-5 38,3 1-43,-3 5-3,0-5 23,-4 5-11,9-5 0,-8-1 0,7 5 3,-6-1 0,2 4-13,-1-3 1,-1 3-3,4-4 0,-3 4 6,4-3 1,-2 3-2,2-4 1,2 5-114,-3-5 112,4 5 0,0-3-10,0 2 11,-4 3-5,3-9 1,-4 9-2,6-3 2,-6-3 0,4 6 14,-2-3 0,-2 2 0,2-2 1,-4 3 19,3-3 0,-4 1 7,1 0 1,-2 1-7,2-1 11,-3 1-45,9 2 18,-8 0-4,3-5 4,0 4-44,-4-4 10,9 5 1,-7 0 12,4 0 1,-3 0 1,4 0 0,-4 0 70,3 0 0,-3 4-64,4-1 52,-1 1 1,3-2-7,-2 1-18,2-1 1,-7 6-9,4-4 1,-4 1 2,1-1 0,1-1 0,-1 4 0,1-3-4,-2 4 1,-1-4 6,1 3-5,4 1 3,-6-2 135,9 4-131,-3-3 8,-1-1 0,3 4 10,-5-2 1,3-2-5,-3 2 1,1-5 1,-1 5 0,-2-4-9,6 4 0,-5-5 3,0 5 1,2-4 42,-1 3-43,0 1-7,1-2 0,-2 4 32,4-2 0,-4-2-23,1 2 0,1 0-14,-1 3 0,1-1 4,-2-2 1,0 2-4,5-2 1,-6 2 29,2 1-28,2 1 0,-1-1 74,3 0-67,2 1-12,-9-1 0,6-3 23,-3 0-4,-3-1-27,4 5 1,-1-1 7,0 0 0,-1 1 11,-3-1 0,4 1-2,0-1 0,0 0-5,-4 1 0,4-1-1,-1 1 1,5-1-43,-4 1 38,5-1-3,-8 0 1,8 1-51,-5-1 0,1 1 17,-2-1 1,0-3-9,5-1 0,-6 1 19,2 3 1,-1 1-7,0-1 1,-1 1-17,1-1 0,0 0-5,1 1 0,-3-1-134,3 1 152,-3-1 3,-1 1 0,1 0-49,3 4 36,-3-4 26,5 5 1,-5-6-9,3 1 1,-2-5 4,6 1 0,-4-1 7,3 5 0,0-1 0,0 1 1,2-5 5,-5 1 1,5-1 2,-2 5 0,0-4-9,0-1 1,0 1-1,0 3 0,2-3 39,-5-1 1,5 1 2,-2 3 1,0-3-14,0 0 1,0-1 6,0 5 0,3-5-18,-2 1 0,-2 0 7,2 3 0,-4-1 88,3-2-88,-4 2-9,7-4 1,-5 6 1,3-1 5,2 0-3,-9-4 1,9 3 4,-2-2 1,1-2 11,-1 2 0,2-2 2,-3 2 1,3 2-14,2-3 0,-2 0 6,-2 0 1,2 0-57,-3 0 0,4 3 47,0-2 0,-3-2-70,-1 2 1,-3 0 43,4 3 1,-2-3-7,2-1 0,2 1-25,-3 3 1,0-1-8,0-2 0,1 2 25,3-2 0,-3-2 1,0 2 1,-1-1 85,5 5-80,-1-6 0,-5 4 1,5-5 99,-4 3-95,3 2 2,2-4 0,-2 2 1,-3 0 1,4-1 3,-4 5 0,2-5-1,-1 1 1,2 0-9,-2 3 0,0-3-4,0-1 0,2 1-11,-2 3 0,2-3 14,1-1 1,-3 0-34,0 0 1,-1 4 28,5-4 0,-1 0 0,0 0 0,-3-1 4,0 2 1,-1 2 1,5-2 0,-1-2-3,1 2 0,-1-2 1,0 2 0,1 1 19,-1-6-20,-4 6 2,3-2 0,-4 0-44,6 1 42,-1 0 1,0-2 1,1 3-3,-1-5 1,1 4 2,-1 0 0,-2-2 1,2 2 1,-2-2-4,6 2 1,-2 1 1,-1-5 0,-1 5 8,0-2 0,1 0-6,-1 0 0,1-3 1,-1 4 1,1-5-3,-1 5 1,0-4-1,1 3 0,-1-3 0,1 4 0,3-4 0,0 3 0,2-4-41,-2 1 39,-3 2 0,5-5 1,-6 8-3,1-5 0,-1 5 2,6-8 0,-5 8-4,4-5 1,-4 5-33,0-8 1,-1 5-7,1-2 1,-2-1 18,-3 4 0,4-4-4,-4 1 1,3 1 29,2-2 1,-1 2-40,1-1 85,-1-2-63,0 3 13,1 0 0,-1-4-1,1 3 1,-5-3 14,1-1 11,0 5-115,3-4-6,0 4-80,1 1 156,-6-5-9,-1 4 83,0-5-79,-3 5 34,8-4-15,-9 4 15,9-5 0,-5 2 147,3 1-121,2-1 28,-4 3-31,6-5 11,-1 0-43,1 0 15,-1 0-16,-5 0 0,1 0-6,-4 0 9,-1 0 1,4 0 1,-2 0 4,-3 0-2,4 0 1,-5-5-52,5 3 49,2-3 0,0 5-172,1 0-1,-1 0 32,0 0-25,3 0 104,-4 0 8,1 0 9,-2 0 0,-4 0-115,3 0 6,-3 0-111,4 0-1066,-5 0 1,-5 2 819,-3 1 510,-7 4 0,-8 4 0,-6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06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10656 16606 7569,'-7'-1'-972,"4"-3"1694,1-4-44,2-2-446,0-1 1,-1 4 253,-3 4-210,3 1 70,-4-3 1,5 4-160,0-4-48,0 5 0,0 5-143,0 3 0,0 3 34,0 4 0,0 3 43,0 5 1,1 0-88,3-1 0,-3 5 48,3 0 0,-3 4 42,-1 0 1,4 2-20,0 1 1,0 0 24,-4 1 1,0-1-73,0 0 0,0 4 49,0 0 1,1-1-110,3-6 1,-3-1 74,3-7 0,-2 2-11,2-6 1,-1 2 4,4-2 1,-3 1-7,4-5 1,-6 0-93,2-3 0,1-1 61,-1 1 1,0-5-20,-4 1 0,1-2-35,3 2-21,-3-3-59,4 0-237,-5-4 30,0 4 31,-5-5 0,-1 0-180,-6 0 1,5-5 177,-1-2 1,2-3-170,-2-2 0,-2 1 204,2-1 0,2-3 295,-2 0 0,1-5 0,-5 2 0</inkml:trace>
  <inkml:trace contextRef="#ctx0" brushRef="#br0" timeOffset="1">10621 16754 7569,'0'-11'-332,"0"5"1,0-5 599,0 4-80,0-3 0,5-2-4,3 1 0,2-1-23,2 1 0,0 1 16,4 2 1,-2-1-2,5 6 1,-4-5-123,4 4 0,-1-3 88,1 3 1,2 0-142,-2 4 0,-1 0 20,1 0 1,-5 0-71,1 0 1,0 5 79,-3 3 0,2 2-124,-7 1 0,-1 6 99,-3 2 0,-1-2-13,-2 3 1,-3 2-32,-5 5 0,0 0 44,-11-4 0,0-1-37,-4 1 1,0 0 30,0 0 1,-1-4 2,-3 0 0,3-5 3,-3 1 1,7-7 1,1-4 1,5-3-139,-1-1 129,2 0 0,3-5-382,2-3 0,3-2 135,5-1 1,0-1 247,0 1 0,5-6 0,2-1 0</inkml:trace>
  <inkml:trace contextRef="#ctx0" brushRef="#br0" timeOffset="2">10713 16457 7569,'-12'0'-57,"6"0"66,1 0 154,5 0 72,0-5 11,0 4 0,0-5-81,0 2 1,0 1-36,0-4 0,4-1-37,0-3 1,4-1 2,0 1 0,-2-2-4,2-2 1,0 2-115,3-2 1,-3-1 7,-1 0 0,-3-3 32,4 4 0,-6-1-68,2 0 1,1 2 85,-1-5 1,0 5-18,-4-1 0,0 3 9,0 0 21,0 1 19,0-1 0,0 5 3,0-1-134,0 5 1,1-2 128,3 5-138,-3 0 0,5 4 97,-2 0 1,-1 5-4,4-1 0,-3 3 25,4 4 1,-6-2 6,2 2 0,1 3 3,-1 1 1,4-1 19,-5 1 0,6-2 43,-1 2 1,2 2-65,2-6 1,-1 2-69,0-2 0,-1-3 19,-2 4 1,2-4-114,-2 0 1,1-5 81,-2 1 0,2-4-117,-5 3 1,4-3-331,-5 4 0,3-6-128,-3 2 599,-1 3 0,8-1 0,-4 5 0</inkml:trace>
  <inkml:trace contextRef="#ctx0" brushRef="#br0" timeOffset="3">11204 16789 7569,'-6'0'283,"0"0"256,6 0-482,6 0 0,0 0 65,5 0 0,6 0-12,2 0 1,2 0 2,2 0 1,0-4-20,0 0 1,1-4 0,3 5 0,-2-2-116,6 1 0,-6 1-47,2-4 0,-3 4 101,-2-1 0,-2 2-184,-1-2 0,-5 3-39,1-3-88,-3 3-227,0 1-311,-6 0 477,-1 0 339,-5 0 0,-5 5 0,-1 1 0</inkml:trace>
  <inkml:trace contextRef="#ctx0" brushRef="#br0" timeOffset="4">11227 17006 7569,'11'0'182,"2"-2"85,2-1 1,3 0-17,5-5 0,5 5-43,2-5 1,3 0-26,1-3 1,4 1-77,0 2 1,-1-2-67,-6 2 0,-1 3-145,-7 2 0,-3-3-83,-8 3-195,-1-1 382,-5 4 0,-6 10 0,-6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07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1588 6898 7569,'-2'-18'127,"0"3"0,-3 3 1,0 0-1,-2 1 1,2-1-1,0 3 1,3 6 131,0 6 1,4 11-1,0 7 1,3 4-1,0 4 1,0 2 0,-1-1-1,0 2-285,0 1 0,1-3 1,-3 1-1,3-1 1,0-1-1,2-2 0,-1-3 1,2-1-1,-2 0 1,-1 0-274,0 0 0,-2-6 1,3-1-1,-1-4 0,-1 0 1,0-1-1539,0 0 1837,-1-4 0,-3-2 0,0-5 0</inkml:trace>
  <inkml:trace contextRef="#ctx0" brushRef="#br0" timeOffset="1">1553 6932 7569,'0'-15'94,"0"0"1,0 1 0,2 1 0,1 2 0,6 0 0,5-1 114,5 1 0,3-1 0,2 1 0,3-1 0,2 2 1,1 3-1,-1 2 0,1 1-146,-1 0 1,-8 0 0,2 5 0,-3 3-1,-2 4 1,-3 3 0,-3 3 0,-5 3-185,-3 0 1,1 3-1,-1 2 1,-1 1-1,-2 0 1,-2 0-1,-3 0 41,-4 0 0,-2 3 0,-1 0 0,-1-4 1,1-1-1,1-2 0,1-1 72,1-3 0,2 1 0,-3-2 0,3-2 1,1-3-1,1-2 0,0 1-11,0-1 0,0 1 0,4 3 0,2 0-55,1-4 1,4 0-1,4-5 1,2 2-1,1-2 1,2 1-1,2-1-147,2 2 1,2 0-1,1-3 1,0 2-1,-2 1 221,-2-2 0,-2 5 0,-6-1 0</inkml:trace>
  <inkml:trace contextRef="#ctx0" brushRef="#br0" timeOffset="2">2238 7344 7569,'0'-16'94,"2"0"1,0-1 0,2 0 0,0-1-1,0-2 1,0-3 227,-2-4 1,3 3 0,0-4 0,0 0 0,2-1 0,-1-2 0,2 2 0,-2 1-170,-2 3 1,-2-3 0,1 1 0,1 3 0,-2 3 0,-1 3 0,-1 1-122,0 4 0,0 0 0,2 1-141,2 1 0,-2 10 1,4 5-1,1 6 1,-1 4-1,4 3 1,3 4 69,2 3 1,4 5 0,-4-2 0,1 1 0,0 1 0,2 2 0,1 1-126,0 1 0,-4-5 0,3-1 0,-2-3 0,-2-3 0,-1 0 0,-1-3 0,-1-2-495,0-2 0,-3-5 0,0-2 659,0 2 0,3 2 0,0 0 0</inkml:trace>
  <inkml:trace contextRef="#ctx0" brushRef="#br0" timeOffset="3">2398 7229 7569,'-15'0'275,"0"0"0,1 0 0,3-1-37,3-3 1,4 3 0,8-4 0,5 1 0,5-1 0,5 0 0,2 0-468,2 2 0,4-2 0,0 2 0,-1 0 0,1 2 0,-1 1 0,0-2 229,-2-1 0,4 1 0,1-3 0</inkml:trace>
  <inkml:trace contextRef="#ctx0" brushRef="#br0" timeOffset="4">3004 6887 7569,'-10'-12'348,"2"1"1,3 1 0,1 1-57,0 1 0,0 7 1,4 2-1,0 8 1,0 6-1,0 4 0,0 4 1,2 3-324,2-1 0,-2 3 0,4 0 0,1 0 0,-2 0 0,1-3 0,-1-2-230,0-4 0,0 1 1,-2-5-1,1-1 1,0-1-1,-1-1 1,1-1 260,-1 0 0,-2-4 0,-1-2 0</inkml:trace>
  <inkml:trace contextRef="#ctx0" brushRef="#br0" timeOffset="5">2730 6921 7569,'0'-18'178,"0"2"0,0 4 0,1 1 0,4 0 1,5-1-1,5 1 0,3-1 0,2 1 23,2-1 1,6 1-1,2 1 1,2 1-1,1 3 1,-1-1 0,2 2-1,0 0-642,3 3 1,-4 0 0,-4 2 0,0 0 440,1 0 0,0 0 0,4 0 0</inkml:trace>
  <inkml:trace contextRef="#ctx0" brushRef="#br0" timeOffset="6">3438 6807 7569,'-8'-8'2272,"2"1"-1932,1-2 1,1 9 0,4 4 0,0 6-1,0 4 1,0 2 0,0 2 0,0 2-328,0 2 1,4 1 0,-1-1 0,1 3 0,0 0 0,1 2 0,1-2 0,2-1-247,-2-1 0,5-1 1,-4-3-1,3-4 1,2-3-1,-1 0 0,2-2 9,2-2 0,-2 1 0,3-6 0,0 0 0,0-2 0,2-1 0,1 0 0,-1-1-158,-3-3 1,1-1 0,-2-4-1,-2 3 1,-3-1 0,-2 1 381,0-3 0,3-1 0,-4-1 0</inkml:trace>
  <inkml:trace contextRef="#ctx0" brushRef="#br0" timeOffset="7">3438 7047 7569,'-7'-2'105,"4"-1"1,3-4 0,5 0 0,6-1 112,7-1 1,3 3-1,2-2 1,1-1 0,2-1-1,0 0 1,0 1-1,-2 3-534,-1 1 1,-4-3 0,-2 3 315,0-1 0,3-2 0,-2-3 0</inkml:trace>
  <inkml:trace contextRef="#ctx0" brushRef="#br0" timeOffset="8">3415 6750 7569,'0'-12'156,"0"1"1,1-1 0,4 1 0,7 0-1,4-1 1,3 1 0,0 1 0,1 1-142,2 1 0,5 1 0,1-4 1,1 4-1,1 2 0,1 1-15,-1 0 0,1 0 0,3 4 0</inkml:trace>
  <inkml:trace contextRef="#ctx0" brushRef="#br0" timeOffset="9">4363 6795 7569,'-12'0'-10,"3"0"1,6 0 0,8 0-1,6 0 1,6 0 0,0 0 0,4-1 121,0-3 0,-2 3 0,0-4 0,2 1 0,-1 0 0,-1 1 0,-2-1 0,-2 0 0,0 1-112,-1 2 0,-1-4 0,-2-1 0</inkml:trace>
  <inkml:trace contextRef="#ctx0" brushRef="#br0" timeOffset="10">4351 6944 7569,'-5'0'65,"5"0"206,7 0 1,8 0-1,5 0 1,6 0-1,4 0 1,3 0 0,0 0-1,0-1-502,1-3 0,-6 3 0,5-5 0,-2 3 231,-2-1 0,-4-5 0,3 3 0</inkml:trace>
  <inkml:trace contextRef="#ctx0" brushRef="#br0" timeOffset="11">5391 6304 7569,'-16'-5'189,"2"0"0,6 3 0,6 8 1,9 9 97,3 8 0,5 9 1,2 2-1,-1 8 1,2 5-1,-2 1 1,1-2-1,-3-3-267,-2 0 0,4 0 1,0 0-1,1-2 1,-1-2-1,-1-2 1,1-1-1,-1-3-63,-1-3 1,-2-3 0,0-7 0,-1-2 0,1-2-1,-1-2 1,1-1 139,-1-2 1,-3-3-1446,-1 0 1,-5-6 1347,-2 2 0,-6-8 0,-5-2 0</inkml:trace>
  <inkml:trace contextRef="#ctx0" brushRef="#br0" timeOffset="12">5630 6853 7569,'0'-12'284,"-1"4"1,-1 1 0,-3-1 0,0 1 0,-2 0-2,1 2 1,2 3-1,-5 5 1,-2 6-1,-5 5 1,-1 5 0,-4 4-1,-1 4-277,-5 3 0,7-2 0,-3 0 0,2-1 0,4-2 0,1-3 0,4-4-565,0-2 0,5-5 0,0 2 559,2-4 0,7-1 0,4 3 0</inkml:trace>
  <inkml:trace contextRef="#ctx0" brushRef="#br0" timeOffset="13">1747 8097 7569,'-10'-11'0,"3"0"94,2-1 0,1 1 0,0-1 0,1 3 0,2 6 0,1 8 0,1 7 1,2 7-1,1 4 0,-2 3 0,0 2 0,-2-1 0,0 1 0,0-1 56,0 1 0,0-4 0,1 4 1,1-1-1,3-1 0,1 0 0,-1-2 1,-2-1-1,1-2-248,0-2 0,4 2 1,-5-6-1,0-1 1,0-2-1,-1 0-1030,2-1 1,0-3 1127,-4-1 0,0-4 0,0 2 0</inkml:trace>
  <inkml:trace contextRef="#ctx0" brushRef="#br0" timeOffset="14">1713 8132 7569,'-6'-12'69,"-3"1"0,5-1 0,2 1 0,2 1 0,3 2 0,5 4 82,2 3 1,2 6 0,0 3-1,2 2 1,3 1 0,-1 1 0,2-1-1,-2 1-193,1-1 0,-1 0 0,-2 1 0,2-1 0,-2 1 0,-2-2 0,0-2 0,-1-5-127,1-1 1,-1-2 0,0 0-1,1-2 1,-1-1 0,1-5 221,-1-2 1,-3-3-1,-1-1 1,1-1-1,0 0 1,-2-1 0,-1 1 268,-3 1 1,0 5-1,-2 6 1,-2 5-140,-1 11 0,-2 7 0,-4 7 0,2 2 0,1 1 0,1 1 0,0-1-149,2-1 1,2 3-1,1-5 1,0-2 0,0-1-1,1-1 1,2 0 0,1-1-413,-2-3 0,5-3 0,-1-4 1,2-2-1,-1-3 0,1-2 378,-2 0 0,4-3 0,-3 3 0</inkml:trace>
  <inkml:trace contextRef="#ctx0" brushRef="#br0" timeOffset="15">2296 8200 7569,'-4'-13'275,"-1"0"1,0-3-1,0 2 1,2 2-112,2 0 1,1 11-1,0 6 1,-2 8-1,0 6 1,-3 4-1,0 2 1,0 3-224,2 1 1,2 2-1,1 2 1,1-3 0,3-2-1,4-1 1,2-2 0,1-3-133,1-6 1,3-3 0,1-3 0,2-3 0,1-3 0,0-2 0,0-4 204,1-2 1,1-3-1,-1-7 1,-2-1-1,-2-1 1,-2 1-1,-1-1 119,-2-2 0,-4-1 1,-3-3-1,-3 1 1,-1-1-1,0-2 0,-1 0 1,-4 0-166,-7 1 0,1 4 1,-6 1-1,1 2 1,-3 2-1,-3 2 1,0 5-271,3 3 0,-5 3 1,5 1-1,2 1 1,0 3-1,2 3 302,1 3 0,6 7 0,3 1 0</inkml:trace>
  <inkml:trace contextRef="#ctx0" brushRef="#br0" timeOffset="16">2798 8040 7569,'-16'-11'222,"3"1"1,5 1 0,3 4 0,3 3 0,0 8 0,4 4 0,0 5-59,2 4 0,1 4 0,-2 3 0,0 4 0,1 0 1,0 1-1,0-1 0,0-1-251,1-2 0,-4-3 0,4-1 1,-1-2-1,0-2 0,-2-3 0,0-4 1,-1 0-577,3-1 1,-3-3 662,3-1 0,-3 1 0,-1 3 0</inkml:trace>
  <inkml:trace contextRef="#ctx0" brushRef="#br0" timeOffset="17">2684 8052 7569,'1'-12'171,"3"1"1,4-1 0,2 1 0,1 1 0,1 1-1,0 1 1,4-1 0,3-1-16,2-1 1,2 5 0,1 2-1,1 3 1,2 2 0,-2 3-1,0 3 1,-3 5-300,1 3 0,-5 4 1,-3 6-1,-2 3 1,-3 1-1,-1 3 1,-3 0 49,-1-2 1,-2 2 0,-7-4 0,-5 0 0,-3 0 0,-5-3-1,-1-1 1,-2-2 109,-2-3 1,1 1-1,1-5 1,2-1-1,1-2 1,3-3-1,2-3-17,0-1 0,1 4 0,-1-3 0</inkml:trace>
  <inkml:trace contextRef="#ctx0" brushRef="#br0" timeOffset="18">3346 8040 7569,'-6'-11'215,"-4"1"1,3 1 0,0 2 0,1 4-1,0 4 1,4 5 0,1 4 0,1 3 1235,0 2-1447,0 3 1,0 1 0,0 0 0,-2 2 0,0 0 0,-2 2 0,1-2 0,2 0-1,1-2-128,0 1 1,0 2-1,0 1 1,0-2 0,1-1-1,3-2 1,4-1 0,2-3 10,1-2 0,5 0 1,0-2-1,2-2 1,2-5-1,2-1 44,1-2 1,-2 0 0,0-2 0,-4-1 0,1-4 0,-1 0 0,-2-1-1,-4-1 69,-2-1 0,-6-2 0,2 1 0</inkml:trace>
  <inkml:trace contextRef="#ctx0" brushRef="#br0" timeOffset="19">3255 8269 7569,'19'-7'-92,"-1"2"0,0 1 0,-1 1 0,5-1 0,2 0 193,3 0 0,1-3 0,-4 3 0,0 1 0,-4 1 0,-1-1-101,-1-1 0,-4-4 0,2 1 0</inkml:trace>
  <inkml:trace contextRef="#ctx0" brushRef="#br0" timeOffset="20">3278 8040 7569,'0'-11'-57,"6"1"0,6 1 0,5 1 0,6-1 0,4-1 0,3-1 1,3-1-1,3 1 0,1 0 0,1-1 57,-2 1 0,5-1 0,0 1 0</inkml:trace>
  <inkml:trace contextRef="#ctx0" brushRef="#br0" timeOffset="21">3815 7938 7569,'-4'-12'117,"0"1"0,1 2 0,3 5 0,3 8 0,2 5 0,0 3 0,1 4 0,0 3 0,0 2 16,0 2 0,-2-1 1,2-1-1,-1 1 0,-2 1 1,-2-2-1,-1-1 1,0 1-1,0 0-155,0 2 1,0-1 0,0-2 0,0-2 0,0 0 0,0-2 0,0 1 0,2-3-10,1-2 1,5-2 0,6-1-1,2-2 1,2-2 0,2-3-1,2-1-38,1-1 1,0-1 0,0-1 0,-1-3 0,1-2 0,-1 0 0,-2-1 68,-1 0 0,0 1 0,4-5 0</inkml:trace>
  <inkml:trace contextRef="#ctx0" brushRef="#br0" timeOffset="22">4466 7858 7569,'0'-12'501,"0"1"1,1 1-774,3 2 0,-2 8 1,5 8 271,-2 2 0,3 6 0,-1 2 0</inkml:trace>
  <inkml:trace contextRef="#ctx0" brushRef="#br0" timeOffset="23">4477 8177 7569,'-5'7'1408,"2"-2"-650,-4-5 0,4 1 0,1 2-758,4 0 0,5 6 0,4-2 0</inkml:trace>
  <inkml:trace contextRef="#ctx0" brushRef="#br0" timeOffset="24">5847 7652 7569,'-1'-11'130,"-1"-1"1,-2 1 0,1-1 0,1 2 0,-1 4 0,-1 7 0,2 9 0,1 8 0,1 5-1,0 3 106,0 5 0,1 6 0,3 2 0,3 2 1,3 1-1,2-1 0,-1 1 0,1 0 1,-1-1-303,1-3 1,-1-4 0,0-3-1,0-5 1,-3-3 0,0-4-1,0-4 1,-2-2-517,-2-2 1,-2-3-1,0-2 582,-2-1 0,-3-1 0,-8-4 0</inkml:trace>
  <inkml:trace contextRef="#ctx0" brushRef="#br0" timeOffset="25">5642 7698 7569,'0'-17'147,"1"4"1,3-2 0,4 3 0,2 0 0,2 1 0,4-1 0,3 1 0,4-1 45,3 1 1,7 1 0,7 1 0,0 3-1,3-1 1,0 2 0,1 0 0,-4 3-247,0 0 1,-6 6-1,-6 3 1,-3 1 0,-6 6-1,-5 2 1,-8 1-1,-3 1-186,-3 2 1,-6 2 0,-6 1 0,-7 0 0,-6 0 0,-6-1 0,-2 1 114,-1 0 0,0-4 1,1-1-1,2-2 1,5-2-1,2-1 1,2-3-592,3-2 715,2 2 0,6-4 0,0 6 0</inkml:trace>
  <inkml:trace contextRef="#ctx0" brushRef="#br0" timeOffset="26">6259 7926 7569,'-5'-11'302,"2"-1"0,-5 2 5,0 2 1,1 5-1,1 8 1,-1 5-1,2 5 1,-1 3 0,1 2-1,0 2-670,2 1 293,2-1 0,1 1 0,0 0 0,1-1 0,3-2 0,4-2 0,3 0-118,4-1 1,-2-7 0,4 2-1,-1-3 1,3-3 0,3-2-1,1-3 1,-1-2 155,1-3 0,-4-2 0,0-6 1,0 1-1,-1-2 0,-3-1 1,-3-2 113,-5-2 1,2-1 0,-5-4 0,-1 2-1,-3 0 1,-5 2 0,-6-1-138,-3-2 0,-7 1 1,-1 2-1,-3 5 1,-2 4-1,1 3 1,-1 2-1,3 3-489,4 0 0,-1 7 0,6 3 544,1 2 0,6 7 0,3 1 0</inkml:trace>
  <inkml:trace contextRef="#ctx0" brushRef="#br0" timeOffset="27">6681 7903 7569,'-11'-5'117,"1"3"1,2-3-1,4 5 1,3 7 0,1 6-1,0 1 59,0-1 1,1 3 0,2 2 0,1 1 0,-1-1 0,1-1 0,1 0 0,0-1-274,0-2-485,-1-1 0,-3-3 0,2-1 582,1-1 0,5-6 0,-3 3 0</inkml:trace>
  <inkml:trace contextRef="#ctx0" brushRef="#br0" timeOffset="28">6601 7675 7569,'-6'-12'-203,"-3"5"0,6 0 1,5 2-1,4 3 203,4 1 0,12 6 0,2 1 0</inkml:trace>
  <inkml:trace contextRef="#ctx0" brushRef="#br0" timeOffset="29">7035 7778 7569,'-11'-12'163,"-3"1"0,1 1 1,3 2-1,1 3 1,2 1-1,-1 0 1,-1 2-1,-1 1 1,-2 1 126,1 0 0,-4 1 0,-2 3 0,1 3 0,-1 5 0,3 2 1,2 2-1,0 1-365,1-1 1,4 3 0,4-2 0,1-1 0,2 1 0,3-2 0,3 0 0,6 0-168,0-1 0,6-1 0,1-3 0,3-1 0,1-3 0,-1 1 0,1-2 171,0 0 0,-4 0 0,-1-3 0,-2 3 0,-2 1 0,-1-1 1,-3-2 75,-2 3 1,-3-4 0,-5 6 0,0 1 0,-1 1 0,-3 0 0,-5-1-40,-5-2 1,-4 2 0,-5 5 0,1 0-1,0-2 1,3-4 0,2 1 0,2 0-1561,0-1 1594,5 2 0,0-4 0,3 6 0</inkml:trace>
  <inkml:trace contextRef="#ctx0" brushRef="#br0" timeOffset="30">7366 7743 7569,'0'-11'303,"-1"-4"0,-1-1 0,-2 3 1,0 1-1,-1 4 0,-3 5 1,-2 1-106,-1 2 1,-2 0-1,-2 2 1,-4 1-1,-3 6 1,-1 5-1,2 4 1,1 1-304,0 0 0,8 0 1,-1 3-1,6-2 1,1-2-1,4 0 0,1-2-137,1 1 0,1-2 1,3-4-1,3 1 0,5-1 1,2 1-1,2-1 1,2-1 197,2-2 1,-2 1 0,0-6-1,0 1 1,-2 0 0,1 0 0,-3 0-1,-2-1 213,0 1 1,-2 1 0,-3-1-1,-3 4-119,-3 2 0,-7 1 0,-5 1 0,-7 0 1,-4 2-1,0 2 0,0-2-425,3-2 1,1 0 0,5-1 374,2 0 0,-3 1 0,8-1 0</inkml:trace>
  <inkml:trace contextRef="#ctx0" brushRef="#br0" timeOffset="31">7698 7835 7569,'-10'-9'466,"2"-3"1,3 1 0,0 2-145,-3 5 0,-1 6 0,0 4 0,2 7 0,-2 3 0,0 4 0,0 2 0,3 1-557,1 0 1,1 3 0,4 1 0,0-3 0,0-2-1,0-5 1,1 0-1372,3-3 1434,2-1 1,6-3-1,-1-3 1,2-3 0,2-3-1,3-1 1,1-1 232,0-3 1,0-3-1,4-7 1,-2-3-1,-2 1 1,-2-2 0,-3 0-1,-1-2 238,-3-2 0,-7 0 0,1-1 0,-2 0 0,-5 0 0,-5 1 0,-7 3 0,-6 4-319,-6 2 1,-2 7 0,-7 2 0,-1 3 0,-1 2 19,2 3 0,0 8 0,2 5 0</inkml:trace>
  <inkml:trace contextRef="#ctx0" brushRef="#br0" timeOffset="32">7926 7812 7569,'-10'-1'154,"2"-1"0,5 2 0,3 5 0,3 4 0,5 3 0,2-1 0,2 2 0,-1 2 0,0 3 0,1 0 0,-1-3 187,1-2 0,-2 2 1,-1 0-1,-3-1 0,-1-1 1,-1-2-609,1 0 1,-5-2 264,0-5 0,0-9 0,-3-10 0,5 0 0,3-2 0,1-2 0,4-1-38,4 1 1,-1-7 0,3 4 0,0-1 0,-1 2 0,-1 6 0,-3 2 29,-3 2 0,2 5 0,-2 4 0,0 7 65,0 7 1,-2 7-1,-3 0 1,1 3-1,-2 0 1,1 1 0,-1 0-1,2 0-138,-1 0 1,2 0-1,0-1 1,0 0-1,1-2 1,-1-2-1,2-1-702,-1-3 0,0-6 0,3-1 785,-1-2 0,0-1 0,3-4 0</inkml:trace>
  <inkml:trace contextRef="#ctx0" brushRef="#br0" timeOffset="33">8657 7287 7569,'-11'-12'230,"0"1"1,3 1-1,0 3 1,0 7 11,2 7 0,-4 9 0,2 8 0,-2 8 0,-1 6 0,-1 3 0,1 3 0,1 3-185,2 2 1,3 1 0,5-4 0,0-2-1,0-1 1,0-2 0,0-2 0,1-2-202,3-2 1,-1-2-1,4-1 1,2-3 0,1-1-1,2-4 1,-1-3-1,0-6-214,1-2 1,-1-2-1,1-1 1,-1-1-1,1-3 358,-1-1 0,11-1 0,2-4 0</inkml:trace>
  <inkml:trace contextRef="#ctx0" brushRef="#br0" timeOffset="34">8920 7446 7569,'-10'-16'186,"2"-2"0,5 2 0,6 5 99,5 10 1,3 13-1,3 9 1,2 6 0,1 2-1,1 4 1,-2 3 0,2 2-232,0-2 0,-4 0 0,2-2 0,-1 1 1,1-3-1,-2-1 0,-2-4-411,0-3 0,-5-3 1,1-2-1,0-3 0,-2-4 1,-1 0-1849,0-1 2205,-4-5 0,4 5 0,-5-5 0</inkml:trace>
  <inkml:trace contextRef="#ctx0" brushRef="#br0" timeOffset="35">9102 7812 7569,'-15'0'15,"0"0"0,1 0 1,0 0-1,0 0 0,-1 0 265,1 0 1,0 5-1,-1 4 1,-3 4-1,0 3 1,2 1 0,0 0-1,1 1-322,1 2 1,2-3 0,1-1-1,4 0 1,3-1 0,3-1-1,1-2-1649,0 0 1691,0-1 0,5-4 0,1-2 0</inkml:trace>
  <inkml:trace contextRef="#ctx0" brushRef="#br0" timeOffset="36">9171 7207 7569,'-17'-6'338,"10"3"0,0-1 1,9 9-1,7 8 1,5 6 2,5 2 1,3 8 0,5 4 0,2 5 0,2 3 0,-2 2-1,-1 2 1,-3 0 0,-2 0-414,-4-3 1,-2-2-1,-7-3 1,-1 1-1,-3-1 1,-1-2 0,-2-2-499,-2-2 1,-6 1-1,-3-4 570,-2 1 0,-6 1 0,-2 4 0</inkml:trace>
  <inkml:trace contextRef="#ctx0" brushRef="#br0" timeOffset="37">10313 7561 7569,'-5'-17'171,"2"4"0,-3-2 0,1 3 1,2 3-1,2 6 0,1 11 1,1 9-1,3 9 1648,4 4-1791,2 3 1,-2-2 0,-1-2 0,2 0 0,1-1 0,0 0 0,-1-3 0,-2-1-1,-2-1-411,-3 0 1,0-5-1,-1-2 1,1 0 0,2-1 382,-1-1 0,-7-7 0,-2-1 0</inkml:trace>
  <inkml:trace contextRef="#ctx0" brushRef="#br0" timeOffset="38">10187 7504 7569,'0'-12'132,"0"1"1,2 1 0,1 1 0,5 2 0,2 2 123,2 3 0,0 0 0,4 2 0,4 0 0,4 0 0,4 0 0,2 0 0,5 2-239,1 1 0,1 4 0,-6 4 0,-5 2 0,-2 2 0,-2 4 0,-4 3 0,-7 2-213,-6 3 1,-3 2 0,-4 5 0,-3 0 0,-6 1 0,-8-3 0,-5 0 70,-3-1 1,-5-2 0,3 1 0,0-3-1,1-3 1,3-2 0,2-3 0,4-4-237,1-2 0,9-3 0,-1-1 361,4-2 0,2-4 0,4 2 0</inkml:trace>
  <inkml:trace contextRef="#ctx0" brushRef="#br0" timeOffset="39">10747 7504 7569,'-11'-22'220,"-1"3"0,2 4 0,2 5 26,5 6 0,1 10 0,2 14 0,0 4 0,2 6 0,0 1 0,3 5 1,2-1-250,1 1 1,-1-2 0,0 1 0,1-3 0,-2-1 0,-1-4 0,-1-5 0,0-3-1032,-1-3 1,-2-4 1033,-1 0 0,0-1 0,0 1 0</inkml:trace>
  <inkml:trace contextRef="#ctx0" brushRef="#br0" timeOffset="40">10679 7504 7569,'1'-30'70,"3"4"0,3 3 0,5 3 0,3 2 1,3 3-1,1 3 0,-2 3 159,0 0 0,6 4 1,-2 1-1,2 3 1,3 1-1,-2 1 1,-2 3-1,-1 5-257,-2 5 0,-5 4 0,0 6 1,-5 1-1,-7 3 0,-4 1 0,-7 3 1,-5 1-223,-5 1 0,-3-1 1,-2-1-1,0-3 0,0-1 1,2-2-1,3-4 152,5-2 0,-1 0 0,9-5 0,-1-1 0,4-1 1,3-3-1,3-1 104,5-2 0,2-4 1,3 1-1,1-3 1,2-1-1,2-1 0,2-3 1,1-2-32,-2-1 1,1-3 0,-4 2-1,1-3 1,1-3 0,-2-1-1,1 1 205,-3 1 1,-5 6 0,-3-1 0,0 0 131,1 2 1,-5 2-1,2 8 1,-3 4-1,-1 2 1,2 2-144,1 4 1,0-4 0,4 4 0,2-4-1,3 0 1,3-1 0,4-1-233,3-2 1,0 1 0,3-5-1,0-2 1,3-1 0,1-1 0,3-1-659,1-3 666,1-2 1,-5-7 0,-1-1-1,-1-2 1,-1-1 0,-1 0 0,-5-1 85,-5-3 1,-4 4 0,-3-2-1,-4-2 1,-4 0 0,-5-2-1,-8 1 1,-8 2 7,-9 1 1,-4 6 0,-4 1-1,-4 4 1,-2 4 0,-1 6-1,2 4-177,1 4 0,9 3 0,2 1 0,4 1 0,7 0 1,3 0-1,7 1-1103,5-2 1241,4-2 0,1 0 0,0-1 0</inkml:trace>
  <inkml:trace contextRef="#ctx0" brushRef="#br0" timeOffset="41">11615 7458 7569,'-16'-18'231,"5"5"0,9 8 1,4 9 20,1 5 1,-2 4 0,0 2 0,2 5 0,1 6 0,0 4 0,-1 2-1,1-1-212,-1 0 1,-2-2 0,0 3 0,2-3 0,1-1 0,-1-3 0,1-1-388,0-1 0,4-5 0,-3-3 1,1-2-1,3-2 347,1 1 0,2-6 0,-1-1 0</inkml:trace>
  <inkml:trace contextRef="#ctx0" brushRef="#br0" timeOffset="42">11489 7469 7569,'12'-11'162,"2"-1"0,5 1 1,7 0-1,7-1 1,4 2-1,1 1 1,0 3-1,0 1 169,1 2 1,-3 2 0,-4 1 0,-3 0 0,-1 1-1,-4 3 1,-3 5 0,-6 4-396,-3 2 1,-5 5-1,-5-1 1,-5 3 0,-9 2-1,-7 1 1,-8 2-166,-7-2 1,-5-1-1,-7-2 1,0-2-1,1-2 1,2-2-1,3-2 229,6-1 0,7-1 0,-1-1 0</inkml:trace>
  <inkml:trace contextRef="#ctx0" brushRef="#br0" timeOffset="43">12757 7401 7569,'-4'-12'135,"-1"2"1,0 4 0,0 6 0,3 7 0,0 7 0,2 7 0,2 4 0,0 6 0,3 2 0,0 1 0,2-1 0,-2-2 72,0 0 0,2-2 1,-2 2-1,2-5 1,0-2-1,1-2 1,-2-2-1,1-2-613,-1-2 1,-3 0 0,2-6 0,-2-1 404,1-2 0,-5 1 0,-5 3 0</inkml:trace>
  <inkml:trace contextRef="#ctx0" brushRef="#br0" timeOffset="44">12951 7424 7569,'-1'-11'249,"-2"6"1,0 8-1,0 8 1,2 7-51,1 6 0,0 0 0,0 7 0,0 0 0,0 2 0,0 0 0,0-1 0,1-3-329,3-1 0,-2-1 0,5-4 1,-1-2-1,-1-2 0,2-3 0,-2-4-2125,0 0 2255,-1-6 0,-4-1 0</inkml:trace>
  <inkml:trace contextRef="#ctx0" brushRef="#br0" timeOffset="45">12917 7561 7569,'0'-17'127,"0"4"1,0-2-1,1 4 1,3 4 48,4 7 1,3 6 0,3 5-1,3 2 1,0 2 0,2 4 0,2 2-1,0 2-116,3 0 1,3 0-1,-2 0 1,3-2 0,0-2-1,0-2 1,-4-3 0,-2-1-62,-3-3 1,-1-5 0,1 1 0,-4-1 0,-4-4 135,-3-3 0,-3-4 0,-5-6 0,0-1 0,0-2 0,0-2 0,-1-3 0,-3 1-56,-4-1 1,2-5-1,0-2 1,-1 0 0,1 0-1,-2-3 1,1 0-382,-1-1 1,4 6 0,-2-2 0,0 3-1,1 3 1,-1 2 301,4 3 0,6 9 0,2 2 0</inkml:trace>
  <inkml:trace contextRef="#ctx0" brushRef="#br0" timeOffset="46">14059 7389 7569,'-11'-11'89,"-1"1"1,1 1 0,-1 2-1,1 2 1,0 3 0,-1 1-1,1 1 1,1 1 0,1 1 0,2 3-1,1 2 1,1 3 0,0 4-1,1 5 168,-1 3 1,4 0 0,-3 1 0,3 1 0,2 2 0,1 2 0,3 0 0,3-1 0,4-1-287,1-2 0,8-2 0,-2-2 0,2-2 0,2-2 0,0-2 0,0-3 0,1-3-122,3-4 0,-3-3 1,2-1-1,-1 0 0,-3-1 1,0-2-1,-3-2 1,-4-1-132,-2-3 0,-7-1 282,-2-1 0,-3-6 0,-1-1 0</inkml:trace>
  <inkml:trace contextRef="#ctx0" brushRef="#br0" timeOffset="47">13933 7583 7569,'6'-10'70,"2"3"1,6 3-1,5 3 1,3 1-1,3-2 1,5 0-1,3-2-44,-2 1 1,6 1 0,-5-1 0,-2 0 0,-1 0 0,-4 2 0,-5 0 0,-5-2-27,-2-1 0,-2 0 0,1 4 0</inkml:trace>
  <inkml:trace contextRef="#ctx0" brushRef="#br0" timeOffset="48">14025 7344 7569,'0'-12'-48,"1"1"1,4-1 0,7 1 0,5 0 0,5 0 0,1 2 0,1 2 148,3-2 1,2 3 0,5-1-1,0 1 1,1 1 0,-1 0 0,0 2-1,-1 2-101,-3 1 1,-2 0-1,-6 0 1,-3 0 0,-4 0-1,-2 0 1,-3 1-87,-2 3 0,-3-1 1,-5 4-1,0 2 1,-2 1 218,-1 2 0,-2 4 0,-3 2 0,3 2 0,1 2 0,0 2 0,2 1 0,0 3 17,2 3 1,0 0-1,0 1 1,0-3 0,0-1-1,0-2 1,0-2-390,0-1 0,0-2 0,0-2 1,0-4-1589,0-2 1827,0-7 0,6 0 0,0-6 0</inkml:trace>
  <inkml:trace contextRef="#ctx0" brushRef="#br0" timeOffset="49">14516 7252 7569,'1'-10'388,"3"4"1,4 7-152,2 9 0,1 7 0,1 7 0,-1 1 0,2 3 0,1 1 0,2 3 0,2 1 682,2 1-913,-3 1 0,4-5 1,-3-1-1,1-1 1,0-4-1,0-4 0,-1-3-632,-3-1 1,-3-7 0,-4 2-1,0-4 626,1-1 0,-4-3 0,0 2 0</inkml:trace>
  <inkml:trace contextRef="#ctx0" brushRef="#br0" timeOffset="50">14402 7629 7569,'-5'-4'170,"5"1"0,7 0 0,6 2 0,3-1 0,3 0 0,6-2 0,5 2-147,7 0 1,0-2-1,3-1 1,0 0 0,-4 0-1,-1 1-23,-5-1 0,3-1 0,-4-5 0</inkml:trace>
  <inkml:trace contextRef="#ctx0" brushRef="#br0" timeOffset="51">15144 7344 7569,'-13'-16'96,"-1"0"1,-1-1 0,2 1 0,3 3 0,3 3 0,-3 2 0,-3 1 0,-2 0 207,1 4 0,0 1 0,0 2 1,-3 0-1,1 3 0,-2 5 1,2 7-1,-1 6-212,3 6 0,1 2 0,3 7 0,3 1 0,3 1 0,4-2 0,4 0-734,3-2 519,8 0 1,3-4-1,5-4 1,0-3-1,0-4 1,1-5-1,1-4 19,2-2 1,3-6 0,-3 2 0,0-4 0,-1-4 0,1-3-1,-2-3 1,-1-2 82,-1 1 1,0-1 0,-1 0-1,-3-2 1,-4-3 0,-2-1 0,-2-1 47,0 2 0,1-5 0,-2 3 0,-1-4 0,-3-2 0,-1-2 0,-1 2 96,1 1 0,-3 1 0,1 1 0,-1 3 0,-2 4 0,0 2 48,0 2 0,-2 5 0,0 3 0,-3 7 1,0 6-1,-2 5 0,2 4-104,0 5 0,-2 0 1,3 6-1,1-1 0,2-1 1,1 1-1,0-1-409,0 0 66,0-2 1,4-3-1,1-1 1,0-3 0,1-4-1,1-2 1,0-2 275,0 1 0,8-1 0,-3 1 0</inkml:trace>
  <inkml:trace contextRef="#ctx0" brushRef="#br0" timeOffset="52">15704 7229 7569,'-12'0'161,"5"0"1,0 2-1,2 1 1,1 6-1,1 5 1,-2 7-1,-1 3 1,1 4 142,3 1 1,-3 5-1,1 4 1,1-1-1,3 0 1,3 0-1,2-1 1,1-1-665,3-4 1,-2-5 0,-1 0-1,0-1 1,-1-4 0,0-2-1,-2-4 360,-2-2 0,-1-7 0,0-1 0</inkml:trace>
  <inkml:trace contextRef="#ctx0" brushRef="#br0" timeOffset="53">15350 7583 7569,'0'-11'58,"1"3"0,4 2 1,6 0-1,7 1 0,4 0 1,2 1-1,1 0 1,4 0-174,4 2 1,-2-3 0,6 1 114,-2 1 0,-3-3 0,7 0 0</inkml:trace>
  <inkml:trace contextRef="#ctx0" brushRef="#br0" timeOffset="54">16937 7332 7569,'-4'-11'258,"1"-1"1,0 1 0,0 0 0,0 0 0,-5 2 0,-2 3 0,-2 1 47,1 3 0,-2 0 1,-1 2-1,-1 0 1,0 0-1,0 2 1,-2 0-1,1 2 1,-1 0-1,3-1-206,2 1 1,0 5 0,2-1 0,2 2 0,5 1-277,1 1 1,2-1 0,2 2-1,0 1 1,3 1 0,3-1-1,3 0 1,4 0 70,3 1 1,-3 0 0,4-2 0,1 1 0,-1 1 0,-2-1 0,0-1 40,-3-2 0,-3 5 1,-3-1-1,-4-1 1,-3-2-1,-1 0 29,0-1 1,-3 1 0,-3-1 0,-7 1 0,-2-1 0,-3 0 0,1 1 0,-4-2-84,0-2 0,-2 2 0,1-4 0,2 0 0,2 0 0,2-3-1004,2 1 1,4 0 1121,6-4 0,5 0 0</inkml:trace>
  <inkml:trace contextRef="#ctx0" brushRef="#br0" timeOffset="55">17108 7549 7569,'7'-11'289,"-2"3"0,-5 1 1,-1-1 145,-3 2 1,1 1-1,-4 5 1,-2 0-1,0 1 1,1 3-386,4 3 0,4 3 1,4 2-1,4-2 1,3-1-1,5-3 1,4-1-193,5-2 1,1-2 0,4-1 0,1-1 0,-2-3 0,-3-4 0,-2-1 0,-2 1 91,-3 0 1,-2 0 0,-6-3-1,-1 0 1,-2-2 0,-4-1 0,-3-1 43,-1 1 1,-1 1 0,-5 2 0,-4-1-1,-5 2 1,-3 1 0,-3 3 0,-5 1 62,-4 2 0,-3 2 0,-1 2 0,1 4 0,0 5 0,1 6 0,0 1 6,4 4 0,7 0 0,4 1 0,3-1 0,5 1 0,3 1 1,5-2-1,3 0-222,6-1 1,3 2 0,6-1 0,4-2 0,5-4 0,0-2 0,1-3-120,0-2 1,4-3 0,-1-5-1,0 0 1,-1 0 0,0-1 277,1-3 0,0-2 0,4-6 0</inkml:trace>
  <inkml:trace contextRef="#ctx0" brushRef="#br0" timeOffset="56">17679 7389 7569,'-5'-10'377,"-1"1"1,-2 3 0,1 1-1,-2 4-42,-1 3 1,-2 4 0,1 7-1,-2 2 1,-2 6 0,-4 3 0,-3 4-1,1 0-296,2 0 1,-1 2 0,4-2 0,2 0-1,3 0 1,3-3 0,5-1 0,1-2-158,2-3 1,5 1 0,3-5 0,3-1 0,5-2 0,4-5 0,4-3 17,3-3 0,4-1 0,0 0 0,1-1 0,-2-1 0,-2-3 100,0-2 0,-4 0 0,4-5 0</inkml:trace>
  <inkml:trace contextRef="#ctx0" brushRef="#br0" timeOffset="57">19027 6784 7569,'-5'-10'88,"-1"1"1,-2 3 0,1 1-1,-2 2 1,-2 2 0,0 1 0,0 2-1,-2 5 1,-2 5 0,-4 6 0,-3 6-1,-1 5 1,-1 6 0,-1 4 280,-2 7 1,0-1-1,5 5 1,0-3-1,3-2 1,4 1 0,2 0-1,3 0 1,2-2-364,5-2 0,1 1 0,4-4 0,1 1 1,6-1-1,5-2 0,5-3 0,4-4-112,4-3 1,1-3 116,2-1 1,2-5 64,-6-3 1,1-2-41,-4-2-5,0 1-26,-5-6 0,2 3-131,-5-5 1,0 1-241,-3-1 1,-5-3-1334,1 3 752,-5-3-560,7-1 1507,-9 0 0,4-5 0,-5-2 0</inkml:trace>
  <inkml:trace contextRef="#ctx0" brushRef="#br0" timeOffset="58">19267 7264 7569,'-5'-12'88,"-1"1"0,-2 1 0,2 1 0,1 1 1,2-1-1,2 2 0,1 3 0,0 9 1,0 8-1,0 6 0,0 4 181,0 3 0,0 3 1,1 4-1,2-1 1,2-1-1,1-1 1,2-1-1,-1-2 0,0-4-402,-2-4 1,2 1 0,-3-5-1,-1-1 1,-1-2 0,1-4-1848,0 0 1980,1-5 0,-9 2 0,-1-5 0</inkml:trace>
  <inkml:trace contextRef="#ctx0" brushRef="#br0" timeOffset="59">18993 7264 7110,'0'-12'90,"0"1"1,1 1 0,3 1 0,5 1 0,4 1 0,3-1-1,2 2 1,3-1 251,5 1 1,3 3 0,6-2 0,4 1-1,1 1 1,2 0 0,-1 2 0,-3 0-275,-5-3 1,0 3-1,-7-3 1,0 2-1,-3 2 1,-4 0-1,-4 0-121,-2 0 1,-7 2-1,-2 2 1,-3 4 172,-1 6 1,-4 4 0,0 5 0,2 0 0,1 1 0,1 1 0,0 3-41,0 1 0,0-2 1,0 2-1,0-1 1,0-2-1,0-2 1,0-3-1,0 0-247,0-2 1,3-5 0,1 1 0,0-4 0,0-2 0,1-3-2492,1-1 2658,-3-1 0,7-9 0,-4-1 0</inkml:trace>
  <inkml:trace contextRef="#ctx0" brushRef="#br0" timeOffset="60">19655 7207 7569,'-5'-7'25,"4"3"0,-3 8 0,3 4 0,1 3 0,0 3 0,1 3 0,2 2 260,1 5 0,4-1 0,-1 3 1,0-2-1,1-1 0,1 0 0,1 0 1,1-1-1,1-3-377,-1-4 1,-1-2 0,-1-3 0,-2-1 0,-1-3-99,0-1 0,-3-2 0,1-7 1,-3-4-1,-1-2 0,0-1 0,-1-1 1,-2-1 129,-1-2 1,-1 1-1,3-5 1,-2-1-1,1-2 1,1-1 0,-1 1-1,-1-1 223,2 0 0,1 0 1,1 0-1,-2 2 1,0 2-1,-2 3 336,2 4 1,0 4 0,4 3-442,1 4 1,0-1-1,4 9 1,2-1-1,2 1 1,0 0-1,2 1 1,1-2-131,1-1 0,1 3 1,-2-4-1,1-1 0,1 1 1,-1 0-1,0-1 0,-1-2-112,-1-1 1,-2 0 0,1-1 0,-1-3 0,-1-4 0,-1-1 196,-1 2 1,-4-4-1,2 4 1,-1-3 0,-1 0 66,1 2 1,-4 4-1,2 9 1,-5 5-1,-3 6 1,0 3-17,0 5 0,0-1 1,3 3-1,-2-2 1,1-1-1,2 0 0,1 0-295,0 0 0,1-4 0,2-1 0,1-1 0,-1 0 0,1-1 231,0-2 0,5-1 0,-3-2 0</inkml:trace>
  <inkml:trace contextRef="#ctx0" brushRef="#br0" timeOffset="61">20158 7287 7569,'0'-18'189,"0"3"1,0 2-1,-1 3 111,-3 2 1,1 13 0,-3 10 0,1 6 0,1 2 0,0 1 0,0 1 0,2 2-203,1-2 1,1 0-1,0 1 1,1 0 0,3-1-1,3-4 1,3-3-1,2-2-280,-1-2 0,1-1 0,-1-3 1,2-2-1,1-4 0,1-3 1,0-1-185,2 0 1,-5 0 0,4 0 0,-4-1 0,0-2 0,-2-2 365,-3-1 0,4-2 0,-5-3 0</inkml:trace>
  <inkml:trace contextRef="#ctx0" brushRef="#br0" timeOffset="62">20089 7412 7569,'-11'0'304,"1"-1"0,3-2-85,7 0 1,7-3 0,8 4 0,5-3 0,4 0 0,3-2 0,0 2 0,-2-1-396,-2 0 0,1 2 0,-9-4 0,-1 1 0,-1-1 0,-3 0-1219,-2 0 1395,-3 2 0,-10-9 0,-2 3 0</inkml:trace>
  <inkml:trace contextRef="#ctx0" brushRef="#br0" timeOffset="63">20101 7138 7569,'-10'-5'63,"3"-3"0,7-1 0,5 1 105,2 0 1,7 0-1,-2-2 1,5 1-1,3 3 1,2 0 0,1 1-1,-1-1 1,1 4-835,0 1 666,-5 1 0,3 0 0,-3 0 0</inkml:trace>
  <inkml:trace contextRef="#ctx0" brushRef="#br0" timeOffset="64">20980 7264 7569,'-11'0'126,"1"-2"1,1 0 0,1-2-1,-1 2 1,0 2 0,2 3-1,3 5 1,3 2 0,1 3 0,0 1 1746,0 1-1820,0 5 1,0-3-1,0 3 1,1-2 0,1-2-1,3 0 1,2-1-1,2 0 1,2-2 0,3-3-39,1-3 0,4-4 0,-2 1 0,1-3 0,1-1 0,0-1 0,-2-3-63,0-4 4,3-2 1,-6-1 0,4-2-1,-2-1 1,-3-2 0,-3-1-1,-3-1-143,-2 1 0,-1-2 0,-4-3 1,0 2-1,-2 1 0,0-2 0,-3 0 0,-2-2-212,-2 0 0,4 4 0,2 1 0,0 3 1,0 4 398,0 2 0,-1 6 0,4-2 0</inkml:trace>
  <inkml:trace contextRef="#ctx0" brushRef="#br0" timeOffset="65">21380 7172 7569,'-12'-16'416,"5"6"1,0 3 0,2 12 0,3 9 0,1 5-152,1 5 1,0 1-1,0 5 1,0 2 0,0 0-1,1-1 1,1-2 0,2-1-339,-1-2 1,-1-2 0,1-3 0,1-2-1,-2-3 1,1-5-187,1-3 0,-3-4 0,3-8 0,-3-4 270,-1-2 0,0-7 1,0-2-1,0-2 1,0-2-1,0 0 0,0 0 1,0 0 48,0 1 0,0 0 0,0 2 0,0 2 0,-1 1 0,-2 4-59,-1 0 0,2 4 0,4 5 0,3 9-48,2 8 1,0 1-1,5 5 1,0 1 0,2 1-1,2-1 1,-1-2 0,0-2 9,0-2 1,0-1-1,-3-2 1,-1 1 0,1-2-1,-1-3 1,1-3 109,-1-3 0,-1-2 0,-1-3 1,-1-3-1,-1-3 0,1-3 1,-2-1 77,-1-1 0,-1-6 0,-4 2 0,0-2 0,0-1 0,0 2 1,0 1-1,0 0-312,0 1 0,0-2 0,-1 3 0,-2 1 0,0-1 0,0 3 0,0 2-1763,0 0 1,1 7 1923,-1 5 0,1 5 0,2 7 0</inkml:trace>
  <inkml:trace contextRef="#ctx0" brushRef="#br0" timeOffset="66">21814 7172 7569,'-6'-17'480,"2"1"0,2 4 0,4 1-262,2 4 0,-3 7 0,3 9 0,-3 5 0,-1 6 1,0 4-1,0 3 0,0-2-130,0-1 1,1-1 0,2 1 0,0 0-1,0 0 1,-2-2 0,-1-2-478,0-2 0,0-1 0,0-6 0,0 0 0,0 1 0,2-2 389,1-2 0,-1 7 0,3-2 0</inkml:trace>
  <inkml:trace contextRef="#ctx0" brushRef="#br0" timeOffset="67">22008 7115 7569,'-10'5'125,"2"4"1,4 5 0,3 4 0,1 1 0,0 0-1,0 1 1,0 2 0,1-1 116,3-2 0,-2 6 0,3-5 0,-2 0 0,2 2 0,1-2 0,-1-1 0,-2-2-827,3-1 1,-1-3 584,2 2 0,-2-7 0,-5-3 0</inkml:trace>
  <inkml:trace contextRef="#ctx0" brushRef="#br0" timeOffset="68">21860 7081 7569,'2'-6'214,"6"2"1,7 1-1,5 1 1,3-2-1,1 0 1,3 0 0,3 0-1,3 1 1,2-2 1,-2 3 0,-2-1-1,-2 0-215,-1-1 0,-1 3 0,-4-4 0</inkml:trace>
  <inkml:trace contextRef="#ctx0" brushRef="#br0" timeOffset="69">22385 7104 7437,'5'-7'97,"1"2"0,6 4 1,-1-1-1,1-2 1,-1 1-1,0 2 1,2 0-1,2-2 1,3-1-1,1 2 1,-1 1-1,0 1 0,-2 0 1,1 0-1,-3 0 1,-2 0-1,0 0-97,-1 0 0,1 0 0,-1 0 0</inkml:trace>
  <inkml:trace contextRef="#ctx0" brushRef="#br0" timeOffset="70">22362 7298 7723,'17'0'120,"0"-1"1,2-2-1,0-1 1,2 1-1,0-1 1,3-1-1,2 0-149,0-1 1,5-1-1,-4 3 1,-2 0-1,-2 0 1,-3-1 28,-1-1 0,0-2 0,4-3 0</inkml:trace>
  <inkml:trace contextRef="#ctx0" brushRef="#br0" timeOffset="71">23047 6590 7569,'-5'-23'152,"4"9"1,-3 9 0,3 14 0,1 9 0,0 7 0,0 4 38,0 7 0,4 3 0,-1 7 0,0 2 0,0 3 0,-1 3 0,2 0 0,-2-1 0,0-4-232,-2-2 0,4 2 0,-1-10 0,0-1 0,-2-5 0,-1-4 0,0-3 0,1-4-380,3-3 0,-3-2 1,3-6-1,-2 1 421,-2-1 0,5 1 0,1-1 0</inkml:trace>
  <inkml:trace contextRef="#ctx0" brushRef="#br0" timeOffset="72">23493 7024 7569,'0'-18'120,"0"2"1,0 4-1,-2 1 1,-1 1 0,-5 2-1,-3 4 1,-5 3 13,-3 1 1,2 1 0,-2 3 0,0 4-1,1 2 1,1 1 0,3 1 0,2-1 0,1 2-81,1 2 0,5-2 0,1 2 0,3-2 0,1-2 0,0 0 1,1 1-102,3-1 0,4 1 1,6-1-1,2-1 0,2-1 1,1-1-1,0-1 0,0 1-1,1 0 1,-3-2 0,-2 3-1,-2-3 1,-3 0 0,-2 1 0,-5 2-1,-1 1 0,-7 0 0,-4-1 0,-4-2 0,-3 2 0,-2 0 0,-2 0 0,-2-1-185,-1 1 0,5 0 0,3-1 0,2-1 1,3-1 232,3 0 0,-4 2 0,5 3 0</inkml:trace>
  <inkml:trace contextRef="#ctx0" brushRef="#br0" timeOffset="73">23618 7127 7569,'0'-8'-28,"0"0"1,0 6 0,0-3 0</inkml:trace>
  <inkml:trace contextRef="#ctx0" brushRef="#br0" timeOffset="74">23618 7138 7569,'2'-8'49,"0"1"1,2-2 0,0 0 0,0 0 1764,-1 2-1545,1 4 0,-8-1 0,-1 7 0,0 2 155,0 1 1,1-2-298,4 4 0,0-5 0,2 4 0,1-1 0,5-1-148,2 0 0,0 0 1,-1-2-1,-1 1 0,1-1 1,2 1-1,3 0 0,1-1-135,-1-2 1,3-1-1,-2 0 1,0 0-1,0 0 1,2 0 0,-1 0 36,1 0 1,-2-4 0,-2-1 0,1-1-1,1-2 1,-2 0 0,-3 1 0,-2-2 70,0-1 0,-3-2 0,-1 1 0,-2 0 1,-4-1-1,-2 1 73,-3-1 0,-7 5 1,-3 0-1,-2 1 0,-3 1 1,-5 0-1,-1 2 0,0 3 66,3 4 0,1 2 1,1 6-1,0 1 1,0 2-1,1 4 1,3 2-13,4 2 1,3 4-1,1-1 1,4 0 0,3-2-1,3-2 1,3-2-164,6-1 1,1-1-1,10 1 1,1-5-1,2-4 1,0-4 0,3-1-1,0-2-424,2-2 1,-2-1-1,-5 0 1,-1 0 507,2 0 0,0-5 0,2-1 0</inkml:trace>
  <inkml:trace contextRef="#ctx0" brushRef="#br0" timeOffset="75">24189 7081 7569,'0'-23'241,"0"5"0,0 3 1,0 2-1,-1 2 0,-3 1 1,-3 2-1,-5 4 91,-3 3 1,-4 2 0,-6 3 0,-2 5 0,0 5 0,1 5-1,0 3 1,3 1-272,3-1 0,6 5 0,-1 1 0,4 0 1,3 0-1,4-3 0,3-2 0,2-3-275,3-1 1,2-5-1,7 2 1,2-4-1,3-2 1,1-1-1,0-2 1,1-2-405,2-3 0,-3-1 1,-1-1-1,-1 0 618,1 0 0,1-5 0,4-1 0</inkml:trace>
  <inkml:trace contextRef="#ctx0" brushRef="#br0" timeOffset="76">24144 6521 7569,'0'-28'159,"0"9"1,1 0 0,3 7-1,3 3 1,4 2 0,0 2-1,0 3 1,1 3 0,1 7-1,2 7 1,4 6 325,2 6 1,2 7 0,0 10 0,1 2 0,3 5 0,2 0 0,1 0-314,1-3 0,-4 4 1,0 1-1,-1 3 1,-6 1-1,-3-1 1,-7-1-1,-5-3 1,-4-2-355,-1-1 0,-6-6 0,-4-3 0,-6 1 0,-1-3 1,-4-1-1,-2-4-1263,-3 0 0,-3-5 1445,-6-2 0,-4 4 0,-2-1 0</inkml:trace>
  <inkml:trace contextRef="#ctx0" brushRef="#br0" timeOffset="77">2021 9468 7569,'0'-6'102,"0"-5"44,0 10 1,0-5-1,0 5 1,0 1 0,0 5-1,0 5 1,0 4-1,-1 2 1,-1 2 0,-2 2-1,1 2 1,2 1-1,1 1 1,0 1-33,0 2 1,1 5 0,2-2-1,1 3 1,-1 1 0,1-1 0,0-1-1,0-2 1,0 1-217,0-2 0,3 3 1,-2-6-1,0 0 1,0-2-1,-1-1 1,0-2 50,0-2 0,1-2 0,-3-6 0,2 1 0,0-1 0,0 1-411,0-1-350,-1-5 0,-4-1 812,-3-5 0,-2-10 0,-5-2 0</inkml:trace>
  <inkml:trace contextRef="#ctx0" brushRef="#br0" timeOffset="78">1907 9582 7569,'-6'-11'75,"2"-1"0,3 1 1,1-1-1,0 1 0,0 0 1,0-1-1,1 1 1,2-1 119,0 1 0,3 5 0,-4 0 0,3 3 0,2-1 0,1 1 0,3 1-97,0-2 0,0 3 0,2-3 0,2 1 1,4 1-1,3-2 0,2 1 0,1 2-69,2 1 1,4 0 0,-4 0 0,1 1 0,0 3-1,-2 4 1,-2 2-122,-1 1 0,-6 2 1,-1 1-1,-4 3 1,-2-1-1,-2 2 0,-4-2 1,-3 2 9,-1 0 0,-1-3 0,-3 4 1,-4 0-1,-3 0 0,-4-1 1,-4 0 76,-3 0 1,-1-1 0,0 4 0,-1-4 0,-1 0 0,-2-3 0,2-1-89,1-2 1,2-1-1,2-1 1,2-3 0,2-1-1,2-1 1,1 0-515,2 0 1,4-2 0,5-4 606,4-2 0,5-10 0,4 1 0</inkml:trace>
  <inkml:trace contextRef="#ctx0" brushRef="#br0" timeOffset="79">2867 9171 7569,'0'-8'330,"-2"2"0,0 0 0,-3 1 1,-2-1-1,-1 4-23,-3 1 0,4 2 0,0 3 0,1 5 0,0 3 0,-3 5 0,-1 1 0,-3 3 0,-1 3-232,-1 3 1,0 5 0,3-2 0,1 3-1,-1 3 1,2 0 0,1 4 0,3 0-128,1 4 1,-3-1-1,4 0 1,2-1-1,1 0 1,2-1-1,1 0-22,2-2 0,5 3 0,-1-4 1,2-1-1,3-3 0,1-2 1,1-3 33,-1-1 0,0-2 0,0-6 0,1-2 0,-1-2 0,0-1 0,0-1 0,1-1 104,-1-3 0,-1-1 0,-2 1 0,0-1 0,1-3 0,-1 1 67,1-1 1,-5-3 0,1 1 0,0-2-699,-2 2 1,-1-4 566,-5 0 0,-5-5 0,-1-7 0</inkml:trace>
  <inkml:trace contextRef="#ctx0" brushRef="#br0" timeOffset="80">3209 9479 7569,'-5'-11'154,"3"1"1,-5 1-1,1 1 1,0 1-1,-2-1 1,2 3-1,2 4 1,3 7-1,2 7 1,1 6 110,2 2 0,9 3 0,-2 2 0,3 2 0,3 0 0,2 0 0,2-3 0,1 0 0,-2 1-283,-1 0 0,4 1 0,3-4 1,-4 0-1,-1 0 0,-1-1 0,2 0 1,-1-2-20,-2-1 0,1-5 1,-4 1-1,-1-2 1,0-1-1,0-2 0,-2-1-174,-4-2 1,1-3 0,-2 2-2066,2-1 2276,-4-1 0,-1-4 0,-5 0 0</inkml:trace>
  <inkml:trace contextRef="#ctx0" brushRef="#br0" timeOffset="81">3552 9445 7569,'0'-11'1754,"-1"9"-1678,-3 6 0,1 10 1,-3 5-1,-2 4 0,-1 2 1,-3 3-1,-2 0 0,-1 1-19,-1 1 1,-4 0 0,1 3 0,-3-2-1,1-5 1,1 0 0,2-1-154,1 2 0,2-5 0,4-4 0,-1 0 0,2-2 0,1 1 0,3-3 1,1-1-609,2-2 1,-2-3-1,1-1 1,2 2 0,2-4 703,4-1 0,2 2 0,5 1 0</inkml:trace>
  <inkml:trace contextRef="#ctx0" brushRef="#br0" timeOffset="82">3757 9913 7569,'0'-11'2712,"0"10"-2630,0 4 1,0 6-1,0 4 1,0 2-1,2 4 1,0 3-1,2 1 1,0 0-46,1-1 1,-4 1 0,4-1 0,-1-2 0,0-2 0,-2-2 0,0-2-531,-2-1 0,0-2-1258,0 1 1751,5-6 0,1-1 0,6-5 0</inkml:trace>
  <inkml:trace contextRef="#ctx0" brushRef="#br0" timeOffset="83">4043 9628 7569,'-8'-1'1459,"1"-3"1,5 2-1380,2-1 0,6 0 1,5 1-1,2-2 1,1 1-1,2 2-99,2 1 0,0 0 0,2-1 1,-1-2-1,0-2 0,0 0 1,-1 0-1,-2 1-482,-2-1 1,-1 4 0,-2-3 0,0 1 500,-4 0 0,-2 6 0,-5-1 0</inkml:trace>
  <inkml:trace contextRef="#ctx0" brushRef="#br0" timeOffset="84">4020 9799 7569,'0'6'2013,"1"0"-1797,3-6 0,3 0 1,4 0-1,2 0 0,1 0 1,2 0-1,1-2-173,-1-2 0,4 2 1,-1-4-1,2-1 1,-1 2-1,-2 0 1,-2 1-1,0 0-853,0 1 1,-3-1 809,2 4 0,-2-5 0,-2-2 0</inkml:trace>
  <inkml:trace contextRef="#ctx0" brushRef="#br0" timeOffset="85">4637 9571 7569,'-6'-5'281,"-1"3"1,5-3 0,-3 1 0,-2 1 0,-2 0 51,-1 2 0,0 6 1,1 3-1,3 2 0,-1 1 1,2 2-1,-1 2 0,1 3-368,0 0 1,-3 6 0,4-4 0,2 0 0,1 2-1,1-1 1,0 2-70,0 0 0,3-4 0,3-1 1,0-2-1,3-2 0,2-1 1,3-3-1,3-1 47,0-1 0,2-6 0,4 2 0,0-4 0,0-4 0,0-3 0,0-5 0,0-2 217,-1-1 1,1-5 0,0 1-1,0-3 1,-2-1 0,-2-1 0,-3-1 36,-4-2 0,-1-3 0,-4 2 0,-3-1 0,-5-2 0,-6 1 0,-7-1-231,-6-1 0,-1 8 0,-10 3 0,-1 4 0,-2 7 0,-5 5 1,-4 5-1,-2 4-632,5 3 0,4 7 0,4 4 666,2 4 0,4 3 0,-1 9 0</inkml:trace>
  <inkml:trace contextRef="#ctx0" brushRef="#br0" timeOffset="86">5185 9936 7569,'-6'-11'21,"-4"4"191,8-3 0,-3 8 0,6-5 1,3 2-1,4 4 0,1 4 1,0 5-1,-3 6 0,-1 4 1,-2 1-1,-2 0 0,-1 2-78,0 0 0,0 2 0,-1 0 0,-2-2 0,-1 0 0,2-4 0,-1 1 0,1-1-1535,-2-1 0,0-1 1401,4-3 0,5-1 0,1 1 0</inkml:trace>
  <inkml:trace contextRef="#ctx0" brushRef="#br0" timeOffset="87">5562 9365 7569,'-5'-11'344,"2"3"0,-3 0 1,0 1-1,1 2 1,0 5-63,2 6 1,6 6 0,2 1 0,2 4 0,5 1 0,3 2 0,3 2 0,1 2 0,0 0 0,0 1-248,1 1 0,0-5 1,1 6-1,-2-3 1,0-2-1,0-2 1,-2-1-1,0 1-223,-3 2 1,1-4 0,-2-3 0,-3-3 0,0 0 0,0-1-300,2 1 1,-5-2 0,0-1-1583,-2-2 2069,-1-4 0,-4 2 0,0-5 0</inkml:trace>
  <inkml:trace contextRef="#ctx0" brushRef="#br0" timeOffset="88">5859 9297 7569,'-6'-12'554,"0"1"-243,6-1 1,-3 11-1,-2 6 1,-2 7-1,0 4 1,-2 3-1,-1 5 1,-3 4-401,0 1 1,-1 4-1,0-2 1,-1 0 0,2 1-1,3-3 1,3-1 0,-1-2-836,2-2 0,-3-1 924,5-1 0,-5 1 0,3 0 0</inkml:trace>
  <inkml:trace contextRef="#ctx0" brushRef="#br0" timeOffset="89">5927 9662 7569,'7'-5'79,"-1"2"0,-2-3 0,4 0 0,2 1 0,0-2 0,-1 2 0,-2 0 0,2 3 0,1 0 266,2 2 1,-1 0-1,1 2 1,-1 1 0,-1 5-1,-2 2 1,-4 2-253,-3-1 1,-1 0-1,0 2 1,-1 2-1,-3 4 1,-4 3-441,-2 1 234,-6 0 0,-2 0 1,0-1-53,3 1 0,-2 0 55,2 0 0,4-4 75,3 0 1,2-5-38,-2 1 35,3-2 1,5-2 73,0 1 0,0-5-5,0 1-5,5-6 1,1 4-6,6-6 0,3 0 11,0 0 0,2 0-192,-2 0 0,-2-2 100,2-2 0,-2 2-642,-2-6 0,2 4 701,2-3 0,-2-1 0,3-3 0</inkml:trace>
  <inkml:trace contextRef="#ctx0" brushRef="#br0" timeOffset="90">6327 9502 8472,'12'0'167,"3"0"0,0 0 1,-1 0-1,0 0 1,0 0-1,2 0 0,2 0 1,1 0-1,0-1 1,-1-2-1,-1-2-171,-4-1 1,0 3-206,-1 0-1139,-1-4 669,0 6 679,-4-4 0,-12 0 0,-8-2 0</inkml:trace>
  <inkml:trace contextRef="#ctx0" brushRef="#br0" timeOffset="91">6327 9651 7569,'-6'0'283,"1"0"1,6 0 8,3 0-249,-3 0 744,14 0 1,-7 0-295,7 0 1,3 0-182,1 0 0,3 0-297,0 0 85,1 0-28,0 0 1,0 0-566,0 0 0,-2 0 347,-2 0 1,-2 0-895,-6 0 1040,1 0 0,-1-5 0,1-2 0</inkml:trace>
  <inkml:trace contextRef="#ctx0" brushRef="#br0" timeOffset="92">6910 9331 7569,'-4'-12'74,"0"1"0,1 0 0,2-1 0,1 1 0,0-1 0,0 1 0,0-1 0,1 1 0,2 0 0,2-1 0,1 2 0,3 1 0,1 2 1,2-1 88,-1 2 0,5-3 0,0 4 0,2 0 0,2-1 0,2 4 0,1 1 0,-1 1 0,1 0 0,-1 1-161,-3 3 1,-3 2-1,-4 7 1,-2 2-1,-3 4 1,-3 3 0,-2 0-22,-2 1 0,0 1 0,-2 3 1,-2 4-1,-4 2 0,-5 1 0,-4-1 1,0 0-38,-4 1 0,1-6 1,0 5-1,2-4 1,0-3-1,2-2 1,-1-2 66,3 1 0,5-5 0,2-3 0,-1-2 0,2-2 0,2 1 140,3-1 0,1-3 0,1-1 0,3 1 0,5-2 0,3-2-13,4-2 1,8-2 0,-1 0-1,1 0 1,1 0 0,-1 0 0,0-2-1,-3 0-408,-4-2 1,2-1 0,-3 2 0,-2-1-1505,-2 2 1774,0 1 0,-1-4 0,1-2 0</inkml:trace>
  <inkml:trace contextRef="#ctx0" brushRef="#br0" timeOffset="93">7561 9753 7569,'11'4'274,"-1"1"0,-1 2 1,-1 2-1,-1 1 0,0 1 1,-2 2-1,-1 1 1,-1 2-1,0 1-42,-2-1 1,-1 3-1,0-2 1,-1-1-1,-2 2 1,-2-1-1,-1 0 1,-3 0-1954,-1-1 1721,-2 0 0,-4-5 0,-2 0 0</inkml:trace>
  <inkml:trace contextRef="#ctx0" brushRef="#br0" timeOffset="94">7949 9091 7734,'-11'0'281,"3"0"1,3 0 0,2 3 0,6 3 0,2 7 0,5 3 0,3 4 0,2 2 0,0 1-12,2 0 1,-3 1 0,3 1 0,1 2 0,-1-1 0,0 1 0,0 0 0,1-1 0,-2 1-289,1 0 0,-1 1 0,-2-4 0,1 0 0,-1-3 1,-1 0-1,-2-4 0,0-1-628,-4-4 0,2 0 0,-4-2 0,0-1-2204,0-2 2850,-1-4 0,-4 2 0,0-5 0</inkml:trace>
  <inkml:trace contextRef="#ctx0" brushRef="#br0" timeOffset="95">8314 9160 7569,'-11'-6'291,"3"1"1,1-2-1,-2 3 1,-1 4-40,-2 4 1,0 3 0,-2 9 0,-3 4 0,-1 5 0,-2 6 0,-2 2 0,0 1-342,-1 0 0,1 1 0,2-1 0,2-1 1,2-1-1,3-3 0,3-1 0,3-4-1380,2-4 0,-2 0 1469,3-4 0,-5 4 0,3-2 0</inkml:trace>
  <inkml:trace contextRef="#ctx0" brushRef="#br0" timeOffset="96">8383 9514 7569,'6'-12'253,"-1"1"1,0 3-66,3 1 0,-2 3-3,2-4 108,0 6 1,3-4 46,0 6-156,-4-5-49,3 4 60,-4-4 0,4 6-217,-2 3 0,1-1 93,-5 4 1,0 1-107,-4 3 1,0 1-50,0-1 1,0 1-25,0-1 0,-2 0-21,-2 1 1,-2-1 96,-5 1 1,3-1 21,0 1 1,5-5 18,-5 1 1,6-4 151,-2 3-149,2-4 0,2 3 263,0-2-153,0-3 55,0 4 37,0-5 0,6 0-100,1 0 0,3 1-62,2 3 0,-1-2 33,1 1 0,0-1-102,3-2 1,-2 1 92,2 3 0,-1-3-141,2 3 66,-4 2 0,5 0-5,-6 6 0,-3-4-69,-1-1 1,-4 1 58,1 3 0,-3-3-131,-1-1 0,0 2 45,0 6 0,-6-2-53,-6 2 1,1-1 58,-4 2 0,-3-4-180,-1 4 0,1-4-50,-1 0 1,1-5-47,-1 1 0,0-4-163,8 3 1,-3-4-28,6 1 560,-2-3 0,-1-1 0,-1 0 0</inkml:trace>
  <inkml:trace contextRef="#ctx0" brushRef="#br0" timeOffset="97">8908 9274 7557,'-6'0'789,"1"1"1,5 3 410,0 3-1072,0-1 1,5 2 0,3-3 0,2 1 120,1-1 0,2 2-215,2-3 1,3 0 94,5-4 1,-2 0-276,-2 0 0,3 0-144,-3 0 0,-1-1 0,-1-2 1,0-2-1,-3 0 0,-1 0 290,-2 2 0,0-3 0,1 0 0</inkml:trace>
  <inkml:trace contextRef="#ctx0" brushRef="#br0" timeOffset="98">8874 9525 7569,'0'8'66,"1"-2"0,3-1 548,4-2 1,3-2 122,4-1 0,3 0-245,5 0 0,5 0-148,2 0 0,2-5-305,-1-3 0,-2-2 92,-3-1 1,-2 3-741,3 0 0,-8 2 422,-4-2 1,-2 2 186,-2 2 0,1 3 0,-1-4 0</inkml:trace>
  <inkml:trace contextRef="#ctx0" brushRef="#br0" timeOffset="99">9582 9045 7569,'0'-11'411,"0"-1"0,0 1 0,-1 1 1,-2 4-1,-1 7-96,2 9 1,1 4 0,1 8 0,1 2 0,1 1-1,2 3 1,-1 2 0,-1 3 0,1 0-188,1-2 0,1 2 0,-3-3 0,2 3 0,0 2 0,0-1 1,0-1-1,-2-1-135,-1-2 1,3-1-1,0 2 1,-1-5-1,-2-2 1,0-1-1,2-1 1,0-3 8,0-4 0,2 2 1,-1-2-1,-2-1 0,1-3 1,-1-2-1,2-1 72,-1 1 1,-2-3-458,-1 1 0,0-5-1902,0-2 2285,5-5 0,1-12 0,6-1 0</inkml:trace>
  <inkml:trace contextRef="#ctx0" brushRef="#br0" timeOffset="100">10153 8737 7569,'-6'-8'308,"2"1"0,1-2 1,0 1-1,-4 4 1,1 8-25,2 5 0,3 6 1,1 2-1,0-1 1,0 2-1,0 0 1,0 3-1,0 4 1,0 2-172,0 3 0,0 0 1,1 4-1,2 1 0,1 0 1,-1 3-1,1 3 1,0 1-100,-2 0 1,1-2 0,0 3 0,0-2 0,1 0 0,0-2 0,1 2 0,0-3-25,0-3 0,3 2 1,-3-7-1,0 2 1,0-1-1,-1-5 0,0-2 52,-1-1 1,5-4-1,-4-1 1,-2-2-1,1-2 1,-1 0 66,2 2 1,0-4-1,-4 4 1,0-4-1,0 0-35,0-1-625,0-5 0,0-2 1,0-8-1,0-3-2360,0-3 2911,0-2 0,0-4 0,0-2 0</inkml:trace>
  <inkml:trace contextRef="#ctx0" brushRef="#br0" timeOffset="101">10621 8943 7569,'-6'-6'274,"1"4"0,5-6 0,0 2 87,0 3 1,0 12-1,0 12 1,0-1 0,1 1-1,2 2 1,2 3-1,1 0 1,3 1-202,1 1 0,2-4 0,0 4 0,2-1 0,3-1 0,-1 0 1,2-1-183,0 2 1,0-3-1,2 2 1,-2-1-1,-2-3 1,-1 0-1,1-2 1,-1-1 3,-1 2 1,-3-5-1,-2 1 1,-1-2 0,-1 0-1,0-1 1,-2-3 6,0-3 1,-3 2 0,5-2 0,-1 1-691,0-2 164,-3-2 1,1-5-1,-7-1 1,-2-3-1,-1-3-2190,-3-3 2727,4-2 0,-10 1 0,2-1 0</inkml:trace>
  <inkml:trace contextRef="#ctx0" brushRef="#br0" timeOffset="102">10770 9388 7569,'0'-11'109,"-1"0"1,-3 4 209,-4 3 0,2 4 0,-2 2 0,-1 5 0,-1 2 0,-1 5 0,-2 1 0,-1 3-153,-1-1 0,-4 2 1,2 4-1,1-1 0,-1-2 1,3-2-1,2-2 0,0-2-318,1-1 1,1-1 0,1-1-899,1 0 0,11-4 1050,1-3 0,15-8 0,5-3 0</inkml:trace>
  <inkml:trace contextRef="#ctx0" brushRef="#br0" timeOffset="103">11147 8760 7569,'-4'-8'104,"0"1"206,-5-1 0,8 0 1,-3 1-1,3-2 1,0 0-1,-2 0 0,1 3 0,3 1 1,4 6 0,6 7 0,1 3 0,0 3-1,2 1 1,2 0-238,-2 2 1,2-3 0,1 5-1,0 1 1,2 2 0,0 1-1,0 1 1,0 1-46,-1 2 1,0 3-1,-4-2 1,1 1-1,-1 2 1,-1-1 0,-2 1-1,-1 0-110,-2 2 0,1 2 0,-4-1 0,0 0 0,0 2 0,-2 0 0,-2 1 0,-1-2-52,0-4 0,-1-2 0,-3 2 0,-2-4 0,-2-3 0,0-3 0,-1 0 0,-1-4 114,-1 0 1,-4-1-1,-1-2 1,2 2-1,2-3 1,0 0 27,1-1 0,-1-5 0,1 1-425,0 1 0,2-4-207,5-1 1,5-4 623,11-4 0,-1-3 0,0-4 0</inkml:trace>
  <inkml:trace contextRef="#ctx0" brushRef="#br0" timeOffset="104">11958 9182 7569,'-8'0'218,"3"0"1,4 0 0,6 0 0,4 2-34,2 1 0,0-1 0,1 2 0,-1-3 0,1 0 0,-1 2 0,2 0 0,1 0 0,2-2-176,2-1 0,0 0 1,2 0-1,-2 0 0,0 0 1,-1 0-1,2-1 1,1-2-1,-3 0-81,0 0 1,-2 2 0,-4 1 0,1-1 0,-1-2-752,1-1 1,-5 0 822,1 4 0,-11 0 0,2 0 0</inkml:trace>
  <inkml:trace contextRef="#ctx0" brushRef="#br0" timeOffset="105">12003 9399 7504,'2'-6'225,"1"3"1,5 5 0,2 2 0,3-2 0,1 1 113,1 0 1,5-1 0,-1 2-1,3-3 1,1-1 0,0 0 0,-1 0-1,0 0-292,-3 0 1,1 0 0,-3 0 0,-1 0 0,1 0 0,-4-1-2204,-5-3 2156,-2 2 0,-12-3 0,0 5 0</inkml:trace>
  <inkml:trace contextRef="#ctx0" brushRef="#br0" timeOffset="106">12871 9000 6784,'0'-8'264,"-1"2"0,-1-1 0,-2 4 1,1 1-1,2 7 0,1 5 1,1 4-1,2 3-41,1 1 0,-1 1 1,-3 4-1,2-1 1,0 1-1,2 0 0,-2 1 1,0 2-1,-2 0-223,0 0 0,4-2 0,-1-1 0,0-1 0,-2 1 1,-1 0-1,0-1 0,1-2-235,3-1 0,-2-5 0,1 1 0,-1-2 0,-2-2-509,0 1 0,0-5 744,0 1 0,-6-11 0,0 2 0</inkml:trace>
  <inkml:trace contextRef="#ctx0" brushRef="#br0" timeOffset="107">12723 9045 7569,'0'-17'79,"1"0"0,2 6 0,0-1 0,1 1 0,0-1 0,1 1 0,1 0 119,3-1 1,3 1 0,2-1-1,2 2 1,2 1-1,2 2 1,3-1 0,3 2-137,0 2 1,2 3-1,-3 1 1,2 0-1,-1 1 1,-2 3-1,-3 3 1,-2 5-114,-4 3 1,-2-1 0,-1 5 0,-2 1-1,-3 1 1,-3-1 0,-3-1 0,-2 1-85,-3 2 0,-6 1 1,-6-1-1,-2 0 1,-2-2-1,-3-2 1,-4 0-9,-3 0 1,0-6 0,1 1 0,1-4 0,4-2 0,4 1 0,5-2-446,2 0 0,2-3 588,-1-3 0,1 0 0,-1 0 0</inkml:trace>
  <inkml:trace contextRef="#ctx0" brushRef="#br0" timeOffset="108">13511 8668 7569,'-6'-5'205,"0"3"0,6-6 1,0-1-1,0-1 469,0-1 0,-1 4 0,-3 5-539,-3 4 0,-3 6 0,-2 7 0,1 3 0,-1 1 0,0 0 0,-2 3 1,-2 2-95,3 2 1,-4 6 0,2 0 0,1 3 0,2 5 0,4-1 0,1 2-1,2-2-139,3 0 1,-3-1 0,1-2 0,1 1-1,3 0 1,3-3 0,2-4 15,1-2 1,2 3-1,3-5 1,1 0-1,0-2 1,2-3 0,1 0 109,-1-2 0,3-4 0,-1 3 1,1-2-1,-1-2 0,0-2 1,-1-4-1,0 0-9,-1 1 1,-1-4 0,-3 0 0,-1-1 0,-2 0 0,2-2-2352,1 0 2332,-3-2 0,3-6 0,-4 0 0</inkml:trace>
  <inkml:trace contextRef="#ctx0" brushRef="#br0" timeOffset="109">13728 8897 7365,'0'-8'694,"0"1"0,0-2-422,0-1 1,0 5-1,0 5 1,1 6-1,2 5 1,2 5 0,1 3-1,3 2 1,2 2-1,3 0-201,2 0 0,0 1 1,-2 1-1,3 2 0,0-2 1,2-1-1,0-1-125,0 0 0,-5 0 1,3 0-1,-2-1 1,0 0-1,-1-3 1,-1-2-1,-3-2-76,-2 0 1,2-1 0,-4-5 0,2-2 0,-1 2-873,2 2 70,-4-5 0,1-2 932,-6-8 0,0-8 0,0-5 0</inkml:trace>
  <inkml:trace contextRef="#ctx0" brushRef="#br0" timeOffset="110">14071 8908 7569,'0'-17'407,"0"0"0,1 7 0,1 1-81,2 1 1,0 7 0,-4 2 0,-1 10-1,-3 6 1,-5 5-235,-5 1 0,0 7 1,-5 2-1,-1 0 0,-2 1 1,-1-2-1,2 0-250,2-5 1,-2-1-1,5-3 1,-1 0-1,1-3 1,2-3-1,3 0-311,3-1 0,-2-4 1,3-3-1,0 0 469,-1-2 0,1 4 0,-5-4 0</inkml:trace>
  <inkml:trace contextRef="#ctx0" brushRef="#br0" timeOffset="111">14185 9251 7569,'-7'1'97,"4"3"0,1 4 1,1 0-1,-2 1 1,0 0-1,0 3 1,2 2-1,1 1 1,0 0-1,0 2 1,1 0-1,2 2 1,0-1-1,1-1 71,1-1 1,-3-3-1,1 2 1,-1-2 0,-1-2-1,2 1-2338,0-1 2170,1-5 0,-4-1 0,0-5 0</inkml:trace>
  <inkml:trace contextRef="#ctx0" brushRef="#br0" timeOffset="112">14253 9137 7569,'-4'-12'124,"2"2"1,2 1 0,4 3 0,1 0 0,1 0 0,0 0 0,5 1 37,3 0 1,0-3-1,3 5 1,1 0-1,-1 2 1,0-1-1,0 0 1,-1-2-424,-2 2 1,3 0 0,-2 2-1,-1 0 261,-1 0 0,-2 0 0,0 0 0</inkml:trace>
  <inkml:trace contextRef="#ctx0" brushRef="#br0" timeOffset="113">14310 9274 7569,'0'-7'795,"5"-3"0,2 9-646,4-3 0,1-1-57,-1 1 1,4-1-59,0 1 1,5 3 94,-5-3 1,4 3-682,-4 1 1,4-4 344,-4 0 1,2 1 206,-2 3 0,-2 0 0,3 0 0</inkml:trace>
  <inkml:trace contextRef="#ctx0" brushRef="#br0" timeOffset="114">14653 9160 7569,'-11'-6'563,"4"5"219,2-9-194,0 9 215,4-4-480,-9 5 1,5 1-225,-3 3 0,2 2 95,2 6 1,3 3-216,-3 0 0,2 4 0,2-2 0,0-1-210,0 1 1,2 2-168,2-4 1,2 0 215,5-4 0,5 1-212,-1-1 0,1-1 150,-1-2 0,-1-3-4,5-5 0,-3 0 74,3 0 1,-2-4 98,3 0 1,0-4 64,-5 0 1,4-6 124,-4-1 0,1-5 0,-5 2 0,-1-1 122,-2 0 1,-3 0-95,-5-4 0,0 0 1,-3 0-1,-3 0 28,-5 0 1,-12 6-90,0 1 0,-4 4-112,1 0 0,-4 6-52,-4 2 0,0 8-225,0 4 1,4 3-782,4 4 1088,2 3 0,6 5 0,1 0 0</inkml:trace>
  <inkml:trace contextRef="#ctx0" brushRef="#br0" timeOffset="115">15076 8691 7569,'0'-11'0,"0"5"0,0-1-676,0 3 1494,0 3 0,0-5-441,0 2 0,0 4 0,0 1 0,0 8 0,0 6 0,0 3 0,1 4-240,3 3 0,-3 0 1,4 5-1,-1-1 1,0 0-1,-1 3 1,1 1-1,1 1-177,2 0 0,-4 2 0,5 1 0,0 1 0,-1-2 1,0 0-1,-2-2 0,-2 0-143,3 1 0,-5-5 0,4-1 1,-1-1-1,0-2 0,-2-2 1,-1-3-72,-1-2 1,4-2 0,0-6 0,-2 1-1,0-1-1268,-2 1 1522,0-6 0,5-6 0,1-6 0</inkml:trace>
  <inkml:trace contextRef="#ctx0" brushRef="#br0" timeOffset="116">15384 8783 7569,'-6'-5'49,"-2"-1"0,8-1 0,5 4 0,4 7 288,2 8 1,5 4-1,-1 7 1,0 0 0,0 1-1,0 3 1,-1 2 361,-1 0-602,-1 4-46,-1-9 1,-1 8-43,-2-6 0,2 5-270,-3-5 0,0 1 123,0-4 1,0-4-59,0 0 1,2-5 50,-5 1 1,4-2-174,-4-2 1,1-3-236,-2 0-259,-1-6 43,8 3 1,-9-6 768,3-3 0,-3 3 0,-6-14 0,-1 2 0</inkml:trace>
  <inkml:trace contextRef="#ctx0" brushRef="#br0" timeOffset="117">15589 9137 7569,'-11'0'-26,"0"-4"1,-1 0 0,1 2-1,-1 0 1,1 2 0,0 0 393,-1 0 0,1 2 0,-1 1 0,0 5 0,-2 3 0,-3 3 61,-1 2 1,4 3-295,-1-4 0,0 4-22,4-4 1,-3 4-164,6-4 1,3 4-414,1-3 0,-1-1 2,1-4 1,0-3-323,4-1 1,2 0 782,1 0 0,-1-1 0,3-6 0</inkml:trace>
  <inkml:trace contextRef="#ctx0" brushRef="#br0" timeOffset="118">15601 8668 7569,'-6'-11'398,"0"0"0,6 3-700,0 0 0,2 6 3,2-2 0,-2-1 1333,6 1 1,-1 0-417,5 4 0,-3 0-284,2 0 0,-1 2-90,9 1 0,-4 8-19,4 4 1,-3 6 6,3 2 1,-4 1 64,4 7 1,-5-2-95,1 1 1,-1 2-9,1-5 0,-2 5-171,2-2 0,-2 3 75,-2 1 0,1 3-267,-1-3 0,-1 3-45,-2-6 0,-3 0-175,-5 0 0,4 0-56,0-4 1,0 0 199,-4-4 1,-4-4-350,0 0 0,-4-4 217,4 4 0,-4-5-167,0 1 0,-1-2 4,1-2 539,-7 1 0,8-1 0,-10 0 0</inkml:trace>
  <inkml:trace contextRef="#ctx0" brushRef="#br0" timeOffset="119">16240 8748 7157,'0'-7'294,"0"-1"1,0-1-1,2 2 1,0 4 0,2 9-1,0 8-68,1 4 0,-4 2 0,3 6 0,-1 2 0,-1 1 0,3 3 0,0 1 0,2 1 0,-2 0-206,0 0 0,2-3 0,-2-1 0,1 1 0,0-1 0,-1-1 1,1-1-148,1-2 0,-5-6 1,3-2-1,-1 0 0,0-2 1,-2 1-1,0-3-522,-2-2 1,0-4-824,0-1 1472,-5-9 0,-2 1 0,-4-11 0</inkml:trace>
  <inkml:trace contextRef="#ctx0" brushRef="#br0" timeOffset="120">16149 8817 7569,'0'-12'162,"0"1"0,0 0 1,1 0-1,2 3 1,2 1-1,0 1 1,1 1 30,1 0 1,2-3 0,5 4 0,2 1-1,2-1 1,2 0 0,2 1 0,1 2-184,-1 1 0,1 1 0,0 3 0,-1 3 0,-2 0 0,-1 1 0,0 1-81,-1 1 0,-3 1 0,-6 1 0,-3-1 0,-1 2 0,-2 1 0,-2 1 0,-2 0 29,-3 2 0,-4-5 0,-7 4 0,-4-4 0,-2 1 0,-3 1 0,-3 0 0,-2-3-238,-1-2 1,-1-2-1,4 1 1,3-1 279,4-2 0,-2 4 0,4-3 0</inkml:trace>
  <inkml:trace contextRef="#ctx0" brushRef="#br0" timeOffset="121">16880 8566 7569,'0'-12'239,"0"1"1,0-1-1,0 1 1,0 0 0,-1 2 62,-3 5 0,1 5 1,-4 11-1,-1 0 1,1 2-1,-1 3 1,-2 0-1,-3 5-196,-2 3 1,-2 3 0,3 5 0,-1 0 0,0 4 0,0 1 0,0 4 0,1 1-145,1 4 0,1-2 1,2-4-1,1 3 1,3-1-1,1-1 1,2-4-1,2-3-147,1-1 1,5-3 0,3-2 0,2-1 0,1-3 0,1-2 0,-1-2 91,1-2 1,0-5-1,2 1 1,2-4 0,-2-2-1,-2-3 1,0 1-136,-1-1 0,1-3 1,-1 0-1,0-1 0,1-2 228,-1 0 0,1 0 0,-1 0 0</inkml:trace>
  <inkml:trace contextRef="#ctx0" brushRef="#br0" timeOffset="122">17040 8863 7569,'-11'-23'185,"0"5"1,4 3 0,3 2 0,4 3 0,4 4 134,3 6 1,4 5-1,0 7 1,0 4-1,2 3 1,1 3-1,2 5 1,1 2-1,-1 2-258,-2-1 0,3-1 1,-2 3-1,-1-3 1,-1-1-1,-2-2 1,1-2-240,-1-1 0,-3-4 0,-1-2 0,2 0 0,0-3 0,0-2-2541,-1 0 2718,-6-6 0,3-1 0,-5-5 0</inkml:trace>
  <inkml:trace contextRef="#ctx0" brushRef="#br0" timeOffset="123">17234 8805 7569,'-6'-11'441,"-4"5"0,3 3 0,0 7-272,-1 7 0,4 2 1,-3 7-1,-2 5 0,0 2 1,0 4-1,1-1 1,-1 2-1043,-1 1 1,0-2 872,3-1 0,-4 0 0,5 5 0</inkml:trace>
  <inkml:trace contextRef="#ctx0" brushRef="#br0" timeOffset="124">17257 9171 7569,'6'-11'0,"4"-1"0,-2 1 0,6-1 498,1 1 1,4-1-70,-4 1 0,2 3 30,-2 1 1,-2 3 26,2-4-303,3 6 1,-5-2-93,2 8 1,-6 2 0,-3 7-1,-1 1-47,-2 1 1,-3 5-10,-4-1 1,-2 3-220,-6 1 1,-4 0-55,-3-1 0,1 1-185,-1 0 1,1 0 46,-1 0 0,2-2 140,6-2 0,1-1 139,2-3 1,2-6-160,2 3 243,3-3-11,-4 2 1,10-5 259,2-2 0,4-3-56,0-1 1,4 0-25,0 0 0,5-3-500,-5-1 1,4-4 52,-4 4 291,0 1 0,2-2 0,1-2 0</inkml:trace>
  <inkml:trace contextRef="#ctx0" brushRef="#br0" timeOffset="125">17634 8908 7569,'0'-11'260,"1"1"0,4 2 0,5 4 1,4 3-1,0 1 0,0 0-152,1 0 1,3 0 0,5 0-1,0-1 1,0-2 0,0-2 0,-1 0-1,0-1 1,-3 1-2809,-4 0 2700,-2 1 0,-2-1 0,1-2 0</inkml:trace>
  <inkml:trace contextRef="#ctx0" brushRef="#br0" timeOffset="126">17679 9022 7569,'12'0'151,"-1"0"1,1 0-1,-1-1 1,2-1-1,2-3 6,4-2 0,-1 5 1,1-3-1,0 1 1,0 0-1,-1 1 0,0 1-157,-1-2 0,-3-2 0,3-6 0</inkml:trace>
  <inkml:trace contextRef="#ctx0" brushRef="#br0" timeOffset="127">18239 8703 7569,'-1'-10'53,"-2"1"1,0 1 0,1 0 0,4 1 0,3-1 0,1-1-1,3 0 1,1 2 0,1 2 0,1 1 0,-1 0 0,1 2-1,-1 0 1,0 2 1560,1 0-1543,-6 0 1,4 5 0,-2 4 0,2 4 0,0 3 0,-2 1 0,-3 1 0,-1 0-79,0 2 1,-1 5-1,-4 2 1,-1-1-1,-3 1 1,-2 1-1,-2 0 1,-1 0-117,-1-3 1,-4 3 0,-1-1 0,1-2 0,0-1 0,0-1 0,1 0 0,2-1 28,5-3 0,-2-3 1,5-4-1,1-1 0,2 0 1,1 1 168,0-1 1,1-4-1,3-4 1,4-1 0,2-2-1,3 0 1,1 0-1,1 0 1,4 0-1,-3 0 1,2 0 0,1 0-1,0 0 1,0-2-1,0 0-1166,-1-2 1091,-1-5 0,-1 3 0,2-6 0</inkml:trace>
  <inkml:trace contextRef="#ctx0" brushRef="#br0" timeOffset="128">18742 8554 7569,'-5'-23'247,"-1"6"1,-1 1 0,3 4-1,3 3 1,2 5 0,2 9 122,0 8 1,6 8-1,-2 7 1,0 3-1,0 3 1,-2 4-1,-3 3 1,1 2-301,1 1 0,-3 3 0,3 1 0,-3 2 0,-1-2 1,0-1-1,0-3 0,0-2-246,0-4 0,0-3 0,-1-4 0,-2-3 0,-1-2 1,2-6-1,0-2-213,2-4 1,0-2 0,0 0-1568,0-1 1956,0-4 0,6-2 0,0-5 0</inkml:trace>
  <inkml:trace contextRef="#ctx0" brushRef="#br0" timeOffset="129">19050 8611 7721,'-5'-11'134,"4"5"1,-4-5 0,5 6-1,0 3 1,1 6 0,3 6 0,3 6-1,3 6 1,2 4 0,-1 4 0,1 1 113,-1 2 1,1 2 0,-1-1 0,0 0 0,1 0 0,-1 2 0,1 1-1,-1 0 1,0-3-397,1-2 0,-4-7 0,-2 2 0,0-5 0,-1-1 1,0-4-1,-1-1 0,0-5-987,0-2 0,0-5 775,-4 3 0,-2-5 1,0-2-1,-3-8 1,-2-5 359,-2-2 0,-1-5 0,-1 2 0</inkml:trace>
  <inkml:trace contextRef="#ctx0" brushRef="#br0" timeOffset="130">19187 9068 7569,'-1'-18'-193,"-3"4"0,-4 4 1,-2 4 525,-1 1 1,3 2 0,1 6 0,-2 2 0,-1 1 0,-2 4 0,1 3 0,-1 2-209,1-1 1,-4 3 0,-1-1-1,1 1 1,0-1 0,0-2 0,1-1-700,1-2 1,7 1 0,1-2 0,1-1 573,0-2 0,5-4 0,6 2 0</inkml:trace>
  <inkml:trace contextRef="#ctx0" brushRef="#br0" timeOffset="131">19210 8394 7569,'-6'-23'335,"-5"6"0,10 4-91,-3 5 0,7 5 238,1-5-162,5 5 577,-3-2-387,10 5-224,-3 5 1,7 7-115,-4 7 1,4 8 0,-1 3-1,3 6 1,0 3 0,1 4-82,0 0 0,0 4 0,-2 4 1,0 1-1,-3 1 0,-2 1 1,-3-1-160,-4 1 1,-4-7 0,-5-1-1,0-4 1,0-4 0,0-5-1,0-4-252,0-3 1,-2-2-1,-1-3 1,-4 0 0,0-4-1,-1 1 1,-1-1-1,-1-1-2231,-1-2 2551,-1-1 0,-4 3 0,-2 2 0</inkml:trace>
  <inkml:trace contextRef="#ctx0" brushRef="#br0" timeOffset="132">19964 8554 7569,'-12'-5'96,"1"4"0,-1-3 0,1 4 1,1 4-1,1 5 0,3 5 1,1 5-1,2 2 0,2 2 1,2 1-1,2 3 0,2 3 1,1 2-1,2 0 0,-1-2 142,1 2 1,-4 1 0,2 1 0,0-1-1,-1-1 1,0-3 0,-1-1 0,0-3-407,0 0 0,0-4 1,-3-2-1,1-4 1,2-2-1660,-1-1 1827,-2-6 0,-1-6 0,0-6 0</inkml:trace>
  <inkml:trace contextRef="#ctx0" brushRef="#br0" timeOffset="133">19781 8623 7569,'6'-23'151,"4"5"0,-1 2 0,4 0 1,4 1-1,-1 1 0,0 2 1,0 0-1,0 1 0,3-1 49,3 1 0,1 3 0,0 2 0,-1 1 0,1 4 0,-1 3 0,-2 6 0,-1 2-229,1 1 1,-3 6-1,-3 2 1,-5 2-1,-5 2 1,-3 0 0,-1 0-185,0 0 1,-7 0-1,-3-1 1,-5 1-1,-3-1 1,-2-2 0,-2-2-119,0-2 1,-1 0-1,0-5 1,1-1 0,2-1 330,1-1 0,5-1 0,-2 5 0</inkml:trace>
  <inkml:trace contextRef="#ctx0" brushRef="#br0" timeOffset="134">20626 8406 7569,'-11'-18'218,"-1"1"0,1 6 0,-1 1 0,1 2 0,0 5 1,-1 2-1,1 5 0,-2 5 58,-2 5 1,2 9-1,-3 7 1,0 5-1,1 3 1,1 4-1,0 2 1,0 2-275,-1-1 0,0 5 0,5-1 1,1 1-1,2-1 0,2 0 1,3-4-1,1-2-169,1 1 0,5-6 0,2-3 0,5-4 1,2-3-1,2-3 0,1-2 0,0-4 92,1-4 0,-3-2 0,3-2 0,0-1 1,-2-1-1,1-2 0,-3-2-1066,-1-3 1141,3-1 0,-3-1 0,3 0 0</inkml:trace>
  <inkml:trace contextRef="#ctx0" brushRef="#br0" timeOffset="135">20706 8646 7569,'0'-17'306,"1"6"0,2 1 1,2 8-1,1 10 1,3 6-58,1 5 0,3 4 0,1 3 0,2 5 0,1 2 0,1 1 0,-2 0 0,2 2-339,0 2 0,-4-4 0,1 2 0,-2-6 0,-2-2 0,0-3 0,1-2 0,-2-4-465,-2-3 1,1-4-1,-4 0 1,1-1 554,3 1 0,1-1 0,1 0 0</inkml:trace>
  <inkml:trace contextRef="#ctx0" brushRef="#br0" timeOffset="136">21071 8611 7569,'-1'-7'102,"-3"5"1,-3 11 0,-3 8-1,-3 6-23,-2 2 1,1 8 0,-5 0 0,-2 4 0,0 1 0,-2 0-1,1 0 1,2-1 0,2-2-1208,2 0 1128,1-6 0,-2 4 0,-1-4 0</inkml:trace>
  <inkml:trace contextRef="#ctx0" brushRef="#br0" timeOffset="137">21049 9045 7569,'5'-17'134,"1"0"0,5 6 0,2-1 0,1 2 0,3 1 0,-1 2 1,2-2-1,-2-1 68,1-2 0,2 5 0,-3 0 0,1 2 1,-1 3-1,-2 0 0,-1 4-226,-2 1 1,-4 4 0,-3 4-1,-3 1 1,-2-1 0,-3 0-21,-4 1 1,-2-1 0,-1-1 0,-1-1 0,1-1 0,-1 1 0,1 0 171,0-2 0,4 0 1,2-5-1,1 3 212,1 2 1,-1-4-299,4 5 0,1-2 0,2 3 1,2-2-1,1-1 0,3-1 1,2 1-1,3-1-90,1 0 1,1 3-1,-4-3 1,2 0 0,2 2-1,-3-1-76,0 3 0,-5 1 0,-2 1 1,-1 1-1,-4-1 0,-4 1-52,-9-1 0,0 0 0,-7 1 0,-2-1 1,0 1-1,-2-1 0,1-1 0,1-1 176,-2-1 0,3-1 0,-8 5 0</inkml:trace>
  <inkml:trace contextRef="#ctx0" brushRef="#br0" timeOffset="138">21505 8828 7569,'-5'-6'272,"-1"1"1,0 0 0,3-2 0,6 1 0,4 1 0,3 1 24,2 0 0,1-1 0,2 2 0,4-4 0,2 0 0,1 0 1,-2 1-1,-2 1 0,0-2-564,0 1 1,-4 2 0,1-2 0,-3 1 0,0 2 266,-1 2 0,-4-4 0,-2-1 0</inkml:trace>
  <inkml:trace contextRef="#ctx0" brushRef="#br0" timeOffset="139">21528 8965 8629,'0'-6'542,"5"-3"-308,3 5 0,2-1 101,2 1 0,4 3-423,3-3 0,-1-1 83,1 2 0,0-5 164,4 4 0,0-1 20,-1 1 0,1 3-179,0-3 0,0-2 0,0-1 0</inkml:trace>
  <inkml:trace contextRef="#ctx0" brushRef="#br0" timeOffset="140">22031 8509 7569,'0'-17'916,"0"8"1,0 4-638,0 11 0,0 16 1,0 3-1,0 6 0,0 4 1,0 1-1,0 1 1,0 0 34,0 1 1,0 3-222,0-2 1,0-3-301,0-5 0,0 2 114,0-3 89,0-2-469,0 0 1,-4-9 243,0 0 1,0-5-138,4 1 0,0-2-157,0-2 0,0-3 523,0 0 0,0-1 0,0 5 0</inkml:trace>
  <inkml:trace contextRef="#ctx0" brushRef="#br0" timeOffset="141">22442 8371 7569,'-5'-11'255,"2"1"1,-3 1 0,1 4 0,1 5 0,0 8 0,1 7 0,0 6 41,2 7 1,1 1-1,0 4 1,0 3 0,0 0-1,0-1 1,0-2 0,0 0-1,0 0-305,0 3 1,0 0 0,1-1 0,2-2 0,0-2 0,0 0-1,-2 1 1,0-1-101,3 0 1,-2-2 0,1-4 0,-1 1 0,-1-3 0,1-4 0,2-2-140,-1 1 1,2-4 0,0 1 0,0-2 0,1-2 0,-1 1-788,0-1 1,3-3 1033,-4-1 0,5-4 0,-3 2 0</inkml:trace>
  <inkml:trace contextRef="#ctx0" brushRef="#br0" timeOffset="142">22830 8429 7569,'-5'-12'610,"4"3"1,-3 7 0,3 11-443,1 11 0,5 5 0,3 8 0,2 4 0,1 1 0,1 3 0,0-2 0,2 2 0,3-2-176,0 0 0,-3-1 0,3-3 0,-2-1 0,0-1 0,-1-3 0,-1-3-159,-2-3 0,-3-5 1,0-1-1,-1-1 0,1-4 1,0 0-1270,0-1 0,-4-6 1436,-4-2 0,-10-8 0,-8-2 0</inkml:trace>
  <inkml:trace contextRef="#ctx0" brushRef="#br0" timeOffset="143">22990 8954 7569,'-11'-6'67,"-1"2"0,1 3 1,-2 2-1,-1 3 1,-2 3 142,-2 3 1,3 6 0,-4 0-1,-2 1 1,1 0 0,0 0-1,1 1 1,0-2-373,1 1 1,2-2-1,4-4 1,2 1 161,2-1 0,8 1 0,7-1 0</inkml:trace>
  <inkml:trace contextRef="#ctx0" brushRef="#br0" timeOffset="144">23047 8349 7569,'-6'-5'303,"-4"3"1,10-3 0,-1 6 0,4 5 0,5 5-1,3 8 70,3 6 0,10 7 0,1 9 1,2 4-1,5 4 0,0 1 0,-2 4 1,-3 2-1,-3 1-280,-1 0 0,-7-1 0,-4-3 0,-7-5 0,-4-3 0,-1-5 0,-1-2-955,-3-5 0,-3 0 0,-9-5 862,-3 1 0,-12-3 0,-5 2 0</inkml:trace>
  <inkml:trace contextRef="#ctx0" brushRef="#br0" timeOffset="145">11958 10827 8770,'3'8'619,"1"-1"-564,5-4 0,-3 6 0,6-6 0,1 0 0,1-2 0,1-1 0,0 0 0,2 0 0,2 0 0,2 0 0,2 0 0,0-1 1,-2-2-1,0-2 0,-4 0 0,0 0 0,-3 3-463,-1 0-301,-2-3 0,-6 4 709,-5-3 0,-5 8 0,-6 2 0</inkml:trace>
  <inkml:trace contextRef="#ctx0" brushRef="#br0" timeOffset="146">11946 11124 7574,'12'0'276,"-1"0"0,0-1 0,2-2 0,4-2 1,4 0-1,6-1 0,1 1 0,1-2 122,0 1 1,-2 3 0,2 0 0,-1 1 0,-4 2 0,-2 0-399,-3 0 0,-5 5 0,2 2 0</inkml:trace>
  <inkml:trace contextRef="#ctx0" brushRef="#br0" timeOffset="147">12848 10838 7569,'-11'0'169,"0"-3"321,-1-1 0,1 0 0,2 4 0,5 1 0,8 2-261,5 1 1,6 3 0,0-2 0,0 0 0,1 2-1,0-1 1,1 2 0,0-2 0,1-1-267,3 0 0,0-4 0,2 3 0,0-2 1,0-2-1,-2 0 0,0 0 0,-2-2-121,1-2 0,-2 2 0,-1-6 1,0-1-1,-3-1 0,-3-1 1,-2-1-1,-3 1 41,0 0 0,-3-1 0,-3-1 0,-1-1 0,-1-1 0,-5 1 0,-2 2 99,-3 0 1,-4 5 0,1-1 0,-4 0 0,-4 2-1,-2 2 1,-2 3 0,2 1 54,1 0 0,-3 2 0,0 5 0,2 4 0,1 3 0,2 1 32,3 1 1,0 4 0,7-1 0,3 3 0,2 2 0,5 1 0,1 3 0,2 1-50,3 3 1,3-4-1,7 0 1,3-2 0,-1 1-1,2-2 1,0 0-1,2-4-121,2-2 1,-3 1 0,0-4-1,0-4 1,0-2 0,0-3-90,1-2 0,-2-1 0,0-4 0,-2 0 0,-1 0 0,1 0 190,-1 0 0,5-10 0,-2-3 0</inkml:trace>
  <inkml:trace contextRef="#ctx0" brushRef="#br0" timeOffset="148">13328 10587 8831,'8'0'125,"-1"0"0,2-1 0,1-2 0,2 0 0,-1 0 0,1 2 0,-1 1 0,1 0 0,-1-2 0,0 0 1,1-2-535,-1 2 0,-2 0 0,3 2 0,3 0 0,1 0 409,-1 0 0,-2-5 0,-1-1 0</inkml:trace>
  <inkml:trace contextRef="#ctx0" brushRef="#br0" timeOffset="149">13682 10176 7569,'-11'-5'186,"4"2"0,5-2 1,4 5-1,6 8 1,2 6-1,2 4 1,-1 2 103,0 2 1,1 2 0,-1 1 0,2 3 0,1 0-1,1 0 1,0-2 0,1 1-352,-1 0 1,0-1-1,-3-3 1,-1 0 0,0 0-1,1-2 1,-1 0 0,-1-3-296,-2-2 1,1-1 0,-4-5-1,0-1 1,1-2-101,1-2 1,-6-1 0,-1-4-1,-6-2 296,-5-2 0,4-1 0,0-4 1,1 2-1,1-2 0,0-2 1,1-3 159,-1-2 0,3 1 0,-5 4 0,1 1 0,1 1 0,-2 1 178,1-1 1,2 0 0,-2 0 0,0 3 0,-1 1 0,-2 2 171,-1 2 1,-1 6 0,-1 2 0,0 1 0,-2 3 0,-1 1 0,1 1-265,1 0 1,1-2-1,1 2 1,1 1 0,1 0-1,3-3 1,1-2-1601,2 0 1514,2 1 0,1-4 0,0 0 0</inkml:trace>
  <inkml:trace contextRef="#ctx0" brushRef="#br0" timeOffset="150">14128 10941 7569,'-7'0'2754,"3"0"-3378,8 0 624,-2 0 0,3 0 0,-5 0 0</inkml:trace>
  <inkml:trace contextRef="#ctx0" brushRef="#br0" timeOffset="151">14527 10107 7569,'-11'0'145,"-1"0"1,1 0-1,0-1 1,-1-1-1,2-1 1,2 4-1,6 6 1,3 4-1,4 4 1,2 4 163,2 3 0,2 6 0,3 2 0,1 3 0,0 0 0,1-1 0,0-1 0,1 0-268,-1 2 1,4 0 0,-2-1 0,1-3-1,-1-1 1,0-3 0,-2 0 0,1-3-140,-3 1 0,-2-1 0,0-2 0,-2-2 0,-2-2 0,-5-2 0,0-2 0,-1-3-833,2-2 1,0-3 0,-5 4 930,-3 1 0,-2-4 0,-6 0 0</inkml:trace>
  <inkml:trace contextRef="#ctx0" brushRef="#br0" timeOffset="152">14630 10530 7569,'-6'-5'383,"-1"5"1,5 0 0,-3 6-1,0 4-198,0 2 0,-4-1 1,1 2-1,-2 1 1,-3 2-1,-1 1 0,-2 1 1,1-2-560,2 1 0,-5-1 0,7-2 0,-1 1 0,2-2 374,3-4 0,4 1 0,-2-4 0</inkml:trace>
  <inkml:trace contextRef="#ctx0" brushRef="#br0" timeOffset="153">14950 10107 7569,'-12'-11'138,"6"0"0,2-1 0,2 2 0,-1 1 1,-1 2-1,1-1 0,-1 0 0,-1 2 0,-2 0 1,-1 1 93,-3-1 0,0 8 0,0 7 0,-1 3 0,1 5 0,-1 1 1,2 2-1,3 1-221,3 2 0,-1 0 0,1-1 0,1-2 1,3-2-1,4-2 0,4-2-156,2-1 1,5-3 0,2-1 0,0-3 0,4-1 0,0-2 0,2-3-1,-1-4 33,-3-3 0,1-5 0,-5-2 1,-1-1-1,-2 0 0,-4-1 1,-1 1-1,-2 0 104,-3-2 1,0 4-1,-4-5 1,-1 0-1,-6 2 1,-4-2-1,-3 3-226,-2 2 0,-1 0 1,-4 9-1,1 2 1,2 2-1,1 4 234,-1 3 0,-7 8 0,-2 3 0</inkml:trace>
  <inkml:trace contextRef="#ctx0" brushRef="#br0" timeOffset="154">14413 10896 7569,'-11'0'298,"2"0"0,5 0 0,8 0 0,6 0 1,4 0-1,2 0-29,2 0 0,3 0 1,4 0-1,4 0 0,2 0 1,3 0-1,-1 0 0,2 0 1,0 0-318,1 0 1,2 0 0,-1 0-1,1 0 1,-1 0 0,-1-2 0,-3 0-1,-3-2-513,-3 1 1,-3 1-1,-3-1 1,-2-1 560,-3 2 0,-4 1 0,0 1 0</inkml:trace>
  <inkml:trace contextRef="#ctx0" brushRef="#br0" timeOffset="155">14573 11215 7569,'-11'-5'0,"3"3"406,0-6-71,6 6 579,-3-4-562,0 6 1,2 2-221,-4 2 0,3 3 0,-4 7 1,-1 3 74,-1 0 1,2 2-100,1 4 0,-1 1 58,-3 3 0,1-3-211,2 3 0,-1-3 77,5-1 0,-3-2-132,3-2 0,0 2 55,4-6 1,0 4-57,0-4 0,0 0 72,0-3 0,1-1 28,3 1 0,-1-5 9,4 1 0,1-6-6,3 2 0,6-3 1,1-1-1,1 0 1,1-2-1,3-4 1,3-7-1,2-2 1,2-3-1,-2 0-74,-1-2 0,0-2 1,-5-1-1,-2 1 0,-2 0 1,-3 2-1,-4 1 0,-3-2 1,-3 1-1,-5 0 0,-5 2 1,-8 1-1,-3 4 0,-6 0 1,-2 1-393,-3 1 0,-8 5 0,2 2 372,1 3 0,-1 2-22,7 3 0,-5-2 5,4 6 0,5-1-243,3 5 0,5-1 96,-2 1 1,9-5-187,3 1 442,3-1 0,-4 5 0,-2-1 0</inkml:trace>
  <inkml:trace contextRef="#ctx0" brushRef="#br0" timeOffset="156">14961 11090 7569,'-6'-12'878,"2"1"-983,3-1 0,1 5 2028,0-1-1750,0 6 1,0-2 0,0 8 0,0 3-166,0 3 0,0 6 0,0 0 23,0 2 0,0 1 0,0 4 0,0 0 1,0 1 3,0 2 1,0-4-164,0 5 1,0-10-236,0 6 0,1-8-312,3 1 1,-1-4 322,4 0 0,-3-5-835,4 1 1187,-6-5 0,8 7 0,-3-4 0</inkml:trace>
  <inkml:trace contextRef="#ctx0" brushRef="#br0" timeOffset="157">14950 11558 7686,'0'8'1230,"0"-1"-607,0 1 1,0-1-69,0 1 1,0-4-573,0 3-406,0-4 1,1 2 422,3-5 0,2-5 0,6-1 0</inkml:trace>
  <inkml:trace contextRef="#ctx0" brushRef="#br0" timeOffset="158">15647 10861 7569,'-12'0'700,"6"2"0,3 0-477,6 2-223,-2 0 0,9 1 0,-3 1 0</inkml:trace>
  <inkml:trace contextRef="#ctx0" brushRef="#br0" timeOffset="159">16206 10747 7569,'0'-5'243,"1"4"1,2 4-1,2 3 1,1 0 0,3-1-82,1 0 1,2 0-1,-1-2 1,2 0 0,2 0-1,6-2 1,3-1 0,4 0-1,-1 0 1,3 0-270,-1 0 1,-2-5 0,2-2-1,-1-4 1,-4 0 0,-4 0-1,-3-1 5,-1 1 0,-7-1 0,2 1 0,-2 0 0,-2-1 0,-4 1 0,-1-1 1,-2 1 82,0-1 0,-2 1 0,-1 0 0,-5-1 1,-3 1-1,-3 1 0,-3 2 46,-1 4 1,-2 3 0,-5 1 0,-3 0 0,-1 1 0,-2 3-1,1 4 1,-1 3 64,-1 4 1,4 3 0,2 5 0,3 0 0,3 1 0,2 1 0,1 3 6,3 1 0,7-2 0,3 2 0,3 0 0,2-1 0,3 0 0,3-3-66,4 0 0,5-3 1,4 0-1,5-3 1,1-4-1,1-2 1,1-3-1,1-2-5,0-4 1,3-3 0,-4-2-1,0-2 1,0-2 0,-4-1-1,-4-2-243,-5 2 215,-2-5 0,-2 5 0,1-5 0</inkml:trace>
  <inkml:trace contextRef="#ctx0" brushRef="#br0" timeOffset="160">16800 10496 7569,'-6'-5'103,"2"3"1,8-3-1,3 2 1,4-1-1,0 1 1,0 2-1,2 1 1,1 0-1,3 0 1,-1-1-1,0-2 1,0-1-172,0 2 0,-3-1 0,2 1 0,-2-2 0,-2 1 0,1 2 0,-1 0 68,1-3 0,-1 3 0,0-4 0</inkml:trace>
  <inkml:trace contextRef="#ctx0" brushRef="#br0" timeOffset="161">17268 10050 7569,'0'-11'174,"-3"3"0,0 3 0,3 4 0,4 7 0,2 7 0,3 6 0,1 4 76,2 4 1,-1-2 0,0 5 0,1 1 0,-1-1 0,1-1-1,-1 1 1,1-2-444,-1-1 1,0-1 0,1-6 0,-2-2 0,-1-2 0,-3 0 0,1-2 0,-2-2-651,0-2 0,0-2 0,-3 1 843,2-1 0,-5-6 0,-5 3 0</inkml:trace>
  <inkml:trace contextRef="#ctx0" brushRef="#br0" timeOffset="162">17451 10404 7569,'-5'-6'-66,"2"-3"0,-3 4 0,0 0 1,-1 0-1,-1 4 0,-3 3 332,0 6 0,-4 2 1,-2 3-1,-1 1 1,-1 2-1,0 2 1,2 1-428,0-1 0,2 2 1,4-5 160,-1-1 0,1 4 0,-1 0 0</inkml:trace>
  <inkml:trace contextRef="#ctx0" brushRef="#br0" timeOffset="163">17874 10736 7569,'-7'0'493,"2"-5"1,5-2 0</inkml:trace>
  <inkml:trace contextRef="#ctx0" brushRef="#br0" timeOffset="164">18239 9993 7569,'-4'-11'206,"1"-1"1,0 1 0,2 3-1,2 7 1,2 10 115,0 6 0,5 4 1,-3 5-1,1 2 1,2 2-1,0 0 0,0 1 1,4 0-1,2 1-378,0 0 1,4 1-1,-1-4 1,2-2 0,-1-1-1,-1-1 1,-3-1-205,-2-3 0,0 1 0,-2-5 0,-1-2 0,-3-3 0,0-3 0,-1-1-808,1 0 0,-3-2 1068,-3 4 0,0-6 0,0 3 0</inkml:trace>
  <inkml:trace contextRef="#ctx0" brushRef="#br0" timeOffset="165">18422 10324 7569,'-12'-10'52,"1"3"1,0 3-1,-1 3 1,1 2 143,-1 3 0,1 3 0,-1 7 0,1 1 1,-2 1-1,-1-1 0,0 0 0,3-1-469,2-1 1,5 1 0,-2-2-1,1-1 273,2-1 0,-3 0 0,0 1 0</inkml:trace>
  <inkml:trace contextRef="#ctx0" brushRef="#br0" timeOffset="166">18422 9833 7569,'0'-22'59,"0"0"0,1 3 1,4 2-1,5 1 0,4-2 1,2 0-1,-1 3 1,0 2-1,-1 3 0,-1 3 192,-2 3 0,-1 9 0,-2 6 0,-4 7 0,-3 4 1,-1 1-1,0 1 0,-1 1-255,-3 2 0,1-1 0,-3-3 0,1 0 0,2 0 0,1-2 0,-1 0-95,-1-2 0,1-5 0,3 2 1,1-1-1,1 1 0,4-2 0,0-3 1,1-2 21,0-1 0,3-5 1,-1 4-1,4-2 1,2-3-1,-1 0 1,-2-2-1,0 0-157,-1 0 1,1 0 0,-1 0-1,1 0 234,-1 0 0,-5 0 0,-1 0 0</inkml:trace>
  <inkml:trace contextRef="#ctx0" brushRef="#br0" timeOffset="167">18171 10633 7569,'-12'0'342,"5"-4"0,1 0 0,6 2 5,9 0 0,3 2 0,8 0 0,4 0 0,4 0 1,3-1-1,-1-1 0,2-2 0,1 1-274,1 2 1,0-3-1,1-1 1,-1 0 0,0-1-1,-1-1 1,-1 0 0,-3-1-682,-1 0 0,-1 5 1,-5-4-1,0 1 0,-3 1 608,-4 0 0,-2 1 0,-2 4 0</inkml:trace>
  <inkml:trace contextRef="#ctx0" brushRef="#br0" timeOffset="168">18330 10941 7569,'-6'-11'152,"2"-1"1,4 2 0,4 3 0,4 3 0,2 1 0,1 1 0,1-2-1,-1 1 156,1 2 0,3 1 0,0 0 0,-1 0 0,-1 0 0,-2 0 1,1 1-1,-1 2-187,0 1 1,-3 3-199,0-3 0,-6 5-60,2-1 1,-3 6 81,-1 1 0,-1 1 49,-3 0 0,-2 1-187,-6 6 0,-4 0 29,-3 0 0,-3 0 25,-1 0 0,4-2 53,0-2 1,5 1-93,-1-4 1,2-1 162,2-4 1,1 1 186,2-1 0,2-1 17,2-2 1,3 2-87,-3-2 0,-1-2-11,1 2 0,0-5 15,4 5-98,0-5 1,2 5 64,1-4 1,4 0-2,4-4 0,4 0-57,1 0 1,4 0-14,-1 0 1,1-4-22,-1 0 1,3-1 43,-3 2 0,-1 1-324,1-1 1,-5-3 137,1 3 1,-2-1-125,-2 4 0,0 0 66,1 0 0,-4 0-950,-1 0 1168,-4 0 0,2 0 0,-5 0 0</inkml:trace>
  <inkml:trace contextRef="#ctx0" brushRef="#br0" timeOffset="169">18799 10827 7569,'-5'-23'0,"0"9"42,-3 3-333,3 7 622,5-1-311,0 5 675,0 5 1,0 6-312,0 8 0,0 3-150,0 1 1,0 1-278,0 3 1,-4-3 51,0 2 0,0-3-632,4-4 0,2 2 187,2-6 436,-3 0 0,9-4 0,-4 1 0</inkml:trace>
  <inkml:trace contextRef="#ctx0" brushRef="#br0" timeOffset="170">18776 11261 9749,'0'6'848,"5"-1"-544,1-5-1394,6 0 1090,-1 0 0,1 0 0,-1 0 0</inkml:trace>
  <inkml:trace contextRef="#ctx0" brushRef="#br0" timeOffset="171">19404 10553 7569,'-6'-3'1020,"2"3"-1020,3 5 0,1 4 0,0 3 0</inkml:trace>
  <inkml:trace contextRef="#ctx0" brushRef="#br0" timeOffset="172">20055 10564 7569,'-6'-6'208,"2"1"0,8 6 1,3 2-1,5 2 0,2 0 1,2 0-1,2-1 0,4 0 1,2-1-87,2 0 0,5-2 1,-3-2-1,0-2 1,1-2-1,-1-1 0,0-4 1,-3-3-1,-2-2-228,-4 1 0,-3 1 1,-4 2-1,-1-2 0,-1-1 1,-2-1-1,-4 1 73,-3 1 1,-1-2 0,-1 0-1,-3 1 1,-4 1 0,-2 2 0,-3 1-1,-2 1 39,-4 1 1,-4 6 0,-3-1-1,-5 7 1,-2 6 0,-1 5 0,0 3-1,0 4 116,-1 3 0,6 3 0,2 4 0,5-2 0,3 2 0,5 1 0,5 1-10,5 0 1,4-3 0,4-2 0,3 0 0,3-1-1,3 0 1,2-4-203,4-4 0,3 1 0,1-7 0,1-4 0,1-5 1,3-4-1,1-1 0,3-2-229,1-6 1,-4 3 0,-1-9-1,-1 0 319,0 1 0,-6 1 0,-4 0 0</inkml:trace>
  <inkml:trace contextRef="#ctx0" brushRef="#br0" timeOffset="173">20717 10267 7569,'0'-11'194,"2"1"1,2 2 0,3 4 0,3 3 0,2 1 0,-1 0 0,2 0 0,2 0 0,3 0 0,1 0-59,0 0 0,-1-1 1,2-2-1,-1-1 1,0 2-1,-1 1-2813,-3 1 2677,-2 0 0,3-5 0,2-2 0</inkml:trace>
  <inkml:trace contextRef="#ctx0" brushRef="#br0" timeOffset="174">21186 9879 7569,'0'-11'230,"0"-1"392,0 6 445,5 1-707,1 5 1,6 5-40,-1 2 1,0 7-255,1 2 1,-1 5 0,1 1 0,-1 3-1,-1 2 1,-1-1 0,-1 2 0,1 0 0,1 0-1,0-1-166,-2 1 1,2-4 0,-4 3 0,2-3 0,-2-3 0,0-2-1,1-3 1,0-4-904,0 0 0,2-1 0,-4-1 1002,1-2 0,2 2 0,3-4 0</inkml:trace>
  <inkml:trace contextRef="#ctx0" brushRef="#br0" timeOffset="175">21357 10210 7569,'-16'0'138,"3"0"1,-2 0 0,2 0-1,1 0 1,1 2 0,0 0 99,-1 2 1,1 5 0,-2 0 0,-1 3 0,-1 4-1,0-1 1,1 0 0,1 0-629,3-1 0,2 0 390,1 1 0,-3-2 0,3 4 0</inkml:trace>
  <inkml:trace contextRef="#ctx0" brushRef="#br0" timeOffset="176">21540 10667 7118,'11'-4'385,"1"0"0,-11 1 1,-2 3-1</inkml:trace>
  <inkml:trace contextRef="#ctx0" brushRef="#br0" timeOffset="177">22294 9731 7569,'-18'-26'389,"3"3"-1112,7 8 1021,3 5-262,5 9 1,1-4 337,3 5 1,-2 1-184,6 3 0,-4 3-80,3 9 1,1-1-1,4 6 1,-1 5 0,0 2-1,1 3 1,-1 2-1,1 2 1,-1-1 0,0 0-1,1-1 1,1-1-1,1-3 1,1 0 0,-1-1-1,-2 0 1,0-3-1,-1 0 1,1-4-360,-1-2 0,-3 1 0,-2-3 0,-1-1 0,-1 0 1,0-5-1,0-2-796,-2 0 1,-1-3 1043,-1 2 0,-5-1 0,-1 5 0</inkml:trace>
  <inkml:trace contextRef="#ctx0" brushRef="#br0" timeOffset="178">22453 10096 7569,'-11'0'384,"0"0"0,-1 1 1,1 3-1,-1 2-149,1 1 0,-1 4 1,1-1-1,-2 4 0,-1 2 1,-2-1-1,-1 0 0,0 0-526,-1 2 1,3-5-1,-3 5 1,1-2 0,3 0-1,3-1 1,2-1-1834,2-2 2124,4-4 0,-7 3 0,3-4 0</inkml:trace>
  <inkml:trace contextRef="#ctx0" brushRef="#br0" timeOffset="179">22682 9605 7569,'-12'-14'123,"1"3"1,5 8 0,2 4 0,3 8 0,1 6 0,0 2 0,0 1 84,0-1 0,3 2 0,2 4 0,1 1-208,-1 3 0,3-3 0,-1 4 0</inkml:trace>
  <inkml:trace contextRef="#ctx0" brushRef="#br0" timeOffset="180">22088 10519 10547,'11'0'186,"2"0"1,2 0 0,4 0 0,4 0 0,4 0 0,5 0 141,4 0 0,5 0-376,5 0 0,3-5-324,1-3 1,3-1-253,-4 1 1,1 0 328,-4 4 1,-6-4-520,-2 4 1,-7-3 183,-5 3 630,-7 0 0,3 4 0,-4 0 0</inkml:trace>
  <inkml:trace contextRef="#ctx0" brushRef="#br0" timeOffset="181">22236 10793 7569,'0'-12'196,"2"3"0,0 6 0,2 8 0,-1 6 0,-2 6 0,-1 0 0,0 5 0,0 2 98,0 3 1,0 1 0,-1-3-1,-2 3 1,-1 0 0,2 1 0,0-1-1,2 0 1,0-3-356,0-1 0,0-2 0,0-2 0,0-2 0,0-2 0,0-2 0,0-1-1028,0-1 1,2-2 1088,1-3 0,-1-2 0,3-5 0</inkml:trace>
  <inkml:trace contextRef="#ctx0" brushRef="#br0" timeOffset="182">22545 10701 7569,'0'-11'0,"0"0"0,0 3 166,0 0-197,0 6 1,0-2 475,0 8 0,0-2-190,0 6 0,0 5 1,0 6-1,0 3-198,0 5 1,0-2 0,0 6 0,0-1 0,0 1 0,0-2 0,0-1 0,0-3-1616,0-1 1558,0-1 0,0-5 0,0-1 0</inkml:trace>
  <inkml:trace contextRef="#ctx0" brushRef="#br0" timeOffset="183">22545 11272 7569,'0'8'684,"0"0"1,0 1 403,0 1 1,0-3 0,0 1-1656,0 1 567,0-4 0,0 5 0,0-4 0</inkml:trace>
  <inkml:trace contextRef="#ctx0" brushRef="#br0" timeOffset="184">12026 12586 9398,'8'0'65,"-1"0"0,2 0 0,1 0 1,2 0-1,-1 0 0,1 0 1,-1 0-1,2 0 0,1-1 0,2-2 1,1-1-1,1 2 0,-1-1-134,4-1 0,-4 2 0,2-5 0,0 1 0,-1 1 0,-1 0 0,-2 1 0,0 0 0,-1-1-1733,-1-1 1802,-7 3 0,-1-2 0,-5 5 0</inkml:trace>
  <inkml:trace contextRef="#ctx0" brushRef="#br0" timeOffset="185">12083 12791 9096,'8'0'163,"0"0"0,0 0 0,3 0 0,0 0 1,0 0-1,1 0 0,-1 0 0,2 0 0,1 0 1,2 0-1,1 0 0,1 0 0,-2-1-177,1-3 1,2 2-1,-4-5 1,0 2-1,0 2 1,1-1 13,-2 0 0,-7-5 0,-2 3 0</inkml:trace>
  <inkml:trace contextRef="#ctx0" brushRef="#br0" timeOffset="186">13203 12426 7320,'-8'0'272,"0"0"1,1 1-1,2 2-74,5 1 1,1 3 0,6-3 0,1 0 0,0 0-1,-1-1 1,3 1 0,3 0 0,2 0 0,1-2-123,0 0 0,-2-2 0,4 0 0,0 0 0,-2 0 0,2 0 0,0 0-124,2 0 1,-2-4 0,-1-1 0,1-2 0,-1-2 0,-1-1 0,-2-1-1,-1-1-83,-2 1 1,-3 0 0,-2-1-1,-1 1 1,-2-1 0,-2 1-1,-1 0 27,0-1 1,-5 1-1,-3 1 1,-2 1-1,-2 1 1,-4 0-1,-3 2-17,-2 2 0,-2 3 0,-1 1 0,-2 1 90,0 3 1,-5 2 0,5 6 0,0 1 87,2 2 1,1-1-1,2 3 1,2 1-1,4 0 1,2 4 0,3 2 75,2 2 0,3 1 0,5-3 0,1 1 0,3 2 0,4 0 0,2-1-121,1 1 0,4 0 1,2-4-1,-1-2 0,2-1 1,0-3-1,2-3 0,1-5-111,-2-3 1,2-2-1,-2-4 1,3 0 0,1-1-1,0-2 1,-2-2-198,-2-1 1,1-2-1,-4-3 1,-2 1 295,-2 2 0,-5-7 0,-2 2 0</inkml:trace>
  <inkml:trace contextRef="#ctx0" brushRef="#br0" timeOffset="187">13842 12243 7569,'1'-6'84,"3"2"0,4 3 0,2 1 0,1 0 1,1 0-1,-1 0 0,1 0 0,-1 0 1,0 0-21,1 0 1,1 0 0,1 0-1,1 0 1,-1 0 0,0 0-65,1 0 0,-2-5 0,3-2 0</inkml:trace>
  <inkml:trace contextRef="#ctx0" brushRef="#br0" timeOffset="188">14230 12038 7569,'2'-12'43,"0"1"1,2-1 0,0 1 0,0-1 0,1 1-1,0 0 1,1-1 0,0 1 0,3 1 0,0 1-1,0 2 175,-1 2 1,-1 2 0,5 3 0,-2-2 0,-1 0 0,-2-2 0,2 1 0,1 2-258,2 1 1,-1 0-1,-1 1 1,-1 2-1,-1 2 1,1 1-40,1 3 0,-4 1 1,-1 2-1,-1-1 1,0 1-1,-1-1 74,-2 0 1,-1 1-1,0-1 1,-1-1 0,-2-1-1,-1-1 1,0 0 101,-1-2 1,4 4-1,-4-4 1,1 2-17,0 0 1,1-1 0,3 5-38,0-1 0,5-3 0,2-2 0,3 0 0,2 1 0,-1 2-29,1 1 1,-1-3 0,0 1-1,1 1 1,-1 1 0,-1 1-95,-2 1 0,1-4 0,-5-1 0,-2 2 0,1 1 0,-1 2-27,2-1 1,-5 0-1,-7 1 1,-2-1 0,-3 1-1,0-1 1,-4 1 89,-1-1 0,1-1 0,-4-1 0,2-1 0,0-1 0,0 0 0,1-2 0,2-2-57,2 1 0,1 0 0,2-4 0,-1 0 72,1 0 0,0 0 0,-1 0 0</inkml:trace>
  <inkml:trace contextRef="#ctx0" brushRef="#br0" timeOffset="189">14687 11935 7569,'-1'-10'416,"-2"1"0,1 4 0,2 3-99,2 7 1,2 9 0,-3 5 0,2 3 0,2 1 0,0 0 0,2 0 0,-2-1-203,0 1 0,2 4 0,-2 0 0,0-3 1,2-3-1,-2-2 0,1 0 0,-1-1-781,0-3 0,0 2 0,-2-2 0,2-2 0,0-3 0,0-3 666,-2 2 0,-2 2 0,-1 0 0</inkml:trace>
  <inkml:trace contextRef="#ctx0" brushRef="#br0" timeOffset="190">14767 12175 7569,'-11'0'66,"-1"0"1,2 1-1,1 1 1,2 5 0,-2 2 159,-1 3 0,-2 4 0,1-2 0,-1 1 1,1 0-1,0 0 0,0 2 0,4-1-226,3 1 0,-2 3 0,-1-2 0</inkml:trace>
  <inkml:trace contextRef="#ctx0" brushRef="#br0" timeOffset="191">15178 12483 8215,'0'-6'388,"5"1"0,2 5 0</inkml:trace>
  <inkml:trace contextRef="#ctx0" brushRef="#br0" timeOffset="192">15715 11832 7569,'0'-11'185,"-4"6"1,0 5 0,2 6-1,2 4 1,2 3 0,4 2 0,0 3-1,3 2 1,1 2 45,1 2 1,1 6-1,-1-1 1,2 2-1,1-1 1,1 2-1,-2 0 1,-2 1-401,1 1 0,-3-6 0,4 5 0,-2-3 0,-4-2 0,2 0 0,1-2 0,0-2 0,-1-3 0,-1-2 0,-4 2 0,2-6 0,0-1 0,-1-2 1,2 0-338,-1-1 0,-3-3-1038,1-1 1544,-8-4 0,-3-3 0,-4-6 0</inkml:trace>
  <inkml:trace contextRef="#ctx0" brushRef="#br0" timeOffset="193">15898 12346 7569,'-12'-5'43,"5"4"0,-1-3 0,-1 3 0,-1 1 0,-1 0 241,-1 0 1,1 1 0,-1 4-1,0 5 1,-2 5 0,-1 2 0,-1 1-335,0-1 0,3-1 1,-2 3-1,2 0 1,2-2-1,-1-1 1,2-4-1,1 0-1709,2-1 1759,4 1 0,-2-1 0,5 0 0</inkml:trace>
  <inkml:trace contextRef="#ctx0" brushRef="#br0" timeOffset="194">15955 11809 7569,'-6'-23'68,"1"6"0,5 1 0,1 4 0,1 0 0,3 1 0,0-1 0,2 1 0,-2 0 0,1-1 0,1 1 0,1 1 1011,3 2-1008,0-2 0,-3 5 0,-1-4 0,2 2 1,1 2-1,2 3-50,-1 1 0,-3 1 1,-1 0-1,2 0 1,0 1-1,0 1 0,-3 3-89,-1 2 0,-1 0 0,-4 5 0,0 1 0,0 1 0,0 1 0,0 0 38,0 1 0,0-3 0,0 4 0,0-2 0,0 0 0,-1-2 0,-2-3 87,0-2 1,0-2-8,7 2 1,-2-3 0,6-5 0,1 0 0,1 0 0,2 0-40,-1 0 0,0 0 0,1 1 0,-1 1 0,-1 3 0,-1 1 0,-1 0 0,1-1 3,1 0 1,-2 4-1,-2-1 1,-1 2 0,-3 1-1,0 1 1,-4-1-32,-1 0 1,-6 5 0,-9 0-1,-5 1 1,-2 0 0,-3 0 0,-1 1 16,-1-1 0,-2-3 0,2 3 0</inkml:trace>
  <inkml:trace contextRef="#ctx0" brushRef="#br0" timeOffset="195">13100 12997 7569,'-8'0'-506,"2"1"682,1 3 0,6-3 0,7 3 1,2-3-1,1-1 0,1 0 0,-1 0-68,0 0 0,2-1 1,1-1-1,3-2 1,-1 0-1,2 0 1,0 0-1,2 1 1,1-1-41,2 0 1,0 0 0,0 3 0,0-2 0,0-1 0,1 1 0,1-1-81,2 0 0,5 0 1,-2 3-1,3-2 0,1-2 1,1 0-1,0 0 11,3 3 1,1-3-1,5 1 1,-4 0-1,0 0 1,-2 0-1,0 1 1,0-1 43,-1 0 1,2 0-1,-1 3 1,0-3-1,1-2 1,3-2-1,4 1-32,3-2 0,5-2 0,5 0 0,2 0 0,-1-1 0,-2 1 0,-1-1 0,-1 2-47,-2 3 1,-4-4 0,-4 5 0,0-2 0,-1 1 0,0-1-1,-2 2-8,-1 2 0,-2-1 0,2 0 0,-2 0 0,-2 0 1,1 1-1,0 0-7,1 0 1,3-3 0,-3 3-1,2 0 1,-1 0 0,0-1 0,-2 0-1,0 0 38,-2 3 1,-5 0-1,-3 1 1,0-1 0,-1-2-1,0 1 1,-1 2 60,0 1 0,-2 0 0,1-1 1,-2-2-1,-1-1 0,0 2 0,0 0 1,0 2-34,0 0 1,-2-1-1,-1-1 1,-2-2 0,-1 1-1,-3 2-62,-2 1 1,-1-1 0,-3-2-158,0-1 0,-8 1 204,-4 3 0,-7 0 0,-12 0 0</inkml:trace>
  <inkml:trace contextRef="#ctx0" brushRef="#br0" timeOffset="196">14664 13088 7569,'0'-7'78,"0"-1"0,0-1 0,2 0 1,0 0-1,3 3 0,2 1 0,0 1 1,1 0-1,-1-1 0,2 0 0,1-1 1,2 1-1,-1 0 153,1 2 1,-1 2-1,1 1 1,-1 0 0,0 0-1,1 1 1,-2 3-201,-2 4 1,1-2-1,-6 3 1,0 2 0,-2 3-1,-1 1 1,0 1 0,-1 0-66,-3 2 0,-2 1 1,-6 3-1,1-2 0,-1-2 1,1-1-1,0 0 0,-1 1-36,1-1 1,3-3-1,1 2 1,-1-4 0,2 0-1,2-1 1,1-1 0,1-1 61,-2-1 0,0-4 0,5 2 153,3-1 1,2-1 0,6-4 0,1 0 0,2 0 0,4 0 0,4-1 0,2-2 8,2-1 0,1 0 0,-3 4 0,2-1 0,-3-1 0,-4-2 0,-5 1-266,-2 2 1,-2 1 0,0-1-1,-3-2-1317,0-1 1429,-5 1 0,-3 3 0,-7 0 0</inkml:trace>
  <inkml:trace contextRef="#ctx0" brushRef="#br0" timeOffset="197">2650 12220 7569,'-2'-11'-320,"-1"-1"1,1 1 448,-2 0 1,2-1 0,-1 1 0,0-1 0,-1 1 0,0 0 0,-1-1-1,-1 1 1,-3 1 0,-1 2 0,-2 4 0,1 4 0,1 4 99,2 4 1,-1 2 0,5 2 0,2 4-1,0 4 1,2 5 0,-1 6 0,-1 3-1,-2 4 1,1 3-272,2-1 1,2 5 0,2-5 0,1 2 0,-1-1 0,3-2 0,1-1 0,2 0-133,-1 0 1,2-1-1,-3-5 1,2-3 0,0-1-1,-1-3 1,-1-2 0,1-4-135,0-4 0,-6-2 1,2-1-1,-4-1 1,-4-1-313,-3-2 1,-4-3 619,0-5 0,-11-5 0,-2-2 0</inkml:trace>
  <inkml:trace contextRef="#ctx0" brushRef="#br0" timeOffset="198">2273 12746 7569,'11'-7'21,"2"-3"0,2 4 0,4-2 0,3 1 0,1-2 0,-1-1 770,1-2-776,10 1 0,-6 1 1,7 1-1,-1 1 0,-1 0 1,0 2-1,-3 2-15,-1 3 0,3-4 0,-1-1 0</inkml:trace>
  <inkml:trace contextRef="#ctx0" brushRef="#br0" timeOffset="199">3186 12072 7569,'-3'-8'57,"-1"1"0,0-1 0,-1 2 0,-3 2 135,-2 3 1,-1 6 0,-1 4-1,1 3 1,-1 5 0,0 2-1,-2 4 1,-1 3-131,1 3 0,-3-2 0,2 4 1,1 2-1,1 2 0,2 3 1,1-1-1,2 0-144,4 1 1,-1 1 0,1 4 0,2-2 0,1-2-63,1-2 0,5-1 78,2-2 0,3-5-45,2-2 0,1-3 76,2-1 1,-1-2-2,5-2 0,-4 2-40,4-6 0,-5 0-83,1-4 0,2-3-182,-2 0 1,4-6 84,-4 2 1,4-3 255,-4-1 0,6 5 0,-3 2 0</inkml:trace>
  <inkml:trace contextRef="#ctx0" brushRef="#br0" timeOffset="200">3278 12346 7569,'-12'-23'-18,"2"2"0,3 2 1,3 3 261,3 4 0,4 7 0,2 5 0,2 6 0,0 4 0,1 3 0,0 2 497,0 4-693,8 8 0,-4-2 1,4 4-1,-2-1 0,0-1 1,2-1-1,1 1-21,-1-2 94,-1 0-203,-3-3 1,-1 1-125,1 0 1,-1-5 0,0-3 0,1-2-193,-1-2 0,-3-1-250,-1-2 189,1 2-311,-2-4 167,-1 1 221,-5-2 382,0-5 0,-5 0 0,0-1 0,-2-3 0,-3-3 0,2-3 0,-1 1 0,1 2 0,-2-1 49,3-3 1,-3 4-1,-2 2 1,-1 2-1,-1-1 1,-1 1-1,0 2 1,0 2 293,0 3 0,-2 2 1,3 6-1,-1-1-129,1 1 0,-3 0-26,2 3 1,0-2-281,4 2 0,0-1 1,2 0-1,3 2 92,1-2 0,-4-2 0,3 0 0</inkml:trace>
  <inkml:trace contextRef="#ctx0" brushRef="#br0" timeOffset="201">3518 12186 7569,'0'-16'55,"0"7"0,1-1 1,3 3-1,3 5 1,5 0-1,3 2 0,4 2 306,3 1 0,4 9 0,2 7 0,0 4 0,0 3 1,-1 5-1,-1 2 590,1 1-789,-6 0-228,1 1 0,-9-1 160,2 0 0,-4 0-176,-3 1 1,-2-1 0,-3-1 0,1-1 0,-2-3 0,-2 0-491,-4 0 0,-2 0-82,-5 2 654,-6 2 0,-6-4 0,-6 5 0</inkml:trace>
  <inkml:trace contextRef="#ctx0" brushRef="#br0" timeOffset="202">2764 14699 7569,'-12'-4'15,"2"-1"0,1 0 0,2-2 0,-2 2 1,-1 0-1,-2 1 0,1 1 0,-1-1 1,1 1-1,-2 3 0,-1 3 0,-2 2 1,-1 1 61,1 3 1,-3-3 0,2 2 0,1 1 0,-1 2-1,3 3 1,2 2 0,2-1 0,1 0-86,1 0 0,6 0 1,-2-2-1,2 1 1,4 1-1,2-1 1,4-1-1,6-3-41,5-2 1,3-3 0,1-5 0,0 0 0,1-1 0,2-3 0,4-5 0,-1-4 60,-3-2 0,2-5 0,-1 1 0,-2-4 0,-2-3 0,-2 0 0,-4-1 0,1-1 47,0-2 1,-4 1-1,0-2 1,-4-1-1,-4-1 1,-1-1-1,-2 1-55,-2 3 0,-2-3 0,-3 2 0,-2-1 0,-2 2 0,1 3 1,-2 5-1,0 2 159,1 5 1,-2 4-1,4 4-83,-1 7 0,2 7 0,5 8 0,0 5 0,0 6 0,0 4 0,0 3-77,0 1 1,4 1 0,0-1 0,-2 0 0,0 2 0,-2 1 0,0 1 0,0-3-240,0-3 1,1 0 0,1-6 0,4 0 0,-1-4 0,1-1 0,-1-3 0,1-2-163,1-2 1,-3-1 0,2-2 0,0-1 397,1-2 0,-5 2 0,3-4 0</inkml:trace>
  <inkml:trace contextRef="#ctx0" brushRef="#br0" timeOffset="203">3255 14288 7569,'0'-12'87,"-4"1"1,-1 1 0,-1 2-1,-2 5 1,2 6 0,2 6 63,3 5 1,-3 4 0,0 6-1,2 1 1,0 3 0,2 0 0,0 1-1,0 0 1,2 2-147,1-2 1,0 4-1,4-3 1,1 2-1,0 0 1,-1-3 0,1 0-1,0-1 1,-1 0-167,2-3 1,-3-2 0,1-4 0,-2-2 0,-3-2-1,0 0 1,-2-1-219,0-1 0,0-6 0,-2 0 0,-1-1 1,-5-1 378,-2 0 0,-2-1 0,1-4 0</inkml:trace>
  <inkml:trace contextRef="#ctx0" brushRef="#br0" timeOffset="204">3061 14710 7569,'6'-11'-67,"3"3"1,-4 2 0,1 1 0,2 1 0,0 0 0,-1 0 0,2 2 447,1 0 1,6 2-1,1 0 1,4-1-1,3-1 1,1-2-1,2 1-419,-1 2 1,5 1 0,-3 0 0,0 0 0,0 0-1126,-3 0 1163,-6 0 0,-2 0 0,-6 0 0</inkml:trace>
  <inkml:trace contextRef="#ctx0" brushRef="#br0" timeOffset="205">3792 14219 7569,'0'-18'101,"-2"2"0,0 4 0,-2 1 0,0 1 0,-1 3 0,-2 7 0,-4 8 0,1 6 13,3 5 0,-3 3 0,2 2 0,-2 1 1,-2 3-1,2 1 0,3 3 0,3 1 1,3 1-1,1 0-151,0 1 0,0-4 0,0 2 0,1 3 0,1-1 0,3 0 0,2-4-95,2 0 0,1-6 0,1 2 1,2-4-1,1-3 0,1-2 0,-1-2 1,-1-2-119,-2-1 0,1-5 0,0-2 0,2-1 0,1-2 0,-1-2 250,-1-1 0,-1 0 0,-1 0 0</inkml:trace>
  <inkml:trace contextRef="#ctx0" brushRef="#br0" timeOffset="206">3929 14253 7569,'-12'-18'205,"6"5"1,3 9 0,6 9-31,5 7 1,2 6-1,1 5 1,1 1-1,-1 2 1,0 1 0,1 1-1,1 2-232,2-1 0,-3 0 0,4 1 0,-2-2 0,-2-1 0,2 0 0,-2-3 1,-1-3-161,-2-2 0,0-5 0,1 2 1,-1-4-1,-1-2 0,-1-1-173,0-1 1,1-7 0,-5 0 324,-4-3 0,-3-7 0,-5 1 0,1-2 0,0-1 0,-3-1 0,0 2 123,0 3 0,-1-2 0,1 5 0,-1 1 0,1 2 0,-2 1 0,-1 0 0,-1 1 114,1 3 0,0 3 1,0 4-1,-1 2 1,1 1-1,1 1 1,2 0-308,-1 2 0,1-5 0,1 5 0,1-2 0,3 0 0,-1-2 135,1-4 0,3 1 0,-2-4 0</inkml:trace>
  <inkml:trace contextRef="#ctx0" brushRef="#br0" timeOffset="207">4066 14230 7569,'-5'-22'213,"1"5"1,0 6-1,8 6 1,5 3 0,4 4 67,2 1 0,4 9 0,6 7 1,3 4-1,0 3 0,1 5 0,-1 3 1,1 4-291,0 4 0,-7-1 1,0-1-1,-5 1 1,-3-2-1,-1 2 1,-3-2-1,-2 2-354,-4-1 0,-3-3 0,-1 1 0,0-2 0,-1-3 0,-4-2 363,-7 0 0,-9-1 0,-9 5 0</inkml:trace>
  <inkml:trace contextRef="#ctx0" brushRef="#br0" timeOffset="208">2535 15270 7569,'2'-7'27,"2"4"1,3 1 0,3 2 0,3 0-1,2 0 1,5 0 0,6 0 0,4 0-1,6-1 1,3-2 0,7 0 0,2 0-1,7 2 115,2 1 1,4-4 0,-27 2 0,0 0 0,1 0 0,0 0 0,1 1 0,0-1 0,2-1 0,0 1 0,1-1 0,0-1 0,0 0 0,-1 1-202,1 0 1,-2-1 0,-1 0-1,-1-1 1,2 3 0,-1-1 0,-2 1-1,0-1 1,-1 1 0,-1-1 0,28 1-1,-6 0 1,-4 2-62,-3 0 0,-7 0 0,-2 0 0,-3 2 0,-4 0 0,-1 3 0,-4 0 0,-3 0 21,-3-2 0,-6 2 1,2-1-1,-4-2 1,-2 1-1,-1-1 99,-1 2 0,-6 5 0,4-3 0</inkml:trace>
  <inkml:trace contextRef="#ctx0" brushRef="#br0" timeOffset="209">3072 15715 7569,'-5'-6'-7,"3"-3"0,-6 4 0,-1 0 0,-1-2 0,-1 2 0,-1 0 0,1 3 0,-1 0 0,1 2 0,-1 2 0,0 0 0,-2 3 0,-1 3 127,1 5 1,-3-1 0,1 6 0,-1 0 0,1 0 0,2 1 0,2 0 0,5-2 0,3 0-136,3-3 1,1 2 0,0 0 0,1-4 0,3-2 0,4-3 0,5-1-1,4-1-35,0 0 1,2-1-1,4-5 1,0-3 0,0-4-1,1-3 1,0-3 42,-1-1 0,5-5 0,-8 0 1,1-1-1,-1-2 0,-1 0 1,-1-1-1,-2-1-13,-2-2 0,-1-5 1,-3 2-1,-1-2 1,-2-1-1,1 1 0,-2-1-2,-2 2 1,-2 5 0,-2 2 0,0 5 0,0 3 0,-2 3 0,0 3 194,-2 2 0,-5 7 0,3 1 0,-2 6 1,2 4-1,1 3-68,2 2 1,2 4-1,1 8 1,0 4-1,0 0 1,0 1 0,0-2-1,0 2-187,0 1 1,5 1-1,1-1 1,2-1-1,-2-3 1,1-1-1,-2-2-679,0-2 1,2-3-1,-2-2 761,2-3 0,0-4 0,5 0 0</inkml:trace>
  <inkml:trace contextRef="#ctx0" brushRef="#br0" timeOffset="210">3449 15384 7569,'-5'-12'-47,"5"6"0,0 4 0,6 4 0,3 6 0,0 2 0,-1 3 0,2 2 0,3 4 181,2 2 0,1 7 0,-2 2 0,2 0 0,-3 0 0,0 1 0,-1-1 1,-1 0-280,0-3 0,-3 0 1,-2-5-1,1-3 0,-2-4 1,1-4-1,-1-2-920,0-1 1065,-1-6 0,-4 2 0,-1-8 0,-2-3 0,-2-3 0,-1-2 0,2 5 0,-4 0 0,0 2 0,-3 3 0,-1 0 0,-2 2 88,-1 0 0,-4 5 0,2 3 0,1 2 1,-2 2-1,1-1 0,1 2 53,2 2 1,0-1-1,0 4 1,0-2-1,2-2 1,4-1-142,-1-2 0,4 6 0,0 1 0</inkml:trace>
  <inkml:trace contextRef="#ctx0" brushRef="#br0" timeOffset="211">4831 15041 7569,'-11'0'122,"4"2"1,5 0 0,4 2 0,6-2 0,3 0 0,3-2 0,3 0 0,1 0 0,2 0 0,0 0 802,-1 0-988,8-5 0,-8 2 0,7-3 1,-1-1-1,-3 2 0,1-1 0,-1 1 1,-2-1-750,-1-1 1,-4 3 811,4-3 0,-5-1 0,3-3 0</inkml:trace>
  <inkml:trace contextRef="#ctx0" brushRef="#br0" timeOffset="212">4922 15247 7569,'2'6'78,"1"-2"1,6-3-1,5-2 1,5-3 15,3-3 0,2 0 1,3 0-1,2-2 0,1-1 1,0-2-1,-1 2 1,-1 1-1930,0 2 1835,-2 4 0,-3-7 0,0 3 0</inkml:trace>
  <inkml:trace contextRef="#ctx0" brushRef="#br0" timeOffset="213">5962 15007 6441,'7'0'69,"1"0"0,1 0 1,1 0-1,1 0 0,1 0 1,0 0-1,2 0 0,3 0 1,1 0-1,2 0 1,0 0-1,1 0 0,-2-1 1,2-2-5,5-1 1,-2-1 0,2 3 0,0-2 0,-1 1 0,3 1 0,0-1 0,1 0 0,0 0-86,3 2 1,-3-3 0,0 0 0,2 2 0,-1 0-1,3 2 1,-1-1 0,1-1 30,0-2 1,1 0 0,1 4 0,0-1 0,2-2-1,1-1 1,0 2 0,1 0 12,3 2 1,3-1-1,0-1 1,1-2-1,0 1 1,-1 2 0,1 1-28,0 0 1,-1 0-1,1 0 1,1 0-1,1 0 1,2 0 0,-2 0-16,-1 0 0,2 0 0,1 0 1,-1 0-1,2 0 0,1 0 1,2 0-5,-1 0 1,0 0 0,4 0 0,0 0 0,-2 0 0,-4 0 0,-6 0 0,1 0 21,2 0 1,-1 0-1,3 0 1,-3 0-1,-2 0 1,2 0-1,0 0 3,-1 0 1,6 0 0,-5 0 0,2 0 0,3 0 0,-1 0-1,1 0-39,0 0 1,2 0-1,1 0 1,0-1 0,-2-2-1,1-1 1,-2 2 46,-3 1 1,-6 1-1,-2 0 1,-1 0 0,0 0-1,-1 0 1,-2 0 51,-2 0 0,0 0 0,-1 0 0,1 0 0,2 0 0,1 0 1,-1 0-1,0-2-20,1-1 0,-1 1 0,3-2 0,0 3 1,-3 1-1,-2 0 0,-2 0-58,-2 0 0,0 0 0,-4 0 0,-2-1 0,-1-2 0,-2 0 0,-2 0 3,-1 2 1,-3 1 0,1 0 0,0-1-1,-3-2 1,-2-1 0,0 2-6,-1 0 0,1 1 0,-1-1 1,1-2-198,-1 1 1,-3 2 0,-3 1 213,-4 0 0,-9 0 0,-9 0 0</inkml:trace>
  <inkml:trace contextRef="#ctx0" brushRef="#br0" timeOffset="214">7892 15384 7569,'0'-12'40,"0"1"1,0 0 0,0-1 0,0 1 0,1-1 0,3 2 0,4 3 0,2 3 0,1 3 0,1 1 131,-1 0 1,4 0 0,2 0 0,-1 0-1,2 1 1,-2 3 0,0 3 0,-5 3 0,-3 2-195,-3-1 1,2 6 0,-3 2 0,-1 2 0,-3 2 0,-5 1 0,-6 3 0,-2 2-28,-1 0 0,-4 3 0,-1-4 1,-2 0-1,1 0 0,2-3 1,2-1-42,2-1 0,1-5 0,3-3 0,1-2 0,3-2 0,1 1 188,2-1 1,7-5 0,4-2 0,3-3-1,4-1 1,4-1 0,4-1 6,4-2 1,-2-4 0,4 3 0,-1 0 0,-2 0 0,-3 2 0,-3 2 0,-2 1-269,-2 0 1,-1 0 0,-3 0 0,-2 1 162,-2 3 0,-8 8 0,-7 5 0</inkml:trace>
  <inkml:trace contextRef="#ctx0" brushRef="#br0" timeOffset="215">5916 14333 7569,'8'0'59,"-1"0"0,2 0 1,1 0-1,2 0 1,-1 0-1,1-1 1,-1-2-1,2 0 1,2 0-1,3 2 1,-1-1-1,-1 0-40,-4-2 0,-4 0 1,0 4-1,0-1 1,3-1-1,0-2 1,0 0-1,1 0 1,-1 0-1,1 2-1780,-1 1 1761,1-5 0,-1 0 0,0-5 0</inkml:trace>
  <inkml:trace contextRef="#ctx0" brushRef="#br0" timeOffset="216">6361 13933 7569,'2'-7'-59,"1"-1"1,5 1-1,2-1 1,2 0-1,-1 1 1,2-1 0,1 2-1,1-1 1,-1 2 203,-1 0 1,2 2 0,0 3-1,-1 0 1,-1 0 0,-3 1-109,-2 3 1,0 2-1,-4 5 1,-1 1-1,-2-1 1,-1 1-1,0 0-32,0 4 0,-4-4 1,-1 3-1,0-2 1,-1-1-1,1-1 0,-2 0 24,1 1 0,2-1 0,-2 1 0,1-1 0,1-1 44,-1-2 0,4 2 0,-2-4-50,6 1 0,8 3 1,7-4-1,0 1 1,-3-2-1,-1-2 0,0 1-18,1-1 0,4 3 0,-3 0 0,1 2 1,-1 0-1,-2 1 0,-2 1-14,-5 1 1,2 2 0,-5 1 0,-1 1 0,-2 0-1,-1 2 1,-1 1-17,-3-1 1,-4 4-1,-7-5 1,-3 1-1,-1 0 1,-1 0 0,-3-1-1,-2-2 48,-1-1 1,2-2-1,1 0 1,2-3 0,2-1-1,2-2 1,2-1 27,0 1 0,3-4 1,5 3-1,-1-4 0,3-3-939,5-1 888,5-4 0,7 1 0,-1-4 0</inkml:trace>
  <inkml:trace contextRef="#ctx0" brushRef="#br0" timeOffset="217">6853 14219 7569,'0'-11'50,"0"3"1,1 2 0,3 1 214,3 2 0,0 2 0,0 1 0,2 1 0,1 2 0,2 0-219,-1 0 1,0-2 0,1-1 0,-1 0 0,2 0 0,1 0 0,2 0 0,1-1-99,-1-3 1,1 2 0,-3-6 0,1-1 0,-1 0 0,0 0 0,-1 2 19,-2-2 1,3-1 0,-8-2 0,2 1 0,-2-1 0,-1 1 5,-2 0 1,-7 0-1,-3 4 1,-5 3-1,-2 3 1,-2 1-1,-2 0 78,-2 0 1,-3 5 0,-3 2 0,0 4 0,0 0 0,2 2 0,3 2 0,2 3 61,3-1 0,1 5 1,3-3-1,1 3 1,3 0-1,1 1 1,3 0-101,3 0 1,1-2-1,1 0 1,3-3 0,4-1-1,2 0 1,1-2-59,1-5 1,0 2 0,2-6-1,3 0 1,-1-2 0,2-3 0,-1-1-1,0 0-81,1 0 0,-3 0 0,3-1 0,-1-1 0,-2-3 125,1-2 0,-3 0 0,4-5 0</inkml:trace>
  <inkml:trace contextRef="#ctx0" brushRef="#br0" timeOffset="218">7287 13922 7358,'1'-6'107,"3"2"0,3 3 0,3 1 0,3 0 0,1 0 0,2 0 0,1 0 0,1 0 0,-2 0 0,2 0 0,-1 0 0,-1 0 0,-2 0-750,-1 0 1,-2 0 642,1 0 0,-1 0 0,0 0 0</inkml:trace>
  <inkml:trace contextRef="#ctx0" brushRef="#br0" timeOffset="219">7561 13716 7569,'0'-17'27,"3"-1"1,2 4-1,2-1 1,2 1 0,1 2-1,1 3 1,1 2-1,-1-1 71,1 2 0,-1-3 1,0 4-1,1 0 1,1 0-1,0 2 0,3 2 1,-2 1-125,-2 0 1,0 0-1,-2 1 1,-2 3-1,-3 4-14,0 2 0,-4 1 0,1 1 0,-4-1 1,-6 1-1,-1-1 0,1 0 0,0 1 59,-1-1 1,3-3 0,-1-1-1,1 2 1,1 1-9,0 2 1,1-5-1,4 1 1,1 0 5,3-2 0,-1 3 1,4-4-1,2 0 1,1 1-1,2 0 0,-1-1 1,1-2-12,-1 2 0,-3-2 1,-1 3-1,2 1 1,0-1-1,0 3-15,-1 1 0,-6 5 0,2 1 0,-4-2 0,-4-2 1,-4 1-1,-2 1 0,-2 1-12,-4-1 1,0-1 0,-4-2-1,1-1 1,-2-1 0,0-1 0,-1-1-105,3 0 1,3-1 0,4-3 0,1 0 124,-1 0 0,6-2 0,1-1 0</inkml:trace>
  <inkml:trace contextRef="#ctx0" brushRef="#br0" timeOffset="220">7903 13625 7569,'0'-18'79,"-2"-2"0,2 5 1,5 2-1,4 5 0,2 8 85,1 7 1,-1 8 0,2 5 0,1 4 0,1 4 0,-1 0 0,-2 1 0,0 1-112,-1 1 1,1-1 0,-2-1 0,-1-1 0,-2-4 0,1-3 0,0-3-302,-1-1 0,0-2 0,1-4 0,0 1 0,1-1-1895,1 1 2143,-4-6 0,-6-1 0,-6-5 0</inkml:trace>
  <inkml:trace contextRef="#ctx0" brushRef="#br0" timeOffset="221">8063 13911 7387,'-11'-4'-40,"-1"0"1,1 1 0,-1 2 0,1 2 227,0 3 1,-1-1 0,1 4 0,-1 2 0,1 0 0,1 0 0,1-1 0,3 1-189,0 1 0,-2 1 0,1 1 0</inkml:trace>
  <inkml:trace contextRef="#ctx0" brushRef="#br0" timeOffset="222">8303 13762 7569,'1'-10'90,"3"2"1,4 5 0,2 3 0,1 3 0,-1 6 0,-1 4 0,-1 3 0,-1 3 0,1 4 0,0 4 0,1 2 0,-1 3 86,0 1 0,2-3 0,-2 1 0,2 1 0,3 1 1,1 1-1,1 0 0,0-1 0,0-1 0,1-3-264,-2-1 0,-2-1 1,0-5-1,0 1 1,1-1-1,0-3 0,-3-4-72,0-2 0,-1-2 0,0-1 1,-3-1-1,0-2-355,1-2 1,-6-2 0,-1-4-1,-6-1 514,-4-2 0,-7-10 0,-1 1 0</inkml:trace>
  <inkml:trace contextRef="#ctx0" brushRef="#br0" timeOffset="223">8474 14310 7569,'-7'-7'113,"0"-1"0,1 1 62,0 0 0,2 2 0,-4 5 1,-1 0-1,-1 1 0,-1 3-170,-1 4 0,0 2 1,-2 1-1,-3 1 1,1-1-1,-1 2 1,2 0-197,-2-2 0,5 3 0,-2-6 1,4 0-1,3 1 0,1-2 0,1-1-1205,0 0 1396,1-3 0,4 2 0,0-5 0</inkml:trace>
  <inkml:trace contextRef="#ctx0" brushRef="#br0" timeOffset="224">8566 13682 7569,'0'-23'-71,"1"4"1,3 2-1,3 0 1,3 3 0,2 0-1,-1 0 1,1-1 0,-1 1-1,1 3 1,-1 2 377,0 1 1,1 0 0,-1-2 0,1 3-254,-1 3 0,-1 4 0,-2 4 0,-4 3 0,-3 3 1,-2 2-1,-2-1-54,-1 1 0,-3-1 0,2 1 0,-2-1 0,0 0 0,0 1 0,2-2 3,0-2 1,4 2-1,-3-3 1,3 4 9,1 0 1,1-5 0,3-2-1,4-1 1,2-1 0,1 2 0,1-1 17,-1-2 0,0-1 0,1 1 1,0 2-1,2 2 0,2 0 1,-2 1-1,-3 0-5,-3 3 1,1-2-1,-4 0 1,0 2-1,0 1 1,-3 2 0,0-1 9,-2 1 1,0-1 0,-2 0 0,-1 2 0,-6 1-1,-5 1 1,-5-1 0,-4 0-112,-4 1 0,2-2 1,-6 2 74,0-2 0,-2-2 0,-2 1 0</inkml:trace>
  <inkml:trace contextRef="#ctx0" brushRef="#br0" timeOffset="225">9148 13899 7317,'0'12'99,"0"0"1,0 2-1,0 1 1,0 1 0,0 0-1,1 2 1,2 1-1,1-1 1,-2 0 0,1-2-1,-1 1 1,2-2-1,-1 0 1,-1-1 0,1-3-1,1-2-113,-2 0 0,1 0 1,-1 0-1,2-1 14,-1 0 0,-7 3 0,-3 0 0</inkml:trace>
  <inkml:trace contextRef="#ctx0" brushRef="#br0" timeOffset="226">9022 14116 7569,'0'-11'18,"2"1"1,2 2 0,3 4 0,3 3 257,2 1 0,3 0 1,1 0-1,2 0-242,3 0 1,0 0 0,2-1 0,0-2-312,0-1 0,-1 1 0,0 3 0,-2 0 277,-1 0 0,0 0 0,4 0 0</inkml:trace>
  <inkml:trace contextRef="#ctx0" brushRef="#br0" timeOffset="227">9651 13728 7569,'0'-12'56,"-4"1"1,0 0 0,1-1 0,3 1 0,4-1 0,4 2 0,2 3 37,1 3 0,1 3 0,-1 1 0,1 0 1,0 0-1,2 0 0,2 0 0,-2 0-125,-2 0 1,2 5-1,-1 2 1,-3 3-1,-1 2 1,-1-1-1,-2 1 1,-1 0 46,-2 4 1,-2-4 0,-1 5 0,0-2 0,-1 0 0,-3 0 0,-4 1 0,-2-1 55,-1-1 1,-5-1 0,1-2 0,0 0 0,0 1-1,-1-1 59,2 1 1,3-5 0,2 0-110,2-2 1,9-2 0,3-3 0,7 2 0,4 0 0,1 2-1,0-1-53,1-2 1,-3 3 0,4 1 0,0 0 0,-1 1 0,-3 1-1,-1 1 1,0 3 4,2 0 0,-1 0 1,-5 1-1,-1-1 1,-2 1-1,1-1 1,-2 2 31,-2 2 0,-3-2 0,-1 2 0,0-1 0,-1 0 0,-4 1 1,-5 0 3,-4 2 1,-5-5 0,2 4 0,0-4 0,-4-1 0,0-3 0,-3 0 0,-2 0-5,0-2 1,3 3-1,5-5 1,2-2-1,2 0-1568,1-2 1562,7 0 0,0 0 0,6 0 0</inkml:trace>
  <inkml:trace contextRef="#ctx0" brushRef="#br0" timeOffset="228">10187 13991 7569,'-17'0'15,"1"0"0,5 1 1,3 3-1,6 3 0,4 2 1,6 0-1,2-3 0,2 1 1,-1-2 163,0 0 1,5 0-1,-1-3 1,0 2 0,0-1-1,2-2 1,1-1 0,1 0-1,0 0-156,0 0 0,-4-1 0,4-2 1,0-2-1,0-1 0,-1-2 0,-2 1-83,-2-1 1,-1 0 0,-3-3 0,-2 0-1,-4-1 1,-3 1 0,-1-1 0,0 1-36,0-1 0,-9 5 0,-4-1 1,-2 1-1,-3 0 0,0 3 1,-2 3 70,-1 1 1,-4 0 0,0 1 0,-2 3 0,2 4-1,1 2 1,1 1 0,2 2 145,1 2 1,4 2-1,5 4 1,0 0-1,4 0 1,3 0-1,3 0-74,1 1 0,5 1 0,4-1 1,5 1-1,5-1 0,2-2 0,2-2 1,0-3-99,0-5 1,0 0 0,-1-6-1,0-1 1,-2-2 0,-1-1-1,0 0-170,-1 0 0,0-4 1,-4-1-1,1 0 220,-1 0 0,-1-9 0,-2 1 0</inkml:trace>
  <inkml:trace contextRef="#ctx0" brushRef="#br0" timeOffset="229">10621 13774 7569,'0'-12'61,"-3"5"0,-1-1 0,3-1 0,3 0 0,6 2 0,2 3 0,1 1 0,2 1 0,2-2 0,3 1 0,1 2-7,0 1 1,-4 0-1,4 0 1,0 0-1,-1 0-54,-3 0 0,-2 0 0,-2 0 0</inkml:trace>
  <inkml:trace contextRef="#ctx0" brushRef="#br0" timeOffset="230">10930 13488 7569,'0'-11'40,"0"-1"1,1 1-1,3-1 1,3 1-1,4 0 1,0-1 0,0 2-1,1 1 1,1 3-1,1 1 1,1 1-1,-1 0 1,0 0 0,0 2 17,1 0 1,0 2 0,-3 0 0,-2 2 0,-1 1 0,-2 4 0,1 0 0,-1 1-1,0 1-103,-2 1 1,-1 2 0,-4-1 0,0 0 0,0 1 0,-2-1 0,0 1 9,-2-1 1,-5 0-1,1 0 1,-2-3-1,0 0 1,1 1 0,2 0-1,-1 0 125,2-2 1,-1-3 0,5 4 0,-2 1-54,2 1 1,2-4 0,2-1 0,3-1 0,1 0 0,3 0 0,2-1 0,0 1-47,0-1 1,2 2 0,1-1 0,1 0 0,-1 1 0,-1 2-13,-2 3 1,-3 2-1,-2-1 1,-1 1-1,-2-1 1,-2 0 0,-3 2-57,-6 2 60,0-2 1,-9 4 0,1-5 0,-3 2 0,-2 1 0,-2-1 0,0-2-151,0-5 1,2 4-1,0-5 1,4 2 166,0-1 0,7 1 0,5 3 0</inkml:trace>
  <inkml:trace contextRef="#ctx0" brushRef="#br0" timeOffset="231">11261 13465 7569,'-11'-11'166,"5"1"0,6 3 0,7 7 0,3 7-7,1 3 0,2 6 0,1 3 1,3 4-1,-1 3 0,1 1 1,-4 1-1,0 2-188,-1-1 1,-1-3-1,0 2 1,1-2 0,-2-6-1,-1-2 1,-1-4-1,-1-2-524,-1 0 1,3-1-1,-5 1-1080,-1-1 1633,-2-5 0,-6 0 0,-1-6 0</inkml:trace>
  <inkml:trace contextRef="#ctx0" brushRef="#br0" timeOffset="232">11398 13762 7569,'-5'-11'6,"2"3"1,-4 2 0,-2 1 0,-1 2 59,-2 2 1,1 1 0,-1 1 0,1 3 0,0 4 0,-1 3 0,2 3 0,1 1-505,2-1 438,-1 4 0,-3-5 0,-1 3 0</inkml:trace>
  <inkml:trace contextRef="#ctx0" brushRef="#br0" timeOffset="233">11467 14173 7569,'-6'-11'258,"5"-1"1,-1 4 0,3 4-259,3 8 0,0-1 0,-4 2 0</inkml:trace>
  <inkml:trace contextRef="#ctx0" brushRef="#br0" timeOffset="234">11798 13625 7569,'0'-23'160,"-4"5"1,0 3 0,3 4 0,3 4 0,6 7 0,1 8 0,0 6 0,0 5 86,3 3 1,1 6 0,5 2 0,-2 3 0,0 1 0,-1 2-1,1 1 1,1 1-317,-1-1 1,3-2 0,-3-2 0,-1-1 0,0-2 0,0 1 0,0-2 0,1-3-190,-1-1 1,-4-4-1,-3-2 1,1-4-1,0-2 1,0-1-1,-3-1-406,-1 0 1,3-3 396,-5 0 0,-4-6 0,-6 2 1,-4-3 266,0-1 0,0-5 0,-1-1 0</inkml:trace>
  <inkml:trace contextRef="#ctx0" brushRef="#br0" timeOffset="235">12049 14150 7569,'-11'-10'46,"0"1"1,3 3 0,0 1 87,-1 2 0,-1 2 1,-2 2-1,1 2 1,-2 2-1,-1 1 1,-2 5-1,-1 1-140,1 3 0,-1-2 1,3-3-1,-1 3 0,1 0 1,2-1-1,0 0 0,1-1-584,-1 1 1,5-5 589,-1 1 0,0 0 0,-3 3 0</inkml:trace>
  <inkml:trace contextRef="#ctx0" brushRef="#br0" timeOffset="236">12106 13682 7569,'0'-29'46,"0"1"1,0 7 0,1 1 0,3 5 0,4 3 0,2 0 0,0 1 0,-1-1 0,-1 2 298,0 3 0,-1-2 1,0 5-1,2 1 1,1 2-373,2 1 0,-6 9 0,-2 4 0,-3 3 0,-1 4 1,0 3-1,-1 3 0,-1 0-58,-2 0 0,-5 2 0,2-2 0,0 0 0,1-2 0,0-3 0,4-2 0,1-2 91,1-1 0,1-4 1,3 0-1,3-3 1,3 0-1,2 0 1,1 0-114,2-1 0,3-5 0,4 4 0,1-1 107,0 0 0,0 2 0,0 3 0</inkml:trace>
  <inkml:trace contextRef="#ctx0" brushRef="#br0" timeOffset="237">10382 14950 7261,'-7'-5'165,"5"-2"0,4 1 0,6 1 0,2 1 0,1 0 1,1 2-1,-1 1 0,1-1 0,0 0 0,2-2 0,2 1-68,-2 2 1,-2 0-1,1-2 1,1 0-1,2 0 1,2 2 0,2 1-1,2 0 1,1 0-88,0 0 0,1 0 0,1 0 0,3-1 0,1-2 0,3-1 1,1 2-1,1 0-26,1 2 1,-5-3 0,0-1 0,2 1 0,0 2 0,0 1 0,-3-1-10,-1-3 0,0 3 0,-3-3 0,3 3 0,0 1 0,1 0 0,0 0 0,3-2-34,1-2 1,1 3-1,2-3 1,1 3-1,2 1 1,0 0 0,2-1-20,-1-3 1,-2 3-1,3-3 1,-2 3-1,-2-1 1,0 0-1,-1-2 1,-1 2 28,-2 0 1,-2 2 0,0 0 108,0 0 0,-6-4 1,3 1-1,-1 0 10,-1 2 0,2 1-61,-1 0 1,-3 0-1,3 0 1,-3 0 0,-1 0-1,-1 0 1,1 0 0,-1 0-1,-2 0 1,-2 0 0,0 0-1,-2 0 1,1 0-9,-3 0 0,-2 0 1,0 0-1,-1 0 1,1 0-1,-1 0 0,0 0 27,1 0 0,-5 0 0,1 0 62,1 0 0,-5 0-244,-4 0 0,-5 4 0,-8 1 154,-2 1 0,-3 2 0,-5 3 0</inkml:trace>
  <inkml:trace contextRef="#ctx0" brushRef="#br0" timeOffset="238">13191 14813 8392,'12'0'40,"-1"0"1,0 0 0,2 0 0,1 0 0,3 0-1,0 0 1,2 0 0,0 0 0,0 0 0,2-1-1,0-2 1,2-1 0,0 2 0,0-1 0,-2 1 0,-2-2-1,-3 1-325,-4 2-75,0 1 0,-2 1 0,-4 3 360,-6 4 0,-5 2 0,-6 1 0</inkml:trace>
  <inkml:trace contextRef="#ctx0" brushRef="#br0" timeOffset="239">13294 14961 7569,'0'8'-51,"1"-2"1,3-1 0,4-2 323,2-2 1,6-1 0,3-1-1,3-2 1,1 0 0,0 0-1,-1 0 1,2 1-204,3-2 0,-7 0 0,2 4 1,-3 0-1,-2 0 0,-1 0-70,-2 0 0,-1 5 0,-2 2 0</inkml:trace>
  <inkml:trace contextRef="#ctx0" brushRef="#br0" timeOffset="240">14185 14071 7569,'-5'-12'18,"-2"1"1,1-1 0,1 2 0,1 1 0,0 2 0,2-2 0,2 0 0,2 0-1,3 3 1,2-1 75,2 1 1,1 3 0,2-2-1,2 1 1,3 1 0,1-1-1,2 0 1,2 0 0,0 2-1,0 0-55,-3 2 0,1 0 0,-3 0 0,-1 2 0,1 2 0,-3 2 0,-3 1 0,-2 1-78,-1 1 0,-6 1 0,2 2 0,-3-1 0,-1 0 0,0 1 0,0-1 8,0 1 0,-5-1 1,-2 1-1,-4-1 1,0 0-1,0 1 0,-1-2 1,1-1 30,-1-2 0,1 0 0,-1 2 67,1-2 1,6-4 0,5 2-10,6 0 0,4-4 1,3 3-1,1-3 0,3-1 1,0 0-1,4 2-16,0 1 0,1-1 0,-3 3 1,-3-1-1,0 1 0,-1 0 0,-1 1-24,-2 0 0,-1 2 1,-4 3-1,-3 1 1,-3-1-1,-1 1-8,0-1 1,-6 4 0,-4 1 0,-5-3 0,-3 0 0,-3-1-1,0-1-12,-2 0 0,0 0 0,0-3 0,1-1 0,-1-1 1,0-1-1,1 0 0,3-1-467,4 1 0,2-4 469,2 3 0,5 3 0,1-1 0</inkml:trace>
  <inkml:trace contextRef="#ctx0" brushRef="#br0" timeOffset="241">14230 14779 7569,'-5'-7'73,"4"1"0,-1 2 0,4-2 0,6-2 1,3 2-1,4 1 0,4 1 0,3 0 0,1-1 1,1 0-1,1-1 91,2-1 1,3 3 0,-2-3 0,1-1-1,2 1 1,-1-1 0,0 0 0,-3 1-1,-1-1-268,-2-1 0,-2 4 0,-3 0 1,-4 1-1,-3 1 0,0 0 1,-1 2-341,1 1 1,-5 0 0,0 1 0,-2 3 443,-3 3 0,-11 4 0,-3 0 0</inkml:trace>
  <inkml:trace contextRef="#ctx0" brushRef="#br0" timeOffset="242">14390 14938 7569,'-11'0'123,"3"0"880,1 0-793,4 0 1,-1-1 0,8-1-1,4-3 1,2 0 0,1-1-73,1 4 0,-1 1 0,2 1 1,1 0-1,1 0 0,-1 1 1,-1 1-124,-2 2 0,0 5 0,0-1 0,-2 2 0,-3 1 1,-1 1-130,-3-1 1,0 1 9,-2-1 1,0 2 71,0 2 0,-5-1 0,-2 4 0,0-1 1,-1 0-47,-1-1 1,-3 0 0,-1-4 0,3 2 0,0 2 0,-1-3 0,0 0 0,1-1 39,2-1 0,-1 0 0,4 0 0,0-3 0,0 0 85,3 1 0,2-4 0,3 0 1,5-1-1,2 0 0,3-2 1,1 0 105,1-2 1,4 0 0,-2 0 0,-1 0 0,2 0 0,0 0 0,1 0 0,0-2-201,0-2 1,-5 3 0,1-3 0,-2 3 0,-2 1-863,0 0 0,-3 0 909,0 0 0,-6 0 0,3 0 0</inkml:trace>
  <inkml:trace contextRef="#ctx0" brushRef="#br0" timeOffset="243">15235 14539 7569,'-6'-8'123,"4"2"0,4 1 1,6 3-1,2 4 1,1 2-1,-1-1 25,-2 2 0,6-3 1,-3 1-1,2-1 1,1-2-1,0 0 1,3 0-1,0 0 0,2 0-185,-1 0 1,2-4 0,-3-1 0,-1 0 0,2-2 0,-1 2 0,-1-1 0,-2 0-88,-1-3 1,-2 0 0,-1 0 0,-1 1 0,-2 0 0,-2-3 0,-3 0 28,-1 0 1,-2 3-1,-3 0 1,-3-1 0,-3 1-1,-2 0 1,0 4-1,-4 3 107,-3 1 0,-2 0 0,-3 1 0,-2 2 0,0 2 0,0 1 1,2 4 87,1 4 0,0 0 0,2 4 1,1 0-1,2-1 0,1 2 1,5 1-1,1-1-7,4 1 1,4-2 0,-1 1 0,3 0 0,2-2-1,5 0 1,4-2-73,4 0 1,2 1 0,-1-6-1,3-1 1,1-3 0,0-1-1,1-2 1,2-2-12,1-1 1,0-1 0,0-2 0,-2-1 0,-1 0 0,-2 1 0,-1-1-929,-3 1 0,2-2 918,-1 1 0,1-4 0,-5 1 0</inkml:trace>
  <inkml:trace contextRef="#ctx0" brushRef="#br0" timeOffset="244">15761 14253 7569,'0'-11'-14,"0"3"0,1 2 0,3 1 0,3 2 0,4 1 0,0-1 0,2-1 1,1 2-1,1 1 0,0 1 162,2 0 1,-1-2-1,4 0 1,-2-2-1,0 1 1,-2 2 0,2 1-1,-1 0-396,-1 0 1,-1 0 0,-3 0 0,-1 0 247,1 0 0,-1 0 0,1 0 0</inkml:trace>
  <inkml:trace contextRef="#ctx0" brushRef="#br0" timeOffset="245">16218 13991 7569,'1'-8'35,"1"0"1,4 1 0,-1-1 0,1 2 0,0-1 0,3 2 0,0-1 0,0 1 0,-1-1 0,0 0 0,3 1 0,0 2 0,0-1 0,1 0 64,-1 1 0,1 2 0,-1 1 1,1 0-1,-1 0 0,0 0 0,1 0 1,-1 0-83,1 0 1,-1 5 0,-1 3 0,-1 1 0,-3 0 0,0-2-32,-4 2 0,-1 1 0,-1 2 0,-1-1 1,-3 1-1,-3-1 0,-2 0 66,1 1 0,-2-2 0,2-1 0,-1-2 0,1 1 0,1 0 0,1-2 25,0-1 1,2 3-1,-3-3 1,2 1-1,4 2-85,4-2 1,-1 0 0,6-3 0,1 1 0,1 0 0,2-1 0,2 2 0,2 1-41,-2-1 0,2 0 0,-1-1 1,-1 2-1,-1 1 0,-2 1 27,1 1 0,-5 1 0,0 2 0,-2-1 0,-3 0 0,0 1 0,-5-1 0,-3 1 26,-6-1 1,-3 4 0,0 1 0,-5-4 0,-4-2 0,-3-2 0,1 0-22,2-2 0,-1 4 0,1-4 0,4 1 1,2-3-1,4-3 0,1-1-1272,2 0 1287,4 0 0,7 0 0,7 0 0</inkml:trace>
  <inkml:trace contextRef="#ctx0" brushRef="#br0" timeOffset="246">16674 13888 7569,'0'-18'136,"0"2"0,2 5 0,2 5 0,2 6 0,1 6 0,1 6 46,1 3 1,1 3 0,2 5-1,-1-1 1,0 1 0,1 1-1,-1 2 1,1 0-137,-1 0 0,1-2 0,-1-1 0,0 0 1,1-1-1,-1 0 0,1-3 0,-1-2-241,0-1 1,-3-5 0,0 2 0,-1-4 0,1-1 0,-2-1-616,-1 1 0,-1-4 1,-5 2 809,-3-1 0,-2 4 0,-6-3 0</inkml:trace>
  <inkml:trace contextRef="#ctx0" brushRef="#br0" timeOffset="247">16834 14196 7569,'0'-11'80,"-5"4"0,-2 4 0,-3 1 1,-2 2-1,1 2 0,-2 1 52,-2 5 1,2 2-1,-2 2 1,2 0 0,2 2-1,-1 1 1,1-1 0,1 0-1,1 0-942,1 2 810,6-1 0,-8-4 0,3 1 0</inkml:trace>
  <inkml:trace contextRef="#ctx0" brushRef="#br0" timeOffset="248">17097 14002 7569,'0'-8'137,"1"2"0,3 1 0,4 4 0,1 3 0,-1 7 0,0 4 0,1 3 0,1 2 0,2 2 68,-1 2 0,0 1 0,1 0 0,-1 1 0,1 1 0,-1 3 0,1 0 0,-1 1 0,0-1-203,1 0 1,-1-1-1,2-5 1,1 1 0,1 0-1,-1 0 1,0-1-1,0-3-97,1-4 1,0-3 0,-3 0-1,-1-1 1,1 1 0,-1-1 0,1-1-554,-1-2 0,-3 1 0,-2-4-1066,-1 1 1714,-6-3 0,-6 7 0,-4-4 0</inkml:trace>
  <inkml:trace contextRef="#ctx0" brushRef="#br0" timeOffset="249">17337 14470 7569,'-1'-6'74,"-3"2"0,-4 3 1,-2 1-1,-1 0 1,-2 2 68,-2 6 0,-3 0 0,-5 7 0,0-1 0,0 1 0,1 3 0,-1 0 0,1-2-235,3 1 0,3-5 0,4 3 0,1-2 0,-1-1 0,1-1-1370,0 0 1462,4 1 0,2-1 0,5 1 0</inkml:trace>
  <inkml:trace contextRef="#ctx0" brushRef="#br0" timeOffset="250">17417 14025 7569,'0'-17'-68,"4"1"1,1-3-1,1 5 1,3 4-1,1 2 1,2-1-1,-1-1 374,0-1 1,1 0 0,-2 5-270,-2 6 0,-5 9 0,-6 7 0,-4 1 0,0 1 0,-1-2 0,-1 2 0,-1-1-32,-1-1 0,3 3 0,2-2 0,0-1 0,4 1 0,2-2 0,4 0 49,3 0 0,4 0 0,1-4 0,3-3 0,4-1 1,3-2-1,0-3 0,-2 0 24,-1-2 1,-1 0 0,2 0 0,-2 0 0,-2 0-1998,-2 0 1919,-6 0 0,-13 5 0,-8 1 0</inkml:trace>
  <inkml:trace contextRef="#ctx0" brushRef="#br0" timeOffset="251">18102 13888 7569,'8'-12'-68,"-2"1"1,0 0 0,-1-1-1,1 1 460,-4-1 1,-1 7-1,-2 4-331,-3 3 1,2 7-1,-6 0 1,-1 4 0,-1 3-1,-1 3 1,-1 4-1,1 4 26,-1 2 0,-3 0 0,0 3 0,1-2 0,1 2 0,3 1 0,1 1-71,2 1 0,4-2 1,-1-2-1,3 0 1,1 1-1,0-1 1,0 1-1,0-3-14,0-1 1,5 3 0,3-5 0,2 0 0,1-2 0,1-3 0,-1 0 20,1-2 1,3-5-1,0 1 1,-1-2 0,-1-2-1,-2 0 1,0 0-1,0-3-180,-4 0 1,3-5-1,-2 2 1,2-2-1459,2 1 1615,-6 0 0,-11-4 0,-8 0 0</inkml:trace>
  <inkml:trace contextRef="#ctx0" brushRef="#br0" timeOffset="252">18365 13979 7569,'0'-11'56,"0"6"0,0 5 1,-2 6-1,0 5 1,-2 3-1,0 4 0,1 2 1,-3 6-1,1 2 1,0 2 102,3-1 1,0 4-1,2-3 1,0 0 0,0-1-1,0-1 1,0-3 0,0 0-1,2-4-216,2-2 0,-3-1 0,3-4 0,-2 1 0,1-1 0,1-1-876,-2-2 0,3 1 933,-1-1 0,-5-5 0,-6-1 0</inkml:trace>
  <inkml:trace contextRef="#ctx0" brushRef="#br0" timeOffset="253">18479 14310 7569,'1'-11'41,"3"1"0,5 2 1,4 4-1,2 2 1,-1-1-1,0-1 14,1 2 0,-1 1 1,5 1-1,0 0 0,0 0 1,-1 0-1,0 0 1,-2 0-206,1 0 1,2 0 0,-4 0 0,0 0 0,0 0 0,1 0 149,-3 0 0,0-5 0,-1-2 0</inkml:trace>
  <inkml:trace contextRef="#ctx0" brushRef="#br0" timeOffset="254">19004 13922 7569,'-6'-5'-28,"3"-1"0,6-1 0,3 5 1,2 3-1,0 4 0,0 1 0,3 5 1,-1 3 202,-3 5 1,3 2-1,-2 2 1,2 1 0,2 1-1,-2 3 1,-1 0 0,-2 1-125,2 1 1,-2-1 0,-1 3-1,0-3 1,1-1 0,0-3 0,1-1-1,-2-2-237,-1-3 0,3-1 0,-3-4 1,1 1-1,3-1 0,1-2-390,2 0 1,-5-5 416,1 1 0,-5-7 0,-1-1 1,-4-6-1,-5-4 159,1-2 0,-3 1 0,5 0 0,0-1 0,1 1 0,-1-1 1,1 1 0,-3-1 0,-1 1 0,0 1 1,1 1-1,-1 3 188,1 1 0,-2 1 0,-3 4 0,-1 0 0,0 0 0,-2 1 0,-3 3-81,-1 3 1,3 4 0,-4 0 0,-1 2 0,0 1 0,1 1 0,3-1 0,4-1-198,0-2 1,1 0 0,-1 1-1,2-1 1,1-1 0,3-1-913,1-1 1001,1-1 0,4 0 0,0-2 0</inkml:trace>
  <inkml:trace contextRef="#ctx0" brushRef="#br0" timeOffset="255">19210 13819 7569,'0'-23'52,"0"6"0,1 3 0,4 5 0,5 5 0,4 3 0,0 1 0,-1 0 0,-2 1 0,1 4 0,1 5 249,2 4 1,-1 10-1,5 0 1,0 6-1,0 4 1,0 3 0,0 1-1,0 1-217,0 3 0,-5 2 1,1 1-1,-2-2 0,-3-1 1,-2 0-1,-5-2-435,-1-2 1,-4 2 0,-1-1 0,-5 0 0,-5 2 0,-4-2 350,-6 1 0,-13 3 0,1-3 0</inkml:trace>
  <inkml:trace contextRef="#ctx0" brushRef="#br0" timeOffset="256">2661 16891 7569,'-4'-11'71,"0"0"1,2-1 0,1 1 0,2-1 0,3 2 0,3 1 0,5 3 0,2 0 0,2-1 178,2-2 1,0 3 0,3 0-1,1-1 1,2 2 0,0-1 0,1 1-1,1-1 1,2 0-273,1 1 1,-4 0 0,3 3-1,-1-2 1,-2 1 0,-2 2-1,-4 1 1,-1 0-174,0 0 1,-4 5-1,1 3 1,-4 2 0,-3 1-1,-6 2 121,-4 2 1,-6 3-1,-6 5 1,-2 1-1,-2 3 1,-3 3-1,-4 3 97,-1 1 1,-1 1 0,4-1-1,0 0 1,1 0 0,-1-1 0,1-2-1,2-4 56,1-3 1,5-1-1,0-2 1,4-2-1,3-4 1,2-2 0,3-2-35,1 1 1,2-6 0,3-2 0,3-3 0,5-1-61,3 0 0,3 0 0,4-1 0,1-2 1,1 0-1,2-1 0,0 0 0,0 0-95,-2 2 1,3-3-1,-1 1 1,-2 1-1,-2 2 1,-3 1-1,1 0-316,2 0 0,-1 0 1,0 0 425,-2 0 0,0 0 0,4 0 0</inkml:trace>
  <inkml:trace contextRef="#ctx0" brushRef="#br0" timeOffset="257">3461 16823 7569,'-6'-18'204,"5"2"1,-3 4 0,3 1 0,1 2 19,0 5 1,0 9 0,0 12-1,1 0 1,2 3 0,1-1 0,-2 0-204,0 1 1,-2 1 0,1 2 0,1 0 0,2 0 0,-1 0 0,-1 0 0,1 0-160,1-1 0,4-3 0,0 0 0,2 0 0,2 0 1,-1-1-1,0-1-2,1-3 0,4-2 0,2 0 0,1-2 0,0-2 0,0-5 0,0-1 0,0-2 4,2 0 0,-4 0 1,2 0-1,0 0 0,0 0 1,-1 0-1,-1 0-367,-3 0 0,-2-2 503,0-1 0,-1-4 0,1-4 0</inkml:trace>
  <inkml:trace contextRef="#ctx0" brushRef="#br0" timeOffset="258">3529 17108 7472,'-18'0'48,"6"0"0,5-1 0,2-3 152,3-3 1,5 0 0,6 1 0,4 0 0,5 1 0,2-2 0,4 1-257,0-3 1,5 3-1,1-2 1,0 1-1,-1-1 1,-1 0 0,-4 1-1,-2-1-284,-3 0 1,-5 5 0,1-4 339,-2 2 0,-7-4 0,-1 3 0</inkml:trace>
  <inkml:trace contextRef="#ctx0" brushRef="#br0" timeOffset="259">3506 16766 7569,'-4'-12'118,"1"1"1,0 0 0,3 0 0,4 3 0,3 1 0,5 1-12,3-1 0,-1 4 0,6-5 0,4 0 0,4 1 0,3-1 0,-1 1 0,2-1-238,1 0 1,1 6-1,1-3 1,-2 1-1,-2-1 1,-2 0-1,-1 0-160,-2 2 1,-3 2-1,-3 1 1,-2 0-1,-2 0 1,-2 0 144,-1 0 1,-2 0 0,-1 1 0,-2 3 321,-4 4 0,-3 3 0,-1 3 0,0 3 0,0 0 0,0 5 0,0 2 2,0 3 1,0 4 0,0 0-1,0 2 1,0 1 0,1 0-1,2 1 1,2-1-162,1 0 1,1-1 0,2-1 0,-3-3-1,-1-1 1,-1-4 0,0-2-126,-1-3 1,5-5 0,-4 1-1,-2-2 1,1-3-1108,1-3 1215,-3-2 0,-1-15 0,-6-2 0</inkml:trace>
  <inkml:trace contextRef="#ctx0" brushRef="#br0" timeOffset="260">4157 16743 7569,'0'-11'91,"0"3"0,0 0 0,0-1 0,1-2 0,3-3 0,4-1 0,2 2 0,1 3 115,1 2 0,3 5 0,0-4 0,1 2 1,-1 3-1,0 2 0,-1 3 0,-1 5-235,-2 2 0,-1 7 0,-2 2 0,-4 2 1,-3 3-1,-1 2 0,0 0-23,0 0 1,-1-2-1,-3-1 1,-4 1 0,-2 1-1,-1 2 1,-1-2 0,0-1 69,-4-1 0,4 0 0,-4 0 0,4 0 0,0-2 0,2 0 0,3-4-58,3 0 1,2-2 0,2-3 0,2-1-1,3-1 1,6-2 0,6-4-69,0-3 0,5-2 1,-2-3-1,4-4 0,3-2 1,-1-3-1,-2-1 21,-2-1 1,0 0-1,-2 3 1,-3 1 0,-3 1-1,-5 1 1,-2 3 252,0 1 1,-5 2-74,2 7 0,-3 2 1,-1 6-1,0-1 1,0 2-1,0 1 1,0 1-1,0-1-21,0-1 1,4-2-1,1 0 1,1 1 0,5-2-1,1-1 1,5-3-74,1-1 0,1-1 1,3-4-1,1 0 0,0 0 1,1-1-1,2-3-24,0-4 0,1-3 0,-4-3 0,0-1 0,-1 0 0,0-1 1,-3 0-1,-4-1 85,-2 1 1,-3-4 0,-2 1 0,-3-3 0,-1-1 0,-1 0 0,-1-1-65,-5-3 1,-8 3-1,-8-2 1,-4 3-1,-5 4 1,-6 5-1,-7 5 1,-5 6-289,-3 6 0,3 5 0,1 7 0,6 5 1,6 6-1,6 4 292,2 3 0,5 6 0,9 2 0</inkml:trace>
  <inkml:trace contextRef="#ctx0" brushRef="#br0" timeOffset="261">5847 17131 7569,'-6'-1'173,"2"-3"0,3-3 0,1-4 0,1 0 0,2 0 0,2-2 1,0-2-1,1-3 0,1-1 0,0 0 0,1-1 66,0-2 1,-5-2 0,4-2-1,-2 0 1,-3-1 0,1-1-1,-1-1 1,2-1 0,-1-1-367,-2-1 0,-1-1 1,0-1-1,0 1 1,-1 3-1,-2 3 0,-1 4 1,2 3-136,1 1 1,1 9 319,0-2 1,0 14 0,1 1 0,3 8 0,3 5 0,5 7-1,2 6 1,2 4 1,2 1 0,0 2 0,2 1 0,-1 2 1,0 0-1,0 1 0,-1-3-225,-2-2 0,0-2 1,-4-3-1,1-3 1,0-3-1,-3-2 0,0-2 1,-1-2-345,-2-2 0,2 0 0,-4-5 0,0 0 509,1 1 0,2-1 0,-1 1 0</inkml:trace>
  <inkml:trace contextRef="#ctx0" brushRef="#br0" timeOffset="262">5870 16994 7569,'-6'-7'219,"3"0"1,6 1-1,6 1 1,5 0-120,5 2 0,4-2 0,3 0 0,5 0 0,2 0 0,2 1 0,2 0 0,1-1-589,-1-1 0,2 3 489,-1 0 0,0-4 0,-3 1 0</inkml:trace>
  <inkml:trace contextRef="#ctx0" brushRef="#br0" timeOffset="263">6601 16686 7637,'-10'-8'355,"2"3"1,5 4-162,1 6 0,2 5 0,0 5 0,0 4 0,0 3 1,0 1-1,0 1 0,0 1-156,0 2 0,0 0 0,0-3 1,0 1-1,0 2 0,0-2 1,0-2-391,0-4 1,0-1 0,0-4 0,0 1 351,0-1 0,5-1 0,2-2 0</inkml:trace>
  <inkml:trace contextRef="#ctx0" brushRef="#br0" timeOffset="264">6259 16686 7569,'0'-18'189,"0"5"1,2 7-1,5 1 1,5 1-1,5 0 1,4 1-1,5 0 62,4 2 0,8 0 0,5-2 0,3-1 1,1 2-1,-3-1 0,1 1-298,-1-2 47,2 0 0,0 4 0,-1 0 0</inkml:trace>
  <inkml:trace contextRef="#ctx0" brushRef="#br0" timeOffset="265">7766 16423 7569,'-6'-7'128,"1"-1"1,1-1 0,0 1-1,2 5 1,0 6 0,2 8-1,0 4 186,0 4 0,5 2 0,3 4 0,2 0 0,2 3 0,-1 0 0,0 1 0,2-1 1,0 1-303,-2 0 0,3-2 1,-6 2-1,1-1 1,0-3-1,-3 0 1,-1-3-1,-1 0-120,1-3 0,-4 1 1,4-5-1,-1-1 0,0-1 1,0-1-1,-1-1-1183,1 0 1,0-3 1290,-4 0 0,0-1 0,0 5 0</inkml:trace>
  <inkml:trace contextRef="#ctx0" brushRef="#br0" timeOffset="266">7880 16846 7569,'0'-12'118,"-1"2"1,-3 3 0,-3 3 0,-3 3 156,-2 1 1,-4 8 0,-3 5 0,-3 4 0,-2 3 0,-1 1 0,-3 2-297,-2 0 0,5 0 0,-2 0 0,3 0 0,3-2 0,2 0 0,5-4-1303,5 0 1324,4-2 0,15-9 0,3-1 0</inkml:trace>
  <inkml:trace contextRef="#ctx0" brushRef="#br0" timeOffset="267">8109 16686 7569,'-12'0'217,"6"-1"1,4-2 0,4-1 0,6 2-1,2 0 6,1 2 0,2 0 1,1 0-1,1 0 0,0 0 1,2 0-1,1-1 0,1-1-445,0-2 1,-2 0 0,4 3 0,-3-2 0,-1-1 0,0 2 0,-1 1 221,-2 1 0,-1-5 0,-2-2 0</inkml:trace>
  <inkml:trace contextRef="#ctx0" brushRef="#br0" timeOffset="268">8212 16869 7569,'-18'6'173,"3"0"0,6-3 33,1 1 1,7-1-1,1-3 1,6 0-1,4 0 1,4-1-1,4-1 1,5-2-448,1 1 0,1-2 1,1 1-1,2 1 1,0-1-1,1 0 241,0 1 0,1-8 0,5-2 0</inkml:trace>
  <inkml:trace contextRef="#ctx0" brushRef="#br0" timeOffset="269">8611 16789 7569,'-17'6'32,"0"3"0,6-4 0,-1 0 0,2 1 0,1 1 0,3 2 0,0 1 0,0 2 136,1 4 1,2-4-1,3 4 1,1-4-1,3 0 1,3-1-1,3-1-184,2-2 1,4 2 0,3-4 0,3 1-1,1-3 1,0-3 0,-1-2 0,3-3-70,1-4 1,2-2 0,4-3 0,-2-1 0,1-2-1,-1-2 1,-1-1 81,-1 1 0,-2-3 0,-6 2 1,-2-3-1,-2-1 0,-2-1 1,-1-1-1,-3-3 37,-2-1 0,-3 2 0,-8-2 1,-4 1-1,-10 4 0,-7 3 0,-9 6-136,-8 3 0,-6 5 1,-10 5-1,0 5 1,0 9-1,1 6 0,4 5 1,7 3-1116,5 5 1217,10 2 0,2 1 0,5 0 0</inkml:trace>
  <inkml:trace contextRef="#ctx0" brushRef="#br0" timeOffset="270">9468 16937 7569,'-5'-18'109,"4"2"0,-3 7 0,2 6 1,2 10-1,0 7 0,0 5 1,0 4-1,-1 3 0,-3 2 0,-2 1 1,-2-1-1,1 0-270,-2-2 0,0-2 0,1-3 0,3 0 161,0-2 0,-1 0 0,-5 4 0</inkml:trace>
  <inkml:trace contextRef="#ctx0" brushRef="#br0" timeOffset="271">9948 16229 7569,'0'-29'86,"0"10"1,0 7-1,1 4 1,1 0-1,3 2 1,1 2-1,-1 5 1,-2 7-1,2 7 1,2 6 139,-1 5 0,4 6 0,-2-2 1,2 4-1,2 3 0,-1 1 1,0-1-1,1-2 0,-1 0-256,1-1 1,3 0 0,0-1-1,0-1 1,1-3 0,-1-1-1,-1-3-205,-2 0 0,0-4 1,1-2-1,0-4 1,3-2-1,-4-1 1,-1-2-1746,-4-3 1980,1 3 0,-3-10 0,-4 0 0,-3-6 0,-2-3 0,0 0-35,0 2 1,0-1 0,3-3 0,-1-1 0,-2 1 0,0-1 0,0 1-1,-1 0 255,-1-1 1,-2 5 0,-3 0 0,-2 1 0,-1 1 0,-2 1 9,-2 5 0,-1 4 1,-4 7-1,-1 0 0,-2 4 1,0 1-1,0 2 0,4-1-809,2-1 0,0 2 579,5-4 0,0 0 0,3-3 0</inkml:trace>
  <inkml:trace contextRef="#ctx0" brushRef="#br0" timeOffset="272">10382 16537 7569,'0'-11'72,"1"5"1,4 2-1,5 3 1,4 1-1,1 0 1,0 0-1,2 0 1,2 0-1,4-2-68,2-2 1,6 3 0,-3-3 0,0 3 0,1 1 0,-1 0-1,-2 0 1,-3 0-5,-3 0 0,-6-5 0,3-1 0</inkml:trace>
  <inkml:trace contextRef="#ctx0" brushRef="#br0" timeOffset="273">10473 16652 7569,'-17'1'18,"7"1"1,9 2 120,7-1 0,5-2 0,1-1 0,3 0 0,4 0 0,4 0 0,4 0 0,2-1-353,0-3 0,4 3 1,-3-3 213,-1 3 0,4-4 0,-4-2 0</inkml:trace>
  <inkml:trace contextRef="#ctx0" brushRef="#br0" timeOffset="274">11158 16263 7569,'-6'-11'128,"2"5"0,7 3 0,0 6 0,0 5 0,-1 5 0,1 5 0,1 3 133,-2 7 0,0 4 1,-2 4-1,0 0 1,0 4-1,0 0 1,0 2-1,0-1-258,0-3 0,0-4 0,0-2 1,0-3-1,0-1 0,0-4 1,0-2-1,0-5-1577,0 0 1574,0-2 0,5-3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7T03:51:44.34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14664 16332 7278,'0'-8'484,"0"1"-346,0 4 0,2-6 319,1 5-104,-1 1-45,3 3-5,-5-6-130,5 5 0,-4-3-109,3 8 1,-3 3 46,-1 4 1,0 2-70,0 2 1,-1 8 18,-3 7 0,-6 3-62,-5 1 1,-4 3 67,4 5 0,-6-4-93,2 8 0,3 0-97,0-1 1,0 3 144,1-6 1,-4-1-74,3 1 1,1-5 51,4 1 0,-1-3 138,1 0 1,3-5-108,1 0 0,3-4 78,-4 0 1,5-3-95,-5-4 0,5 2-2,0-6 0,0-1-124,-1-7 34,3 4 0,-4-9-385,5 6 152,0-6-113,0 3 0,-4-10 142,0-2 1,0-3-977,4-2 1256,0-4 0,0-2 0,0-5 0</inkml:trace>
  <inkml:trace contextRef="#ctx0" brushRef="#br0" timeOffset="1">14664 16412 7569,'0'-8'141,"0"1"0,0 3 702,0-4-263,0 6-94,0-9-44,5 10-135,2-4 1,4 5-82,1 0 0,-5 1-20,1 3 1,-1 4 11,5 7 0,-1-1-36,1 5 1,-1 0-13,1 4 1,-1 0-16,0 0 1,1 4-80,-1 4 1,1 2-69,-1 1 1,2 0 42,2 1 0,-2 4-126,2 3 0,-1-1-70,1 0 0,-1 0 135,5 1 1,-5-3-14,1-4 0,2 1 40,-2-1 1,2 0 44,-2-8 1,-3-1 13,4-3 1,-4-1 23,0-3 1,-5 1-46,1-5 0,-2 4-46,2-3 0,1-1 54,-5-4 1,3 1 37,-3-1 1,1 1-64,-1-1-167,-3-5 39,4 4-222,-5-8-277,0 3-1229,0-5 966,0-5-788,0-2 1640,-5-4 0,-1-6 0,-6 0 0</inkml:trace>
  <inkml:trace contextRef="#ctx0" brushRef="#br0" timeOffset="2">14493 16309 7569,'0'6'-19,"1"-1"59,3-5 1,-1 0 134,4 0 1,-3-3 0,4-1 0,-4-1 11,3 1 1,-4-2-24,0-6 1,3 3-21,-3-2 1,2 2 58,-1-6 1,-2 2-133,1 2 0,-1-5 52,-2 1 0,3-4-63,1 4 0,1-4 30,-1 4 1,-3-8-19,3 4 0,1-4 22,-1 8 0,4-4-116,-5 3 0,5-3-18,-4 4 0,4 0 84,-5 4 0,5-2-78,-4-2 1,3 6 127,-3-3-194,0 3 126,1-2-20,-4 5 0,6-3 48,-4 5-29,-1 0 1,7 3 93,-6-3 0,2 3-82,-1-3 0,-1 3 30,4 1 0,-3 0-23,4 0 1,-4 0 58,3 0 0,-3 0-56,4 0 0,-4 0 1,3 0 1,-1 5-19,2 2 0,1 4-16,-5 0 0,5 4-11,-2 0 1,0 4 33,0-3 0,1 0-92,3-1 0,-3 2 83,0 2 1,-5-3-113,5-4 1,-2-1-67,2 1 1,2-1-422,-2 1 208,2-1 0,1 0-210,1 1 0,-6-5 573,-2 1 0,2 0 0,0 3 0</inkml:trace>
  <inkml:trace contextRef="#ctx0" brushRef="#br0" timeOffset="3">15704 16686 7569,'6'-6'855,"4"0"-695,-3 1 1,0 4 64,1-3 0,-1 3 0,5 1 0,3-1-33,0-3 1,4 3-10,-3-3 1,4 1-99,-1 0 1,2 1-8,2-2 0,-4 2-150,0-2 0,0 3 19,4-3 1,4-1-172,0 1 0,-1-1-365,-3 1 0,-4 3 298,0-3 1,-4 3-1084,4 1 1374,-5-5 0,3 4 0,-6-4 0</inkml:trace>
  <inkml:trace contextRef="#ctx0" brushRef="#br0" timeOffset="4">15784 16857 7569,'1'7'81,"3"-4"68,2-1 0,5-2 302,1 0-237,4 0 0,2-4 70,5 0 0,5-4 173,2 5 0,3-6-211,2 1 1,-1-1-40,0 2 1,-1-4-185,-2 4 1,0 0 56,-4 0 1,-4 3-595,-4-4 1,-5 6-355,1-2 868,-7 3 0,-3 1 0,-5 0 0</inkml:trace>
  <inkml:trace contextRef="#ctx0" brushRef="#br0" timeOffset="5">16857 16275 7569,'-5'-12'-56,"4"6"362,-4-4 297,5 9-101,0-5-305,0 6 1,0 6 47,0 1 0,-4 8-70,0 4 1,0 4-57,4 4 0,-3 2-3,-1 5 0,0-2-145,4 2 1,-4-2 56,0 6 1,1-6-126,3-2 0,0-3-1,0 3 0,0-4 99,0 0 1,0-5-14,0-2 1,0-4 32,0 4 0,1-5-40,3 1 0,-2 2-48,6-2 1,-4 0-158,3-3 0,0-5-69,0 1 1,-1-1-745,-2 5 1037,-2-6 0,8 4 0,-4-3 0</inkml:trace>
  <inkml:trace contextRef="#ctx0" brushRef="#br0" timeOffset="6">14048 17737 7569,'-12'0'-127,"6"0"170,1 0 305,5 0-182,5 0 1,1 0-12,6 0 0,-5 0 9,1 0 1,1 0-33,6 0 0,-1 0-13,5 0 0,-1 0 0,1 0 0,6 0-81,-2 0 1,7 0-59,1 0 0,3-4 45,4 0 1,-1 0-35,5 4 0,1-4 39,7 1 1,-3-5-123,2 4 1,1-3 28,-5 3 1,7-1-160,-6 1 0,3 3 234,1-3 0,-3 2-3,2 2 0,2-3 25,-1-1 0,0 0-20,0 4 0,1-4-9,2 0 0,3-1 14,-3 2 1,-1 0-40,1-5 1,-1 6 17,2-2 0,-2-1-5,-3 1 0,-2 0 17,3 4 1,-2-3-5,1-1 0,-2 0-7,3 4 1,1-1 4,-2-3 1,2 3-60,-2-3 0,2-1 56,2 1 1,2-1-33,-6 1 1,2 3 5,-1-3 1,-3 3-8,2 1 1,-6-4 18,-1 0 0,-4 0-31,4 4 0,-5-1 31,1-3 0,-4 3-6,-3-3 0,2 3-89,-3 1 0,-2-4 88,-1 0 1,-3 0-10,-1 4 0,-2 0 199,-2 0 0,-2 0-199,-6 0 106,1 0 173,-1 0-120,0 0 0,-3 0-66,0 0 1,-5 0 53,5 0 1,-4 0-34,3 0 1,-3-3 55,4-1 0,-4 0 64,3 4-97,1-5 0,3 0 10,1-3 1,-6-2 66,-2 2 0,1 2-23,-1-1 1,0-1-43,-4-3 1,0 2-112,0-3 1,0 6 67,0-9 0,0 4-113,0-4 0,0-1 40,0 1 1,-4-6 34,0 2 0,-4 1 41,5-1 1,-5 0-12,4-3 1,-1-3-46,1-1 1,2 0 20,-6-4 0,4 3-77,-3-3 1,4-1 84,-1-3 1,3 0-140,1 0 1,0-1 31,0 1 0,0 4 29,0-1 1,0 1 12,0-5 1,0 1-10,0 0 0,0 0 14,0-1 1,0 5-4,0-1 1,0 1-60,0-4 0,0 3 19,0 1 0,0-1-7,0-3 0,4 4-16,0-1 1,0 1-18,-4-5 0,0 1 40,0 0 1,0 0 0,0-1 0,0 1 45,0 0 1,-2 5-50,-2 2 1,2 0 150,-6 5 1,2-4-19,-2 7 1,-1 3 70,6 0 0,-6 4-90,1 0 0,3 1 37,1-1-111,-2 1 1,5 0 0,-4-1-51,5 1 0,0 3 30,0 1-147,0 4 0,0-3-114,0 2-742,0 3-180,5-4 348,-4 5 0,3 3 868,-8 1 0,-8 5 0,-5-3 0</inkml:trace>
  <inkml:trace contextRef="#ctx0" brushRef="#br0" timeOffset="7">13991 15909 7569,'-11'-1'72,"4"-3"249,2 3-163,5-9 150,-5 8 47,3-3-283,-3 5 55,10 0 1,-2 0-46,5 0 0,-5 5 38,5 3 0,-4 2-41,3 2 0,-4 0 27,1 4 1,-3 1 17,-1 6 1,0 0-17,0 0 1,0 1 15,0 3 1,0 2-28,0 5 0,0 2 28,0 2 0,0-3-87,0 3 1,1-2 70,3-2 0,-3 0-102,3 1 0,1-1 29,-1 0 0,0-2-50,-4 2 0,4-2 32,-1 6 0,1 1-11,-4-1 1,0 2 20,0-2 0,0-3-9,0 3 0,0-2 20,0-2 0,0 0-6,0 1 0,0 3-19,0 0 0,0 0 1,0-4 1,0 0-5,0 1 0,0-1 57,0 0 1,-1 4 71,-3 0 1,3 4-39,-3-4 1,3 0 108,1-3 1,-4-2-176,0-3 1,0 3 46,4-2 0,2 0-251,1 0 1,-1-3 37,2-6 1,1 1 30,-2 0 0,5-5 49,-4-3 1,1-2-130,-1-2 1,-3 1 50,3-1 1,1-3-343,-1-1-298,0-4 213,-4 2-365,0-5 0,0-6 920,0-6 0,5-4 0,1-7 0</inkml:trace>
  <inkml:trace contextRef="#ctx0" brushRef="#br0" timeOffset="8">13842 15761 7569,'6'0'-394,"5"0"0,-4-4 350,8 0 0,-1-1 207,5 1 0,-3 3-89,3-3 1,-2 3 84,2 1 0,2-4 110,-6 0-130,5 1 0,-2 3-21,5 0 0,1 0-4,3 0 1,2-2-32,5-2 0,0 3 38,1-3 1,1 2-135,6-2 1,-7 1 106,6-4 0,-1 4-89,5 0 0,1-3 38,0 3 0,0-2-69,-1 1 0,-3 3 19,0-3 0,-1 2-5,0 2 1,4-1 19,-3-3 0,-3 3-5,-1-3 1,2 3-34,-2 1 0,3-1 41,-2-3 0,-1 3-7,-4-3 0,1 1 44,3 0 0,-1 1 7,5-2 1,-4 3-22,4 1 1,-4-4 4,4 1 1,-5-1-17,1 4 0,1 0 7,-1 0 0,4 0-69,-4 0 0,4-2 63,-4-1 0,4 1-64,-4-1 1,1 1 52,0 2 0,-3 0-6,6 0 0,-5 0-2,1 0 0,-5 0 1,1 0 1,-2 0 17,6 0 0,-2 0 5,-2 0 1,0 0-16,0 0 0,1 0 2,-1 0 1,0 0 61,1 0 0,-1 0-53,0 0 1,0-3 2,1-1 1,-2 0-2,-3 4 0,3 0 1,-3 0 0,2 0 9,-1 0 0,0 0 1,-4 0 0,0 0 10,-4 0 0,3 0-19,1 0 1,1 0 37,-2 0 1,-2 0-58,3 0 0,-3 0 2,-1 0 0,-1 0 42,-3 0-30,2 0 0,-8 0-96,2 0 118,-7 0-260,-3 0 179,-5 0 0,-10 4-289,-6 0 1,-10 4 323,-8 0 0,-11 7 0,-7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40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2430 / ESTR 2004: </a:t>
            </a:r>
            <a:r>
              <a:rPr lang="en-US" sz="2400" baseline="0" dirty="0"/>
              <a:t>Probability and Statistics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6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.xml"/><Relationship Id="rId5" Type="http://schemas.openxmlformats.org/officeDocument/2006/relationships/image" Target="../media/image25.png"/><Relationship Id="rId4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customXml" Target="../ink/ink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42.xml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6.xml"/><Relationship Id="rId5" Type="http://schemas.openxmlformats.org/officeDocument/2006/relationships/image" Target="../media/image45.png"/><Relationship Id="rId4" Type="http://schemas.openxmlformats.org/officeDocument/2006/relationships/customXml" Target="../ink/ink45.xml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ustomXml" Target="../ink/ink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5822"/>
            <a:ext cx="7772400" cy="766355"/>
          </a:xfrm>
        </p:spPr>
        <p:txBody>
          <a:bodyPr/>
          <a:lstStyle/>
          <a:p>
            <a:r>
              <a:rPr lang="en-US"/>
              <a:t>12. </a:t>
            </a:r>
            <a:r>
              <a:rPr lang="en-US" dirty="0"/>
              <a:t>Classical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3790-D164-5C4A-86A7-BF493E1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for </a:t>
            </a:r>
            <a:r>
              <a:rPr lang="en-US" dirty="0">
                <a:latin typeface="Garamond" panose="02020404030301010803" pitchFamily="18" charset="0"/>
              </a:rPr>
              <a:t>Exponential(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dirty="0">
                <a:latin typeface="Garamond" panose="02020404030301010803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FCC4C9-9093-9945-8082-FCAE08A05EE1}"/>
                  </a:ext>
                </a:extLst>
              </p14:cNvPr>
              <p14:cNvContentPartPr/>
              <p14:nvPr/>
            </p14:nvContentPartPr>
            <p14:xfrm>
              <a:off x="612720" y="1110240"/>
              <a:ext cx="7880400" cy="471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FCC4C9-9093-9945-8082-FCAE08A05E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520" y="1094040"/>
                <a:ext cx="7912800" cy="47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99D16E-2BAA-FE4A-BEE4-5CC0E72903F0}"/>
                  </a:ext>
                </a:extLst>
              </p14:cNvPr>
              <p14:cNvContentPartPr/>
              <p14:nvPr/>
            </p14:nvContentPartPr>
            <p14:xfrm>
              <a:off x="4855680" y="1434960"/>
              <a:ext cx="1698480" cy="94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99D16E-2BAA-FE4A-BEE4-5CC0E72903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9480" y="1418760"/>
                <a:ext cx="1730880" cy="9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82256B-9131-D244-81DB-8F2040610B43}"/>
                  </a:ext>
                </a:extLst>
              </p14:cNvPr>
              <p14:cNvContentPartPr/>
              <p14:nvPr/>
            </p14:nvContentPartPr>
            <p14:xfrm>
              <a:off x="723600" y="2705760"/>
              <a:ext cx="6899400" cy="2138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82256B-9131-D244-81DB-8F2040610B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400" y="2689560"/>
                <a:ext cx="6931800" cy="21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C3E967-3007-6C4D-AA25-83C0E4E528C9}"/>
                  </a:ext>
                </a:extLst>
              </p14:cNvPr>
              <p14:cNvContentPartPr/>
              <p14:nvPr/>
            </p14:nvContentPartPr>
            <p14:xfrm>
              <a:off x="748440" y="5616360"/>
              <a:ext cx="2265480" cy="29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C3E967-3007-6C4D-AA25-83C0E4E528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240" y="5600160"/>
                <a:ext cx="22978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10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DA9E0-B0AB-2044-B980-22312F82F1EE}"/>
              </a:ext>
            </a:extLst>
          </p:cNvPr>
          <p:cNvSpPr txBox="1"/>
          <p:nvPr/>
        </p:nvSpPr>
        <p:spPr>
          <a:xfrm>
            <a:off x="331076" y="43883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A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Normal(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s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RV takes values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2.9, 3.3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. What is the ML estimate for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E652B5-A0B1-D848-A61C-07EAB1AC7B01}"/>
                  </a:ext>
                </a:extLst>
              </p14:cNvPr>
              <p14:cNvContentPartPr/>
              <p14:nvPr/>
            </p14:nvContentPartPr>
            <p14:xfrm>
              <a:off x="468720" y="1274400"/>
              <a:ext cx="8032320" cy="84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E652B5-A0B1-D848-A61C-07EAB1AC7B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520" y="1258200"/>
                <a:ext cx="806472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A79A54-989D-7044-8AD8-DB9943BAD2E1}"/>
                  </a:ext>
                </a:extLst>
              </p14:cNvPr>
              <p14:cNvContentPartPr/>
              <p14:nvPr/>
            </p14:nvContentPartPr>
            <p14:xfrm>
              <a:off x="567720" y="2131920"/>
              <a:ext cx="7647480" cy="341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A79A54-989D-7044-8AD8-DB9943BAD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520" y="2115720"/>
                <a:ext cx="7679880" cy="34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DBCBE8-D2C2-164A-B5BB-342A8A5C7D23}"/>
                  </a:ext>
                </a:extLst>
              </p14:cNvPr>
              <p14:cNvContentPartPr/>
              <p14:nvPr/>
            </p14:nvContentPartPr>
            <p14:xfrm>
              <a:off x="982800" y="5809680"/>
              <a:ext cx="621000" cy="47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DBCBE8-D2C2-164A-B5BB-342A8A5C7D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600" y="5793480"/>
                <a:ext cx="6534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AEE031-84B7-B94C-8403-ED00622383B4}"/>
                  </a:ext>
                </a:extLst>
              </p14:cNvPr>
              <p14:cNvContentPartPr/>
              <p14:nvPr/>
            </p14:nvContentPartPr>
            <p14:xfrm>
              <a:off x="822240" y="5558760"/>
              <a:ext cx="3392280" cy="96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AEE031-84B7-B94C-8403-ED00622383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040" y="5542560"/>
                <a:ext cx="342468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3AEE48-9F12-C34B-9505-43AF710C15CD}"/>
                  </a:ext>
                </a:extLst>
              </p14:cNvPr>
              <p14:cNvContentPartPr/>
              <p14:nvPr/>
            </p14:nvContentPartPr>
            <p14:xfrm>
              <a:off x="777240" y="4086720"/>
              <a:ext cx="579960" cy="74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3AEE48-9F12-C34B-9505-43AF710C15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040" y="4070520"/>
                <a:ext cx="612360" cy="7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88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1A80F-9DAF-6147-BA67-27CBF7DBF2AA}"/>
              </a:ext>
            </a:extLst>
          </p:cNvPr>
          <p:cNvSpPr txBox="1"/>
          <p:nvPr/>
        </p:nvSpPr>
        <p:spPr>
          <a:xfrm>
            <a:off x="331076" y="43883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A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Normal(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s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RV takes values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2.9, 3.3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. What is the ML estimate for 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v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s</a:t>
            </a:r>
            <a:r>
              <a:rPr lang="en-US" sz="2800" baseline="30000" dirty="0">
                <a:latin typeface="Symbol" pitchFamily="2" charset="2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115B72-AA4B-0040-B2BE-A61F41F12B8D}"/>
                  </a:ext>
                </a:extLst>
              </p14:cNvPr>
              <p14:cNvContentPartPr/>
              <p14:nvPr/>
            </p14:nvContentPartPr>
            <p14:xfrm>
              <a:off x="518040" y="1260000"/>
              <a:ext cx="7911000" cy="165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115B72-AA4B-0040-B2BE-A61F41F12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840" y="1243800"/>
                <a:ext cx="7943400" cy="16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9C63B1-B61A-BC47-A5C7-6BC7A90FF033}"/>
                  </a:ext>
                </a:extLst>
              </p14:cNvPr>
              <p14:cNvContentPartPr/>
              <p14:nvPr/>
            </p14:nvContentPartPr>
            <p14:xfrm>
              <a:off x="706320" y="2927520"/>
              <a:ext cx="5697360" cy="162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9C63B1-B61A-BC47-A5C7-6BC7A90FF0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120" y="2911320"/>
                <a:ext cx="5729760" cy="16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9D00CD-104E-E749-BDF7-F89D03E0845C}"/>
                  </a:ext>
                </a:extLst>
              </p14:cNvPr>
              <p14:cNvContentPartPr/>
              <p14:nvPr/>
            </p14:nvContentPartPr>
            <p14:xfrm>
              <a:off x="703080" y="3334320"/>
              <a:ext cx="7725960" cy="326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9D00CD-104E-E749-BDF7-F89D03E084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880" y="3318120"/>
                <a:ext cx="7758360" cy="33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64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3790-D164-5C4A-86A7-BF493E1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for </a:t>
            </a:r>
            <a:r>
              <a:rPr lang="en-US" dirty="0">
                <a:latin typeface="Garamond" panose="02020404030301010803" pitchFamily="18" charset="0"/>
              </a:rPr>
              <a:t>Normal(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2C2572-A973-3D43-839C-4A74611E5CB6}"/>
              </a:ext>
            </a:extLst>
          </p:cNvPr>
          <p:cNvSpPr/>
          <p:nvPr/>
        </p:nvSpPr>
        <p:spPr>
          <a:xfrm>
            <a:off x="457200" y="1461836"/>
            <a:ext cx="6641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3200" dirty="0">
                <a:latin typeface="Garamond" panose="02020404030301010803" pitchFamily="18" charset="0"/>
              </a:rPr>
              <a:t>Normal(</a:t>
            </a:r>
            <a:r>
              <a:rPr lang="en-US" sz="3200" dirty="0">
                <a:latin typeface="Symbol" pitchFamily="2" charset="2"/>
              </a:rPr>
              <a:t>m</a:t>
            </a:r>
            <a:r>
              <a:rPr lang="en-US" sz="3200" dirty="0">
                <a:latin typeface="Garamond" panose="02020404030301010803" pitchFamily="18" charset="0"/>
              </a:rPr>
              <a:t>, </a:t>
            </a:r>
            <a:r>
              <a:rPr lang="en-US" sz="3200" dirty="0">
                <a:latin typeface="Symbol" pitchFamily="2" charset="2"/>
              </a:rPr>
              <a:t>s</a:t>
            </a:r>
            <a:r>
              <a:rPr lang="en-US" sz="3200" dirty="0">
                <a:latin typeface="Garamond" panose="02020404030301010803" pitchFamily="18" charset="0"/>
              </a:rPr>
              <a:t>)</a:t>
            </a:r>
            <a:endParaRPr lang="en-US" sz="3200" i="1" dirty="0">
              <a:solidFill>
                <a:prstClr val="black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77E13-BD57-7C41-A849-C4BD7E83A77E}"/>
              </a:ext>
            </a:extLst>
          </p:cNvPr>
          <p:cNvSpPr/>
          <p:nvPr/>
        </p:nvSpPr>
        <p:spPr>
          <a:xfrm>
            <a:off x="457200" y="2334779"/>
            <a:ext cx="6840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Joint ML estimate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of </a:t>
            </a:r>
            <a:r>
              <a:rPr lang="en-US" sz="3200" dirty="0">
                <a:latin typeface="Garamond" panose="02020404030301010803" pitchFamily="18" charset="0"/>
              </a:rPr>
              <a:t>(</a:t>
            </a:r>
            <a:r>
              <a:rPr lang="en-US" sz="3200" dirty="0">
                <a:latin typeface="Symbol" pitchFamily="2" charset="2"/>
              </a:rPr>
              <a:t>m</a:t>
            </a:r>
            <a:r>
              <a:rPr lang="en-US" sz="3200" dirty="0">
                <a:latin typeface="Garamond" panose="02020404030301010803" pitchFamily="18" charset="0"/>
              </a:rPr>
              <a:t>, </a:t>
            </a:r>
            <a:r>
              <a:rPr lang="en-US" sz="3200" i="1" dirty="0">
                <a:latin typeface="Garamond" panose="02020404030301010803" pitchFamily="18" charset="0"/>
              </a:rPr>
              <a:t>v</a:t>
            </a:r>
            <a:r>
              <a:rPr lang="en-US" sz="3200" dirty="0">
                <a:latin typeface="Garamond" panose="02020404030301010803" pitchFamily="18" charset="0"/>
              </a:rPr>
              <a:t> = </a:t>
            </a:r>
            <a:r>
              <a:rPr lang="en-US" sz="3200" dirty="0">
                <a:latin typeface="Symbol" pitchFamily="2" charset="2"/>
              </a:rPr>
              <a:t>s</a:t>
            </a:r>
            <a:r>
              <a:rPr lang="en-US" sz="3200" baseline="30000" dirty="0">
                <a:latin typeface="Garamond" panose="02020404030301010803" pitchFamily="18" charset="0"/>
              </a:rPr>
              <a:t>2</a:t>
            </a:r>
            <a:r>
              <a:rPr lang="en-US" sz="3200" dirty="0">
                <a:latin typeface="Garamond" panose="02020404030301010803" pitchFamily="18" charset="0"/>
              </a:rPr>
              <a:t>)</a:t>
            </a:r>
            <a:r>
              <a:rPr lang="en-US" sz="3200" dirty="0">
                <a:latin typeface="Franklin Gothic Medium" panose="020B0603020102020204" pitchFamily="34" charset="0"/>
              </a:rPr>
              <a:t>:</a:t>
            </a:r>
            <a:endParaRPr lang="en-US" sz="3200" i="1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8A463-F6A1-3844-A677-D5ECE2279BEF}"/>
              </a:ext>
            </a:extLst>
          </p:cNvPr>
          <p:cNvSpPr txBox="1"/>
          <p:nvPr/>
        </p:nvSpPr>
        <p:spPr>
          <a:xfrm>
            <a:off x="3872504" y="22131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1A5DE-BEA5-9D4D-83C9-0CBC275BDA3A}"/>
              </a:ext>
            </a:extLst>
          </p:cNvPr>
          <p:cNvSpPr txBox="1"/>
          <p:nvPr/>
        </p:nvSpPr>
        <p:spPr>
          <a:xfrm>
            <a:off x="4432540" y="22151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67A8E8-7523-B345-804C-DAF5D0D692BE}"/>
              </a:ext>
            </a:extLst>
          </p:cNvPr>
          <p:cNvGrpSpPr/>
          <p:nvPr/>
        </p:nvGrpSpPr>
        <p:grpSpPr>
          <a:xfrm>
            <a:off x="457200" y="3440475"/>
            <a:ext cx="3365345" cy="1081179"/>
            <a:chOff x="511280" y="2338647"/>
            <a:chExt cx="3365345" cy="10811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B8506F-8E45-C243-8DD5-CC39E5D60B79}"/>
                </a:ext>
              </a:extLst>
            </p:cNvPr>
            <p:cNvSpPr/>
            <p:nvPr/>
          </p:nvSpPr>
          <p:spPr>
            <a:xfrm>
              <a:off x="1505463" y="2338647"/>
              <a:ext cx="2371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+ … + </a:t>
              </a:r>
              <a:r>
                <a:rPr lang="en-US" sz="3200" i="1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i="1" baseline="-25000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n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4EADE9-8692-284B-917F-A6C66F6BDC0A}"/>
                </a:ext>
              </a:extLst>
            </p:cNvPr>
            <p:cNvSpPr/>
            <p:nvPr/>
          </p:nvSpPr>
          <p:spPr>
            <a:xfrm>
              <a:off x="2499646" y="2835051"/>
              <a:ext cx="3593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n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F68140-5C4D-6A4D-BBDD-52A83D1D06DE}"/>
                </a:ext>
              </a:extLst>
            </p:cNvPr>
            <p:cNvSpPr/>
            <p:nvPr/>
          </p:nvSpPr>
          <p:spPr>
            <a:xfrm>
              <a:off x="511280" y="2580805"/>
              <a:ext cx="8659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M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=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13454C-ABF2-484B-84C5-5B49350BC6C3}"/>
                </a:ext>
              </a:extLst>
            </p:cNvPr>
            <p:cNvCxnSpPr>
              <a:cxnSpLocks/>
            </p:cNvCxnSpPr>
            <p:nvPr/>
          </p:nvCxnSpPr>
          <p:spPr>
            <a:xfrm>
              <a:off x="1591294" y="2923422"/>
              <a:ext cx="21850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1CAAB7-2EA3-CC4C-A79C-972AD3ACF2FE}"/>
              </a:ext>
            </a:extLst>
          </p:cNvPr>
          <p:cNvSpPr txBox="1"/>
          <p:nvPr/>
        </p:nvSpPr>
        <p:spPr>
          <a:xfrm>
            <a:off x="589453" y="35735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B38345-2DF7-F440-855A-C6BCA00039AB}"/>
              </a:ext>
            </a:extLst>
          </p:cNvPr>
          <p:cNvGrpSpPr/>
          <p:nvPr/>
        </p:nvGrpSpPr>
        <p:grpSpPr>
          <a:xfrm>
            <a:off x="457200" y="4798268"/>
            <a:ext cx="5664051" cy="1081179"/>
            <a:chOff x="511280" y="2338647"/>
            <a:chExt cx="5664051" cy="10811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58BF44-AEDA-D142-B43A-CFD46E8AE1A0}"/>
                </a:ext>
              </a:extLst>
            </p:cNvPr>
            <p:cNvSpPr/>
            <p:nvPr/>
          </p:nvSpPr>
          <p:spPr>
            <a:xfrm>
              <a:off x="1505463" y="2338647"/>
              <a:ext cx="46698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– 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M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</a:t>
              </a:r>
              <a:r>
                <a:rPr lang="en-US" sz="3200" baseline="30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+ … + (</a:t>
              </a:r>
              <a:r>
                <a:rPr lang="en-US" sz="3200" i="1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i="1" baseline="-25000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– 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M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</a:t>
              </a:r>
              <a:r>
                <a:rPr lang="en-US" sz="3200" baseline="30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2</a:t>
              </a:r>
              <a:endParaRPr lang="en-US" sz="3200" baseline="30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C11D26-3BE7-5D4D-B1A1-8807C24CD7D6}"/>
                </a:ext>
              </a:extLst>
            </p:cNvPr>
            <p:cNvSpPr/>
            <p:nvPr/>
          </p:nvSpPr>
          <p:spPr>
            <a:xfrm>
              <a:off x="3523375" y="2835051"/>
              <a:ext cx="3593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n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96E14-362C-574A-AB98-F6FFF4B4C38A}"/>
                </a:ext>
              </a:extLst>
            </p:cNvPr>
            <p:cNvSpPr/>
            <p:nvPr/>
          </p:nvSpPr>
          <p:spPr>
            <a:xfrm>
              <a:off x="511280" y="2580805"/>
              <a:ext cx="8659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V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=</a:t>
              </a:r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CCDBF1-D21C-5C4F-83C8-81F8DA46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591294" y="2923422"/>
              <a:ext cx="44173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787682E-D7B4-624E-A788-58CBDDB050DF}"/>
              </a:ext>
            </a:extLst>
          </p:cNvPr>
          <p:cNvSpPr txBox="1"/>
          <p:nvPr/>
        </p:nvSpPr>
        <p:spPr>
          <a:xfrm>
            <a:off x="589453" y="49313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A39CE-D848-7147-B3F1-051A9254DD2E}"/>
              </a:ext>
            </a:extLst>
          </p:cNvPr>
          <p:cNvSpPr txBox="1"/>
          <p:nvPr/>
        </p:nvSpPr>
        <p:spPr>
          <a:xfrm>
            <a:off x="2481375" y="46841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E78F0-A42B-574E-B41D-F0E0117F9226}"/>
              </a:ext>
            </a:extLst>
          </p:cNvPr>
          <p:cNvSpPr txBox="1"/>
          <p:nvPr/>
        </p:nvSpPr>
        <p:spPr>
          <a:xfrm>
            <a:off x="5357097" y="47101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2514963-2B71-1649-AE0A-900699D90E52}"/>
                  </a:ext>
                </a:extLst>
              </p14:cNvPr>
              <p14:cNvContentPartPr/>
              <p14:nvPr/>
            </p14:nvContentPartPr>
            <p14:xfrm>
              <a:off x="4419720" y="3717360"/>
              <a:ext cx="2549520" cy="1915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2514963-2B71-1649-AE0A-900699D90E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3520" y="3701160"/>
                <a:ext cx="2581920" cy="19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28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3812EF-5963-124F-82D6-4A1D3D029D7D}"/>
              </a:ext>
            </a:extLst>
          </p:cNvPr>
          <p:cNvSpPr/>
          <p:nvPr/>
        </p:nvSpPr>
        <p:spPr>
          <a:xfrm>
            <a:off x="647650" y="736319"/>
            <a:ext cx="150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V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= 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2BA1A-28F8-A24B-8000-6960320AC487}"/>
              </a:ext>
            </a:extLst>
          </p:cNvPr>
          <p:cNvSpPr txBox="1"/>
          <p:nvPr/>
        </p:nvSpPr>
        <p:spPr>
          <a:xfrm>
            <a:off x="1169555" y="6195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A7EA23-8FCC-CE4C-ABAD-EE7818C0053E}"/>
                  </a:ext>
                </a:extLst>
              </p14:cNvPr>
              <p14:cNvContentPartPr/>
              <p14:nvPr/>
            </p14:nvContentPartPr>
            <p14:xfrm>
              <a:off x="1764000" y="345240"/>
              <a:ext cx="6368400" cy="586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A7EA23-8FCC-CE4C-ABAD-EE7818C005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800" y="329040"/>
                <a:ext cx="6400800" cy="59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29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44A36C-A054-6D49-B8EE-B406C3CAFD8F}"/>
              </a:ext>
            </a:extLst>
          </p:cNvPr>
          <p:cNvGrpSpPr/>
          <p:nvPr/>
        </p:nvGrpSpPr>
        <p:grpSpPr>
          <a:xfrm>
            <a:off x="457200" y="1681248"/>
            <a:ext cx="3365345" cy="1081179"/>
            <a:chOff x="511280" y="2338647"/>
            <a:chExt cx="3365345" cy="10811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1B8BFC-F792-6347-AB29-5EF0E3F72E5C}"/>
                </a:ext>
              </a:extLst>
            </p:cNvPr>
            <p:cNvSpPr/>
            <p:nvPr/>
          </p:nvSpPr>
          <p:spPr>
            <a:xfrm>
              <a:off x="1505463" y="2338647"/>
              <a:ext cx="2371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+ … + </a:t>
              </a:r>
              <a:r>
                <a:rPr lang="en-US" sz="3200" i="1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i="1" baseline="-25000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n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DD05BD-C70C-A74F-BE21-1F6C9B2D0D89}"/>
                </a:ext>
              </a:extLst>
            </p:cNvPr>
            <p:cNvSpPr/>
            <p:nvPr/>
          </p:nvSpPr>
          <p:spPr>
            <a:xfrm>
              <a:off x="2499646" y="2835051"/>
              <a:ext cx="3593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n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E2439E-6CDF-3642-8655-01B4949D20C8}"/>
                </a:ext>
              </a:extLst>
            </p:cNvPr>
            <p:cNvSpPr/>
            <p:nvPr/>
          </p:nvSpPr>
          <p:spPr>
            <a:xfrm>
              <a:off x="511280" y="2580805"/>
              <a:ext cx="8659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M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=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24D2D6-B96B-C04D-ABE7-F2C008B777A6}"/>
                </a:ext>
              </a:extLst>
            </p:cNvPr>
            <p:cNvCxnSpPr>
              <a:cxnSpLocks/>
            </p:cNvCxnSpPr>
            <p:nvPr/>
          </p:nvCxnSpPr>
          <p:spPr>
            <a:xfrm>
              <a:off x="1591294" y="2923422"/>
              <a:ext cx="21850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EA4386-D033-CA40-8BA2-9BA6506C8E05}"/>
              </a:ext>
            </a:extLst>
          </p:cNvPr>
          <p:cNvSpPr txBox="1"/>
          <p:nvPr/>
        </p:nvSpPr>
        <p:spPr>
          <a:xfrm>
            <a:off x="589453" y="181429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58A3BB-AF30-5848-BEF3-31AD429F3D67}"/>
              </a:ext>
            </a:extLst>
          </p:cNvPr>
          <p:cNvGrpSpPr/>
          <p:nvPr/>
        </p:nvGrpSpPr>
        <p:grpSpPr>
          <a:xfrm>
            <a:off x="1222513" y="4072708"/>
            <a:ext cx="5664051" cy="1101057"/>
            <a:chOff x="511280" y="2338647"/>
            <a:chExt cx="5664051" cy="11010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F90595-B219-A345-8E73-A7210EEB8091}"/>
                </a:ext>
              </a:extLst>
            </p:cNvPr>
            <p:cNvSpPr/>
            <p:nvPr/>
          </p:nvSpPr>
          <p:spPr>
            <a:xfrm>
              <a:off x="1505463" y="2338647"/>
              <a:ext cx="46698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– 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M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</a:t>
              </a:r>
              <a:r>
                <a:rPr lang="en-US" sz="3200" baseline="30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2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+ … + (</a:t>
              </a:r>
              <a:r>
                <a:rPr lang="en-US" sz="3200" i="1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X</a:t>
              </a:r>
              <a:r>
                <a:rPr lang="en-US" sz="3200" i="1" baseline="-25000" dirty="0" err="1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– </a:t>
              </a:r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M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)</a:t>
              </a:r>
              <a:r>
                <a:rPr lang="en-US" sz="3200" baseline="30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2</a:t>
              </a:r>
              <a:endParaRPr lang="en-US" sz="3200" baseline="30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EAF0B1-B6DA-C548-A217-BB8707895BE8}"/>
                </a:ext>
              </a:extLst>
            </p:cNvPr>
            <p:cNvSpPr/>
            <p:nvPr/>
          </p:nvSpPr>
          <p:spPr>
            <a:xfrm>
              <a:off x="3284837" y="2854929"/>
              <a:ext cx="9621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Garamond" panose="02020404030301010803" pitchFamily="18" charset="0"/>
                  <a:cs typeface="Franklin Gothic Medium"/>
                </a:rPr>
                <a:t>n</a:t>
              </a:r>
              <a:r>
                <a:rPr lang="en-US" sz="3200" dirty="0">
                  <a:latin typeface="Garamond" panose="02020404030301010803" pitchFamily="18" charset="0"/>
                  <a:cs typeface="Franklin Gothic Medium"/>
                </a:rPr>
                <a:t> – 1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5A72B8-1850-1741-8CC1-610F6D321250}"/>
                </a:ext>
              </a:extLst>
            </p:cNvPr>
            <p:cNvSpPr/>
            <p:nvPr/>
          </p:nvSpPr>
          <p:spPr>
            <a:xfrm>
              <a:off x="511280" y="2580805"/>
              <a:ext cx="8659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V</a:t>
              </a:r>
              <a:r>
                <a:rPr lang="en-US" sz="3200" baseline="-250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</a:t>
              </a:r>
              <a:r>
                <a:rPr lang="en-US" sz="32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=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9A818B-55AC-9541-AB6B-FFA47DD7C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1294" y="2923422"/>
              <a:ext cx="44173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7729910-5940-1745-AB0A-587F0FDB25B4}"/>
              </a:ext>
            </a:extLst>
          </p:cNvPr>
          <p:cNvSpPr txBox="1"/>
          <p:nvPr/>
        </p:nvSpPr>
        <p:spPr>
          <a:xfrm>
            <a:off x="1354766" y="42057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16D07-0BF1-A646-B967-2B786E348F48}"/>
              </a:ext>
            </a:extLst>
          </p:cNvPr>
          <p:cNvSpPr txBox="1"/>
          <p:nvPr/>
        </p:nvSpPr>
        <p:spPr>
          <a:xfrm>
            <a:off x="3246688" y="39586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A1FCC9-21B6-0F44-857F-AA738085524C}"/>
              </a:ext>
            </a:extLst>
          </p:cNvPr>
          <p:cNvSpPr txBox="1"/>
          <p:nvPr/>
        </p:nvSpPr>
        <p:spPr>
          <a:xfrm>
            <a:off x="6122410" y="39845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0A2D8-81FF-C248-AF86-14BF4E2E03DA}"/>
              </a:ext>
            </a:extLst>
          </p:cNvPr>
          <p:cNvSpPr/>
          <p:nvPr/>
        </p:nvSpPr>
        <p:spPr>
          <a:xfrm>
            <a:off x="457200" y="4540600"/>
            <a:ext cx="9621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 – 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6EA8E-381C-BC4F-94B1-C6782D87C5E8}"/>
              </a:ext>
            </a:extLst>
          </p:cNvPr>
          <p:cNvCxnSpPr>
            <a:cxnSpLocks/>
          </p:cNvCxnSpPr>
          <p:nvPr/>
        </p:nvCxnSpPr>
        <p:spPr>
          <a:xfrm>
            <a:off x="549723" y="4613656"/>
            <a:ext cx="726403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430E065-24A1-9B4A-9440-D75D9DA40DB4}"/>
              </a:ext>
            </a:extLst>
          </p:cNvPr>
          <p:cNvSpPr/>
          <p:nvPr/>
        </p:nvSpPr>
        <p:spPr>
          <a:xfrm>
            <a:off x="723288" y="4061580"/>
            <a:ext cx="359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D7CCA0-30A9-B947-9C70-B4F2555E1519}"/>
              </a:ext>
            </a:extLst>
          </p:cNvPr>
          <p:cNvSpPr/>
          <p:nvPr/>
        </p:nvSpPr>
        <p:spPr>
          <a:xfrm>
            <a:off x="457200" y="512300"/>
            <a:ext cx="6641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</a:t>
            </a:r>
            <a:r>
              <a:rPr lang="en-US" sz="3200" dirty="0">
                <a:latin typeface="Garamond" panose="02020404030301010803" pitchFamily="18" charset="0"/>
              </a:rPr>
              <a:t>Normal(</a:t>
            </a:r>
            <a:r>
              <a:rPr lang="en-US" sz="3200" dirty="0">
                <a:latin typeface="Symbol" pitchFamily="2" charset="2"/>
              </a:rPr>
              <a:t>m</a:t>
            </a:r>
            <a:r>
              <a:rPr lang="en-US" sz="3200" dirty="0">
                <a:latin typeface="Garamond" panose="02020404030301010803" pitchFamily="18" charset="0"/>
              </a:rPr>
              <a:t>, </a:t>
            </a:r>
            <a:r>
              <a:rPr lang="en-US" sz="3200" dirty="0">
                <a:latin typeface="Symbol" pitchFamily="2" charset="2"/>
              </a:rPr>
              <a:t>s</a:t>
            </a:r>
            <a:r>
              <a:rPr lang="en-US" sz="3200" dirty="0">
                <a:latin typeface="Garamond" panose="02020404030301010803" pitchFamily="18" charset="0"/>
              </a:rPr>
              <a:t>)</a:t>
            </a:r>
            <a:endParaRPr lang="en-US" sz="3200" i="1" dirty="0">
              <a:solidFill>
                <a:prstClr val="black"/>
              </a:solidFill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7B430A-4988-534F-9ABB-6D7F0B199131}"/>
                  </a:ext>
                </a:extLst>
              </p14:cNvPr>
              <p14:cNvContentPartPr/>
              <p14:nvPr/>
            </p14:nvContentPartPr>
            <p14:xfrm>
              <a:off x="4921560" y="1813320"/>
              <a:ext cx="3912480" cy="414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7B430A-4988-534F-9ABB-6D7F0B1991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5360" y="1797120"/>
                <a:ext cx="3944880" cy="41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53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78D410-FE05-8340-A456-8448ED131AFE}"/>
              </a:ext>
            </a:extLst>
          </p:cNvPr>
          <p:cNvSpPr txBox="1"/>
          <p:nvPr/>
        </p:nvSpPr>
        <p:spPr>
          <a:xfrm>
            <a:off x="331076" y="438832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A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Normal(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, 1)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RV takes values 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X</a:t>
            </a:r>
            <a:r>
              <a:rPr lang="en-US" sz="2800" baseline="-25000" dirty="0">
                <a:latin typeface="Garamond" panose="02020404030301010803" pitchFamily="18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X</a:t>
            </a:r>
            <a:r>
              <a:rPr lang="en-US" sz="2800" baseline="-25000" dirty="0">
                <a:latin typeface="Garamond" panose="02020404030301010803" pitchFamily="18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. You estimate the mean by 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 = (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X</a:t>
            </a:r>
            <a:r>
              <a:rPr lang="en-US" sz="2800" baseline="-25000" dirty="0">
                <a:latin typeface="Garamond" panose="02020404030301010803" pitchFamily="18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 + 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X</a:t>
            </a:r>
            <a:r>
              <a:rPr lang="en-US" sz="2800" baseline="-25000" dirty="0">
                <a:latin typeface="Garamond" panose="02020404030301010803" pitchFamily="18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)/2. 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What is the probability that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|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 – m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| &gt; </a:t>
            </a:r>
            <a:r>
              <a:rPr lang="en-GB" sz="2800" dirty="0">
                <a:latin typeface="Garamond" panose="02020404030301010803" pitchFamily="18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4F6BC1-2718-064D-8364-1FAE0D6E00AA}"/>
                  </a:ext>
                </a:extLst>
              </p14:cNvPr>
              <p14:cNvContentPartPr/>
              <p14:nvPr/>
            </p14:nvContentPartPr>
            <p14:xfrm>
              <a:off x="818280" y="2000520"/>
              <a:ext cx="7846200" cy="458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4F6BC1-2718-064D-8364-1FAE0D6E00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080" y="1984320"/>
                <a:ext cx="7878600" cy="46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4736D3-0B93-0C47-AD49-92710478BA23}"/>
                  </a:ext>
                </a:extLst>
              </p14:cNvPr>
              <p14:cNvContentPartPr/>
              <p14:nvPr/>
            </p14:nvContentPartPr>
            <p14:xfrm>
              <a:off x="822240" y="2236680"/>
              <a:ext cx="6545880" cy="36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4736D3-0B93-0C47-AD49-92710478BA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040" y="2220480"/>
                <a:ext cx="6578280" cy="3671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DD72A3-F8C1-0345-87DF-4FCAD91F5E41}"/>
              </a:ext>
            </a:extLst>
          </p:cNvPr>
          <p:cNvSpPr txBox="1"/>
          <p:nvPr/>
        </p:nvSpPr>
        <p:spPr>
          <a:xfrm>
            <a:off x="2445782" y="755031"/>
            <a:ext cx="34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76956-8D1D-784A-B418-5F3BFA654CC1}"/>
              </a:ext>
            </a:extLst>
          </p:cNvPr>
          <p:cNvSpPr txBox="1"/>
          <p:nvPr/>
        </p:nvSpPr>
        <p:spPr>
          <a:xfrm>
            <a:off x="1312217" y="1164142"/>
            <a:ext cx="38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48071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A3371-1C51-814C-BF73-8DE94921B36E}"/>
              </a:ext>
            </a:extLst>
          </p:cNvPr>
          <p:cNvSpPr txBox="1"/>
          <p:nvPr/>
        </p:nvSpPr>
        <p:spPr>
          <a:xfrm>
            <a:off x="350574" y="52332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For which value of </a:t>
            </a:r>
            <a:r>
              <a:rPr lang="en-GB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t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can we guarantee 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|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M</a:t>
            </a:r>
            <a:r>
              <a:rPr lang="en-US" sz="2800" dirty="0">
                <a:latin typeface="Symbol" pitchFamily="2" charset="2"/>
                <a:cs typeface="Courier New" panose="02070309020205020404" pitchFamily="49" charset="0"/>
              </a:rPr>
              <a:t> – m</a:t>
            </a:r>
            <a:r>
              <a:rPr lang="en-US" sz="2800" dirty="0">
                <a:latin typeface="Garamond" panose="02020404030301010803" pitchFamily="18" charset="0"/>
                <a:cs typeface="Courier New" panose="02070309020205020404" pitchFamily="49" charset="0"/>
              </a:rPr>
              <a:t>| ≤ </a:t>
            </a:r>
            <a:r>
              <a:rPr lang="en-US" sz="2800" i="1" dirty="0">
                <a:latin typeface="Garamond" panose="02020404030301010803" pitchFamily="18" charset="0"/>
                <a:cs typeface="Courier New" panose="02070309020205020404" pitchFamily="49" charset="0"/>
              </a:rPr>
              <a:t>t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 with 95% probability?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253851-06FB-324B-A25C-CD0D918DE795}"/>
                  </a:ext>
                </a:extLst>
              </p14:cNvPr>
              <p14:cNvContentPartPr/>
              <p14:nvPr/>
            </p14:nvContentPartPr>
            <p14:xfrm>
              <a:off x="506611" y="1640239"/>
              <a:ext cx="2796480" cy="171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253851-06FB-324B-A25C-CD0D918DE7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411" y="1624039"/>
                <a:ext cx="2828880" cy="17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5FDBEE-B99B-964A-8B38-9479DF16DC4D}"/>
                  </a:ext>
                </a:extLst>
              </p14:cNvPr>
              <p14:cNvContentPartPr/>
              <p14:nvPr/>
            </p14:nvContentPartPr>
            <p14:xfrm>
              <a:off x="982800" y="1735200"/>
              <a:ext cx="6040080" cy="164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5FDBEE-B99B-964A-8B38-9479DF16DC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600" y="1719000"/>
                <a:ext cx="6072480" cy="16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255D72-9088-1441-9F59-ECFE0F22E30A}"/>
                  </a:ext>
                </a:extLst>
              </p14:cNvPr>
              <p14:cNvContentPartPr/>
              <p14:nvPr/>
            </p14:nvContentPartPr>
            <p14:xfrm>
              <a:off x="666000" y="2258440"/>
              <a:ext cx="8252280" cy="2870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255D72-9088-1441-9F59-ECFE0F22E3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800" y="2242240"/>
                <a:ext cx="8284680" cy="29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8A6A77-3A4D-B24E-B5E8-1A1E2614F598}"/>
                  </a:ext>
                </a:extLst>
              </p14:cNvPr>
              <p14:cNvContentPartPr/>
              <p14:nvPr/>
            </p14:nvContentPartPr>
            <p14:xfrm>
              <a:off x="717480" y="5382728"/>
              <a:ext cx="5528520" cy="91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8A6A77-3A4D-B24E-B5E8-1A1E2614F5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280" y="5366528"/>
                <a:ext cx="556092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270728-A6AE-234F-A4AF-A435F72DEC5C}"/>
                  </a:ext>
                </a:extLst>
              </p14:cNvPr>
              <p14:cNvContentPartPr/>
              <p14:nvPr/>
            </p14:nvContentPartPr>
            <p14:xfrm>
              <a:off x="6343920" y="5229720"/>
              <a:ext cx="2697480" cy="97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270728-A6AE-234F-A4AF-A435F72DEC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27720" y="5213520"/>
                <a:ext cx="2729880" cy="10072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0F973B7-982A-2243-B510-38C991830DE5}"/>
              </a:ext>
            </a:extLst>
          </p:cNvPr>
          <p:cNvSpPr txBox="1"/>
          <p:nvPr/>
        </p:nvSpPr>
        <p:spPr>
          <a:xfrm>
            <a:off x="6425993" y="422567"/>
            <a:ext cx="29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81296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4815-EB55-AE4D-95D6-360AC2BA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08EA4-B1E5-CF44-B012-0329E87BE1F5}"/>
              </a:ext>
            </a:extLst>
          </p:cNvPr>
          <p:cNvSpPr txBox="1"/>
          <p:nvPr/>
        </p:nvSpPr>
        <p:spPr>
          <a:xfrm>
            <a:off x="545580" y="1550354"/>
            <a:ext cx="814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i="1" dirty="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-confidence interval</a:t>
            </a:r>
            <a:r>
              <a:rPr lang="en-US" sz="3200" dirty="0">
                <a:latin typeface="Franklin Gothic Medium"/>
                <a:cs typeface="Franklin Gothic Medium"/>
              </a:rPr>
              <a:t> is a pair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-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,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so that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CEF92-87E8-BC45-97D8-48C0B8346F76}"/>
              </a:ext>
            </a:extLst>
          </p:cNvPr>
          <p:cNvSpPr txBox="1"/>
          <p:nvPr/>
        </p:nvSpPr>
        <p:spPr>
          <a:xfrm>
            <a:off x="6113388" y="14285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B4C45-02EB-044D-819C-23E5BCBEA202}"/>
              </a:ext>
            </a:extLst>
          </p:cNvPr>
          <p:cNvSpPr txBox="1"/>
          <p:nvPr/>
        </p:nvSpPr>
        <p:spPr>
          <a:xfrm>
            <a:off x="6693302" y="14306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9B30A-679E-0546-921D-48A20829955D}"/>
              </a:ext>
            </a:extLst>
          </p:cNvPr>
          <p:cNvSpPr/>
          <p:nvPr/>
        </p:nvSpPr>
        <p:spPr>
          <a:xfrm>
            <a:off x="1818903" y="2496189"/>
            <a:ext cx="5482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is between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-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 and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≥ 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AFB9F-F542-D244-96FF-72BD34892526}"/>
              </a:ext>
            </a:extLst>
          </p:cNvPr>
          <p:cNvSpPr txBox="1"/>
          <p:nvPr/>
        </p:nvSpPr>
        <p:spPr>
          <a:xfrm>
            <a:off x="4531994" y="23820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F4F10-C39C-7842-938C-486993DCEBC4}"/>
              </a:ext>
            </a:extLst>
          </p:cNvPr>
          <p:cNvSpPr txBox="1"/>
          <p:nvPr/>
        </p:nvSpPr>
        <p:spPr>
          <a:xfrm>
            <a:off x="5800677" y="2384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C84364-D2A7-E84F-AC41-22AECE084CB2}"/>
                  </a:ext>
                </a:extLst>
              </p14:cNvPr>
              <p14:cNvContentPartPr/>
              <p14:nvPr/>
            </p14:nvContentPartPr>
            <p14:xfrm>
              <a:off x="491040" y="3983320"/>
              <a:ext cx="8161920" cy="900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C84364-D2A7-E84F-AC41-22AECE084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840" y="3967120"/>
                <a:ext cx="8194320" cy="9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2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8157F-C70B-3146-9CEE-34DC099A04EE}"/>
              </a:ext>
            </a:extLst>
          </p:cNvPr>
          <p:cNvSpPr txBox="1"/>
          <p:nvPr/>
        </p:nvSpPr>
        <p:spPr>
          <a:xfrm>
            <a:off x="331076" y="43883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car-jack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detector</a:t>
            </a:r>
            <a:r>
              <a:rPr lang="en-US" sz="2800" dirty="0">
                <a:latin typeface="Franklin Gothic Medium"/>
                <a:cs typeface="Franklin Gothic Medium"/>
              </a:rPr>
              <a:t> outputs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Normal(0, 1) </a:t>
            </a:r>
            <a:r>
              <a:rPr lang="en-US" sz="2800" dirty="0">
                <a:latin typeface="Franklin Gothic Medium"/>
                <a:cs typeface="Franklin Gothic Medium"/>
              </a:rPr>
              <a:t>if there is no intruder and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Normal(1, 1) </a:t>
            </a:r>
            <a:r>
              <a:rPr lang="en-US" sz="2800" dirty="0">
                <a:latin typeface="Franklin Gothic Medium"/>
                <a:cs typeface="Franklin Gothic Medium"/>
              </a:rPr>
              <a:t>if there is.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FA547-5B28-4140-B28A-A30C8E6C1C46}"/>
              </a:ext>
            </a:extLst>
          </p:cNvPr>
          <p:cNvSpPr txBox="1"/>
          <p:nvPr/>
        </p:nvSpPr>
        <p:spPr>
          <a:xfrm>
            <a:off x="331076" y="140894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want to catch 95% of intrusions. What is the probability of a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false positive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3E7BC0-85A8-374E-8B66-5AA5052A0060}"/>
                  </a:ext>
                </a:extLst>
              </p14:cNvPr>
              <p14:cNvContentPartPr/>
              <p14:nvPr/>
            </p14:nvContentPartPr>
            <p14:xfrm>
              <a:off x="662400" y="4199746"/>
              <a:ext cx="4347720" cy="60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3E7BC0-85A8-374E-8B66-5AA5052A0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200" y="4183546"/>
                <a:ext cx="438012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F1D43D-ED52-B04E-8EF9-13F513F3E9A5}"/>
                  </a:ext>
                </a:extLst>
              </p14:cNvPr>
              <p14:cNvContentPartPr/>
              <p14:nvPr/>
            </p14:nvContentPartPr>
            <p14:xfrm>
              <a:off x="594000" y="4733986"/>
              <a:ext cx="5213880" cy="58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F1D43D-ED52-B04E-8EF9-13F513F3E9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800" y="4717786"/>
                <a:ext cx="52462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71A462B-2EE9-7643-B511-B6A24EF8A11D}"/>
                  </a:ext>
                </a:extLst>
              </p14:cNvPr>
              <p14:cNvContentPartPr/>
              <p14:nvPr/>
            </p14:nvContentPartPr>
            <p14:xfrm>
              <a:off x="624600" y="4573426"/>
              <a:ext cx="5439960" cy="180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71A462B-2EE9-7643-B511-B6A24EF8A1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400" y="4557226"/>
                <a:ext cx="547236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30DE37-B992-8C47-8C3F-F9FF77140E54}"/>
                  </a:ext>
                </a:extLst>
              </p14:cNvPr>
              <p14:cNvContentPartPr/>
              <p14:nvPr/>
            </p14:nvContentPartPr>
            <p14:xfrm>
              <a:off x="6064560" y="4733986"/>
              <a:ext cx="2380680" cy="316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30DE37-B992-8C47-8C3F-F9FF77140E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8360" y="4717786"/>
                <a:ext cx="24130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07A72D-017C-4D45-A6B9-79A8903A5386}"/>
                  </a:ext>
                </a:extLst>
              </p14:cNvPr>
              <p14:cNvContentPartPr/>
              <p14:nvPr/>
            </p14:nvContentPartPr>
            <p14:xfrm>
              <a:off x="534600" y="2594520"/>
              <a:ext cx="7409880" cy="3854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07A72D-017C-4D45-A6B9-79A8903A53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00" y="2578320"/>
                <a:ext cx="7442280" cy="38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B9BDA4-DEE7-3945-96BB-833B7B164F57}"/>
                  </a:ext>
                </a:extLst>
              </p14:cNvPr>
              <p14:cNvContentPartPr/>
              <p14:nvPr/>
            </p14:nvContentPartPr>
            <p14:xfrm>
              <a:off x="3437280" y="3235680"/>
              <a:ext cx="2964600" cy="465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B9BDA4-DEE7-3945-96BB-833B7B164F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1080" y="3219480"/>
                <a:ext cx="2997000" cy="4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78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6BE-A3CB-EC44-86AF-6AB05833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9685-F75C-4D42-80C9-B388D5E71A32}"/>
              </a:ext>
            </a:extLst>
          </p:cNvPr>
          <p:cNvSpPr txBox="1"/>
          <p:nvPr/>
        </p:nvSpPr>
        <p:spPr>
          <a:xfrm>
            <a:off x="545580" y="1491003"/>
            <a:ext cx="7984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(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latin typeface="Franklin Gothic Medium"/>
                <a:cs typeface="Franklin Gothic Medium"/>
              </a:rPr>
              <a:t>independent samples </a:t>
            </a:r>
            <a:endParaRPr lang="en-US" sz="3200" i="1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D25B8-1D03-AB4B-A8F6-E4A3BD4C3D10}"/>
              </a:ext>
            </a:extLst>
          </p:cNvPr>
          <p:cNvSpPr txBox="1"/>
          <p:nvPr/>
        </p:nvSpPr>
        <p:spPr>
          <a:xfrm>
            <a:off x="545580" y="2788892"/>
            <a:ext cx="814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Unbiased: </a:t>
            </a:r>
            <a:r>
              <a:rPr lang="en-US" sz="32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200" dirty="0" err="1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]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 = q 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endParaRPr lang="en-US" sz="3200" i="1" dirty="0">
              <a:solidFill>
                <a:schemeClr val="accent1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DF984-BD55-C141-9212-3489B74D320F}"/>
              </a:ext>
            </a:extLst>
          </p:cNvPr>
          <p:cNvSpPr txBox="1"/>
          <p:nvPr/>
        </p:nvSpPr>
        <p:spPr>
          <a:xfrm>
            <a:off x="547507" y="4052009"/>
            <a:ext cx="814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Consistent: </a:t>
            </a:r>
            <a:r>
              <a:rPr lang="en-US" sz="3200" dirty="0" err="1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n</a:t>
            </a:r>
            <a:r>
              <a:rPr lang="en-US" sz="3200" i="1" baseline="-250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</a:t>
            </a:r>
            <a:r>
              <a:rPr lang="en-US" sz="3200" dirty="0">
                <a:latin typeface="Franklin Gothic Medium"/>
                <a:cs typeface="Franklin Gothic Medium"/>
              </a:rPr>
              <a:t>converges to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latin typeface="Franklin Gothic Medium"/>
                <a:cs typeface="Franklin Gothic Medium"/>
              </a:rPr>
              <a:t>in probability</a:t>
            </a:r>
            <a:endParaRPr lang="en-US" sz="3200" i="1" dirty="0">
              <a:solidFill>
                <a:schemeClr val="accent1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7F2A2-0B41-9341-9542-729EEB3C4136}"/>
              </a:ext>
            </a:extLst>
          </p:cNvPr>
          <p:cNvSpPr txBox="1"/>
          <p:nvPr/>
        </p:nvSpPr>
        <p:spPr>
          <a:xfrm>
            <a:off x="2829641" y="26810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32CAA-2BCB-FF4D-804C-DF31F01F9AD0}"/>
              </a:ext>
            </a:extLst>
          </p:cNvPr>
          <p:cNvSpPr txBox="1"/>
          <p:nvPr/>
        </p:nvSpPr>
        <p:spPr>
          <a:xfrm>
            <a:off x="2636614" y="39625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39D53F-E8B7-0541-9E11-94010EBB2FFC}"/>
                  </a:ext>
                </a:extLst>
              </p14:cNvPr>
              <p14:cNvContentPartPr/>
              <p14:nvPr/>
            </p14:nvContentPartPr>
            <p14:xfrm>
              <a:off x="896400" y="4707720"/>
              <a:ext cx="7293960" cy="171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39D53F-E8B7-0541-9E11-94010EBB2F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200" y="4691520"/>
                <a:ext cx="7326360" cy="17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37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0BF1-E489-184C-BDC1-0A1ADD8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FB4109-83FA-5E47-B585-87271D4327C3}"/>
                  </a:ext>
                </a:extLst>
              </p14:cNvPr>
              <p14:cNvContentPartPr/>
              <p14:nvPr/>
            </p14:nvContentPartPr>
            <p14:xfrm>
              <a:off x="1640520" y="1961280"/>
              <a:ext cx="6508800" cy="409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FB4109-83FA-5E47-B585-87271D432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320" y="1945080"/>
                <a:ext cx="6541200" cy="41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81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A8A5-71A4-354A-B2DB-1A9EB7B3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-Pearson 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19102-DD25-4947-9892-68D5C607E5B6}"/>
              </a:ext>
            </a:extLst>
          </p:cNvPr>
          <p:cNvSpPr txBox="1"/>
          <p:nvPr/>
        </p:nvSpPr>
        <p:spPr>
          <a:xfrm>
            <a:off x="545580" y="1550354"/>
            <a:ext cx="814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Among all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latin typeface="Franklin Gothic Medium"/>
                <a:cs typeface="Franklin Gothic Medium"/>
              </a:rPr>
              <a:t>/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latin typeface="Garamond" panose="02020404030301010803" pitchFamily="18" charset="0"/>
                <a:cs typeface="Franklin Gothic Medium"/>
              </a:rPr>
              <a:t>0</a:t>
            </a:r>
            <a:r>
              <a:rPr lang="en-US" sz="3200" dirty="0">
                <a:latin typeface="Franklin Gothic Medium"/>
                <a:cs typeface="Franklin Gothic Medium"/>
              </a:rPr>
              <a:t> tests with given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false negative </a:t>
            </a:r>
            <a:r>
              <a:rPr lang="en-US" sz="3200" dirty="0">
                <a:latin typeface="Franklin Gothic Medium"/>
                <a:cs typeface="Franklin Gothic Medium"/>
              </a:rPr>
              <a:t>probability, 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false positive </a:t>
            </a:r>
            <a:r>
              <a:rPr lang="en-US" sz="3200" dirty="0">
                <a:latin typeface="Franklin Gothic Medium"/>
                <a:cs typeface="Franklin Gothic Medium"/>
              </a:rPr>
              <a:t>is minimized by the one that picks samples with largest likelihood ratio</a:t>
            </a:r>
            <a:endParaRPr lang="en-US" sz="3200" i="1" dirty="0">
              <a:solidFill>
                <a:schemeClr val="accent1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F128C6-C7B0-4F45-82D7-0E54AEADD2EE}"/>
              </a:ext>
            </a:extLst>
          </p:cNvPr>
          <p:cNvSpPr/>
          <p:nvPr/>
        </p:nvSpPr>
        <p:spPr>
          <a:xfrm>
            <a:off x="3975218" y="3819644"/>
            <a:ext cx="990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26516-6562-2C40-A1C6-43E55BE653FC}"/>
              </a:ext>
            </a:extLst>
          </p:cNvPr>
          <p:cNvSpPr/>
          <p:nvPr/>
        </p:nvSpPr>
        <p:spPr>
          <a:xfrm>
            <a:off x="3975217" y="4428169"/>
            <a:ext cx="990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6930E0-D1FD-8F42-BE1D-363B71B3EDB3}"/>
              </a:ext>
            </a:extLst>
          </p:cNvPr>
          <p:cNvCxnSpPr>
            <a:cxnSpLocks/>
          </p:cNvCxnSpPr>
          <p:nvPr/>
        </p:nvCxnSpPr>
        <p:spPr>
          <a:xfrm>
            <a:off x="3975217" y="4475669"/>
            <a:ext cx="934713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32412C-E8D1-3D42-9A87-206D2959F292}"/>
              </a:ext>
            </a:extLst>
          </p:cNvPr>
          <p:cNvSpPr/>
          <p:nvPr/>
        </p:nvSpPr>
        <p:spPr>
          <a:xfrm>
            <a:off x="4283316" y="466736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prstClr val="black"/>
                </a:solidFill>
                <a:latin typeface="Garamond"/>
                <a:cs typeface="Garamond"/>
              </a:rPr>
              <a:t>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EA1F42-69A3-A84D-B4BD-8C3B0BAB0C96}"/>
              </a:ext>
            </a:extLst>
          </p:cNvPr>
          <p:cNvSpPr/>
          <p:nvPr/>
        </p:nvSpPr>
        <p:spPr>
          <a:xfrm>
            <a:off x="4273377" y="4056901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6C908-583A-7E4F-BCBA-CACB8793F631}"/>
              </a:ext>
            </a:extLst>
          </p:cNvPr>
          <p:cNvSpPr txBox="1"/>
          <p:nvPr/>
        </p:nvSpPr>
        <p:spPr>
          <a:xfrm>
            <a:off x="545580" y="445949"/>
            <a:ext cx="8141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Franklin Gothic Medium"/>
                <a:cs typeface="Franklin Gothic Medium"/>
              </a:rPr>
              <a:t>Rain usually falls at 1 drop/sec. You want to test today’s rate is 5/sec based on first drop. How to set up test with 5% false negative?</a:t>
            </a:r>
            <a:endParaRPr lang="en-US" sz="32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5C4EE6-4FE5-174C-A721-2A78B2059603}"/>
                  </a:ext>
                </a:extLst>
              </p14:cNvPr>
              <p14:cNvContentPartPr/>
              <p14:nvPr/>
            </p14:nvContentPartPr>
            <p14:xfrm>
              <a:off x="683026" y="2422508"/>
              <a:ext cx="5126040" cy="119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5C4EE6-4FE5-174C-A721-2A78B20596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826" y="2406308"/>
                <a:ext cx="5158440" cy="12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FE8818-1A7B-B24E-8C66-6FF50C6A76CB}"/>
                  </a:ext>
                </a:extLst>
              </p14:cNvPr>
              <p14:cNvContentPartPr/>
              <p14:nvPr/>
            </p14:nvContentPartPr>
            <p14:xfrm>
              <a:off x="2717280" y="2465592"/>
              <a:ext cx="1394280" cy="120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FE8818-1A7B-B24E-8C66-6FF50C6A7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1080" y="2449392"/>
                <a:ext cx="1426680" cy="12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0A11C6-86F5-FA4A-9C2F-39FEA141B9C4}"/>
                  </a:ext>
                </a:extLst>
              </p14:cNvPr>
              <p14:cNvContentPartPr/>
              <p14:nvPr/>
            </p14:nvContentPartPr>
            <p14:xfrm>
              <a:off x="682920" y="2433912"/>
              <a:ext cx="8111880" cy="315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0A11C6-86F5-FA4A-9C2F-39FEA141B9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720" y="2417712"/>
                <a:ext cx="8143920" cy="31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F32763-60DC-6A45-A800-8F3077B58D1E}"/>
                  </a:ext>
                </a:extLst>
              </p14:cNvPr>
              <p14:cNvContentPartPr/>
              <p14:nvPr/>
            </p14:nvContentPartPr>
            <p14:xfrm>
              <a:off x="793906" y="5644596"/>
              <a:ext cx="8165880" cy="73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F32763-60DC-6A45-A800-8F3077B58D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06" y="5628396"/>
                <a:ext cx="8198280" cy="7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7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AB47-20BE-7245-9936-5C3C296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mean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5321E-7EAF-BB45-BEFB-EAEDF708AB9E}"/>
              </a:ext>
            </a:extLst>
          </p:cNvPr>
          <p:cNvSpPr/>
          <p:nvPr/>
        </p:nvSpPr>
        <p:spPr>
          <a:xfrm>
            <a:off x="457200" y="1461836"/>
            <a:ext cx="7622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independent samples of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endParaRPr lang="en-US" sz="3200" i="1" dirty="0">
              <a:solidFill>
                <a:prstClr val="black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90FCF-4E8A-0949-A85C-EABE4C6BE981}"/>
              </a:ext>
            </a:extLst>
          </p:cNvPr>
          <p:cNvSpPr/>
          <p:nvPr/>
        </p:nvSpPr>
        <p:spPr>
          <a:xfrm>
            <a:off x="457200" y="2540208"/>
            <a:ext cx="4095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+ … + 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/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endParaRPr lang="en-US" sz="3200" i="1" dirty="0">
              <a:solidFill>
                <a:prstClr val="black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E48CD-7B13-2E41-9E59-BE41B7D8EC51}"/>
              </a:ext>
            </a:extLst>
          </p:cNvPr>
          <p:cNvSpPr/>
          <p:nvPr/>
        </p:nvSpPr>
        <p:spPr>
          <a:xfrm>
            <a:off x="457200" y="3865158"/>
            <a:ext cx="2124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Unbiased?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F3ED9-BA0A-524B-8A83-71B464B22153}"/>
              </a:ext>
            </a:extLst>
          </p:cNvPr>
          <p:cNvSpPr/>
          <p:nvPr/>
        </p:nvSpPr>
        <p:spPr>
          <a:xfrm>
            <a:off x="457200" y="5173098"/>
            <a:ext cx="2339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Consistent?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A65DE3-CD88-9941-B9A1-8C64DF8731BA}"/>
                  </a:ext>
                </a:extLst>
              </p14:cNvPr>
              <p14:cNvContentPartPr/>
              <p14:nvPr/>
            </p14:nvContentPartPr>
            <p14:xfrm>
              <a:off x="2948040" y="3350880"/>
              <a:ext cx="6101640" cy="270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A65DE3-CD88-9941-B9A1-8C64DF873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40" y="3334680"/>
                <a:ext cx="6134040" cy="2738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823570-E8FC-8643-B839-01CA2B981130}"/>
              </a:ext>
            </a:extLst>
          </p:cNvPr>
          <p:cNvSpPr txBox="1"/>
          <p:nvPr/>
        </p:nvSpPr>
        <p:spPr>
          <a:xfrm>
            <a:off x="588382" y="24411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37582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DD70E-8054-7C40-8180-0C6C75B72131}"/>
              </a:ext>
            </a:extLst>
          </p:cNvPr>
          <p:cNvSpPr txBox="1"/>
          <p:nvPr/>
        </p:nvSpPr>
        <p:spPr>
          <a:xfrm>
            <a:off x="568729" y="2490551"/>
            <a:ext cx="753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maximize</a:t>
            </a:r>
            <a:r>
              <a:rPr lang="en-US" sz="3200" i="1" dirty="0">
                <a:latin typeface="Garamond"/>
                <a:cs typeface="Garamond"/>
              </a:rPr>
              <a:t> </a:t>
            </a:r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baseline="-25000" dirty="0" err="1">
                <a:latin typeface="Symbol" pitchFamily="2" charset="2"/>
                <a:cs typeface="Garamond"/>
              </a:rPr>
              <a:t>Q</a:t>
            </a:r>
            <a:r>
              <a:rPr lang="en-US" sz="3200" i="1" baseline="-25000" dirty="0" err="1">
                <a:latin typeface="Garamond"/>
                <a:cs typeface="Garamond"/>
              </a:rPr>
              <a:t>|</a:t>
            </a:r>
            <a:r>
              <a:rPr lang="en-US" sz="3200" b="1" i="1" baseline="-25000" dirty="0" err="1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latin typeface="Garamond"/>
                <a:cs typeface="Garamond"/>
              </a:rPr>
              <a:t>|</a:t>
            </a:r>
            <a:r>
              <a:rPr lang="en-US" sz="3200" i="1" dirty="0">
                <a:latin typeface="Garamond"/>
                <a:cs typeface="Garamond"/>
              </a:rPr>
              <a:t> </a:t>
            </a:r>
            <a:r>
              <a:rPr lang="en-US" sz="3200" b="1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 = 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200" b="1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baseline="-250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baseline="-25000" dirty="0" err="1"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b="1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200" baseline="-25000" dirty="0" err="1"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2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18985-10A7-8941-9C2F-5C134B8DF55C}"/>
              </a:ext>
            </a:extLst>
          </p:cNvPr>
          <p:cNvSpPr txBox="1"/>
          <p:nvPr/>
        </p:nvSpPr>
        <p:spPr>
          <a:xfrm>
            <a:off x="568731" y="1585076"/>
            <a:ext cx="5449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Bayesian MAP </a:t>
            </a:r>
            <a:r>
              <a:rPr lang="en-US" sz="3200" dirty="0">
                <a:latin typeface="Franklin Gothic Medium"/>
                <a:cs typeface="Franklin Gothic Medium"/>
              </a:rPr>
              <a:t>estimate:</a:t>
            </a:r>
            <a:endParaRPr lang="en-US" sz="3200" i="1" dirty="0">
              <a:solidFill>
                <a:schemeClr val="accent1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69B80-44CC-084E-AFF9-6D81FBC971BD}"/>
              </a:ext>
            </a:extLst>
          </p:cNvPr>
          <p:cNvSpPr txBox="1"/>
          <p:nvPr/>
        </p:nvSpPr>
        <p:spPr>
          <a:xfrm>
            <a:off x="568730" y="4179735"/>
            <a:ext cx="805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1"/>
                </a:solidFill>
                <a:latin typeface="Franklin Gothic Medium"/>
                <a:cs typeface="Franklin Gothic Medium"/>
              </a:rPr>
              <a:t>Classical ML </a:t>
            </a:r>
            <a:r>
              <a:rPr lang="en-US" sz="3200">
                <a:latin typeface="Franklin Gothic Medium"/>
                <a:cs typeface="Franklin Gothic Medium"/>
              </a:rPr>
              <a:t>(maximum likelihood) estimate:</a:t>
            </a:r>
            <a:endParaRPr lang="en-US" sz="3200" i="1">
              <a:solidFill>
                <a:schemeClr val="accent1"/>
              </a:solidFill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74459-91CC-F946-9251-E389A9038412}"/>
              </a:ext>
            </a:extLst>
          </p:cNvPr>
          <p:cNvSpPr txBox="1"/>
          <p:nvPr/>
        </p:nvSpPr>
        <p:spPr>
          <a:xfrm>
            <a:off x="568730" y="5004185"/>
            <a:ext cx="753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 panose="020B0603020102020204" pitchFamily="34" charset="0"/>
                <a:cs typeface="Garamond"/>
              </a:rPr>
              <a:t>maximize</a:t>
            </a:r>
            <a:r>
              <a:rPr lang="en-US" sz="3200" i="1" dirty="0">
                <a:latin typeface="Garamond"/>
                <a:cs typeface="Garamond"/>
              </a:rPr>
              <a:t> 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200" b="1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baseline="-250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baseline="-25000" dirty="0" err="1"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b="1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2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221BB52-7203-4C42-BB80-6782AAA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389058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2A029-EBE5-2548-A7D4-452231F24793}"/>
              </a:ext>
            </a:extLst>
          </p:cNvPr>
          <p:cNvSpPr txBox="1"/>
          <p:nvPr/>
        </p:nvSpPr>
        <p:spPr>
          <a:xfrm>
            <a:off x="331076" y="4388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Coin flip sequence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HHT. </a:t>
            </a:r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What is ML bias estimate?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886A1A-4C6F-294F-B855-109578C58EAF}"/>
                  </a:ext>
                </a:extLst>
              </p14:cNvPr>
              <p14:cNvContentPartPr/>
              <p14:nvPr/>
            </p14:nvContentPartPr>
            <p14:xfrm>
              <a:off x="522000" y="1258200"/>
              <a:ext cx="8379720" cy="473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886A1A-4C6F-294F-B855-109578C58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0" y="1242000"/>
                <a:ext cx="8412120" cy="47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FEF5F2-2364-DF4A-A67B-F65112E5CF66}"/>
                  </a:ext>
                </a:extLst>
              </p14:cNvPr>
              <p14:cNvContentPartPr/>
              <p14:nvPr/>
            </p14:nvContentPartPr>
            <p14:xfrm>
              <a:off x="7865280" y="3696120"/>
              <a:ext cx="489600" cy="604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FEF5F2-2364-DF4A-A67B-F65112E5CF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9080" y="3679920"/>
                <a:ext cx="52200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44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B82E-B318-A944-A2C4-229BF3A8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for </a:t>
            </a:r>
            <a:r>
              <a:rPr lang="en-US" dirty="0">
                <a:latin typeface="Garamond" panose="02020404030301010803" pitchFamily="18" charset="0"/>
              </a:rPr>
              <a:t>Bernoulli(</a:t>
            </a:r>
            <a:r>
              <a:rPr lang="en-US" i="1" dirty="0">
                <a:latin typeface="Garamond" panose="02020404030301010803" pitchFamily="18" charset="0"/>
              </a:rPr>
              <a:t>p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F2737F-E3C2-2644-94DD-AABF34CF3CB0}"/>
              </a:ext>
            </a:extLst>
          </p:cNvPr>
          <p:cNvSpPr/>
          <p:nvPr/>
        </p:nvSpPr>
        <p:spPr>
          <a:xfrm>
            <a:off x="457200" y="1313290"/>
            <a:ext cx="6945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heads,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tails. </a:t>
            </a:r>
            <a:r>
              <a:rPr lang="en-US" sz="3200" dirty="0">
                <a:latin typeface="Franklin Gothic Medium"/>
                <a:cs typeface="Courier New" panose="02070309020205020404" pitchFamily="49" charset="0"/>
              </a:rPr>
              <a:t>ML bias estimate?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endParaRPr lang="en-US" sz="3200" i="1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8C89B7-BCB1-3F4D-A116-F553FEEC1580}"/>
                  </a:ext>
                </a:extLst>
              </p14:cNvPr>
              <p14:cNvContentPartPr/>
              <p14:nvPr/>
            </p14:nvContentPartPr>
            <p14:xfrm>
              <a:off x="682560" y="1847160"/>
              <a:ext cx="8173440" cy="443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8C89B7-BCB1-3F4D-A116-F553FEEC15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360" y="1830960"/>
                <a:ext cx="8205840" cy="44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914C77-E0EF-0942-A656-23F22FA71B44}"/>
                  </a:ext>
                </a:extLst>
              </p14:cNvPr>
              <p14:cNvContentPartPr/>
              <p14:nvPr/>
            </p14:nvContentPartPr>
            <p14:xfrm>
              <a:off x="6861960" y="4062240"/>
              <a:ext cx="1805400" cy="75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914C77-E0EF-0942-A656-23F22FA71B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5760" y="4046040"/>
                <a:ext cx="183780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BF85B0-7A5A-DD49-B840-3ACA0E0F6EBC}"/>
                  </a:ext>
                </a:extLst>
              </p14:cNvPr>
              <p14:cNvContentPartPr/>
              <p14:nvPr/>
            </p14:nvContentPartPr>
            <p14:xfrm>
              <a:off x="3823560" y="5797080"/>
              <a:ext cx="380880" cy="469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BF85B0-7A5A-DD49-B840-3ACA0E0F6E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7360" y="5780880"/>
                <a:ext cx="41328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03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738351-37AA-9F4F-B37C-9F63AEEBDB90}"/>
              </a:ext>
            </a:extLst>
          </p:cNvPr>
          <p:cNvCxnSpPr>
            <a:cxnSpLocks/>
          </p:cNvCxnSpPr>
          <p:nvPr/>
        </p:nvCxnSpPr>
        <p:spPr>
          <a:xfrm>
            <a:off x="2253096" y="2046925"/>
            <a:ext cx="441696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FDF456-B6E2-894C-8BAC-90C1D3796AC1}"/>
              </a:ext>
            </a:extLst>
          </p:cNvPr>
          <p:cNvCxnSpPr/>
          <p:nvPr/>
        </p:nvCxnSpPr>
        <p:spPr>
          <a:xfrm>
            <a:off x="2253096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F35A56-64D4-B249-A11A-33782F4D005E}"/>
              </a:ext>
            </a:extLst>
          </p:cNvPr>
          <p:cNvCxnSpPr/>
          <p:nvPr/>
        </p:nvCxnSpPr>
        <p:spPr>
          <a:xfrm>
            <a:off x="3726296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2D2B2C-B9D2-964A-8387-B49E00EE998E}"/>
              </a:ext>
            </a:extLst>
          </p:cNvPr>
          <p:cNvCxnSpPr/>
          <p:nvPr/>
        </p:nvCxnSpPr>
        <p:spPr>
          <a:xfrm>
            <a:off x="5199496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9CD27B-F86E-ED43-B948-F34FB7C581AB}"/>
              </a:ext>
            </a:extLst>
          </p:cNvPr>
          <p:cNvSpPr txBox="1"/>
          <p:nvPr/>
        </p:nvSpPr>
        <p:spPr>
          <a:xfrm>
            <a:off x="2114165" y="1537893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0</a:t>
            </a:r>
          </a:p>
        </p:txBody>
      </p:sp>
      <p:pic>
        <p:nvPicPr>
          <p:cNvPr id="23" name="Picture 22" descr="raemi_Drop.jpeg">
            <a:extLst>
              <a:ext uri="{FF2B5EF4-FFF2-40B4-BE49-F238E27FC236}">
                <a16:creationId xmlns:a16="http://schemas.microsoft.com/office/drawing/2014/main" id="{66777B14-C3BF-A741-82DD-B173FE04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82" y="1597150"/>
            <a:ext cx="133350" cy="266700"/>
          </a:xfrm>
          <a:prstGeom prst="rect">
            <a:avLst/>
          </a:prstGeom>
        </p:spPr>
      </p:pic>
      <p:pic>
        <p:nvPicPr>
          <p:cNvPr id="24" name="Picture 23" descr="raemi_Drop.jpeg">
            <a:extLst>
              <a:ext uri="{FF2B5EF4-FFF2-40B4-BE49-F238E27FC236}">
                <a16:creationId xmlns:a16="http://schemas.microsoft.com/office/drawing/2014/main" id="{833F1951-A76F-7849-BA61-64E5E2B59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74" y="1597150"/>
            <a:ext cx="133350" cy="266700"/>
          </a:xfrm>
          <a:prstGeom prst="rect">
            <a:avLst/>
          </a:prstGeom>
        </p:spPr>
      </p:pic>
      <p:pic>
        <p:nvPicPr>
          <p:cNvPr id="25" name="Picture 24" descr="raemi_Drop.jpeg">
            <a:extLst>
              <a:ext uri="{FF2B5EF4-FFF2-40B4-BE49-F238E27FC236}">
                <a16:creationId xmlns:a16="http://schemas.microsoft.com/office/drawing/2014/main" id="{54CB440D-45CE-0546-8D6E-2D0235F86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61" y="1597150"/>
            <a:ext cx="133350" cy="266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860158-D481-7B48-8102-F55F4D995388}"/>
              </a:ext>
            </a:extLst>
          </p:cNvPr>
          <p:cNvSpPr txBox="1"/>
          <p:nvPr/>
        </p:nvSpPr>
        <p:spPr>
          <a:xfrm>
            <a:off x="331076" y="43883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Within the first 3 seconds, raindrops arrive at times 1.2, 1.9, and 2.5. What is the estimated rate?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E7310-F2BB-AD4D-852D-6495CB765F0C}"/>
              </a:ext>
            </a:extLst>
          </p:cNvPr>
          <p:cNvCxnSpPr/>
          <p:nvPr/>
        </p:nvCxnSpPr>
        <p:spPr>
          <a:xfrm>
            <a:off x="6670060" y="1893373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43AE40-45B2-3749-9A19-0745ED4D8268}"/>
              </a:ext>
            </a:extLst>
          </p:cNvPr>
          <p:cNvSpPr txBox="1"/>
          <p:nvPr/>
        </p:nvSpPr>
        <p:spPr>
          <a:xfrm>
            <a:off x="6523625" y="1537585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4BB6D5-BA8F-CD49-AEE9-BDE9D0A0D83F}"/>
                  </a:ext>
                </a:extLst>
              </p14:cNvPr>
              <p14:cNvContentPartPr/>
              <p14:nvPr/>
            </p14:nvContentPartPr>
            <p14:xfrm>
              <a:off x="559080" y="2265120"/>
              <a:ext cx="8293320" cy="398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4BB6D5-BA8F-CD49-AEE9-BDE9D0A0D8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880" y="2248920"/>
                <a:ext cx="8325720" cy="40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870DDF-5358-F04A-ACB8-0B4E5C844FBD}"/>
                  </a:ext>
                </a:extLst>
              </p14:cNvPr>
              <p14:cNvContentPartPr/>
              <p14:nvPr/>
            </p14:nvContentPartPr>
            <p14:xfrm>
              <a:off x="4983120" y="5616360"/>
              <a:ext cx="1258560" cy="83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870DDF-5358-F04A-ACB8-0B4E5C844F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6920" y="5600160"/>
                <a:ext cx="1290960" cy="8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57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738351-37AA-9F4F-B37C-9F63AEEBDB90}"/>
              </a:ext>
            </a:extLst>
          </p:cNvPr>
          <p:cNvCxnSpPr>
            <a:cxnSpLocks/>
          </p:cNvCxnSpPr>
          <p:nvPr/>
        </p:nvCxnSpPr>
        <p:spPr>
          <a:xfrm>
            <a:off x="2253096" y="2046925"/>
            <a:ext cx="441696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FDF456-B6E2-894C-8BAC-90C1D3796AC1}"/>
              </a:ext>
            </a:extLst>
          </p:cNvPr>
          <p:cNvCxnSpPr/>
          <p:nvPr/>
        </p:nvCxnSpPr>
        <p:spPr>
          <a:xfrm>
            <a:off x="2253096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F35A56-64D4-B249-A11A-33782F4D005E}"/>
              </a:ext>
            </a:extLst>
          </p:cNvPr>
          <p:cNvCxnSpPr/>
          <p:nvPr/>
        </p:nvCxnSpPr>
        <p:spPr>
          <a:xfrm>
            <a:off x="3726296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2D2B2C-B9D2-964A-8387-B49E00EE998E}"/>
              </a:ext>
            </a:extLst>
          </p:cNvPr>
          <p:cNvCxnSpPr/>
          <p:nvPr/>
        </p:nvCxnSpPr>
        <p:spPr>
          <a:xfrm>
            <a:off x="5199496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9CD27B-F86E-ED43-B948-F34FB7C581AB}"/>
              </a:ext>
            </a:extLst>
          </p:cNvPr>
          <p:cNvSpPr txBox="1"/>
          <p:nvPr/>
        </p:nvSpPr>
        <p:spPr>
          <a:xfrm>
            <a:off x="2114165" y="1537893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0</a:t>
            </a:r>
          </a:p>
        </p:txBody>
      </p:sp>
      <p:pic>
        <p:nvPicPr>
          <p:cNvPr id="23" name="Picture 22" descr="raemi_Drop.jpeg">
            <a:extLst>
              <a:ext uri="{FF2B5EF4-FFF2-40B4-BE49-F238E27FC236}">
                <a16:creationId xmlns:a16="http://schemas.microsoft.com/office/drawing/2014/main" id="{66777B14-C3BF-A741-82DD-B173FE04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82" y="1597150"/>
            <a:ext cx="133350" cy="266700"/>
          </a:xfrm>
          <a:prstGeom prst="rect">
            <a:avLst/>
          </a:prstGeom>
        </p:spPr>
      </p:pic>
      <p:pic>
        <p:nvPicPr>
          <p:cNvPr id="24" name="Picture 23" descr="raemi_Drop.jpeg">
            <a:extLst>
              <a:ext uri="{FF2B5EF4-FFF2-40B4-BE49-F238E27FC236}">
                <a16:creationId xmlns:a16="http://schemas.microsoft.com/office/drawing/2014/main" id="{833F1951-A76F-7849-BA61-64E5E2B59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35" y="1597150"/>
            <a:ext cx="133350" cy="266700"/>
          </a:xfrm>
          <a:prstGeom prst="rect">
            <a:avLst/>
          </a:prstGeom>
        </p:spPr>
      </p:pic>
      <p:pic>
        <p:nvPicPr>
          <p:cNvPr id="25" name="Picture 24" descr="raemi_Drop.jpeg">
            <a:extLst>
              <a:ext uri="{FF2B5EF4-FFF2-40B4-BE49-F238E27FC236}">
                <a16:creationId xmlns:a16="http://schemas.microsoft.com/office/drawing/2014/main" id="{54CB440D-45CE-0546-8D6E-2D0235F86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61" y="1597150"/>
            <a:ext cx="133350" cy="266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860158-D481-7B48-8102-F55F4D995388}"/>
              </a:ext>
            </a:extLst>
          </p:cNvPr>
          <p:cNvSpPr txBox="1"/>
          <p:nvPr/>
        </p:nvSpPr>
        <p:spPr>
          <a:xfrm>
            <a:off x="331076" y="43883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Within the first 3 seconds, raindrops arrive at times 1.2, 1.9, and 2.5. What is the estimated rate?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E7310-F2BB-AD4D-852D-6495CB765F0C}"/>
              </a:ext>
            </a:extLst>
          </p:cNvPr>
          <p:cNvCxnSpPr/>
          <p:nvPr/>
        </p:nvCxnSpPr>
        <p:spPr>
          <a:xfrm>
            <a:off x="6670060" y="1893373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43AE40-45B2-3749-9A19-0745ED4D8268}"/>
              </a:ext>
            </a:extLst>
          </p:cNvPr>
          <p:cNvSpPr txBox="1"/>
          <p:nvPr/>
        </p:nvSpPr>
        <p:spPr>
          <a:xfrm>
            <a:off x="6523625" y="1537585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785064-45AB-E549-B24E-7EF628B36442}"/>
                  </a:ext>
                </a:extLst>
              </p14:cNvPr>
              <p14:cNvContentPartPr/>
              <p14:nvPr/>
            </p14:nvContentPartPr>
            <p14:xfrm>
              <a:off x="579600" y="2417400"/>
              <a:ext cx="7034760" cy="293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785064-45AB-E549-B24E-7EF628B364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400" y="2401200"/>
                <a:ext cx="7067160" cy="29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FA31C6-53B5-CA4B-9C26-4B78258EB5EA}"/>
                  </a:ext>
                </a:extLst>
              </p14:cNvPr>
              <p14:cNvContentPartPr/>
              <p14:nvPr/>
            </p14:nvContentPartPr>
            <p14:xfrm>
              <a:off x="834480" y="5476680"/>
              <a:ext cx="1287360" cy="92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FA31C6-53B5-CA4B-9C26-4B78258EB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280" y="5460480"/>
                <a:ext cx="1319760" cy="9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3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738351-37AA-9F4F-B37C-9F63AEEBDB90}"/>
              </a:ext>
            </a:extLst>
          </p:cNvPr>
          <p:cNvCxnSpPr>
            <a:cxnSpLocks/>
          </p:cNvCxnSpPr>
          <p:nvPr/>
        </p:nvCxnSpPr>
        <p:spPr>
          <a:xfrm>
            <a:off x="2514353" y="2046925"/>
            <a:ext cx="388644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FDF456-B6E2-894C-8BAC-90C1D3796AC1}"/>
              </a:ext>
            </a:extLst>
          </p:cNvPr>
          <p:cNvCxnSpPr/>
          <p:nvPr/>
        </p:nvCxnSpPr>
        <p:spPr>
          <a:xfrm>
            <a:off x="2514353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F35A56-64D4-B249-A11A-33782F4D005E}"/>
              </a:ext>
            </a:extLst>
          </p:cNvPr>
          <p:cNvCxnSpPr/>
          <p:nvPr/>
        </p:nvCxnSpPr>
        <p:spPr>
          <a:xfrm>
            <a:off x="3987553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2D2B2C-B9D2-964A-8387-B49E00EE998E}"/>
              </a:ext>
            </a:extLst>
          </p:cNvPr>
          <p:cNvCxnSpPr/>
          <p:nvPr/>
        </p:nvCxnSpPr>
        <p:spPr>
          <a:xfrm>
            <a:off x="5460753" y="1907225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9CD27B-F86E-ED43-B948-F34FB7C581AB}"/>
              </a:ext>
            </a:extLst>
          </p:cNvPr>
          <p:cNvSpPr txBox="1"/>
          <p:nvPr/>
        </p:nvSpPr>
        <p:spPr>
          <a:xfrm>
            <a:off x="2375422" y="1537893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0</a:t>
            </a:r>
          </a:p>
        </p:txBody>
      </p:sp>
      <p:pic>
        <p:nvPicPr>
          <p:cNvPr id="23" name="Picture 22" descr="raemi_Drop.jpeg">
            <a:extLst>
              <a:ext uri="{FF2B5EF4-FFF2-40B4-BE49-F238E27FC236}">
                <a16:creationId xmlns:a16="http://schemas.microsoft.com/office/drawing/2014/main" id="{66777B14-C3BF-A741-82DD-B173FE04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39" y="1609025"/>
            <a:ext cx="133350" cy="266700"/>
          </a:xfrm>
          <a:prstGeom prst="rect">
            <a:avLst/>
          </a:prstGeom>
        </p:spPr>
      </p:pic>
      <p:pic>
        <p:nvPicPr>
          <p:cNvPr id="24" name="Picture 23" descr="raemi_Drop.jpeg">
            <a:extLst>
              <a:ext uri="{FF2B5EF4-FFF2-40B4-BE49-F238E27FC236}">
                <a16:creationId xmlns:a16="http://schemas.microsoft.com/office/drawing/2014/main" id="{833F1951-A76F-7849-BA61-64E5E2B59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31" y="1609025"/>
            <a:ext cx="133350" cy="266700"/>
          </a:xfrm>
          <a:prstGeom prst="rect">
            <a:avLst/>
          </a:prstGeom>
        </p:spPr>
      </p:pic>
      <p:pic>
        <p:nvPicPr>
          <p:cNvPr id="25" name="Picture 24" descr="raemi_Drop.jpeg">
            <a:extLst>
              <a:ext uri="{FF2B5EF4-FFF2-40B4-BE49-F238E27FC236}">
                <a16:creationId xmlns:a16="http://schemas.microsoft.com/office/drawing/2014/main" id="{54CB440D-45CE-0546-8D6E-2D0235F86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18" y="1609025"/>
            <a:ext cx="133350" cy="266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860158-D481-7B48-8102-F55F4D995388}"/>
              </a:ext>
            </a:extLst>
          </p:cNvPr>
          <p:cNvSpPr txBox="1"/>
          <p:nvPr/>
        </p:nvSpPr>
        <p:spPr>
          <a:xfrm>
            <a:off x="331076" y="43883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Courier New" panose="02070309020205020404" pitchFamily="49" charset="0"/>
              </a:rPr>
              <a:t>The first 3 raindrops arrive at 1.2, 1.9, and 2.5 sec. What is the estimated rate?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5EF67F-76D0-D14E-AF76-473149575C61}"/>
                  </a:ext>
                </a:extLst>
              </p14:cNvPr>
              <p14:cNvContentPartPr/>
              <p14:nvPr/>
            </p14:nvContentPartPr>
            <p14:xfrm>
              <a:off x="654480" y="1554120"/>
              <a:ext cx="6865920" cy="4264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5EF67F-76D0-D14E-AF76-473149575C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80" y="1537920"/>
                <a:ext cx="6898320" cy="42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EFA665-7D2A-DD4E-8861-8F5112BE5C01}"/>
                  </a:ext>
                </a:extLst>
              </p14:cNvPr>
              <p14:cNvContentPartPr/>
              <p14:nvPr/>
            </p14:nvContentPartPr>
            <p14:xfrm>
              <a:off x="892080" y="5706720"/>
              <a:ext cx="2146680" cy="88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EFA665-7D2A-DD4E-8861-8F5112BE5C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5880" y="5690520"/>
                <a:ext cx="2179080" cy="9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45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601</Words>
  <Application>Microsoft Macintosh PowerPoint</Application>
  <PresentationFormat>On-screen Show (4:3)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Franklin Gothic Medium</vt:lpstr>
      <vt:lpstr>Garamond</vt:lpstr>
      <vt:lpstr>Symbol</vt:lpstr>
      <vt:lpstr>Office Theme</vt:lpstr>
      <vt:lpstr>12. Classical statistics</vt:lpstr>
      <vt:lpstr>Estimators</vt:lpstr>
      <vt:lpstr>Estimating the mean</vt:lpstr>
      <vt:lpstr>Maximum likelihood</vt:lpstr>
      <vt:lpstr>PowerPoint Presentation</vt:lpstr>
      <vt:lpstr>Maximum likelihood for Bernoulli(p)</vt:lpstr>
      <vt:lpstr>PowerPoint Presentation</vt:lpstr>
      <vt:lpstr>PowerPoint Presentation</vt:lpstr>
      <vt:lpstr>PowerPoint Presentation</vt:lpstr>
      <vt:lpstr>Maximum likelihood for Exponential(l)</vt:lpstr>
      <vt:lpstr>PowerPoint Presentation</vt:lpstr>
      <vt:lpstr>PowerPoint Presentation</vt:lpstr>
      <vt:lpstr>Maximum likelihood for Normal(m, s)</vt:lpstr>
      <vt:lpstr>PowerPoint Presentation</vt:lpstr>
      <vt:lpstr>PowerPoint Presentation</vt:lpstr>
      <vt:lpstr>PowerPoint Presentation</vt:lpstr>
      <vt:lpstr>PowerPoint Presentation</vt:lpstr>
      <vt:lpstr>Confidence intervals</vt:lpstr>
      <vt:lpstr>PowerPoint Presentation</vt:lpstr>
      <vt:lpstr>Hypothesis testing</vt:lpstr>
      <vt:lpstr>Neyman-Pearson Lemma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359</cp:revision>
  <cp:lastPrinted>2019-03-20T04:25:33Z</cp:lastPrinted>
  <dcterms:created xsi:type="dcterms:W3CDTF">2013-01-07T07:20:47Z</dcterms:created>
  <dcterms:modified xsi:type="dcterms:W3CDTF">2019-04-17T04:59:11Z</dcterms:modified>
</cp:coreProperties>
</file>