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2" r:id="rId3"/>
    <p:sldId id="262" r:id="rId4"/>
    <p:sldId id="261" r:id="rId5"/>
    <p:sldId id="281" r:id="rId6"/>
    <p:sldId id="263" r:id="rId7"/>
    <p:sldId id="28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0" r:id="rId20"/>
    <p:sldId id="278" r:id="rId21"/>
    <p:sldId id="257" r:id="rId22"/>
    <p:sldId id="275" r:id="rId23"/>
    <p:sldId id="276" r:id="rId24"/>
    <p:sldId id="258" r:id="rId25"/>
    <p:sldId id="277" r:id="rId26"/>
    <p:sldId id="259" r:id="rId27"/>
    <p:sldId id="260" r:id="rId28"/>
    <p:sldId id="279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D0DE3-3FFA-4125-A712-D76E97393908}" type="datetimeFigureOut">
              <a:rPr lang="de-DE" smtClean="0"/>
              <a:t>29.09.2021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6796B-038C-42DF-92F6-E04F4EDA0F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946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Ihr denkt euch vielleicht </a:t>
            </a:r>
            <a:br>
              <a:rPr lang="de-DE" dirty="0"/>
            </a:br>
            <a:r>
              <a:rPr lang="de-DE" dirty="0" err="1"/>
              <a:t>ehh</a:t>
            </a:r>
            <a:r>
              <a:rPr lang="de-DE" dirty="0"/>
              <a:t> ich hab keine Lust und keine Zeit auch noch </a:t>
            </a:r>
            <a:r>
              <a:rPr lang="de-DE" dirty="0" err="1"/>
              <a:t>git</a:t>
            </a:r>
            <a:r>
              <a:rPr lang="de-DE" dirty="0"/>
              <a:t> zu lernen ich muss auch noch Python lernen und </a:t>
            </a:r>
            <a:r>
              <a:rPr lang="de-DE" dirty="0" err="1"/>
              <a:t>distributed</a:t>
            </a:r>
            <a:r>
              <a:rPr lang="de-DE" dirty="0"/>
              <a:t> </a:t>
            </a:r>
            <a:r>
              <a:rPr lang="de-DE" dirty="0" err="1"/>
              <a:t>systems</a:t>
            </a:r>
            <a:br>
              <a:rPr lang="de-DE" dirty="0"/>
            </a:br>
            <a:r>
              <a:rPr lang="de-DE" dirty="0" err="1"/>
              <a:t>Git</a:t>
            </a:r>
            <a:r>
              <a:rPr lang="de-DE" dirty="0"/>
              <a:t> ist super einfach. Und noch einfacher wenn ihr eine GUI verwendet</a:t>
            </a:r>
            <a:br>
              <a:rPr lang="de-DE" dirty="0"/>
            </a:br>
            <a:r>
              <a:rPr lang="de-DE" dirty="0" err="1"/>
              <a:t>Git</a:t>
            </a:r>
            <a:r>
              <a:rPr lang="de-DE" dirty="0"/>
              <a:t> wird in jedem Unternehmen verwendet, das nicht komplett zurückgeblieben ist</a:t>
            </a:r>
            <a:br>
              <a:rPr lang="de-DE" dirty="0"/>
            </a:br>
            <a:r>
              <a:rPr lang="de-DE" dirty="0"/>
              <a:t>in Meiner </a:t>
            </a:r>
            <a:r>
              <a:rPr lang="de-DE" dirty="0" err="1"/>
              <a:t>MeinungIhr</a:t>
            </a:r>
            <a:r>
              <a:rPr lang="de-DE" dirty="0"/>
              <a:t> könnt keinen Informatik </a:t>
            </a:r>
            <a:r>
              <a:rPr lang="de-DE" dirty="0" err="1"/>
              <a:t>master</a:t>
            </a:r>
            <a:r>
              <a:rPr lang="de-DE" dirty="0"/>
              <a:t> haben ohne </a:t>
            </a:r>
            <a:r>
              <a:rPr lang="de-DE" dirty="0" err="1"/>
              <a:t>Git</a:t>
            </a:r>
            <a:r>
              <a:rPr lang="de-DE" dirty="0"/>
              <a:t> zu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6796B-038C-42DF-92F6-E04F4EDA0FD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46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Ihr könnt natürlich alles verwenden was ihr wollt, aber….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6796B-038C-42DF-92F6-E04F4EDA0FD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948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reciever</a:t>
            </a:r>
            <a:r>
              <a:rPr lang="de-DE" dirty="0"/>
              <a:t> empfängt </a:t>
            </a:r>
            <a:r>
              <a:rPr lang="de-DE" dirty="0" err="1"/>
              <a:t>data</a:t>
            </a:r>
            <a:br>
              <a:rPr lang="de-DE" dirty="0"/>
            </a:br>
            <a:r>
              <a:rPr lang="de-DE" dirty="0"/>
              <a:t>das wird zu einem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decoded</a:t>
            </a:r>
            <a:endParaRPr lang="de-DE" dirty="0"/>
          </a:p>
          <a:p>
            <a:r>
              <a:rPr lang="de-DE" dirty="0"/>
              <a:t>Der </a:t>
            </a:r>
            <a:r>
              <a:rPr lang="de-DE" dirty="0" err="1"/>
              <a:t>string</a:t>
            </a:r>
            <a:r>
              <a:rPr lang="de-DE" dirty="0"/>
              <a:t> wird gesplittet mit .</a:t>
            </a:r>
            <a:r>
              <a:rPr lang="de-DE" dirty="0" err="1"/>
              <a:t>split</a:t>
            </a:r>
            <a:r>
              <a:rPr lang="de-DE" dirty="0"/>
              <a:t>()</a:t>
            </a:r>
            <a:br>
              <a:rPr lang="de-DE" dirty="0"/>
            </a:br>
            <a:r>
              <a:rPr lang="de-DE" dirty="0" err="1"/>
              <a:t>data</a:t>
            </a:r>
            <a:r>
              <a:rPr lang="de-DE" dirty="0"/>
              <a:t> ist jetzt ein Array mit den String Abschnitten </a:t>
            </a:r>
            <a:br>
              <a:rPr lang="de-DE" dirty="0"/>
            </a:br>
            <a:r>
              <a:rPr lang="de-DE" dirty="0"/>
              <a:t>referenziere </a:t>
            </a:r>
            <a:r>
              <a:rPr lang="de-DE" dirty="0" err="1"/>
              <a:t>data</a:t>
            </a:r>
            <a:r>
              <a:rPr lang="de-DE" dirty="0"/>
              <a:t>[0]</a:t>
            </a:r>
            <a:r>
              <a:rPr lang="de-DE" dirty="0" err="1"/>
              <a:t>usw</a:t>
            </a:r>
            <a:r>
              <a:rPr lang="de-DE" dirty="0"/>
              <a:t> mit </a:t>
            </a:r>
            <a:r>
              <a:rPr lang="de-DE" dirty="0" err="1"/>
              <a:t>sting</a:t>
            </a:r>
            <a:r>
              <a:rPr lang="de-DE" dirty="0"/>
              <a:t> von letzter </a:t>
            </a:r>
            <a:r>
              <a:rPr lang="de-DE" dirty="0" err="1"/>
              <a:t>folie</a:t>
            </a:r>
            <a:br>
              <a:rPr lang="de-DE" dirty="0"/>
            </a:br>
            <a:br>
              <a:rPr lang="de-DE" dirty="0"/>
            </a:br>
            <a:r>
              <a:rPr lang="de-DE" dirty="0"/>
              <a:t>ihr seht auch das </a:t>
            </a:r>
            <a:r>
              <a:rPr lang="de-DE" dirty="0" err="1"/>
              <a:t>assert</a:t>
            </a:r>
            <a:r>
              <a:rPr lang="de-DE" dirty="0"/>
              <a:t> hier das ist ziemlich cool ich zeig es euch mal</a:t>
            </a:r>
          </a:p>
          <a:p>
            <a:endParaRPr lang="de-DE" dirty="0"/>
          </a:p>
          <a:p>
            <a:r>
              <a:rPr lang="de-DE" dirty="0"/>
              <a:t>Was ihr auch seht ist das das ganze hier in </a:t>
            </a:r>
            <a:r>
              <a:rPr lang="de-DE" dirty="0" err="1"/>
              <a:t>ner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 schleife ist</a:t>
            </a:r>
            <a:br>
              <a:rPr lang="de-DE" dirty="0"/>
            </a:br>
            <a:r>
              <a:rPr lang="de-DE" dirty="0"/>
              <a:t>das heißt ich brauche einen </a:t>
            </a:r>
            <a:r>
              <a:rPr lang="de-DE" dirty="0" err="1"/>
              <a:t>seperaten</a:t>
            </a:r>
            <a:r>
              <a:rPr lang="de-DE" dirty="0"/>
              <a:t> Thread in dem die _</a:t>
            </a:r>
            <a:r>
              <a:rPr lang="de-DE" dirty="0" err="1"/>
              <a:t>listenUnicast</a:t>
            </a:r>
            <a:r>
              <a:rPr lang="de-DE" dirty="0"/>
              <a:t> </a:t>
            </a:r>
            <a:r>
              <a:rPr lang="de-DE" dirty="0" err="1"/>
              <a:t>funktion</a:t>
            </a:r>
            <a:r>
              <a:rPr lang="de-DE" dirty="0"/>
              <a:t> läuft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6796B-038C-42DF-92F6-E04F4EDA0FD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665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Anstatt dieses </a:t>
            </a:r>
            <a:r>
              <a:rPr lang="de-DE" dirty="0" err="1"/>
              <a:t>csv</a:t>
            </a:r>
            <a:r>
              <a:rPr lang="de-DE" dirty="0"/>
              <a:t> ding mit dem String </a:t>
            </a:r>
            <a:r>
              <a:rPr lang="de-DE" dirty="0" err="1"/>
              <a:t>split</a:t>
            </a:r>
            <a:r>
              <a:rPr lang="de-DE" dirty="0"/>
              <a:t> könnt ihr auch pickle verwenden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6796B-038C-42DF-92F6-E04F4EDA0FD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577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66537-CEED-46C7-8363-C0C9DEADF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710B390-8655-4C40-AFB0-D90BD87CB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8CD20B-A274-49C6-BACF-48ACF4EA0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F0F5-592D-43A4-AACE-76A0FBD1B6BC}" type="datetimeFigureOut">
              <a:rPr lang="de-DE" smtClean="0"/>
              <a:t>29.09.2021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D10553-1EA6-48C2-BF87-5B08EE4C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502ACC-FC0A-4064-8157-A78CEA7B9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841E-5DE9-40FD-9204-000C29BF87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722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7AA9BD-A504-48D6-B89A-3E42EC989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C9E2E1-17D7-46C8-BB42-635544D95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DF8AC6-190A-439D-A737-C8F66D10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F0F5-592D-43A4-AACE-76A0FBD1B6BC}" type="datetimeFigureOut">
              <a:rPr lang="de-DE" smtClean="0"/>
              <a:t>29.09.2021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0640B3-B696-4D70-B37A-C16E1CEF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9EADCA-EB65-4BE5-B6B7-9659B576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841E-5DE9-40FD-9204-000C29BF87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77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D932175-10D2-40DD-B275-B5580C0FC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293A60-55BF-471D-AE73-24C913D8C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256A1C-65E1-4844-A717-EBD395CFE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F0F5-592D-43A4-AACE-76A0FBD1B6BC}" type="datetimeFigureOut">
              <a:rPr lang="de-DE" smtClean="0"/>
              <a:t>29.09.2021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ECB65F-BC20-45DD-8A33-CB7A4C08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C7F9CB-CE1D-4353-A328-A41FA223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841E-5DE9-40FD-9204-000C29BF87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72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EC09D-6EE9-4EDB-A4CF-812B1595F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D1224E-0B91-446B-9397-D03FBD5A4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F63219-A9AF-466C-BEB6-FD207F14E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F0F5-592D-43A4-AACE-76A0FBD1B6BC}" type="datetimeFigureOut">
              <a:rPr lang="de-DE" smtClean="0"/>
              <a:t>29.09.2021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58CE1F-6094-481A-AC67-B3035BA1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C89F2D-214D-4CFD-8E9D-50CF01DD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841E-5DE9-40FD-9204-000C29BF87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17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12D412-71C1-4D02-9849-A7F5C8DB8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87B119-55A7-4E9A-8865-4BB9356A8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7BF5E3-12DB-4872-A6D5-0B84F46B8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F0F5-592D-43A4-AACE-76A0FBD1B6BC}" type="datetimeFigureOut">
              <a:rPr lang="de-DE" smtClean="0"/>
              <a:t>29.09.2021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5EE71E-C402-4D6B-B04C-49DF5227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0387AE-3885-4E05-A047-33162EC0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841E-5DE9-40FD-9204-000C29BF87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60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C96BE-5D5D-4143-A09F-42605DC28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2BB8B2-8917-465A-9BC9-A7D78AAF8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17A30A-5783-4B9B-BE6D-EAB00849A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98935B-8F1E-4FF0-9BF1-87863D011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F0F5-592D-43A4-AACE-76A0FBD1B6BC}" type="datetimeFigureOut">
              <a:rPr lang="de-DE" smtClean="0"/>
              <a:t>29.09.2021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0C0BF5-E0C4-496F-BE13-AB8892ACE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89F7EC-46F2-4F6A-920A-62338FA4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841E-5DE9-40FD-9204-000C29BF87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16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C2680-13B0-46BD-BA88-B0DC178A4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7A6654-1663-46C0-AE79-75A0F59DE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01C2E02-B63E-418B-9805-AA48E6B83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E93ED0-CEFE-4076-BF85-22CD61FC7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9F8B9B-E7D1-44BB-8E93-805213941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6CB2320-AA90-44ED-A398-BCD2E3443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F0F5-592D-43A4-AACE-76A0FBD1B6BC}" type="datetimeFigureOut">
              <a:rPr lang="de-DE" smtClean="0"/>
              <a:t>29.09.2021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B978A9D-BE76-4813-AD33-FB954A71A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2323EF5-0F42-4E5E-AAB9-48230A78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841E-5DE9-40FD-9204-000C29BF87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88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375A5C-A61B-4D95-8D61-1D58EB3B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94F758-F246-4D46-AAB8-BC7C45004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F0F5-592D-43A4-AACE-76A0FBD1B6BC}" type="datetimeFigureOut">
              <a:rPr lang="de-DE" smtClean="0"/>
              <a:t>29.09.2021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98C408-3009-4435-891E-D28C5FA5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A72BAD-73C2-44A4-B784-6E845793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841E-5DE9-40FD-9204-000C29BF87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01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D8B85A4-7C5B-476E-AEB4-0EEE9DC2E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F0F5-592D-43A4-AACE-76A0FBD1B6BC}" type="datetimeFigureOut">
              <a:rPr lang="de-DE" smtClean="0"/>
              <a:t>29.09.2021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C38C1CB-62EC-4EEF-A7D6-CB90DCCA6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2AFA73-3A06-442C-A19F-E69F7738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841E-5DE9-40FD-9204-000C29BF87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87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A10581-F308-4713-A303-4B2EDA40E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8E0641-788A-4F1F-99EC-0A6C28E45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46AD8B-4022-452C-B7E8-D9F1976B9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17F33E-9973-46F1-8910-F00FA605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F0F5-592D-43A4-AACE-76A0FBD1B6BC}" type="datetimeFigureOut">
              <a:rPr lang="de-DE" smtClean="0"/>
              <a:t>29.09.2021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28FBDE-CA25-44BD-9401-D3AD9E51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0FD608-4615-44F6-901C-47C7F2E2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841E-5DE9-40FD-9204-000C29BF87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90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088EF5-FDB5-4FD8-856C-BB4771B35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413D9E3-3BF4-4BD7-A7C5-A47012E0F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10C150-8C24-4789-AE64-5DF294326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1DF0DB-2457-4EDD-858C-6F832202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F0F5-592D-43A4-AACE-76A0FBD1B6BC}" type="datetimeFigureOut">
              <a:rPr lang="de-DE" smtClean="0"/>
              <a:t>29.09.2021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7687F0-4442-45DE-8BF1-5D4B1549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BFE20F-E76A-421B-A2BE-23E59D6D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841E-5DE9-40FD-9204-000C29BF87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85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89DA988-334D-460B-B3F3-592919B9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D01A4B-26EB-4ED3-84E6-53C4E9401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8A3CD3-EE47-4AC4-9358-A6C2DD06B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1F0F5-592D-43A4-AACE-76A0FBD1B6BC}" type="datetimeFigureOut">
              <a:rPr lang="de-DE" smtClean="0"/>
              <a:t>29.09.2021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1A0D1B-418E-4E34-9A86-881372AEA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334210-5473-49CD-A229-D22954393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9841E-5DE9-40FD-9204-000C29BF87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1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digitalhhz/DSTutorial_Message-based-communic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contentsquare-engineering-blog/multithreading-vs-multiprocessing-in-python-ece023ad55a" TargetMode="External"/><Relationship Id="rId2" Type="http://schemas.openxmlformats.org/officeDocument/2006/relationships/hyperlink" Target="https://timber.io/blog/multiprocessing-vs-multithreading-in-python-what-you-need-to-know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learn/python" TargetMode="External"/><Relationship Id="rId2" Type="http://schemas.openxmlformats.org/officeDocument/2006/relationships/hyperlink" Target="https://www.youtube.com/watch?v=f79MRyMsjrQ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krake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gitkraken.com/learn/git/tutorials#beginner" TargetMode="External"/><Relationship Id="rId4" Type="http://schemas.openxmlformats.org/officeDocument/2006/relationships/hyperlink" Target="https://www.youtube.com/watch?v=USjZcfj8yx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F176E5-803C-41C3-88F1-5A1B8FA9BD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Distributed Systems Hilfe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ADD259-3DF5-428F-B2E1-62AD266E77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601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ABA36-45AE-458B-B9D6-84E082FF0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 über das Netzwerk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44C70D-2D66-4447-847B-EC1868A0C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Wie sende ich mehrere Daten oder sogar </a:t>
            </a:r>
            <a:r>
              <a:rPr lang="de-DE" dirty="0" err="1"/>
              <a:t>arrays</a:t>
            </a:r>
            <a:r>
              <a:rPr lang="de-DE" dirty="0"/>
              <a:t>?</a:t>
            </a:r>
          </a:p>
          <a:p>
            <a:r>
              <a:rPr lang="de-DE" dirty="0"/>
              <a:t>Woher weiß der </a:t>
            </a:r>
            <a:r>
              <a:rPr lang="de-DE" dirty="0" err="1"/>
              <a:t>empfänger</a:t>
            </a:r>
            <a:r>
              <a:rPr lang="de-DE" dirty="0"/>
              <a:t> der Nachricht, was er mit diesem String anfangen soll</a:t>
            </a:r>
          </a:p>
          <a:p>
            <a:r>
              <a:rPr lang="de-DE" dirty="0"/>
              <a:t>=&gt; codiere Daten wie </a:t>
            </a:r>
            <a:r>
              <a:rPr lang="de-DE" dirty="0" err="1"/>
              <a:t>csv</a:t>
            </a:r>
            <a:r>
              <a:rPr lang="de-DE" dirty="0"/>
              <a:t> (</a:t>
            </a:r>
            <a:r>
              <a:rPr lang="de-DE" dirty="0" err="1"/>
              <a:t>Comma</a:t>
            </a:r>
            <a:r>
              <a:rPr lang="de-DE" dirty="0"/>
              <a:t> </a:t>
            </a:r>
            <a:r>
              <a:rPr lang="de-DE" dirty="0" err="1"/>
              <a:t>Seperated</a:t>
            </a:r>
            <a:r>
              <a:rPr lang="de-DE" dirty="0"/>
              <a:t> Values)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Daten Separiert durch Separator</a:t>
            </a:r>
          </a:p>
          <a:p>
            <a:r>
              <a:rPr lang="de-DE" dirty="0"/>
              <a:t>Der </a:t>
            </a:r>
            <a:r>
              <a:rPr lang="de-DE" dirty="0" err="1"/>
              <a:t>empfänger</a:t>
            </a:r>
            <a:r>
              <a:rPr lang="de-DE" dirty="0"/>
              <a:t> der </a:t>
            </a:r>
            <a:r>
              <a:rPr lang="de-DE" dirty="0" err="1"/>
              <a:t>nachricht</a:t>
            </a:r>
            <a:r>
              <a:rPr lang="de-DE" dirty="0"/>
              <a:t> muss das dann wieder auseinander nehmen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BC2E46F-7782-48EA-B575-3A833D32D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8088"/>
            <a:ext cx="12192000" cy="67171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08AB42A-5935-40A0-AE97-84A502205F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9" t="15482" r="50020" b="27715"/>
          <a:stretch/>
        </p:blipFill>
        <p:spPr>
          <a:xfrm>
            <a:off x="2440593" y="3810520"/>
            <a:ext cx="4282550" cy="38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93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DE4CD-3BD7-43AD-B083-DB7046929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249" y="69828"/>
            <a:ext cx="10515600" cy="1325563"/>
          </a:xfrm>
        </p:spPr>
        <p:txBody>
          <a:bodyPr/>
          <a:lstStyle/>
          <a:p>
            <a:r>
              <a:rPr lang="de-DE" dirty="0"/>
              <a:t>Wie empfange ich </a:t>
            </a:r>
            <a:r>
              <a:rPr lang="de-DE" dirty="0" err="1"/>
              <a:t>nachrichten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F87A45-3FB0-4634-803B-D5D7124AA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54AE3C1-E3CE-40D0-A926-8906234DB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63" y="1130990"/>
            <a:ext cx="10065066" cy="547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20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CDFC91-CD06-4DDD-A802-A0F9E92F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Remote </a:t>
            </a:r>
            <a:r>
              <a:rPr lang="de-DE" dirty="0" err="1"/>
              <a:t>Procedure</a:t>
            </a:r>
            <a:r>
              <a:rPr lang="de-DE" dirty="0"/>
              <a:t> </a:t>
            </a:r>
            <a:r>
              <a:rPr lang="de-DE" dirty="0" err="1"/>
              <a:t>call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4E5885-976E-4AA0-ADFE-A75336360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Funktion (</a:t>
            </a:r>
            <a:r>
              <a:rPr lang="de-DE" dirty="0" err="1"/>
              <a:t>Procedure</a:t>
            </a:r>
            <a:r>
              <a:rPr lang="de-DE" dirty="0"/>
              <a:t> auf einem anderen Gerät (remote) aufrufen</a:t>
            </a:r>
          </a:p>
          <a:p>
            <a:r>
              <a:rPr lang="de-DE" dirty="0">
                <a:hlinkClick r:id="rId2"/>
              </a:rPr>
              <a:t>https://github.com/digitalhhz/DSTutorial_Message-based-communication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data</a:t>
            </a:r>
            <a:r>
              <a:rPr lang="de-DE" dirty="0"/>
              <a:t> können mehrere Argumente sein ( einfach wieder mit </a:t>
            </a:r>
            <a:r>
              <a:rPr lang="de-DE" dirty="0" err="1"/>
              <a:t>seperator</a:t>
            </a:r>
            <a:r>
              <a:rPr lang="de-DE" dirty="0"/>
              <a:t> Trennen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04570F3-D5D4-45C6-ACBF-AFAD30782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12" y="3439319"/>
            <a:ext cx="7715250" cy="11239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C09EFE7-5A48-4F49-93E2-6741BEC86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76236"/>
            <a:ext cx="12192000" cy="67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00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107FFC-0891-4CB4-A7C1-72B004E49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 zu Bytes und zurück mit pickle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52F4E0C-A8A7-43A5-A4DD-8828878033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895" y="2597911"/>
            <a:ext cx="4596592" cy="208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787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BAE2D4-A212-4346-9E92-70F68BA3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 empfangen in einem </a:t>
            </a:r>
            <a:r>
              <a:rPr lang="de-DE" dirty="0" err="1"/>
              <a:t>Seperaten</a:t>
            </a:r>
            <a:r>
              <a:rPr lang="de-DE" dirty="0"/>
              <a:t> Thread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219BC0-4365-4C30-B2AA-AB8B0950E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Du willst immer bereit sein eine Nachricht zu empfangen</a:t>
            </a:r>
          </a:p>
          <a:p>
            <a:r>
              <a:rPr lang="de-DE" dirty="0"/>
              <a:t>Aber </a:t>
            </a:r>
            <a:r>
              <a:rPr lang="de-DE" dirty="0" err="1"/>
              <a:t>socket.recvfrom</a:t>
            </a:r>
            <a:r>
              <a:rPr lang="de-DE" dirty="0"/>
              <a:t>(BUFFER_SIZE)   blockiert dein Programm</a:t>
            </a:r>
          </a:p>
          <a:p>
            <a:r>
              <a:rPr lang="de-DE" dirty="0"/>
              <a:t>Du kannst nichts anderes machen, während du auf eine Nachricht wartest</a:t>
            </a:r>
          </a:p>
          <a:p>
            <a:r>
              <a:rPr lang="de-DE" dirty="0"/>
              <a:t>=&gt; Multithreading</a:t>
            </a:r>
          </a:p>
          <a:p>
            <a:r>
              <a:rPr lang="de-DE" dirty="0"/>
              <a:t>Benutze Threading nicht </a:t>
            </a:r>
            <a:r>
              <a:rPr lang="de-DE" dirty="0" err="1"/>
              <a:t>Multiprocessing</a:t>
            </a:r>
            <a:endParaRPr lang="de-DE" dirty="0"/>
          </a:p>
          <a:p>
            <a:r>
              <a:rPr lang="de-DE" dirty="0">
                <a:hlinkClick r:id="rId2"/>
              </a:rPr>
              <a:t>https://timber.io/blog/multiprocessing-vs-multithreading-in-python-what-you-need-to-know/</a:t>
            </a:r>
            <a:endParaRPr lang="de-DE" dirty="0"/>
          </a:p>
          <a:p>
            <a:r>
              <a:rPr lang="de-DE" dirty="0">
                <a:hlinkClick r:id="rId3"/>
              </a:rPr>
              <a:t>https://medium.com/contentsquare-engineering-blog/multithreading-vs-multiprocessing-in-python-ece023ad55a</a:t>
            </a:r>
            <a:endParaRPr lang="de-DE" dirty="0"/>
          </a:p>
          <a:p>
            <a:r>
              <a:rPr lang="de-DE" dirty="0"/>
              <a:t>Threading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IO  !!!!</a:t>
            </a:r>
          </a:p>
        </p:txBody>
      </p:sp>
    </p:spTree>
    <p:extLst>
      <p:ext uri="{BB962C8B-B14F-4D97-AF65-F5344CB8AC3E}">
        <p14:creationId xmlns:p14="http://schemas.microsoft.com/office/powerpoint/2010/main" val="400304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F2F4FC-6177-4C46-954B-0091FC0E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Multithreading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BA6EC5-8892-4C8E-B126-0E24794A7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Einfach die </a:t>
            </a:r>
            <a:r>
              <a:rPr lang="de-DE" dirty="0" err="1"/>
              <a:t>socket.recfrom</a:t>
            </a:r>
            <a:r>
              <a:rPr lang="de-DE" dirty="0"/>
              <a:t>()  in ein </a:t>
            </a:r>
            <a:r>
              <a:rPr lang="de-DE" dirty="0" err="1"/>
              <a:t>try</a:t>
            </a:r>
            <a:r>
              <a:rPr lang="de-DE" dirty="0"/>
              <a:t>: </a:t>
            </a:r>
            <a:r>
              <a:rPr lang="de-DE" dirty="0" err="1"/>
              <a:t>exept</a:t>
            </a:r>
            <a:r>
              <a:rPr lang="de-DE" dirty="0"/>
              <a:t>:  eine </a:t>
            </a:r>
            <a:r>
              <a:rPr lang="de-DE" dirty="0" err="1"/>
              <a:t>while</a:t>
            </a:r>
            <a:r>
              <a:rPr lang="de-DE" dirty="0"/>
              <a:t> True:</a:t>
            </a:r>
          </a:p>
          <a:p>
            <a:r>
              <a:rPr lang="de-DE" dirty="0"/>
              <a:t>In eine </a:t>
            </a:r>
            <a:r>
              <a:rPr lang="de-DE" dirty="0" err="1"/>
              <a:t>funktion</a:t>
            </a:r>
            <a:r>
              <a:rPr lang="de-DE" dirty="0"/>
              <a:t>, in einem </a:t>
            </a:r>
            <a:r>
              <a:rPr lang="de-DE" dirty="0" err="1"/>
              <a:t>Seperaten</a:t>
            </a:r>
            <a:r>
              <a:rPr lang="de-DE" dirty="0"/>
              <a:t> Thread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Bei </a:t>
            </a:r>
            <a:r>
              <a:rPr lang="de-DE" dirty="0" err="1"/>
              <a:t>target</a:t>
            </a:r>
            <a:r>
              <a:rPr lang="de-DE" dirty="0"/>
              <a:t>=</a:t>
            </a:r>
            <a:r>
              <a:rPr lang="de-DE" dirty="0" err="1"/>
              <a:t>self</a:t>
            </a:r>
            <a:r>
              <a:rPr lang="de-DE" dirty="0"/>
              <a:t>._</a:t>
            </a:r>
            <a:r>
              <a:rPr lang="de-DE" dirty="0" err="1"/>
              <a:t>listenUnicast</a:t>
            </a:r>
            <a:r>
              <a:rPr lang="de-DE" dirty="0"/>
              <a:t>    keine ()   sonst wird die Funktion ausgeführt! Du willst aber den Pointer zur Funktion übergeben!</a:t>
            </a:r>
          </a:p>
          <a:p>
            <a:endParaRPr lang="de-DE" dirty="0"/>
          </a:p>
        </p:txBody>
      </p:sp>
      <p:pic>
        <p:nvPicPr>
          <p:cNvPr id="6" name="Inhaltsplatzhalter 4">
            <a:extLst>
              <a:ext uri="{FF2B5EF4-FFF2-40B4-BE49-F238E27FC236}">
                <a16:creationId xmlns:a16="http://schemas.microsoft.com/office/drawing/2014/main" id="{3BD6521C-3EEA-4785-BEF0-EA3EBF88E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409" y="3192177"/>
            <a:ext cx="84867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24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988C90-434A-44D1-886E-884D41A2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Observer Pattern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3AC1F4-4B09-4ADE-824F-B241F9748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Du hast jetzt einen Thread, der alle Nachrichten empfängt.</a:t>
            </a:r>
          </a:p>
          <a:p>
            <a:r>
              <a:rPr lang="de-DE" dirty="0"/>
              <a:t>Was machst du aber jetzt mit diesen Nachrichten?</a:t>
            </a:r>
          </a:p>
          <a:p>
            <a:r>
              <a:rPr lang="de-DE" dirty="0"/>
              <a:t>Wie bindest du sie in deinen Hauptcode ein ?</a:t>
            </a:r>
          </a:p>
          <a:p>
            <a:r>
              <a:rPr lang="de-DE" dirty="0"/>
              <a:t>=&gt; Observer Pattern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C93FDE9-AB23-44D6-B8C8-05074C20D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412" y="3876304"/>
            <a:ext cx="5534025" cy="9620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8446C1B-9B2E-4123-A6C6-964B5164E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295" y="5074630"/>
            <a:ext cx="79533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71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B5E2D5-4EC3-4EF9-838B-823462D36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274" y="485603"/>
            <a:ext cx="4549726" cy="1325563"/>
          </a:xfrm>
        </p:spPr>
        <p:txBody>
          <a:bodyPr/>
          <a:lstStyle/>
          <a:p>
            <a:r>
              <a:rPr lang="de-DE" dirty="0"/>
              <a:t>Observer Pattern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1EAEC2-D7A5-4117-9887-8BCA8B012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52" y="1811166"/>
            <a:ext cx="10515600" cy="3264951"/>
          </a:xfrm>
        </p:spPr>
        <p:txBody>
          <a:bodyPr/>
          <a:lstStyle/>
          <a:p>
            <a:r>
              <a:rPr lang="de-DE" dirty="0"/>
              <a:t>Ausführen jeder </a:t>
            </a:r>
            <a:r>
              <a:rPr lang="de-DE" dirty="0" err="1"/>
              <a:t>funktion</a:t>
            </a:r>
            <a:r>
              <a:rPr lang="de-DE" dirty="0"/>
              <a:t> in der Liste</a:t>
            </a:r>
          </a:p>
          <a:p>
            <a:r>
              <a:rPr lang="de-DE" dirty="0"/>
              <a:t>Achte darauf, dass die Funktionen immer gleiche Argumente und gleiche Argument </a:t>
            </a:r>
            <a:r>
              <a:rPr lang="de-DE" dirty="0" err="1"/>
              <a:t>reihenfolge</a:t>
            </a:r>
            <a:r>
              <a:rPr lang="de-DE" dirty="0"/>
              <a:t> haben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24858C-99A5-4BB5-8422-A096837C7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52" y="681038"/>
            <a:ext cx="6734175" cy="8953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419FAD7-ED80-4CE0-A43E-CC6864BED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27" y="3443641"/>
            <a:ext cx="8150697" cy="317324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9EF8D12-275C-476F-B648-7E283D255B14}"/>
              </a:ext>
            </a:extLst>
          </p:cNvPr>
          <p:cNvSpPr txBox="1"/>
          <p:nvPr/>
        </p:nvSpPr>
        <p:spPr>
          <a:xfrm>
            <a:off x="8679766" y="4183979"/>
            <a:ext cx="2870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aufgerufene Funktion erkennt anhand des </a:t>
            </a:r>
            <a:r>
              <a:rPr lang="de-DE" dirty="0" err="1"/>
              <a:t>command</a:t>
            </a:r>
            <a:r>
              <a:rPr lang="de-DE" dirty="0"/>
              <a:t>, ob die </a:t>
            </a:r>
            <a:r>
              <a:rPr lang="de-DE" dirty="0" err="1"/>
              <a:t>nachricht</a:t>
            </a:r>
            <a:r>
              <a:rPr lang="de-DE" dirty="0"/>
              <a:t> für sie gemeint ist.</a:t>
            </a:r>
          </a:p>
        </p:txBody>
      </p:sp>
    </p:spTree>
    <p:extLst>
      <p:ext uri="{BB962C8B-B14F-4D97-AF65-F5344CB8AC3E}">
        <p14:creationId xmlns:p14="http://schemas.microsoft.com/office/powerpoint/2010/main" val="3626422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954525-751B-43DB-813D-0C815115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Ports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D137C8-F57D-422E-A06C-90DDEB95F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Benutzte Portnummern größer 10.000 und kleiner </a:t>
            </a:r>
            <a:r>
              <a:rPr lang="de-DE" b="0" i="0" dirty="0">
                <a:solidFill>
                  <a:srgbClr val="2B2B2B"/>
                </a:solidFill>
                <a:effectLst/>
                <a:latin typeface="Helvetica Neue"/>
              </a:rPr>
              <a:t>65.535</a:t>
            </a:r>
          </a:p>
          <a:p>
            <a:r>
              <a:rPr lang="de-DE" dirty="0">
                <a:solidFill>
                  <a:srgbClr val="2B2B2B"/>
                </a:solidFill>
                <a:latin typeface="Helvetica Neue"/>
              </a:rPr>
              <a:t>Die kleineren könnten reserviert sein (z.B.: 80 </a:t>
            </a:r>
            <a:r>
              <a:rPr lang="de-DE" dirty="0">
                <a:solidFill>
                  <a:srgbClr val="2B2B2B"/>
                </a:solidFill>
                <a:latin typeface="Helvetica Neue"/>
                <a:sym typeface="Wingdings" panose="05000000000000000000" pitchFamily="2" charset="2"/>
              </a:rPr>
              <a:t> für http)</a:t>
            </a:r>
          </a:p>
          <a:p>
            <a:r>
              <a:rPr lang="de-DE" dirty="0">
                <a:solidFill>
                  <a:srgbClr val="2B2B2B"/>
                </a:solidFill>
                <a:latin typeface="Helvetica Neue"/>
                <a:sym typeface="Wingdings" panose="05000000000000000000" pitchFamily="2" charset="2"/>
              </a:rPr>
              <a:t>Definiere keinen Port für deine </a:t>
            </a:r>
            <a:r>
              <a:rPr lang="de-DE" dirty="0" err="1">
                <a:solidFill>
                  <a:srgbClr val="2B2B2B"/>
                </a:solidFill>
                <a:latin typeface="Helvetica Neue"/>
                <a:sym typeface="Wingdings" panose="05000000000000000000" pitchFamily="2" charset="2"/>
              </a:rPr>
              <a:t>Unicast</a:t>
            </a:r>
            <a:r>
              <a:rPr lang="de-DE" dirty="0">
                <a:solidFill>
                  <a:srgbClr val="2B2B2B"/>
                </a:solidFill>
                <a:latin typeface="Helvetica Neue"/>
                <a:sym typeface="Wingdings" panose="05000000000000000000" pitchFamily="2" charset="2"/>
              </a:rPr>
              <a:t> Kommunikation!</a:t>
            </a:r>
          </a:p>
          <a:p>
            <a:r>
              <a:rPr lang="de-DE" dirty="0">
                <a:solidFill>
                  <a:srgbClr val="2B2B2B"/>
                </a:solidFill>
                <a:latin typeface="Helvetica Neue"/>
                <a:sym typeface="Wingdings" panose="05000000000000000000" pitchFamily="2" charset="2"/>
              </a:rPr>
              <a:t>Lass dir vom Betriebssystem einen Freien Port geben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787552B-C5F5-4C35-B620-AC2F7EA7C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72706"/>
            <a:ext cx="12192000" cy="223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09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79668-49BC-4F09-A931-D5B7910B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Jupyter</a:t>
            </a:r>
            <a:r>
              <a:rPr lang="de-DE" dirty="0"/>
              <a:t> </a:t>
            </a:r>
            <a:r>
              <a:rPr lang="de-DE" dirty="0" err="1"/>
              <a:t>notebook</a:t>
            </a:r>
            <a:r>
              <a:rPr lang="de-DE" dirty="0"/>
              <a:t> zum launchen von </a:t>
            </a:r>
            <a:r>
              <a:rPr lang="de-DE" dirty="0" err="1"/>
              <a:t>terminals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351B70A-6B1F-4E83-AAAD-02799E721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88" y="2344315"/>
            <a:ext cx="83534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78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033AAA-EE22-4A89-814A-506596AE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 mich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969CD44-0016-40B5-9651-F5875FA22A9C}"/>
              </a:ext>
            </a:extLst>
          </p:cNvPr>
          <p:cNvSpPr txBox="1"/>
          <p:nvPr/>
        </p:nvSpPr>
        <p:spPr>
          <a:xfrm>
            <a:off x="5884506" y="7567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https://github.com/Dustin-dusTir/distributed-systems-game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7194803-8123-430B-8931-5347B9482A0C}"/>
              </a:ext>
            </a:extLst>
          </p:cNvPr>
          <p:cNvSpPr txBox="1"/>
          <p:nvPr/>
        </p:nvSpPr>
        <p:spPr>
          <a:xfrm>
            <a:off x="1306286" y="3993502"/>
            <a:ext cx="175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Note: 1,3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D423089-2F8C-416F-80EF-0079CE6E47E9}"/>
              </a:ext>
            </a:extLst>
          </p:cNvPr>
          <p:cNvSpPr txBox="1"/>
          <p:nvPr/>
        </p:nvSpPr>
        <p:spPr>
          <a:xfrm>
            <a:off x="1262742" y="2531370"/>
            <a:ext cx="2363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Laut </a:t>
            </a:r>
            <a:r>
              <a:rPr lang="de-DE" dirty="0" err="1"/>
              <a:t>Ilche</a:t>
            </a:r>
            <a:r>
              <a:rPr lang="de-DE" dirty="0"/>
              <a:t>:</a:t>
            </a:r>
          </a:p>
          <a:p>
            <a:r>
              <a:rPr lang="de-DE" dirty="0"/>
              <a:t>Gute Implementierung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7EC6C2F-D35A-46DB-9FAF-C0143F259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331" y="1300317"/>
            <a:ext cx="4881175" cy="534035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5B7F3E1-56C6-4E82-8F33-F0FAFACBE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94" y="5230975"/>
            <a:ext cx="25146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45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7F848-CB16-4643-856D-4B79E562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 den einzelnen </a:t>
            </a:r>
            <a:r>
              <a:rPr lang="de-DE" dirty="0" err="1"/>
              <a:t>Requirements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E23F97-C770-4BCE-BD5C-78A16F0E89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555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FEF8E2-ABD5-449A-B320-802486E72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Dynamic Discovery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hosts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CB9460-017E-43D5-9BB3-9C60960DC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UDP Broadcast/ UDP Multicast</a:t>
            </a:r>
          </a:p>
          <a:p>
            <a:r>
              <a:rPr lang="de-DE" dirty="0"/>
              <a:t>Ein neuer Host muss allen schon laufenden Host sagen, dass er gerne </a:t>
            </a:r>
            <a:r>
              <a:rPr lang="de-DE" dirty="0" err="1"/>
              <a:t>joinen</a:t>
            </a:r>
            <a:r>
              <a:rPr lang="de-DE" dirty="0"/>
              <a:t> würde </a:t>
            </a:r>
          </a:p>
          <a:p>
            <a:r>
              <a:rPr lang="de-DE" dirty="0"/>
              <a:t>(sende meine </a:t>
            </a:r>
            <a:r>
              <a:rPr lang="de-DE" dirty="0" err="1"/>
              <a:t>uuid</a:t>
            </a:r>
            <a:r>
              <a:rPr lang="de-DE" dirty="0"/>
              <a:t> und die (</a:t>
            </a:r>
            <a:r>
              <a:rPr lang="de-DE" dirty="0" err="1"/>
              <a:t>IpAdresse</a:t>
            </a:r>
            <a:r>
              <a:rPr lang="de-DE" dirty="0"/>
              <a:t>, Port) auf der ich erreichbar bin</a:t>
            </a:r>
          </a:p>
          <a:p>
            <a:r>
              <a:rPr lang="de-DE" dirty="0"/>
              <a:t>Schon laufende Hosts müssen dem der </a:t>
            </a:r>
            <a:r>
              <a:rPr lang="de-DE" dirty="0" err="1"/>
              <a:t>joint</a:t>
            </a:r>
            <a:r>
              <a:rPr lang="de-DE" dirty="0"/>
              <a:t> mitteilen, wer schon aktiv ist </a:t>
            </a:r>
          </a:p>
          <a:p>
            <a:r>
              <a:rPr lang="de-DE" dirty="0"/>
              <a:t>Entweder senden es ihm alle, oder nur der Leader sendet ihm die ganze Liste (</a:t>
            </a:r>
            <a:r>
              <a:rPr lang="de-DE" dirty="0" err="1"/>
              <a:t>uuid</a:t>
            </a:r>
            <a:r>
              <a:rPr lang="de-DE" dirty="0"/>
              <a:t>, </a:t>
            </a:r>
            <a:r>
              <a:rPr lang="de-DE" dirty="0" err="1"/>
              <a:t>IpAdresse</a:t>
            </a:r>
            <a:r>
              <a:rPr lang="de-DE" dirty="0"/>
              <a:t>, Port)</a:t>
            </a:r>
          </a:p>
        </p:txBody>
      </p:sp>
    </p:spTree>
    <p:extLst>
      <p:ext uri="{BB962C8B-B14F-4D97-AF65-F5344CB8AC3E}">
        <p14:creationId xmlns:p14="http://schemas.microsoft.com/office/powerpoint/2010/main" val="3019044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28736-AAED-4BAD-8649-DCCE6A08E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die Group View?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12A1A0-AD48-4321-BDBF-D8C0E9825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Liste aller aktiven Hosts mit </a:t>
            </a:r>
            <a:r>
              <a:rPr lang="de-DE" dirty="0" err="1"/>
              <a:t>uuid</a:t>
            </a:r>
            <a:r>
              <a:rPr lang="de-DE" dirty="0"/>
              <a:t> und (Adresse, Port)</a:t>
            </a:r>
          </a:p>
          <a:p>
            <a:r>
              <a:rPr lang="de-DE" dirty="0"/>
              <a:t>Muss bei jedem Host gleich sein!</a:t>
            </a:r>
          </a:p>
          <a:p>
            <a:r>
              <a:rPr lang="de-DE" dirty="0"/>
              <a:t>Muss bei jedem </a:t>
            </a:r>
            <a:r>
              <a:rPr lang="de-DE" dirty="0" err="1"/>
              <a:t>aktualiseiert</a:t>
            </a:r>
            <a:r>
              <a:rPr lang="de-DE" dirty="0"/>
              <a:t> werden, wenn jemand </a:t>
            </a:r>
            <a:r>
              <a:rPr lang="de-DE" dirty="0" err="1"/>
              <a:t>joined</a:t>
            </a:r>
            <a:endParaRPr lang="de-DE" dirty="0"/>
          </a:p>
          <a:p>
            <a:r>
              <a:rPr lang="de-DE" dirty="0"/>
              <a:t>Muss bei jedem aktualisiert werden, wenn jemand crasht</a:t>
            </a:r>
            <a:br>
              <a:rPr lang="de-DE" dirty="0"/>
            </a:br>
            <a:r>
              <a:rPr lang="de-DE" dirty="0"/>
              <a:t>(crash Fault </a:t>
            </a:r>
            <a:r>
              <a:rPr lang="de-DE" dirty="0" err="1"/>
              <a:t>Toleranze</a:t>
            </a:r>
            <a:r>
              <a:rPr lang="de-DE" dirty="0"/>
              <a:t> / </a:t>
            </a:r>
            <a:r>
              <a:rPr lang="de-DE" dirty="0" err="1"/>
              <a:t>Heartbeat</a:t>
            </a:r>
            <a:r>
              <a:rPr lang="de-DE" dirty="0"/>
              <a:t> sollte dies erkennen und regeln)</a:t>
            </a:r>
          </a:p>
        </p:txBody>
      </p:sp>
    </p:spTree>
    <p:extLst>
      <p:ext uri="{BB962C8B-B14F-4D97-AF65-F5344CB8AC3E}">
        <p14:creationId xmlns:p14="http://schemas.microsoft.com/office/powerpoint/2010/main" val="2569421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202142-2B8D-484C-AE57-86133F91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Siehe   04 Dynamic discovery.pdf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E2E0C05-3935-4361-9470-41EB63114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8607" y="1825625"/>
            <a:ext cx="7754785" cy="4351338"/>
          </a:xfrm>
        </p:spPr>
      </p:pic>
    </p:spTree>
    <p:extLst>
      <p:ext uri="{BB962C8B-B14F-4D97-AF65-F5344CB8AC3E}">
        <p14:creationId xmlns:p14="http://schemas.microsoft.com/office/powerpoint/2010/main" val="2988353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C5CD18-C0E9-48EB-B9AD-5490FB3CE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Crash Fault </a:t>
            </a:r>
            <a:r>
              <a:rPr lang="de-DE" dirty="0" err="1"/>
              <a:t>Tolerance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D06AC9-2A34-4DDB-A21D-E3B6D6A14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Ihr braucht einen </a:t>
            </a:r>
            <a:r>
              <a:rPr lang="de-DE" dirty="0" err="1"/>
              <a:t>Heartbeat</a:t>
            </a:r>
            <a:endParaRPr lang="de-DE" dirty="0"/>
          </a:p>
          <a:p>
            <a:r>
              <a:rPr lang="de-DE" dirty="0"/>
              <a:t>Dafür braucht ihr einen Ring</a:t>
            </a:r>
          </a:p>
          <a:p>
            <a:r>
              <a:rPr lang="de-DE" dirty="0"/>
              <a:t>Wie bekommt ihr einen Ring?</a:t>
            </a:r>
          </a:p>
          <a:p>
            <a:r>
              <a:rPr lang="de-DE" dirty="0"/>
              <a:t>Schaut in die </a:t>
            </a:r>
            <a:r>
              <a:rPr lang="de-DE" dirty="0" err="1"/>
              <a:t>GroupView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der </a:t>
            </a:r>
            <a:r>
              <a:rPr lang="de-DE" dirty="0" err="1">
                <a:sym typeface="Wingdings" panose="05000000000000000000" pitchFamily="2" charset="2"/>
              </a:rPr>
              <a:t>Teilnehmner</a:t>
            </a:r>
            <a:r>
              <a:rPr lang="de-DE" dirty="0">
                <a:sym typeface="Wingdings" panose="05000000000000000000" pitchFamily="2" charset="2"/>
              </a:rPr>
              <a:t> mit der eins höheren </a:t>
            </a:r>
            <a:r>
              <a:rPr lang="de-DE" dirty="0" err="1">
                <a:sym typeface="Wingdings" panose="05000000000000000000" pitchFamily="2" charset="2"/>
              </a:rPr>
              <a:t>uuid</a:t>
            </a:r>
            <a:r>
              <a:rPr lang="de-DE" dirty="0">
                <a:sym typeface="Wingdings" panose="05000000000000000000" pitchFamily="2" charset="2"/>
              </a:rPr>
              <a:t> ist euer Nachbar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97073D1-F7F9-42FF-88E7-7EE0E9639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508" y="4483100"/>
            <a:ext cx="6810375" cy="20097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79029E9-513D-439D-B454-C884D1FD5368}"/>
              </a:ext>
            </a:extLst>
          </p:cNvPr>
          <p:cNvSpPr txBox="1"/>
          <p:nvPr/>
        </p:nvSpPr>
        <p:spPr>
          <a:xfrm>
            <a:off x="422031" y="4483100"/>
            <a:ext cx="3995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 </a:t>
            </a:r>
            <a:r>
              <a:rPr lang="de-DE" dirty="0" err="1"/>
              <a:t>python</a:t>
            </a:r>
            <a:r>
              <a:rPr lang="de-DE" dirty="0"/>
              <a:t> ist der Index -1 der letzte </a:t>
            </a:r>
            <a:r>
              <a:rPr lang="de-DE" dirty="0" err="1"/>
              <a:t>eintrag</a:t>
            </a:r>
            <a:r>
              <a:rPr lang="de-DE" dirty="0"/>
              <a:t> in einer Liste</a:t>
            </a:r>
          </a:p>
        </p:txBody>
      </p:sp>
    </p:spTree>
    <p:extLst>
      <p:ext uri="{BB962C8B-B14F-4D97-AF65-F5344CB8AC3E}">
        <p14:creationId xmlns:p14="http://schemas.microsoft.com/office/powerpoint/2010/main" val="1898791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A9954-27D3-4E96-92A7-DBEA233B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Heartbeat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672056-B3B6-4FE9-8C9A-D37F5124F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Sende einen </a:t>
            </a:r>
            <a:r>
              <a:rPr lang="de-DE" dirty="0" err="1"/>
              <a:t>Hearbeat</a:t>
            </a:r>
            <a:r>
              <a:rPr lang="de-DE" dirty="0"/>
              <a:t> zu NUR einem Nachbar ( der mit der eins höheren </a:t>
            </a:r>
            <a:r>
              <a:rPr lang="de-DE" dirty="0" err="1"/>
              <a:t>uuid</a:t>
            </a:r>
            <a:r>
              <a:rPr lang="de-DE" dirty="0"/>
              <a:t>)</a:t>
            </a:r>
          </a:p>
          <a:p>
            <a:r>
              <a:rPr lang="de-DE" dirty="0"/>
              <a:t>Bekomme, und beantworte die anfrage deines Nachbarn mit der ins niedrigeren </a:t>
            </a:r>
            <a:r>
              <a:rPr lang="de-DE" dirty="0" err="1"/>
              <a:t>uuid</a:t>
            </a:r>
            <a:r>
              <a:rPr lang="de-DE" dirty="0"/>
              <a:t> </a:t>
            </a:r>
          </a:p>
          <a:p>
            <a:r>
              <a:rPr lang="de-DE" dirty="0"/>
              <a:t>Benutze UDP </a:t>
            </a:r>
            <a:r>
              <a:rPr lang="de-DE" dirty="0" err="1"/>
              <a:t>Unicast</a:t>
            </a:r>
            <a:r>
              <a:rPr lang="de-DE" dirty="0"/>
              <a:t> für </a:t>
            </a:r>
            <a:r>
              <a:rPr lang="de-DE" dirty="0" err="1"/>
              <a:t>Heartbeat</a:t>
            </a:r>
            <a:endParaRPr lang="de-DE" dirty="0"/>
          </a:p>
          <a:p>
            <a:r>
              <a:rPr lang="de-DE" dirty="0"/>
              <a:t>Gebe deinem Nachbarn etwas Zeit, um deine Anfrage zu </a:t>
            </a:r>
            <a:r>
              <a:rPr lang="de-DE" dirty="0" err="1"/>
              <a:t>beabtworten</a:t>
            </a:r>
            <a:r>
              <a:rPr lang="de-DE" dirty="0"/>
              <a:t> ( </a:t>
            </a:r>
            <a:r>
              <a:rPr lang="de-DE" dirty="0" err="1"/>
              <a:t>sleep</a:t>
            </a:r>
            <a:r>
              <a:rPr lang="de-DE" dirty="0"/>
              <a:t>(1) )</a:t>
            </a:r>
          </a:p>
          <a:p>
            <a:r>
              <a:rPr lang="de-DE" dirty="0"/>
              <a:t>Wenn du dreimal keine Antwort bekommen hast musst du: </a:t>
            </a:r>
          </a:p>
          <a:p>
            <a:r>
              <a:rPr lang="de-DE" dirty="0"/>
              <a:t>es den anderen mitteilen, die </a:t>
            </a:r>
            <a:r>
              <a:rPr lang="de-DE" dirty="0" err="1"/>
              <a:t>Groupview</a:t>
            </a:r>
            <a:r>
              <a:rPr lang="de-DE" dirty="0"/>
              <a:t> aktualisieren, </a:t>
            </a:r>
            <a:r>
              <a:rPr lang="de-DE" dirty="0" err="1"/>
              <a:t>eínen</a:t>
            </a:r>
            <a:r>
              <a:rPr lang="de-DE" dirty="0"/>
              <a:t> neuen Nachbarn finden, (falls es der Leader war) musst du neu voten</a:t>
            </a:r>
          </a:p>
          <a:p>
            <a:r>
              <a:rPr lang="de-DE" dirty="0" err="1"/>
              <a:t>Heartbeat</a:t>
            </a:r>
            <a:r>
              <a:rPr lang="de-DE" dirty="0"/>
              <a:t> sollte in einem extra </a:t>
            </a:r>
            <a:r>
              <a:rPr lang="de-DE" dirty="0" err="1"/>
              <a:t>thread</a:t>
            </a:r>
            <a:r>
              <a:rPr lang="de-DE" dirty="0"/>
              <a:t> laufen, damit er im Hintergrund abläuft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011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709D5C-5430-446E-9AAD-71F9959EE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D70181-33F3-4CEF-B6FD-00FFD3ED1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278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21040-9FB3-41D8-9F2D-5614777C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Ordered</a:t>
            </a:r>
            <a:r>
              <a:rPr lang="de-DE" dirty="0"/>
              <a:t> Reliable Multicast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41FF63-8BA2-414E-A08C-2481875EB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Nicht alle </a:t>
            </a:r>
            <a:r>
              <a:rPr lang="de-DE" dirty="0" err="1"/>
              <a:t>nachrichten</a:t>
            </a:r>
            <a:r>
              <a:rPr lang="de-DE" dirty="0"/>
              <a:t> müssen </a:t>
            </a:r>
            <a:r>
              <a:rPr lang="de-DE" dirty="0" err="1"/>
              <a:t>Ordered</a:t>
            </a:r>
            <a:r>
              <a:rPr lang="de-DE" dirty="0"/>
              <a:t> Reliable sein!</a:t>
            </a:r>
            <a:br>
              <a:rPr lang="de-DE" dirty="0"/>
            </a:br>
            <a:r>
              <a:rPr lang="de-DE" dirty="0"/>
              <a:t>Nur die relevanten z.B.: die chatnachrichten</a:t>
            </a:r>
          </a:p>
          <a:p>
            <a:r>
              <a:rPr lang="de-DE" dirty="0"/>
              <a:t>Reliable </a:t>
            </a:r>
            <a:r>
              <a:rPr lang="de-DE" dirty="0">
                <a:sym typeface="Wingdings" panose="05000000000000000000" pitchFamily="2" charset="2"/>
              </a:rPr>
              <a:t> einfach nur UDP reicht nicht aus!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Entweder TCP 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Oder UDP mit </a:t>
            </a:r>
            <a:r>
              <a:rPr lang="de-DE" dirty="0" err="1">
                <a:sym typeface="Wingdings" panose="05000000000000000000" pitchFamily="2" charset="2"/>
              </a:rPr>
              <a:t>acknolegement</a:t>
            </a:r>
            <a:r>
              <a:rPr lang="de-DE" dirty="0">
                <a:sym typeface="Wingdings" panose="05000000000000000000" pitchFamily="2" charset="2"/>
              </a:rPr>
              <a:t> und nochmal senden</a:t>
            </a:r>
          </a:p>
          <a:p>
            <a:r>
              <a:rPr lang="de-DE" dirty="0">
                <a:sym typeface="Wingdings" panose="05000000000000000000" pitchFamily="2" charset="2"/>
              </a:rPr>
              <a:t>Es gibt drei Optionen FIFO; </a:t>
            </a:r>
            <a:r>
              <a:rPr lang="de-DE" dirty="0" err="1">
                <a:sym typeface="Wingdings" panose="05000000000000000000" pitchFamily="2" charset="2"/>
              </a:rPr>
              <a:t>Causal</a:t>
            </a:r>
            <a:r>
              <a:rPr lang="de-DE" dirty="0">
                <a:sym typeface="Wingdings" panose="05000000000000000000" pitchFamily="2" charset="2"/>
              </a:rPr>
              <a:t> und Total </a:t>
            </a:r>
            <a:r>
              <a:rPr lang="de-DE" dirty="0" err="1">
                <a:sym typeface="Wingdings" panose="05000000000000000000" pitchFamily="2" charset="2"/>
              </a:rPr>
              <a:t>Ordering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/>
              <a:t>Einfach nach </a:t>
            </a:r>
            <a:r>
              <a:rPr lang="de-DE" dirty="0" err="1"/>
              <a:t>Timestamp</a:t>
            </a:r>
            <a:r>
              <a:rPr lang="de-DE" dirty="0"/>
              <a:t> ordnen reicht nicht</a:t>
            </a:r>
          </a:p>
          <a:p>
            <a:r>
              <a:rPr lang="de-DE" dirty="0"/>
              <a:t>Ziel ist es, dass mehrere Hosts die Gleiche Ordnung haben, sodass wenn ein 	Host Crasht, die gleiche Ordnung bei anderen Hosts auch existiert.</a:t>
            </a:r>
          </a:p>
        </p:txBody>
      </p:sp>
    </p:spTree>
    <p:extLst>
      <p:ext uri="{BB962C8B-B14F-4D97-AF65-F5344CB8AC3E}">
        <p14:creationId xmlns:p14="http://schemas.microsoft.com/office/powerpoint/2010/main" val="2080971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5CF59-9525-4BE6-93F9-E5A515ED5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Feedback für mich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A7F3F5-7AED-4BC0-AD2D-FF71064F1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62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53D4A6-CFAB-41D8-8D99-4613E78E5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Generelle Tipps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220C16-4DB2-4436-AF1F-163628D27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80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B08CF1-2817-4ECE-98AD-6AF14F41D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 Dynamik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58D70B-32BC-423B-AB57-E3D481C38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5065" cy="4351338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Sprecht euch am Anfang der Teamarbeit ab welche Note ihr euch als ziel steckt</a:t>
            </a:r>
          </a:p>
          <a:p>
            <a:r>
              <a:rPr lang="de-DE" dirty="0"/>
              <a:t>Sprecht euch am Anfang ab, ob es für euch eine Option ist dieses Fach zu schieben.</a:t>
            </a:r>
          </a:p>
          <a:p>
            <a:r>
              <a:rPr lang="de-DE" dirty="0"/>
              <a:t>Fangt möglichst früh an</a:t>
            </a:r>
          </a:p>
          <a:p>
            <a:pPr lvl="1"/>
            <a:r>
              <a:rPr lang="de-DE" dirty="0"/>
              <a:t>Dann habt ihr die Chance bei Problemen Fragen zu stellen und um Hilfe zu bitten</a:t>
            </a:r>
          </a:p>
          <a:p>
            <a:r>
              <a:rPr lang="de-DE" dirty="0"/>
              <a:t>Es ist wahrscheinlich, dass sich die Teammitglieder unterschiedlich gut anstellen beim Programmieren / mehr Erfahrung haben</a:t>
            </a:r>
          </a:p>
          <a:p>
            <a:r>
              <a:rPr lang="de-DE" dirty="0"/>
              <a:t>Seid euch dieser </a:t>
            </a:r>
            <a:r>
              <a:rPr lang="de-DE" dirty="0" err="1"/>
              <a:t>dynamik</a:t>
            </a:r>
            <a:r>
              <a:rPr lang="de-DE" dirty="0"/>
              <a:t> bewusst</a:t>
            </a:r>
          </a:p>
          <a:p>
            <a:r>
              <a:rPr lang="de-DE" dirty="0"/>
              <a:t>Macht euch regelmäßige Termine, haltet euch </a:t>
            </a:r>
            <a:r>
              <a:rPr lang="de-DE" dirty="0" err="1"/>
              <a:t>accountable</a:t>
            </a:r>
            <a:r>
              <a:rPr lang="de-DE" dirty="0"/>
              <a:t>, motiviert und </a:t>
            </a:r>
            <a:r>
              <a:rPr lang="de-DE" dirty="0" err="1"/>
              <a:t>pushed</a:t>
            </a:r>
            <a:r>
              <a:rPr lang="de-DE" dirty="0"/>
              <a:t> euch gegenseitig</a:t>
            </a:r>
          </a:p>
        </p:txBody>
      </p:sp>
    </p:spTree>
    <p:extLst>
      <p:ext uri="{BB962C8B-B14F-4D97-AF65-F5344CB8AC3E}">
        <p14:creationId xmlns:p14="http://schemas.microsoft.com/office/powerpoint/2010/main" val="2156146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3CB89-A9B5-4219-8730-C9A0E1A3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Projektauswahl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6411F8-5CDF-44A5-97D2-82CF7B4DF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Macht es euch einfach!!!!!!!!!!!!!!!!!!!!</a:t>
            </a:r>
          </a:p>
          <a:p>
            <a:r>
              <a:rPr lang="de-DE" dirty="0"/>
              <a:t>Alles was ihr Programmiert, was außerhalb der Middleware passiert ist unnötige Arbeit</a:t>
            </a:r>
          </a:p>
          <a:p>
            <a:pPr lvl="1"/>
            <a:r>
              <a:rPr lang="de-DE" dirty="0"/>
              <a:t>Außer ihr habt Lust drauf</a:t>
            </a:r>
          </a:p>
          <a:p>
            <a:r>
              <a:rPr lang="de-DE" dirty="0"/>
              <a:t>Ihr könnt jede Programmiersprache verwenden aber bleibt bei Python</a:t>
            </a:r>
          </a:p>
          <a:p>
            <a:pPr lvl="1"/>
            <a:r>
              <a:rPr lang="de-DE" dirty="0"/>
              <a:t>Müssen alle sowieso lernen( für AI)</a:t>
            </a:r>
          </a:p>
          <a:p>
            <a:pPr lvl="1"/>
            <a:r>
              <a:rPr lang="de-DE" dirty="0"/>
              <a:t>Ist einfach zu lernen</a:t>
            </a:r>
          </a:p>
          <a:p>
            <a:pPr lvl="1"/>
            <a:r>
              <a:rPr lang="de-DE" dirty="0">
                <a:hlinkClick r:id="rId2"/>
              </a:rPr>
              <a:t>https://www.youtube.com/watch?v=f79MRyMsjrQ</a:t>
            </a:r>
            <a:endParaRPr lang="de-DE" dirty="0"/>
          </a:p>
          <a:p>
            <a:pPr lvl="1"/>
            <a:r>
              <a:rPr lang="de-DE" dirty="0"/>
              <a:t>Falls du es noch nicht kannst schau dir 1h bis 3h Tutorial an </a:t>
            </a:r>
          </a:p>
          <a:p>
            <a:pPr lvl="1"/>
            <a:r>
              <a:rPr lang="de-DE" dirty="0">
                <a:hlinkClick r:id="rId3"/>
              </a:rPr>
              <a:t>https://www.kaggle.com/learn/python</a:t>
            </a:r>
            <a:r>
              <a:rPr lang="de-DE" dirty="0"/>
              <a:t>  (cooles interaktives </a:t>
            </a:r>
            <a:r>
              <a:rPr lang="de-DE" dirty="0" err="1"/>
              <a:t>tutorial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Du musst es </a:t>
            </a:r>
            <a:r>
              <a:rPr lang="de-DE" dirty="0" err="1"/>
              <a:t>ehh</a:t>
            </a:r>
            <a:r>
              <a:rPr lang="de-DE" dirty="0"/>
              <a:t> lernen</a:t>
            </a:r>
          </a:p>
        </p:txBody>
      </p:sp>
    </p:spTree>
    <p:extLst>
      <p:ext uri="{BB962C8B-B14F-4D97-AF65-F5344CB8AC3E}">
        <p14:creationId xmlns:p14="http://schemas.microsoft.com/office/powerpoint/2010/main" val="1545662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B766A1-0692-4B50-856D-0A7903719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735"/>
          </a:xfrm>
        </p:spPr>
        <p:txBody>
          <a:bodyPr/>
          <a:lstStyle/>
          <a:p>
            <a:r>
              <a:rPr lang="de-DE" dirty="0"/>
              <a:t>Benutzt GitHub!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A24109-E9C6-43AA-9176-AA61BAFB5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2547" y="1582224"/>
            <a:ext cx="7002781" cy="4351338"/>
          </a:xfrm>
        </p:spPr>
        <p:txBody>
          <a:bodyPr>
            <a:normAutofit/>
          </a:bodyPr>
          <a:lstStyle/>
          <a:p>
            <a:r>
              <a:rPr lang="de-DE" dirty="0"/>
              <a:t>Lernt (kurz) </a:t>
            </a:r>
            <a:r>
              <a:rPr lang="de-DE" dirty="0" err="1"/>
              <a:t>Git</a:t>
            </a:r>
            <a:r>
              <a:rPr lang="de-DE" dirty="0"/>
              <a:t>, wenn ihr es noch nicht könnt</a:t>
            </a:r>
          </a:p>
          <a:p>
            <a:r>
              <a:rPr lang="de-DE" dirty="0"/>
              <a:t>Benutzt </a:t>
            </a:r>
            <a:r>
              <a:rPr lang="de-DE" dirty="0" err="1"/>
              <a:t>Git</a:t>
            </a:r>
            <a:r>
              <a:rPr lang="de-DE" dirty="0"/>
              <a:t> Kraken 😍👍    oder Source </a:t>
            </a:r>
            <a:r>
              <a:rPr lang="de-DE" dirty="0" err="1"/>
              <a:t>Tree</a:t>
            </a:r>
            <a:r>
              <a:rPr lang="de-DE" dirty="0"/>
              <a:t> oder die </a:t>
            </a:r>
            <a:r>
              <a:rPr lang="de-DE" dirty="0" err="1"/>
              <a:t>Git</a:t>
            </a:r>
            <a:r>
              <a:rPr lang="de-DE" dirty="0"/>
              <a:t> Integration in </a:t>
            </a:r>
            <a:r>
              <a:rPr lang="de-DE" dirty="0" err="1"/>
              <a:t>VSCode</a:t>
            </a:r>
            <a:endParaRPr lang="de-DE" dirty="0"/>
          </a:p>
          <a:p>
            <a:r>
              <a:rPr lang="de-DE" dirty="0">
                <a:hlinkClick r:id="rId3"/>
              </a:rPr>
              <a:t>https://www.gitkraken.com/</a:t>
            </a:r>
            <a:endParaRPr lang="de-DE" dirty="0"/>
          </a:p>
          <a:p>
            <a:r>
              <a:rPr lang="de-DE" dirty="0"/>
              <a:t>Tut:</a:t>
            </a:r>
          </a:p>
          <a:p>
            <a:pPr marL="0" indent="0">
              <a:buNone/>
            </a:pPr>
            <a:r>
              <a:rPr lang="de-DE" dirty="0">
                <a:hlinkClick r:id="rId4"/>
              </a:rPr>
              <a:t>https://www.youtube.com/watch?v=USjZcfj8yxE</a:t>
            </a:r>
            <a:r>
              <a:rPr lang="de-DE" dirty="0"/>
              <a:t>  </a:t>
            </a:r>
            <a:r>
              <a:rPr lang="de-DE" dirty="0">
                <a:hlinkClick r:id="rId5"/>
              </a:rPr>
              <a:t>https://www.gitkraken.com/learn/git/tutorials#beginner</a:t>
            </a:r>
            <a:r>
              <a:rPr lang="de-DE" dirty="0"/>
              <a:t>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45F557E-FE12-4860-B1E8-49AB4C90C0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07" y="1002084"/>
            <a:ext cx="4414118" cy="585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42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2FF75B-DAA6-487A-990C-C7706869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Benutzt VS 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6E859E-59F6-4E41-A5BA-D3C893654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https://code.visualstudio.com/</a:t>
            </a:r>
            <a:endParaRPr lang="de-DE" dirty="0"/>
          </a:p>
          <a:p>
            <a:r>
              <a:rPr lang="de-DE" dirty="0"/>
              <a:t>Bei weitem der populärste Editor</a:t>
            </a:r>
          </a:p>
          <a:p>
            <a:r>
              <a:rPr lang="de-DE" dirty="0"/>
              <a:t>Ist in den meisten unternehmen der Standard</a:t>
            </a:r>
          </a:p>
          <a:p>
            <a:r>
              <a:rPr lang="de-DE" dirty="0"/>
              <a:t>Gratis</a:t>
            </a:r>
          </a:p>
          <a:p>
            <a:r>
              <a:rPr lang="de-DE" dirty="0"/>
              <a:t>Ihr müsst nie wieder einen anderen Editor lernen</a:t>
            </a:r>
          </a:p>
          <a:p>
            <a:r>
              <a:rPr lang="de-DE" dirty="0"/>
              <a:t>VS Code kann alles</a:t>
            </a:r>
          </a:p>
        </p:txBody>
      </p:sp>
    </p:spTree>
    <p:extLst>
      <p:ext uri="{BB962C8B-B14F-4D97-AF65-F5344CB8AC3E}">
        <p14:creationId xmlns:p14="http://schemas.microsoft.com/office/powerpoint/2010/main" val="3328232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EF4B2-0EF7-4E06-9716-BFFB811F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9780" y="189285"/>
            <a:ext cx="5374019" cy="1325563"/>
          </a:xfrm>
        </p:spPr>
        <p:txBody>
          <a:bodyPr/>
          <a:lstStyle/>
          <a:p>
            <a:r>
              <a:rPr lang="de-DE" dirty="0"/>
              <a:t>Netzwerk 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AF3216-37FB-427E-9EB1-75D46C08A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9557" y="1664340"/>
            <a:ext cx="5854243" cy="4512623"/>
          </a:xfrm>
        </p:spPr>
        <p:txBody>
          <a:bodyPr/>
          <a:lstStyle/>
          <a:p>
            <a:r>
              <a:rPr lang="de-DE" dirty="0"/>
              <a:t>Versuch als erstes UDP </a:t>
            </a:r>
            <a:r>
              <a:rPr lang="de-DE" dirty="0" err="1"/>
              <a:t>Unicast</a:t>
            </a:r>
            <a:r>
              <a:rPr lang="de-DE" dirty="0"/>
              <a:t> und Broadcast auf deinem PC hinzubekommen</a:t>
            </a:r>
          </a:p>
          <a:p>
            <a:r>
              <a:rPr lang="de-DE" dirty="0"/>
              <a:t>Möglicherweise musst du irgendwie ein paar </a:t>
            </a:r>
            <a:r>
              <a:rPr lang="de-DE" dirty="0" err="1"/>
              <a:t>netzwerk</a:t>
            </a:r>
            <a:r>
              <a:rPr lang="de-DE" dirty="0"/>
              <a:t> </a:t>
            </a:r>
            <a:r>
              <a:rPr lang="de-DE" dirty="0" err="1"/>
              <a:t>adapter</a:t>
            </a:r>
            <a:r>
              <a:rPr lang="de-DE" dirty="0"/>
              <a:t> deaktivieren</a:t>
            </a:r>
          </a:p>
          <a:p>
            <a:r>
              <a:rPr lang="de-DE" dirty="0"/>
              <a:t>Bei mir hat es einfach funktioniert.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5C5068A-094D-43DF-8127-D4307C9DC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263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8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BD172-4E6B-470B-867D-80DBB945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Nachrichten über TCP und UDP senden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52F277-87CB-490C-80F5-355E69760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Du kannst über das </a:t>
            </a:r>
            <a:r>
              <a:rPr lang="de-DE" dirty="0" err="1"/>
              <a:t>netztwerk</a:t>
            </a:r>
            <a:r>
              <a:rPr lang="de-DE" dirty="0"/>
              <a:t> keine </a:t>
            </a:r>
            <a:r>
              <a:rPr lang="de-DE" dirty="0" err="1"/>
              <a:t>Integers</a:t>
            </a:r>
            <a:r>
              <a:rPr lang="de-DE" dirty="0"/>
              <a:t> oder </a:t>
            </a:r>
            <a:r>
              <a:rPr lang="de-DE" dirty="0" err="1"/>
              <a:t>floats</a:t>
            </a:r>
            <a:r>
              <a:rPr lang="de-DE" dirty="0"/>
              <a:t> oder Arrays oder </a:t>
            </a:r>
            <a:r>
              <a:rPr lang="de-DE" dirty="0" err="1"/>
              <a:t>strings</a:t>
            </a:r>
            <a:r>
              <a:rPr lang="de-DE" dirty="0"/>
              <a:t> schicken (</a:t>
            </a:r>
            <a:r>
              <a:rPr lang="de-DE" dirty="0" err="1"/>
              <a:t>zummindest</a:t>
            </a:r>
            <a:r>
              <a:rPr lang="de-DE" dirty="0"/>
              <a:t> nicht direkt)</a:t>
            </a:r>
          </a:p>
          <a:p>
            <a:r>
              <a:rPr lang="de-DE" dirty="0"/>
              <a:t>Du kannst nur Bytes schicken</a:t>
            </a:r>
          </a:p>
          <a:p>
            <a:r>
              <a:rPr lang="de-DE" dirty="0"/>
              <a:t>Bzw. Bytestrings     b‘‘   in Python</a:t>
            </a:r>
          </a:p>
          <a:p>
            <a:r>
              <a:rPr lang="de-DE" dirty="0"/>
              <a:t>Jeweils 8 </a:t>
            </a:r>
            <a:r>
              <a:rPr lang="de-DE" dirty="0" err="1"/>
              <a:t>bit</a:t>
            </a:r>
            <a:r>
              <a:rPr lang="de-DE" dirty="0"/>
              <a:t> zusammengefasst </a:t>
            </a:r>
            <a:br>
              <a:rPr lang="de-DE" dirty="0"/>
            </a:br>
            <a:r>
              <a:rPr lang="de-DE" dirty="0"/>
              <a:t>als ein ASCII (oder so ähnlich??)</a:t>
            </a:r>
          </a:p>
          <a:p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AFCAD77-32F8-468D-8AE2-3F1B5B734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927" y="2715403"/>
            <a:ext cx="4456568" cy="391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19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1275</Words>
  <Application>Microsoft Office PowerPoint</Application>
  <PresentationFormat>Breitbild</PresentationFormat>
  <Paragraphs>145</Paragraphs>
  <Slides>28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Helvetica Neue</vt:lpstr>
      <vt:lpstr>Office</vt:lpstr>
      <vt:lpstr>Distributed Systems Hilfe</vt:lpstr>
      <vt:lpstr>Über mich</vt:lpstr>
      <vt:lpstr>Generelle Tipps</vt:lpstr>
      <vt:lpstr>Team Dynamik</vt:lpstr>
      <vt:lpstr>Projektauswahl</vt:lpstr>
      <vt:lpstr>Benutzt GitHub!</vt:lpstr>
      <vt:lpstr>Benutzt VS Code</vt:lpstr>
      <vt:lpstr>Netzwerk Grundlagen</vt:lpstr>
      <vt:lpstr>Nachrichten über TCP und UDP senden</vt:lpstr>
      <vt:lpstr>Daten über das Netzwerk</vt:lpstr>
      <vt:lpstr>Wie empfange ich nachrichten</vt:lpstr>
      <vt:lpstr>Remote Procedure call</vt:lpstr>
      <vt:lpstr>Objekt zu Bytes und zurück mit pickle</vt:lpstr>
      <vt:lpstr>Daten empfangen in einem Seperaten Thread</vt:lpstr>
      <vt:lpstr>Multithreading</vt:lpstr>
      <vt:lpstr>Observer Pattern</vt:lpstr>
      <vt:lpstr>Observer Pattern</vt:lpstr>
      <vt:lpstr>Ports</vt:lpstr>
      <vt:lpstr>Jupyter notebook zum launchen von terminals</vt:lpstr>
      <vt:lpstr>Zu den einzelnen Requirements</vt:lpstr>
      <vt:lpstr>Dynamic Discovery of hosts</vt:lpstr>
      <vt:lpstr>Was ist die Group View?</vt:lpstr>
      <vt:lpstr>Siehe   04 Dynamic discovery.pdf</vt:lpstr>
      <vt:lpstr>Crash Fault Tolerance</vt:lpstr>
      <vt:lpstr>Heartbeat</vt:lpstr>
      <vt:lpstr>Voting</vt:lpstr>
      <vt:lpstr>Ordered Reliable Multicast</vt:lpstr>
      <vt:lpstr>Feedback für mich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 Hilfe</dc:title>
  <dc:creator>Dustin Walker</dc:creator>
  <cp:lastModifiedBy>Dustin Walker</cp:lastModifiedBy>
  <cp:revision>19</cp:revision>
  <dcterms:created xsi:type="dcterms:W3CDTF">2021-06-14T14:04:18Z</dcterms:created>
  <dcterms:modified xsi:type="dcterms:W3CDTF">2021-09-29T20:52:02Z</dcterms:modified>
</cp:coreProperties>
</file>