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3732" autoAdjust="0"/>
  </p:normalViewPr>
  <p:slideViewPr>
    <p:cSldViewPr snapToGrid="0">
      <p:cViewPr varScale="1">
        <p:scale>
          <a:sx n="136" d="100"/>
          <a:sy n="136" d="100"/>
        </p:scale>
        <p:origin x="4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EBAA-12BE-462C-86C0-ED551697A0A5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0C309-CD17-44EF-AC7C-D105D54C9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1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System soll in Simulink Modelliert werden</a:t>
            </a:r>
          </a:p>
          <a:p>
            <a:endParaRPr lang="de-DE" dirty="0"/>
          </a:p>
          <a:p>
            <a:r>
              <a:rPr lang="de-DE" dirty="0"/>
              <a:t>Dazu sind 2 einfache Schritte notwendig</a:t>
            </a:r>
          </a:p>
          <a:p>
            <a:endParaRPr lang="de-DE" dirty="0"/>
          </a:p>
          <a:p>
            <a:r>
              <a:rPr lang="de-DE" dirty="0"/>
              <a:t>1. Aufstellen der Differentialgleichung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5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Schritt</a:t>
            </a:r>
          </a:p>
          <a:p>
            <a:endParaRPr lang="de-DE" dirty="0"/>
          </a:p>
          <a:p>
            <a:r>
              <a:rPr lang="de-DE" dirty="0"/>
              <a:t>- Auflösen nach höchster Ableitung von x</a:t>
            </a:r>
          </a:p>
          <a:p>
            <a:r>
              <a:rPr lang="de-DE" dirty="0"/>
              <a:t>- Nachbauen in Simulink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2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Analysieren des Systems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29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09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8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3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33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18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3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66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05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78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0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9A21A-5670-4344-A3EA-49C64732F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48" y="486887"/>
            <a:ext cx="10856026" cy="4625439"/>
          </a:xfrm>
        </p:spPr>
        <p:txBody>
          <a:bodyPr>
            <a:normAutofit/>
          </a:bodyPr>
          <a:lstStyle/>
          <a:p>
            <a:r>
              <a:rPr lang="de-DE" sz="5400" b="0" dirty="0">
                <a:effectLst/>
                <a:latin typeface="Consolas" panose="020B0609020204030204" pitchFamily="49" charset="0"/>
              </a:rPr>
              <a:t>Streckenanalyse und Regler-entwurf für die Aktive </a:t>
            </a:r>
            <a:br>
              <a:rPr lang="de-DE" sz="5400" b="0" dirty="0">
                <a:effectLst/>
                <a:latin typeface="Consolas" panose="020B0609020204030204" pitchFamily="49" charset="0"/>
              </a:rPr>
            </a:br>
            <a:r>
              <a:rPr lang="de-DE" sz="5400" b="0" dirty="0">
                <a:effectLst/>
                <a:latin typeface="Consolas" panose="020B0609020204030204" pitchFamily="49" charset="0"/>
              </a:rPr>
              <a:t>Dämpfung einer Ladefläche</a:t>
            </a:r>
            <a:br>
              <a:rPr lang="de-DE" b="0" dirty="0">
                <a:effectLst/>
                <a:latin typeface="Consolas" panose="020B0609020204030204" pitchFamily="49" charset="0"/>
              </a:rPr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DB152-5B9D-4B0B-96F0-36D4F550D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1461"/>
            <a:ext cx="9144000" cy="845271"/>
          </a:xfrm>
        </p:spPr>
        <p:txBody>
          <a:bodyPr/>
          <a:lstStyle/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Problem 4Aa.y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3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91304-058F-489D-B192-63106B7B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17"/>
          </a:xfrm>
        </p:spPr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EINLEITUNG</a:t>
            </a:r>
            <a:endParaRPr lang="de-DE" dirty="0"/>
          </a:p>
        </p:txBody>
      </p:sp>
      <p:pic>
        <p:nvPicPr>
          <p:cNvPr id="1026" name="Picture 2" descr="New 2018 Audi A8 Active Suspension - YouTube">
            <a:extLst>
              <a:ext uri="{FF2B5EF4-FFF2-40B4-BE49-F238E27FC236}">
                <a16:creationId xmlns:a16="http://schemas.microsoft.com/office/drawing/2014/main" id="{3C6CAECB-4316-4E2C-A8E6-1F8C89B6D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0" b="10326"/>
          <a:stretch/>
        </p:blipFill>
        <p:spPr bwMode="auto">
          <a:xfrm>
            <a:off x="1937260" y="1469531"/>
            <a:ext cx="8317480" cy="492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5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D5E6A-EC86-4B8A-9ED9-99A9B809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ZIELE DES PROJEKTS</a:t>
            </a:r>
            <a:endParaRPr lang="de-DE" dirty="0"/>
          </a:p>
        </p:txBody>
      </p:sp>
      <p:pic>
        <p:nvPicPr>
          <p:cNvPr id="2050" name="Picture 2" descr="DIHK veröffentlicht neun Regeln für die Laderampe ...">
            <a:extLst>
              <a:ext uri="{FF2B5EF4-FFF2-40B4-BE49-F238E27FC236}">
                <a16:creationId xmlns:a16="http://schemas.microsoft.com/office/drawing/2014/main" id="{860C4D85-6C03-4393-83AC-469C8B4032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08" y="2002768"/>
            <a:ext cx="8639183" cy="42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7DFBD-1890-4330-A9F0-29E8AC82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11446"/>
            <a:ext cx="10515600" cy="1087158"/>
          </a:xfrm>
        </p:spPr>
        <p:txBody>
          <a:bodyPr/>
          <a:lstStyle/>
          <a:p>
            <a:pPr algn="ctr"/>
            <a:r>
              <a:rPr lang="de-DE" dirty="0"/>
              <a:t>Modellieren des Systems in Simulink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6E3AFC-73F5-453A-9B5B-096AA77EB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43" y="1298604"/>
            <a:ext cx="5954511" cy="30086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5C6667-4BB3-4D46-A368-DBE0C7466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49" y="5210141"/>
            <a:ext cx="8724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4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6A83136-8D36-4867-8410-EE1810CF5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9" y="2893495"/>
            <a:ext cx="10515600" cy="327599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A1C85E-3371-444A-A310-57C4A769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523915"/>
            <a:ext cx="9182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F66FE-1060-4EBF-94FE-CC8E1C8E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b="0" i="0">
                <a:effectLst/>
                <a:latin typeface="Arial" panose="020B0604020202020204" pitchFamily="34" charset="0"/>
              </a:rPr>
              <a:t>Sprungantwort</a:t>
            </a:r>
            <a:endParaRPr lang="de-DE" sz="400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3C33E4-9DF7-43FD-A168-73723C05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r="11938" b="2"/>
          <a:stretch/>
        </p:blipFill>
        <p:spPr>
          <a:xfrm>
            <a:off x="444304" y="1825624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68A442-41E4-4798-AE3C-9C21A9FC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865" y="1825625"/>
            <a:ext cx="4523935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de-DE" sz="1400" dirty="0"/>
            </a:br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324F235-878C-4D10-BB75-C432D2C39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1"/>
          <a:stretch/>
        </p:blipFill>
        <p:spPr>
          <a:xfrm>
            <a:off x="7391476" y="1825624"/>
            <a:ext cx="4379899" cy="90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20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Streckenanalyse und Regler-entwurf für die Aktive  Dämpfung einer Ladefläche </vt:lpstr>
      <vt:lpstr>EINLEITUNG</vt:lpstr>
      <vt:lpstr>ZIELE DES PROJEKTS</vt:lpstr>
      <vt:lpstr>Modellieren des Systems in Simulink</vt:lpstr>
      <vt:lpstr>PowerPoint-Präsentation</vt:lpstr>
      <vt:lpstr>Sprungantwort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Streckenanalyse und Regler-entwurf für die Aktive  Dämpfung einer Ladefläche </dc:title>
  <dc:creator>Dustin Walker</dc:creator>
  <cp:lastModifiedBy>Dustin Walker</cp:lastModifiedBy>
  <cp:revision>1</cp:revision>
  <dcterms:created xsi:type="dcterms:W3CDTF">2020-07-18T10:52:03Z</dcterms:created>
  <dcterms:modified xsi:type="dcterms:W3CDTF">2020-07-18T11:02:20Z</dcterms:modified>
</cp:coreProperties>
</file>