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2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794500" cy="9931400"/>
  <p:embeddedFontLst>
    <p:embeddedFont>
      <p:font typeface="Cambria Math" panose="02040503050406030204" pitchFamily="18" charset="0"/>
      <p:regular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>
        <p:scale>
          <a:sx n="100" d="100"/>
          <a:sy n="100" d="100"/>
        </p:scale>
        <p:origin x="-190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916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A2D-F402-48DD-B039-7154530A9D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28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010E-D1FB-41AC-82FA-21A2BDC5E24B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5B60-F2BA-46E5-8E2D-2D2B4D1E38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7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39" y="589720"/>
            <a:ext cx="2272961" cy="60703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231200" y="3744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Willkommen</a:t>
            </a:r>
          </a:p>
          <a:p>
            <a:r>
              <a:rPr lang="de-CH" dirty="0" smtClean="0"/>
              <a:t>Welcome</a:t>
            </a:r>
          </a:p>
          <a:p>
            <a:r>
              <a:rPr lang="de-CH" dirty="0" err="1" smtClean="0"/>
              <a:t>Bienvenue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15797" y="2132856"/>
            <a:ext cx="82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796" y="3356992"/>
            <a:ext cx="8244000" cy="806450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5797" y="4221088"/>
            <a:ext cx="8244000" cy="504825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4522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64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396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5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8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363"/>
            <a:ext cx="5111750" cy="469080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28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3752" y="1988840"/>
            <a:ext cx="6408712" cy="388843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/>
          </p:nvPr>
        </p:nvSpPr>
        <p:spPr>
          <a:xfrm>
            <a:off x="457200" y="1334890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1"/>
          </p:nvPr>
        </p:nvSpPr>
        <p:spPr>
          <a:xfrm>
            <a:off x="453752" y="5877272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7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844675"/>
            <a:ext cx="9144000" cy="5013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069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80" y="331520"/>
            <a:ext cx="1260000" cy="3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05968" y="1196752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968" y="1196752"/>
                <a:ext cx="1080120" cy="792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" idx="3"/>
            <a:endCxn id="21" idx="1"/>
          </p:cNvCxnSpPr>
          <p:nvPr/>
        </p:nvCxnSpPr>
        <p:spPr>
          <a:xfrm>
            <a:off x="4986088" y="15927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02601" y="3664074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01" y="3664074"/>
                <a:ext cx="1080120" cy="7920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9" idx="3"/>
          </p:cNvCxnSpPr>
          <p:nvPr/>
        </p:nvCxnSpPr>
        <p:spPr>
          <a:xfrm>
            <a:off x="3198520" y="3840646"/>
            <a:ext cx="70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9508" y="370214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06168" y="14542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30" name="Straight Arrow Connector 29"/>
          <p:cNvCxnSpPr>
            <a:stCxn id="31" idx="3"/>
          </p:cNvCxnSpPr>
          <p:nvPr/>
        </p:nvCxnSpPr>
        <p:spPr>
          <a:xfrm>
            <a:off x="3219358" y="4314803"/>
            <a:ext cx="683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9508" y="41763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364338" y="3970835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>
            <a:off x="4982721" y="4060118"/>
            <a:ext cx="736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8799" y="391835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902601" y="4941168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01" y="4941168"/>
                <a:ext cx="1080120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42" idx="3"/>
          </p:cNvCxnSpPr>
          <p:nvPr/>
        </p:nvCxnSpPr>
        <p:spPr>
          <a:xfrm>
            <a:off x="3198520" y="5117740"/>
            <a:ext cx="70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9508" y="497924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43" name="Straight Arrow Connector 42"/>
          <p:cNvCxnSpPr>
            <a:stCxn id="44" idx="3"/>
          </p:cNvCxnSpPr>
          <p:nvPr/>
        </p:nvCxnSpPr>
        <p:spPr>
          <a:xfrm>
            <a:off x="3219358" y="5591897"/>
            <a:ext cx="683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29508" y="545339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64338" y="5247929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53" idx="3"/>
          </p:cNvCxnSpPr>
          <p:nvPr/>
        </p:nvCxnSpPr>
        <p:spPr>
          <a:xfrm>
            <a:off x="3206726" y="1592795"/>
            <a:ext cx="70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37714" y="1454295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61" name="Straight Arrow Connector 60"/>
          <p:cNvCxnSpPr>
            <a:endCxn id="62" idx="1"/>
          </p:cNvCxnSpPr>
          <p:nvPr/>
        </p:nvCxnSpPr>
        <p:spPr>
          <a:xfrm>
            <a:off x="4998718" y="51177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8798" y="497926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63" name="Straight Arrow Connector 62"/>
          <p:cNvCxnSpPr>
            <a:endCxn id="64" idx="1"/>
          </p:cNvCxnSpPr>
          <p:nvPr/>
        </p:nvCxnSpPr>
        <p:spPr>
          <a:xfrm>
            <a:off x="4989192" y="5591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09272" y="54533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Out</a:t>
            </a:r>
            <a:r>
              <a:rPr lang="en-US" sz="1200" baseline="-25000" dirty="0" err="1"/>
              <a:t>M</a:t>
            </a:r>
            <a:endParaRPr lang="en-US" sz="12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5174063" y="5248667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902601" y="2420888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01" y="2420888"/>
                <a:ext cx="1080120" cy="7920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endCxn id="78" idx="1"/>
          </p:cNvCxnSpPr>
          <p:nvPr/>
        </p:nvCxnSpPr>
        <p:spPr>
          <a:xfrm>
            <a:off x="4998718" y="25974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18798" y="245898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79" name="Straight Arrow Connector 78"/>
          <p:cNvCxnSpPr>
            <a:endCxn id="80" idx="1"/>
          </p:cNvCxnSpPr>
          <p:nvPr/>
        </p:nvCxnSpPr>
        <p:spPr>
          <a:xfrm>
            <a:off x="4989192" y="30716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09272" y="293311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Out</a:t>
            </a:r>
            <a:r>
              <a:rPr lang="en-US" sz="1200" baseline="-25000" dirty="0" err="1"/>
              <a:t>M</a:t>
            </a:r>
            <a:endParaRPr lang="en-US" sz="12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174063" y="2728387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83" idx="3"/>
          </p:cNvCxnSpPr>
          <p:nvPr/>
        </p:nvCxnSpPr>
        <p:spPr>
          <a:xfrm>
            <a:off x="3204549" y="2816932"/>
            <a:ext cx="70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35537" y="267843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82422" y="1300406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Single input</a:t>
            </a:r>
          </a:p>
          <a:p>
            <a:r>
              <a:rPr lang="en-US" sz="1600" dirty="0" smtClean="0"/>
              <a:t>Single output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082422" y="2524544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Single input</a:t>
            </a:r>
          </a:p>
          <a:p>
            <a:r>
              <a:rPr lang="en-US" sz="1600" dirty="0" smtClean="0"/>
              <a:t>Multi-output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82422" y="3790336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Multi-input</a:t>
            </a:r>
          </a:p>
          <a:p>
            <a:r>
              <a:rPr lang="en-US" sz="1600" dirty="0" smtClean="0"/>
              <a:t>Single output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2422" y="5067430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Multi-input</a:t>
            </a:r>
          </a:p>
          <a:p>
            <a:r>
              <a:rPr lang="en-US" sz="1600" dirty="0" smtClean="0"/>
              <a:t>Multi-output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6505500" y="3033242"/>
                <a:ext cx="201523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𝑂𝑢𝑡</m:t>
                          </m:r>
                        </m:e>
                      </m:nary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𝐼𝑛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00" y="3033242"/>
                <a:ext cx="2015232" cy="8712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36163" y="1837606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63" y="1837606"/>
                <a:ext cx="1080120" cy="792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2832082" y="2014178"/>
            <a:ext cx="70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3070" y="187567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>
            <a:off x="2852920" y="2488335"/>
            <a:ext cx="683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3070" y="23498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4180" y="2041752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77305" y="1907982"/>
            <a:ext cx="135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Fixed </a:t>
            </a:r>
            <a:r>
              <a:rPr lang="en-US" sz="1600" dirty="0" smtClean="0"/>
              <a:t>input shares (</a:t>
            </a:r>
            <a:r>
              <a:rPr lang="en-US" sz="1600" dirty="0" err="1" smtClean="0"/>
              <a:t>inSh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627784" y="4382326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82326"/>
                <a:ext cx="1080120" cy="7920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22" idx="1"/>
          </p:cNvCxnSpPr>
          <p:nvPr/>
        </p:nvCxnSpPr>
        <p:spPr>
          <a:xfrm>
            <a:off x="3723901" y="455892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3981" y="442042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3714375" y="503305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455" y="489455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Out</a:t>
            </a:r>
            <a:r>
              <a:rPr lang="en-US" sz="1200" baseline="-25000" dirty="0" err="1"/>
              <a:t>M</a:t>
            </a:r>
            <a:endParaRPr lang="en-US" sz="1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99246" y="4592728"/>
            <a:ext cx="463204" cy="223779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372022" y="5102422"/>
                <a:ext cx="1703928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𝑂𝑢𝑡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𝐼𝑛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5102422"/>
                <a:ext cx="1703928" cy="784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934866" y="17371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inSh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35897" y="221133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inSh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372022" y="1952836"/>
                <a:ext cx="1917640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𝐼𝑛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𝑖𝑛𝑆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𝐼𝑛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1952836"/>
                <a:ext cx="1917640" cy="7846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372022" y="1124744"/>
                <a:ext cx="1811137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𝑖𝑛𝑆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100%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1124744"/>
                <a:ext cx="1811137" cy="7846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372022" y="3573016"/>
                <a:ext cx="1936171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𝑜𝑢𝑡𝑆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100%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3573016"/>
                <a:ext cx="1936171" cy="7846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372022" y="4426461"/>
                <a:ext cx="1553117" cy="60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4426461"/>
                <a:ext cx="1553117" cy="6071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745732" y="428136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dirty="0" smtClean="0"/>
              <a:t>Sh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5512" y="475808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out</a:t>
            </a:r>
            <a:r>
              <a:rPr lang="en-US" sz="1200" dirty="0" err="1" smtClean="0"/>
              <a:t>Sh</a:t>
            </a:r>
            <a:r>
              <a:rPr lang="en-US" sz="1200" baseline="-25000" dirty="0" err="1" smtClean="0"/>
              <a:t>M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72022" y="2780928"/>
                <a:ext cx="18800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/>
                        <m:t>∀</m:t>
                      </m:r>
                      <m:r>
                        <a:rPr lang="en-US" sz="1600" i="1" smtClean="0"/>
                        <m:t>𝑗</m:t>
                      </m:r>
                      <m:r>
                        <a:rPr lang="en-US" sz="1600" i="1" smtClean="0"/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𝑠𝑒𝑡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𝑖𝑛𝑝𝑢𝑡𝑠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2780928"/>
                <a:ext cx="1880066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372022" y="5955866"/>
                <a:ext cx="20051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/>
                        <m:t>∀</m:t>
                      </m:r>
                      <m:r>
                        <a:rPr lang="en-US" sz="1600" i="1" smtClean="0"/>
                        <m:t>𝑗</m:t>
                      </m:r>
                      <m:r>
                        <a:rPr lang="en-US" sz="1600" i="1" smtClean="0"/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𝑠𝑒𝑡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𝑜𝑢𝑡𝑝𝑢𝑡𝑠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5955866"/>
                <a:ext cx="2005101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977305" y="4446637"/>
            <a:ext cx="148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Fixed </a:t>
            </a:r>
            <a:r>
              <a:rPr lang="en-US" sz="1600" dirty="0" smtClean="0"/>
              <a:t>out</a:t>
            </a:r>
            <a:r>
              <a:rPr lang="en-US" sz="1600" dirty="0" smtClean="0"/>
              <a:t>put shares (</a:t>
            </a:r>
            <a:r>
              <a:rPr lang="en-US" sz="1600" dirty="0" err="1" smtClean="0"/>
              <a:t>outSh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552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270653" y="271686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dirty="0" smtClean="0"/>
              <a:t>Sh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=35%</a:t>
            </a:r>
            <a:endParaRPr 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0433" y="3193584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outSh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=65%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152705" y="2817824"/>
                <a:ext cx="1080120" cy="7920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=30%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05" y="2817824"/>
                <a:ext cx="1080120" cy="792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22" idx="1"/>
          </p:cNvCxnSpPr>
          <p:nvPr/>
        </p:nvCxnSpPr>
        <p:spPr>
          <a:xfrm>
            <a:off x="3232825" y="2994424"/>
            <a:ext cx="1119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2648" y="28559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Electricity</a:t>
            </a:r>
            <a:endParaRPr lang="en-US" sz="1200" baseline="-25000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3232825" y="3468552"/>
            <a:ext cx="1110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122" y="33300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Heat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240237" y="2617167"/>
                <a:ext cx="14480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/>
                        </a:rPr>
                        <m:t>3</m:t>
                      </m:r>
                      <m:r>
                        <a:rPr lang="en-US" sz="1400" b="0" i="1" smtClean="0">
                          <a:latin typeface="Cambria Math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37" y="2617167"/>
                <a:ext cx="144808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240237" y="3602575"/>
                <a:ext cx="3189142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𝐻</m:t>
                      </m:r>
                      <m:r>
                        <a:rPr lang="en-US" sz="1400" b="0" i="1" smtClean="0">
                          <a:latin typeface="Cambria Math"/>
                        </a:rPr>
                        <m:t>𝑒𝑎𝑡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𝑡𝑜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𝑝𝑜𝑤𝑒𝑟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𝑟𝑎𝑡𝑖𝑜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1.86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37" y="3602575"/>
                <a:ext cx="3189142" cy="536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9" idx="3"/>
          </p:cNvCxnSpPr>
          <p:nvPr/>
        </p:nvCxnSpPr>
        <p:spPr>
          <a:xfrm>
            <a:off x="1510397" y="3213868"/>
            <a:ext cx="638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663" y="3075368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Gas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240237" y="2994424"/>
                <a:ext cx="3016210" cy="53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𝑜𝑢𝑡𝑆h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=30%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65%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35%</m:t>
                          </m:r>
                        </m:den>
                      </m:f>
                      <m:r>
                        <a:rPr lang="en-US" sz="1400" b="0" i="0" smtClean="0">
                          <a:latin typeface="Cambria Math"/>
                        </a:rPr>
                        <m:t>=56%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37" y="2994424"/>
                <a:ext cx="3016210" cy="5366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057407" y="2112976"/>
            <a:ext cx="534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Example: </a:t>
            </a:r>
            <a:r>
              <a:rPr lang="en-US" sz="1400" i="1" dirty="0" smtClean="0"/>
              <a:t>CHP plant (single input, multi-output, f</a:t>
            </a:r>
            <a:r>
              <a:rPr lang="en-US" sz="1400" i="1" dirty="0" smtClean="0"/>
              <a:t>ixed output share)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11847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mpa_Farben">
      <a:dk1>
        <a:sysClr val="windowText" lastClr="000000"/>
      </a:dk1>
      <a:lt1>
        <a:sysClr val="window" lastClr="FFFFFF"/>
      </a:lt1>
      <a:dk2>
        <a:srgbClr val="9F9F9F"/>
      </a:dk2>
      <a:lt2>
        <a:srgbClr val="DFDFDF"/>
      </a:lt2>
      <a:accent1>
        <a:srgbClr val="5F5F5F"/>
      </a:accent1>
      <a:accent2>
        <a:srgbClr val="5C2E00"/>
      </a:accent2>
      <a:accent3>
        <a:srgbClr val="005400"/>
      </a:accent3>
      <a:accent4>
        <a:srgbClr val="003366"/>
      </a:accent4>
      <a:accent5>
        <a:srgbClr val="C00000"/>
      </a:accent5>
      <a:accent6>
        <a:srgbClr val="C0BC00"/>
      </a:accent6>
      <a:hlink>
        <a:srgbClr val="475A8D"/>
      </a:hlink>
      <a:folHlink>
        <a:srgbClr val="C32D2E"/>
      </a:folHlink>
    </a:clrScheme>
    <a:fontScheme name="Empa_Wo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257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Wingdings</vt:lpstr>
      <vt:lpstr>Segoe UI</vt:lpstr>
      <vt:lpstr>blank</vt:lpstr>
      <vt:lpstr>PowerPoint Presentation</vt:lpstr>
      <vt:lpstr>PowerPoint Presentation</vt:lpstr>
      <vt:lpstr>PowerPoint Presentation</vt:lpstr>
    </vt:vector>
  </TitlesOfParts>
  <Company>Empa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</dc:creator>
  <cp:lastModifiedBy>Rev</cp:lastModifiedBy>
  <cp:revision>19</cp:revision>
  <cp:lastPrinted>2011-01-24T10:25:34Z</cp:lastPrinted>
  <dcterms:created xsi:type="dcterms:W3CDTF">2018-03-07T15:28:26Z</dcterms:created>
  <dcterms:modified xsi:type="dcterms:W3CDTF">2018-03-08T16:56:01Z</dcterms:modified>
</cp:coreProperties>
</file>