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4" r:id="rId5"/>
    <p:sldId id="267" r:id="rId6"/>
    <p:sldId id="268" r:id="rId7"/>
    <p:sldId id="266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7030A0"/>
    <a:srgbClr val="263238"/>
    <a:srgbClr val="7DD473"/>
    <a:srgbClr val="6AD0E0"/>
    <a:srgbClr val="C0504D"/>
    <a:srgbClr val="27D940"/>
    <a:srgbClr val="FFCD2D"/>
    <a:srgbClr val="FF6057"/>
    <a:srgbClr val="4A9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5F3CF-3DAF-4895-A92D-99EB8E0EAE9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3E059-9E3B-40A2-B87A-DCD5010B97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AFB7-B064-4C5B-8400-461C6FACE7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06B9-8B3A-478A-9696-AB8C508979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1776" y="2219275"/>
            <a:ext cx="6485710" cy="2121030"/>
          </a:xfrm>
        </p:spPr>
        <p:txBody>
          <a:bodyPr>
            <a:normAutofit/>
          </a:bodyPr>
          <a:lstStyle/>
          <a:p>
            <a:pPr algn="l"/>
            <a:r>
              <a:rPr lang="en-US" sz="9600" b="1">
                <a:solidFill>
                  <a:srgbClr val="AA72D4"/>
                </a:solidFill>
                <a:latin typeface="Consolas" panose="020B0609020204030204" pitchFamily="49" charset="0"/>
              </a:rPr>
              <a:t>PHTV</a:t>
            </a:r>
            <a:br>
              <a:rPr lang="en-US" sz="8000" b="1">
                <a:solidFill>
                  <a:srgbClr val="AA72D4"/>
                </a:solidFill>
                <a:latin typeface="Consolas" panose="020B0609020204030204" pitchFamily="49" charset="0"/>
              </a:rPr>
            </a:br>
            <a:r>
              <a:rPr lang="en-US" sz="4800" b="1">
                <a:solidFill>
                  <a:srgbClr val="AA72D4"/>
                </a:solidFill>
                <a:latin typeface="Consolas" panose="020B0609020204030204" pitchFamily="49" charset="0"/>
              </a:rPr>
              <a:t>Bus Online Ticket</a:t>
            </a:r>
            <a:endParaRPr lang="en-US" sz="8000" b="1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87" y="2200421"/>
            <a:ext cx="2208667" cy="22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80388" y="1008668"/>
            <a:ext cx="497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solidFill>
                  <a:srgbClr val="AA72D4"/>
                </a:solidFill>
                <a:latin typeface="Consolas" panose="020B0609020204030204" pitchFamily="49" charset="0"/>
              </a:rPr>
              <a:t>TEAM MEMBERS</a:t>
            </a:r>
            <a:endParaRPr lang="en-US" sz="4400"/>
          </a:p>
        </p:txBody>
      </p:sp>
      <p:sp>
        <p:nvSpPr>
          <p:cNvPr id="9" name="Freeform 12"/>
          <p:cNvSpPr/>
          <p:nvPr/>
        </p:nvSpPr>
        <p:spPr>
          <a:xfrm>
            <a:off x="1920386" y="2204358"/>
            <a:ext cx="1303095" cy="1739698"/>
          </a:xfrm>
          <a:custGeom>
            <a:avLst/>
            <a:gdLst/>
            <a:ahLst/>
            <a:cxnLst/>
            <a:rect l="l" t="t" r="r" b="b"/>
            <a:pathLst>
              <a:path w="2333022" h="3114704">
                <a:moveTo>
                  <a:pt x="0" y="0"/>
                </a:moveTo>
                <a:lnTo>
                  <a:pt x="2333021" y="0"/>
                </a:lnTo>
                <a:lnTo>
                  <a:pt x="2333021" y="3114704"/>
                </a:lnTo>
                <a:lnTo>
                  <a:pt x="0" y="311470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3"/>
          <p:cNvSpPr/>
          <p:nvPr/>
        </p:nvSpPr>
        <p:spPr>
          <a:xfrm>
            <a:off x="4211110" y="2204358"/>
            <a:ext cx="1164098" cy="1746573"/>
          </a:xfrm>
          <a:custGeom>
            <a:avLst/>
            <a:gdLst/>
            <a:ahLst/>
            <a:cxnLst/>
            <a:rect l="l" t="t" r="r" b="b"/>
            <a:pathLst>
              <a:path w="2084166" h="3127012">
                <a:moveTo>
                  <a:pt x="0" y="0"/>
                </a:moveTo>
                <a:lnTo>
                  <a:pt x="2084165" y="0"/>
                </a:lnTo>
                <a:lnTo>
                  <a:pt x="2084165" y="3127012"/>
                </a:lnTo>
                <a:lnTo>
                  <a:pt x="0" y="3127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4"/>
          <p:cNvSpPr/>
          <p:nvPr/>
        </p:nvSpPr>
        <p:spPr>
          <a:xfrm>
            <a:off x="6424156" y="2220201"/>
            <a:ext cx="1287104" cy="1746573"/>
          </a:xfrm>
          <a:custGeom>
            <a:avLst/>
            <a:gdLst/>
            <a:ahLst/>
            <a:cxnLst/>
            <a:rect l="l" t="t" r="r" b="b"/>
            <a:pathLst>
              <a:path w="2304392" h="3127012">
                <a:moveTo>
                  <a:pt x="0" y="0"/>
                </a:moveTo>
                <a:lnTo>
                  <a:pt x="2304392" y="0"/>
                </a:lnTo>
                <a:lnTo>
                  <a:pt x="2304392" y="3127012"/>
                </a:lnTo>
                <a:lnTo>
                  <a:pt x="0" y="3127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5"/>
          <p:cNvSpPr/>
          <p:nvPr/>
        </p:nvSpPr>
        <p:spPr>
          <a:xfrm>
            <a:off x="8653621" y="2227076"/>
            <a:ext cx="1305952" cy="1739698"/>
          </a:xfrm>
          <a:custGeom>
            <a:avLst/>
            <a:gdLst/>
            <a:ahLst/>
            <a:cxnLst/>
            <a:rect l="l" t="t" r="r" b="b"/>
            <a:pathLst>
              <a:path w="2338138" h="3114704">
                <a:moveTo>
                  <a:pt x="0" y="0"/>
                </a:moveTo>
                <a:lnTo>
                  <a:pt x="2338138" y="0"/>
                </a:lnTo>
                <a:lnTo>
                  <a:pt x="2338138" y="3114704"/>
                </a:lnTo>
                <a:lnTo>
                  <a:pt x="0" y="3114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7"/>
          <p:cNvSpPr txBox="1"/>
          <p:nvPr/>
        </p:nvSpPr>
        <p:spPr>
          <a:xfrm>
            <a:off x="1190082" y="4104189"/>
            <a:ext cx="2819440" cy="39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Pham Huy Hoang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3383439" y="4120117"/>
            <a:ext cx="2819440" cy="39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Tran Gia Toan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5719319" y="4120116"/>
            <a:ext cx="2819440" cy="39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Le Pham Tran Phu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7896877" y="4131347"/>
            <a:ext cx="2819440" cy="39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Bui Quoc Viet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23539" y="5462944"/>
            <a:ext cx="6470658" cy="386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Special thanks to instructor: </a:t>
            </a:r>
            <a:r>
              <a:rPr lang="en-US" b="1">
                <a:solidFill>
                  <a:srgbClr val="AA72D4"/>
                </a:solidFill>
                <a:latin typeface="Consolas" panose="020B0609020204030204" pitchFamily="49" charset="0"/>
              </a:rPr>
              <a:t>Ms. Nguyen Ha Vy</a:t>
            </a:r>
            <a:endParaRPr lang="en-US" b="1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3484" y="1447709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INTRODUCTION</a:t>
            </a:r>
            <a:endParaRPr lang="en-US" sz="4000" b="1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9456" y="2317687"/>
            <a:ext cx="935223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 is a pretty basic system implemented using ASP.NET, ReactJS, SQL Server.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PHTV Bus Ticket Booking System is designed to automate the online ticket purchasing through an easy online bus booking system. With PHTV bus ticket reservation system you can manage/book reservations, clients data and passengers lists through its Admin page and book tickets effortlessly through the Bus reservation Website. 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Customer needs to register at the site to book tickets to the bus. After selecting the schedule, the user is presented a seating layout so that he can select seats of his choice.</a:t>
            </a:r>
            <a:endParaRPr 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3484" y="1447709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TECHNOLOGY</a:t>
            </a:r>
            <a:endParaRPr lang="en-US" sz="4000" b="1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371935" y="2217418"/>
            <a:ext cx="9448126" cy="3102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SQL Server 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- A proprietary relational database management system developed by Microsoft. </a:t>
            </a:r>
            <a:endParaRPr lang="en-US" sz="1400">
              <a:solidFill>
                <a:srgbClr val="FDFAF0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ASP.NET 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- A server-side web-application framework designed for web development to produce dynamic web pages.</a:t>
            </a:r>
            <a:endParaRPr lang="en-US" sz="1400">
              <a:solidFill>
                <a:srgbClr val="FDFAF0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ReactJS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 - A JavaScript library for building user interfaces.</a:t>
            </a:r>
            <a:endParaRPr lang="en-US" sz="1400">
              <a:solidFill>
                <a:srgbClr val="FDFAF0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Redux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 - A predictable state container for JavaScript apps.</a:t>
            </a:r>
            <a:endParaRPr lang="en-US" sz="1400">
              <a:solidFill>
                <a:srgbClr val="FDFAF0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NodeJS</a:t>
            </a:r>
            <a:r>
              <a:rPr lang="en-US" sz="1400">
                <a:solidFill>
                  <a:srgbClr val="FDFAF0"/>
                </a:solidFill>
                <a:latin typeface="Consolas" panose="020B0609020204030204" pitchFamily="49" charset="0"/>
                <a:ea typeface="Red Hat Display" panose="02010503040201060303"/>
              </a:rPr>
              <a:t> - A JavaScript runtime built on Chrome's V8 JavaScript engine</a:t>
            </a:r>
            <a:endParaRPr lang="en-US" sz="1400">
              <a:solidFill>
                <a:srgbClr val="FDFAF0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>
              <a:lnSpc>
                <a:spcPts val="4900"/>
              </a:lnSpc>
            </a:pPr>
            <a:endParaRPr lang="en-US" sz="1400">
              <a:solidFill>
                <a:srgbClr val="FDFAF0"/>
              </a:solidFill>
              <a:latin typeface="Consolas" panose="020B0609020204030204" pitchFamily="49" charset="0"/>
              <a:ea typeface="Red Hat Display" panose="0201050304020106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3484" y="1447709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FEATURES</a:t>
            </a:r>
            <a:endParaRPr lang="en-US" sz="4000" b="1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371935" y="2144994"/>
            <a:ext cx="9448126" cy="3843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Login/Logout to System with authentication, encrypt password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Search for schedule, filter the schedule by time, price and bus type</a:t>
            </a:r>
            <a:endParaRPr lang="en-US" sz="1400">
              <a:solidFill>
                <a:srgbClr val="AA72D4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Select seat, purchase a Ticket, make online payments, apply discount voucher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Generates QR codes for confirmed tickets</a:t>
            </a:r>
            <a:endParaRPr lang="en-US" sz="1400">
              <a:solidFill>
                <a:srgbClr val="AA72D4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Sends forget password email, confirm ticket order email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Ticket tracking</a:t>
            </a:r>
            <a:endParaRPr lang="en-US" sz="1400">
              <a:solidFill>
                <a:srgbClr val="AA72D4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Cancel a Ticket and get refund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Register to be driver</a:t>
            </a:r>
            <a:endParaRPr lang="en-US" sz="1400">
              <a:solidFill>
                <a:srgbClr val="AA72D4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Driver tracking their assigned bus and schedule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AA72D4"/>
                </a:solidFill>
                <a:latin typeface="Consolas" panose="020B0609020204030204" pitchFamily="49" charset="0"/>
                <a:ea typeface="Red Hat Display" panose="02010503040201060303"/>
              </a:rPr>
              <a:t>Overview Profit/Revenue by chart</a:t>
            </a:r>
            <a:endParaRPr lang="en-US" sz="1400">
              <a:solidFill>
                <a:srgbClr val="AA72D4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Fully CRUD function in Admin page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ea typeface="Red Hat Display" panose="02010503040201060303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Red Hat Display" panose="02010503040201060303"/>
              </a:rPr>
              <a:t>…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ea typeface="Red Hat Display" panose="0201050304020106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0644" y="1008668"/>
            <a:ext cx="4570080" cy="48509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485" y="1447709"/>
            <a:ext cx="396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DATA STRUCTURE</a:t>
            </a:r>
            <a:endParaRPr lang="en-US" sz="4000" b="1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8"/>
          <p:cNvGraphicFramePr>
            <a:graphicFrameLocks noGrp="1"/>
          </p:cNvGraphicFramePr>
          <p:nvPr/>
        </p:nvGraphicFramePr>
        <p:xfrm>
          <a:off x="980388" y="1929259"/>
          <a:ext cx="10264016" cy="392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004"/>
                <a:gridCol w="2566004"/>
                <a:gridCol w="2566004"/>
                <a:gridCol w="2566004"/>
              </a:tblGrid>
              <a:tr h="3894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Pham Huy Hoang</a:t>
                      </a:r>
                      <a:endParaRPr lang="vi-VN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2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Tran Gia Toan</a:t>
                      </a:r>
                      <a:endParaRPr lang="vi-VN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2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 Pham Tran Phu</a:t>
                      </a:r>
                      <a:endParaRPr lang="vi-VN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2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Bui Quoc Viet</a:t>
                      </a:r>
                      <a:endParaRPr lang="vi-VN" sz="12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2D4"/>
                    </a:solidFill>
                  </a:tcPr>
                </a:tc>
              </a:tr>
              <a:tr h="529561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Bus and Bus Type CRUD.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Schedule/Trip CRUD, able to assign Driver and Bus for each Schedule/Trip.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Discount/Offer Code CRUD.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Seat selecting for each type of bus.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Order confirmation, can apply discount by age and code.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Send ticket by email with QR Code.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Cancel ticket and get refund.</a:t>
                      </a:r>
                      <a:endParaRPr lang="en-US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Review revenue/profit by chart.</a:t>
                      </a: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Search for schedule/trip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Sort and filter the schedule/trip by price, bus type, time…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User CRUD, update profile and role.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News CRUD, 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Comment CRUD belong to each news.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User Login/Logout, Register, Forget Passwod (send email).</a:t>
                      </a:r>
                      <a:endParaRPr lang="en-US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Driver Login/Logout, Register, Forget Passwod (send email).</a:t>
                      </a: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Authentication, encrypt password.</a:t>
                      </a:r>
                      <a:endParaRPr lang="en-US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Driver tracking schedule/trip under their assignment.</a:t>
                      </a:r>
                      <a:endParaRPr lang="en-US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Driver update profile.</a:t>
                      </a:r>
                      <a:endParaRPr lang="en-US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admin control Driver CRUD.</a:t>
                      </a: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Frequency Asked Question CRUD.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Popular routes features CRUD and automatic find lowest price of each route.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Full Station CRUD.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Check ticket status function at both client and admin site.</a:t>
                      </a:r>
                      <a:endParaRPr lang="vi-VN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0585" marR="120585" marT="60293" marB="60293">
                    <a:lnL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7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3484" y="1228188"/>
            <a:ext cx="866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AA72D4"/>
                </a:solidFill>
                <a:latin typeface="Consolas" panose="020B0609020204030204" pitchFamily="49" charset="0"/>
              </a:rPr>
              <a:t>TASK ASSIGNMENT</a:t>
            </a:r>
            <a:endParaRPr lang="en-US" sz="4000" b="1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75354" y="627643"/>
            <a:ext cx="10641291" cy="5602713"/>
            <a:chOff x="775354" y="627643"/>
            <a:chExt cx="10641291" cy="560271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75354" y="627643"/>
              <a:ext cx="10641291" cy="5602713"/>
            </a:xfrm>
            <a:prstGeom prst="roundRect">
              <a:avLst>
                <a:gd name="adj" fmla="val 2632"/>
              </a:avLst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80388" y="820132"/>
              <a:ext cx="188536" cy="188536"/>
            </a:xfrm>
            <a:prstGeom prst="ellipse">
              <a:avLst/>
            </a:prstGeom>
            <a:solidFill>
              <a:srgbClr val="FF6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85188" y="820132"/>
              <a:ext cx="188536" cy="188536"/>
            </a:xfrm>
            <a:prstGeom prst="ellipse">
              <a:avLst/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89988" y="820132"/>
              <a:ext cx="188536" cy="188536"/>
            </a:xfrm>
            <a:prstGeom prst="ellipse">
              <a:avLst/>
            </a:prstGeom>
            <a:solidFill>
              <a:srgbClr val="27D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63484" y="2459503"/>
            <a:ext cx="8665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AA72D4"/>
                </a:solidFill>
                <a:latin typeface="Consolas" panose="020B0609020204030204" pitchFamily="49" charset="0"/>
              </a:rPr>
              <a:t>Thank you very much!</a:t>
            </a:r>
            <a:endParaRPr lang="en-US" sz="6000">
              <a:solidFill>
                <a:srgbClr val="AA72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WPS Presentation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Consolas</vt:lpstr>
      <vt:lpstr>Red Hat Display</vt:lpstr>
      <vt:lpstr>UTM Swiss Condensed</vt:lpstr>
      <vt:lpstr>Microsoft YaHei</vt:lpstr>
      <vt:lpstr>Arial Unicode MS</vt:lpstr>
      <vt:lpstr>Calibri Light</vt:lpstr>
      <vt:lpstr>Calibri</vt:lpstr>
      <vt:lpstr>Office Theme</vt:lpstr>
      <vt:lpstr>PHTV Bus Online Ticket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 project structure for Onion Architecture</dc:title>
  <dc:creator>Dustin Phạm</dc:creator>
  <cp:lastModifiedBy>admin</cp:lastModifiedBy>
  <cp:revision>28</cp:revision>
  <dcterms:created xsi:type="dcterms:W3CDTF">2023-11-02T03:24:00Z</dcterms:created>
  <dcterms:modified xsi:type="dcterms:W3CDTF">2024-02-01T12:03:44Z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8F4E7A5F3F4B4725844E00417FFA378E_12</vt:lpwstr>
  </property>
  <property fmtid="{D5CDD505-2E9C-101B-9397-08002B2CF9AE}" pid="3" name="KSOProductBuildVer">
    <vt:lpwstr>1033-12.2.0.13431</vt:lpwstr>
  </property>
</Properties>
</file>