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7462-83A1-FF48-B1BF-644D53DCA0A9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FCAF6-9267-7F4F-9AAE-6818FD54EE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EF511-167B-B343-A5A4-1885547E678C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9504-F252-8948-984F-88A1436789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59504-F252-8948-984F-88A14367890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18E4-0E43-E944-B307-229DEC6ED68E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E06B-6AD3-B04B-8261-5250651284BD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01D-303C-9943-A5E0-B913B5CF2947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F21D-E9DB-D747-9FE3-A9BC29ED25AE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F367-1072-644B-8B42-81279773056A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4E0-6434-194F-A97F-065E3D72197C}" type="datetime1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F1C8-EF12-B84B-BBEA-B60DF02A1A95}" type="datetime1">
              <a:rPr lang="en-US" smtClean="0"/>
              <a:t>10/22/10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9D6B-7748-6F4B-A66F-4604375D02BF}" type="datetime1">
              <a:rPr lang="en-US" smtClean="0"/>
              <a:t>10/22/10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65-683E-9B41-949E-F5279F8AA309}" type="datetime1">
              <a:rPr lang="en-US" smtClean="0"/>
              <a:t>10/22/10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DCAE-7418-9F40-9567-0525530DF572}" type="datetime1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1F8E-8A52-0444-994B-26BCC03FD9B6}" type="datetime1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ECE6D-E790-EC4E-80B3-183194D1F5C4}" type="datetime1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2F7B-EC95-5A46-9A23-D39924BF81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hyperlink" Target="populate%20scripts/Services%20Offered.sql" TargetMode="External"/><Relationship Id="rId12" Type="http://schemas.openxmlformats.org/officeDocument/2006/relationships/hyperlink" Target="populate%20scripts/Services%20Rendered.sql" TargetMode="External"/><Relationship Id="rId13" Type="http://schemas.openxmlformats.org/officeDocument/2006/relationships/hyperlink" Target="populate%20scripts/Services.s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populate%20scripts/Appointments.sql" TargetMode="External"/><Relationship Id="rId3" Type="http://schemas.openxmlformats.org/officeDocument/2006/relationships/hyperlink" Target="populate%20scripts/Bills.sql" TargetMode="External"/><Relationship Id="rId4" Type="http://schemas.openxmlformats.org/officeDocument/2006/relationships/hyperlink" Target="populate%20scripts/Doctors.sql" TargetMode="External"/><Relationship Id="rId5" Type="http://schemas.openxmlformats.org/officeDocument/2006/relationships/hyperlink" Target="populate%20scripts/Drugs.sql" TargetMode="External"/><Relationship Id="rId6" Type="http://schemas.openxmlformats.org/officeDocument/2006/relationships/hyperlink" Target="populate%20scripts/Insurance%20Companies.sql" TargetMode="External"/><Relationship Id="rId7" Type="http://schemas.openxmlformats.org/officeDocument/2006/relationships/hyperlink" Target="populate%20scripts/Insurance.sql" TargetMode="External"/><Relationship Id="rId8" Type="http://schemas.openxmlformats.org/officeDocument/2006/relationships/hyperlink" Target="populate%20scripts/Patients.sql" TargetMode="External"/><Relationship Id="rId9" Type="http://schemas.openxmlformats.org/officeDocument/2006/relationships/hyperlink" Target="populate%20scripts/Pharmacist.sql" TargetMode="External"/><Relationship Id="rId10" Type="http://schemas.openxmlformats.org/officeDocument/2006/relationships/hyperlink" Target="populate%20scripts/Prescriptions.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index_scripts.sql" TargetMode="External"/><Relationship Id="rId4" Type="http://schemas.openxmlformats.org/officeDocument/2006/relationships/hyperlink" Target="Row%20deletion.txt" TargetMode="External"/><Relationship Id="rId5" Type="http://schemas.openxmlformats.org/officeDocument/2006/relationships/hyperlink" Target="sqlmultijoins.sql" TargetMode="External"/><Relationship Id="rId6" Type="http://schemas.openxmlformats.org/officeDocument/2006/relationships/hyperlink" Target="tablejoin.sql" TargetMode="External"/><Relationship Id="rId7" Type="http://schemas.openxmlformats.org/officeDocument/2006/relationships/hyperlink" Target="Table%20Creation.sql" TargetMode="External"/><Relationship Id="rId8" Type="http://schemas.openxmlformats.org/officeDocument/2006/relationships/hyperlink" Target="ERD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grant%20access.sql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Dentist Office Database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Dustin Chilson</a:t>
            </a:r>
            <a:br>
              <a:rPr lang="en-US" dirty="0" smtClean="0"/>
            </a:br>
            <a:r>
              <a:rPr lang="en-US" dirty="0" smtClean="0"/>
              <a:t>Justin Keenan</a:t>
            </a:r>
            <a:br>
              <a:rPr lang="en-US" dirty="0" smtClean="0"/>
            </a:br>
            <a:r>
              <a:rPr lang="en-US" dirty="0" smtClean="0"/>
              <a:t>Brian </a:t>
            </a:r>
            <a:r>
              <a:rPr lang="en-US" dirty="0" err="1" smtClean="0"/>
              <a:t>Rakestraw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Patients.Patient_First_Name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Patients.Patient_Last_Name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Prescriptions.Pres_Drug_ID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Patients</a:t>
            </a:r>
            <a:br>
              <a:rPr lang="en-US" dirty="0" smtClean="0"/>
            </a:br>
            <a:r>
              <a:rPr lang="en-US" dirty="0" smtClean="0"/>
              <a:t>JOIN Prescriptions</a:t>
            </a:r>
            <a:br>
              <a:rPr lang="en-US" dirty="0" smtClean="0"/>
            </a:br>
            <a:r>
              <a:rPr lang="en-US" dirty="0" smtClean="0"/>
              <a:t>	ON </a:t>
            </a:r>
            <a:r>
              <a:rPr lang="en-US" dirty="0" err="1" smtClean="0"/>
              <a:t>Patients.Patient_ID</a:t>
            </a:r>
            <a:r>
              <a:rPr lang="en-US" dirty="0" smtClean="0"/>
              <a:t> = 	</a:t>
            </a:r>
            <a:r>
              <a:rPr lang="en-US" dirty="0" err="1" smtClean="0"/>
              <a:t>Prescriptions.Pres_Patient_ID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Keenan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Patients.Patient_Last_Name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Prescriptions.Pres_Filled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Drugs.Drug_Name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 Patients</a:t>
            </a:r>
            <a:br>
              <a:rPr lang="en-US" dirty="0" smtClean="0"/>
            </a:br>
            <a:r>
              <a:rPr lang="en-US" dirty="0" smtClean="0"/>
              <a:t>JOIN Prescriptions</a:t>
            </a:r>
            <a:br>
              <a:rPr lang="en-US" dirty="0" smtClean="0"/>
            </a:br>
            <a:r>
              <a:rPr lang="en-US" dirty="0" smtClean="0"/>
              <a:t>	ON </a:t>
            </a:r>
            <a:r>
              <a:rPr lang="en-US" dirty="0" err="1" smtClean="0"/>
              <a:t>Patients.Patient_ID</a:t>
            </a:r>
            <a:r>
              <a:rPr lang="en-US" dirty="0" smtClean="0"/>
              <a:t> = </a:t>
            </a:r>
            <a:r>
              <a:rPr lang="en-US" dirty="0" err="1" smtClean="0"/>
              <a:t>Prescriptions.Pres_Patient_ID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JOIN Drugs</a:t>
            </a:r>
            <a:br>
              <a:rPr lang="en-US" dirty="0" smtClean="0"/>
            </a:br>
            <a:r>
              <a:rPr lang="en-US" dirty="0" smtClean="0"/>
              <a:t>	ON </a:t>
            </a:r>
            <a:r>
              <a:rPr lang="en-US" dirty="0" err="1" smtClean="0"/>
              <a:t>Prescriptions.Pres_Drug_ID</a:t>
            </a:r>
            <a:r>
              <a:rPr lang="en-US" dirty="0" smtClean="0"/>
              <a:t> = </a:t>
            </a:r>
            <a:r>
              <a:rPr lang="en-US" dirty="0" err="1" smtClean="0"/>
              <a:t>Drugs.Drug_ID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Keenan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Deletion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From Patients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Patient_ID</a:t>
            </a:r>
            <a:r>
              <a:rPr lang="en-US" dirty="0" smtClean="0"/>
              <a:t> = '10000001'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5612" y="6448767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Keenan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Update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Pharmacist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Pharm_Last_Name</a:t>
            </a:r>
            <a:r>
              <a:rPr lang="en-US" dirty="0" smtClean="0"/>
              <a:t>='Jonathan’</a:t>
            </a:r>
            <a:br>
              <a:rPr lang="en-US" dirty="0" smtClean="0"/>
            </a:br>
            <a:r>
              <a:rPr lang="en-US" dirty="0" smtClean="0"/>
              <a:t>WHERE Pharm_Address_1='1234 </a:t>
            </a:r>
            <a:r>
              <a:rPr lang="en-US" dirty="0" err="1" smtClean="0"/>
              <a:t>Durden</a:t>
            </a:r>
            <a:r>
              <a:rPr lang="en-US" dirty="0" smtClean="0"/>
              <a:t>' AND Pharm_Address_2='F321’;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addition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(10000001,1);</a:t>
            </a:r>
          </a:p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(10000002,1);</a:t>
            </a:r>
          </a:p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(10000003,1);</a:t>
            </a:r>
          </a:p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(10000004,1);</a:t>
            </a:r>
          </a:p>
          <a:p>
            <a:r>
              <a:rPr lang="en-US" dirty="0" smtClean="0"/>
              <a:t>Insert into Bills (</a:t>
            </a:r>
            <a:r>
              <a:rPr lang="en-US" dirty="0" err="1" smtClean="0"/>
              <a:t>Bill_Appt_ID,Bill_Bill_Sent</a:t>
            </a:r>
            <a:r>
              <a:rPr lang="en-US" dirty="0" smtClean="0"/>
              <a:t>) Values (10000005,0);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69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Rakestraw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Recalculation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Services  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Services_Cost</a:t>
            </a:r>
            <a:r>
              <a:rPr lang="en-US" dirty="0" smtClean="0"/>
              <a:t> = </a:t>
            </a:r>
            <a:r>
              <a:rPr lang="en-US" dirty="0" err="1" smtClean="0"/>
              <a:t>Services_Cost</a:t>
            </a:r>
            <a:r>
              <a:rPr lang="en-US" dirty="0" smtClean="0"/>
              <a:t> + 100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Services_ID</a:t>
            </a:r>
            <a:r>
              <a:rPr lang="en-US" dirty="0" smtClean="0"/>
              <a:t> = 10000000;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69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Rakestraw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Populate Script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 action="ppaction://hlinkfile"/>
              </a:rPr>
              <a:t>Appointments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Bills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Doctors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Drugs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Ins Companies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Insurance</a:t>
            </a:r>
            <a:endParaRPr lang="en-US" dirty="0" smtClean="0"/>
          </a:p>
          <a:p>
            <a:r>
              <a:rPr lang="en-US" dirty="0" smtClean="0">
                <a:hlinkClick r:id="rId8" action="ppaction://hlinkfile"/>
              </a:rPr>
              <a:t>Patients</a:t>
            </a:r>
            <a:endParaRPr lang="en-US" dirty="0" smtClean="0"/>
          </a:p>
          <a:p>
            <a:r>
              <a:rPr lang="en-US" dirty="0" smtClean="0">
                <a:hlinkClick r:id="rId9" action="ppaction://hlinkfile"/>
              </a:rPr>
              <a:t>Pharmacists</a:t>
            </a:r>
            <a:endParaRPr lang="en-US" dirty="0" smtClean="0"/>
          </a:p>
          <a:p>
            <a:r>
              <a:rPr lang="en-US" dirty="0" smtClean="0">
                <a:hlinkClick r:id="rId10" action="ppaction://hlinkfile"/>
              </a:rPr>
              <a:t>Prescriptions</a:t>
            </a:r>
            <a:endParaRPr lang="en-US" dirty="0" smtClean="0"/>
          </a:p>
          <a:p>
            <a:r>
              <a:rPr lang="en-US" dirty="0" smtClean="0">
                <a:hlinkClick r:id="rId11" action="ppaction://hlinkfile"/>
              </a:rPr>
              <a:t>Services Offered</a:t>
            </a:r>
            <a:endParaRPr lang="en-US" dirty="0" smtClean="0"/>
          </a:p>
          <a:p>
            <a:r>
              <a:rPr lang="en-US" dirty="0" smtClean="0">
                <a:hlinkClick r:id="rId12" action="ppaction://hlinkfile"/>
              </a:rPr>
              <a:t>Services Rendered</a:t>
            </a:r>
            <a:endParaRPr lang="en-US" dirty="0" smtClean="0"/>
          </a:p>
          <a:p>
            <a:r>
              <a:rPr lang="en-US" dirty="0" smtClean="0">
                <a:hlinkClick r:id="rId13" action="ppaction://hlinkfile"/>
              </a:rPr>
              <a:t>Services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Grant Access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Index Creation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Row Deletion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3 table Join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2 Table Join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Table Creation</a:t>
            </a:r>
            <a:endParaRPr lang="en-US" dirty="0" smtClean="0"/>
          </a:p>
          <a:p>
            <a:r>
              <a:rPr lang="en-US" dirty="0" smtClean="0">
                <a:hlinkClick r:id="rId8" action="ppaction://hlinkfile"/>
              </a:rPr>
              <a:t>ERD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ERD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Table Creation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Index Creation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Insert Script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Update Table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Drop Script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Grant Access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Two Table Join</a:t>
            </a:r>
            <a:endParaRPr lang="en-US" dirty="0" smtClean="0"/>
          </a:p>
          <a:p>
            <a:r>
              <a:rPr lang="en-US" dirty="0" smtClean="0">
                <a:hlinkClick r:id="rId10" action="ppaction://hlinksldjump"/>
              </a:rPr>
              <a:t>Three Table Join</a:t>
            </a:r>
            <a:endParaRPr lang="en-US" dirty="0" smtClean="0"/>
          </a:p>
          <a:p>
            <a:r>
              <a:rPr lang="en-US" dirty="0" smtClean="0">
                <a:hlinkClick r:id="rId11" action="ppaction://hlinksldjump"/>
              </a:rPr>
              <a:t>Row Deletion</a:t>
            </a:r>
            <a:endParaRPr lang="en-US" dirty="0" smtClean="0"/>
          </a:p>
          <a:p>
            <a:r>
              <a:rPr lang="en-US" dirty="0" smtClean="0">
                <a:hlinkClick r:id="rId12" action="ppaction://hlinksldjump"/>
              </a:rPr>
              <a:t>Row Update</a:t>
            </a:r>
            <a:endParaRPr lang="en-US" dirty="0" smtClean="0"/>
          </a:p>
          <a:p>
            <a:r>
              <a:rPr lang="en-US" dirty="0" smtClean="0">
                <a:hlinkClick r:id="rId13" action="ppaction://hlinksldjump"/>
              </a:rPr>
              <a:t>Row Addition</a:t>
            </a:r>
            <a:endParaRPr lang="en-US" dirty="0" smtClean="0"/>
          </a:p>
          <a:p>
            <a:r>
              <a:rPr lang="en-US" dirty="0" smtClean="0">
                <a:hlinkClick r:id="rId14" action="ppaction://hlinksldjump"/>
              </a:rPr>
              <a:t>Numeric Recalculation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9092" r="-1909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546120" y="6448767"/>
            <a:ext cx="152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Dustin Chilson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CREATE TABLE Pharmacist 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Pharm_ID</a:t>
            </a:r>
            <a:r>
              <a:rPr lang="en-US" dirty="0" smtClean="0"/>
              <a:t> INTEGER GENERATED ALWAYS AS IDENTITY (START WITH 10000000, INCREMENT BY 1),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Pharm_First_Name</a:t>
            </a:r>
            <a:r>
              <a:rPr lang="en-US" dirty="0" smtClean="0"/>
              <a:t> CHAR(10)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Pharm_Last_Name</a:t>
            </a:r>
            <a:r>
              <a:rPr lang="en-US" dirty="0" smtClean="0"/>
              <a:t> CHAR(15) NOT NULL,</a:t>
            </a:r>
            <a:br>
              <a:rPr lang="en-US" dirty="0" smtClean="0"/>
            </a:br>
            <a:r>
              <a:rPr lang="en-US" dirty="0" smtClean="0"/>
              <a:t>	Pharm_Address_1 CHAR(40) NOT NULL,</a:t>
            </a:r>
            <a:br>
              <a:rPr lang="en-US" dirty="0" smtClean="0"/>
            </a:br>
            <a:r>
              <a:rPr lang="en-US" dirty="0" smtClean="0"/>
              <a:t>	Pharm_Address_2 CHAR(40),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Pharm_City</a:t>
            </a:r>
            <a:r>
              <a:rPr lang="en-US" dirty="0" smtClean="0"/>
              <a:t> CHAR(20)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Pharm_State</a:t>
            </a:r>
            <a:r>
              <a:rPr lang="en-US" dirty="0" smtClean="0"/>
              <a:t> CHAR(15)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Pharm_Zip</a:t>
            </a:r>
            <a:r>
              <a:rPr lang="en-US" dirty="0" smtClean="0"/>
              <a:t> CHAR(10)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Pharm_Phone</a:t>
            </a:r>
            <a:r>
              <a:rPr lang="en-US" dirty="0" smtClean="0"/>
              <a:t> CHAR(10) NOT NULL,</a:t>
            </a:r>
            <a:br>
              <a:rPr lang="en-US" dirty="0" smtClean="0"/>
            </a:br>
            <a:r>
              <a:rPr lang="en-US" dirty="0" smtClean="0"/>
              <a:t>	PRIMARY KEY (</a:t>
            </a:r>
            <a:r>
              <a:rPr lang="en-US" dirty="0" err="1" smtClean="0"/>
              <a:t>Pharm_ID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CREATE TABLE Drugs 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Drug_ID</a:t>
            </a:r>
            <a:r>
              <a:rPr lang="en-US" dirty="0" smtClean="0"/>
              <a:t> INTEGER GENERATED ALWAYS AS IDENTITY (START WITH 10000000, INCREMENT BY 1),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Drug_Name</a:t>
            </a:r>
            <a:r>
              <a:rPr lang="en-US" dirty="0" smtClean="0"/>
              <a:t> CHAR(25)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Drug_Maker</a:t>
            </a:r>
            <a:r>
              <a:rPr lang="en-US" dirty="0" smtClean="0"/>
              <a:t> CHAR(25) NOT NULL,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Drug_Description</a:t>
            </a:r>
            <a:r>
              <a:rPr lang="en-US" dirty="0" smtClean="0"/>
              <a:t> CHAR(255),</a:t>
            </a:r>
            <a:br>
              <a:rPr lang="en-US" dirty="0" smtClean="0"/>
            </a:br>
            <a:r>
              <a:rPr lang="en-US" dirty="0" smtClean="0"/>
              <a:t>	PRIMARY KEY (</a:t>
            </a:r>
            <a:r>
              <a:rPr lang="en-US" dirty="0" err="1" smtClean="0"/>
              <a:t>Drug_ID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6120" y="6448767"/>
            <a:ext cx="152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Dustin Chilson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INDEX </a:t>
            </a:r>
            <a:r>
              <a:rPr lang="en-US" dirty="0" err="1" smtClean="0"/>
              <a:t>phIndex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Pharmacist (</a:t>
            </a:r>
            <a:r>
              <a:rPr lang="en-US" dirty="0" err="1" smtClean="0"/>
              <a:t>Pharm_Last_Name</a:t>
            </a:r>
            <a:r>
              <a:rPr lang="en-US" dirty="0" smtClean="0"/>
              <a:t>, </a:t>
            </a:r>
            <a:r>
              <a:rPr lang="en-US" dirty="0" err="1" smtClean="0"/>
              <a:t>Pharm_First_Name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INDEX </a:t>
            </a:r>
            <a:r>
              <a:rPr lang="en-US" dirty="0" err="1" smtClean="0"/>
              <a:t>drugIndex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Drugs (</a:t>
            </a:r>
            <a:r>
              <a:rPr lang="en-US" dirty="0" err="1" smtClean="0"/>
              <a:t>Drug_Name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5612" y="6448767"/>
            <a:ext cx="14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 Into Pharmacist (Pharm_First_Name,Pharm_Last_Name,Pharm_Address_1,Pharm_Address_2,Pharm_City,Pharm_State,Pharm_Zip,Pharm_Phone) </a:t>
            </a:r>
            <a:br>
              <a:rPr lang="en-US" dirty="0" smtClean="0"/>
            </a:br>
            <a:r>
              <a:rPr lang="en-US" dirty="0" smtClean="0"/>
              <a:t>Values ('Antonio','Gomez','1234 Durden','F321','Big Rapids','Michigan','49307','2315784891');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Insert Into Drugs (</a:t>
            </a:r>
            <a:r>
              <a:rPr lang="en-US" dirty="0" err="1" smtClean="0"/>
              <a:t>Drug_Name,Drug_Maker,Drug_Description</a:t>
            </a:r>
            <a:r>
              <a:rPr lang="en-US" dirty="0" smtClean="0"/>
              <a:t>) Values ('</a:t>
            </a:r>
            <a:r>
              <a:rPr lang="en-US" dirty="0" err="1" smtClean="0"/>
              <a:t>Nexium','AstraZeneca','Heartburn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69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Rakestraw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Pharmacist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Pharm_Last_Name</a:t>
            </a:r>
            <a:r>
              <a:rPr lang="en-US" dirty="0" smtClean="0"/>
              <a:t>='Jonathan’</a:t>
            </a:r>
            <a:br>
              <a:rPr lang="en-US" dirty="0" smtClean="0"/>
            </a:br>
            <a:r>
              <a:rPr lang="en-US" dirty="0" smtClean="0"/>
              <a:t>WHERE Pharm_Address_1='1234 </a:t>
            </a:r>
            <a:r>
              <a:rPr lang="en-US" dirty="0" err="1" smtClean="0"/>
              <a:t>Durden</a:t>
            </a:r>
            <a:r>
              <a:rPr lang="en-US" dirty="0" smtClean="0"/>
              <a:t>' AND Pharm_Address_2='F321’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UPDATE Patients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Patient_Last_Name</a:t>
            </a:r>
            <a:r>
              <a:rPr lang="en-US" dirty="0" smtClean="0"/>
              <a:t>='Jonathan’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Patient_Ins_Number</a:t>
            </a:r>
            <a:r>
              <a:rPr lang="en-US" dirty="0" smtClean="0"/>
              <a:t>='10000004' AND Patient_Address_1='5678 </a:t>
            </a:r>
            <a:r>
              <a:rPr lang="en-US" dirty="0" err="1" smtClean="0"/>
              <a:t>Hendrick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DROP TABLE Prescriptions;</a:t>
            </a:r>
          </a:p>
          <a:p>
            <a:r>
              <a:rPr lang="en-US" dirty="0" smtClean="0"/>
              <a:t>DROP TABLE Pharmacist;</a:t>
            </a:r>
          </a:p>
          <a:p>
            <a:r>
              <a:rPr lang="en-US" dirty="0" smtClean="0"/>
              <a:t>DROP TABLE Drugs;</a:t>
            </a:r>
          </a:p>
          <a:p>
            <a:r>
              <a:rPr lang="en-US" dirty="0" smtClean="0"/>
              <a:t>DROP TABLE Bills;</a:t>
            </a:r>
          </a:p>
          <a:p>
            <a:r>
              <a:rPr lang="en-US" dirty="0" smtClean="0"/>
              <a:t>DROP TABLE </a:t>
            </a:r>
            <a:r>
              <a:rPr lang="en-US" dirty="0" err="1" smtClean="0"/>
              <a:t>Services_Rendered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DROP TABLE Appointments;</a:t>
            </a:r>
          </a:p>
          <a:p>
            <a:r>
              <a:rPr lang="en-US" dirty="0" smtClean="0"/>
              <a:t>DROP TABLE </a:t>
            </a:r>
            <a:r>
              <a:rPr lang="en-US" dirty="0" err="1" smtClean="0"/>
              <a:t>Services_Offered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DROP TABLE </a:t>
            </a:r>
            <a:r>
              <a:rPr lang="en-US" dirty="0" err="1" smtClean="0"/>
              <a:t>Doctors_List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DROP TABLE Doctors;</a:t>
            </a:r>
          </a:p>
          <a:p>
            <a:r>
              <a:rPr lang="en-US" dirty="0" smtClean="0"/>
              <a:t>DROP TABLE Patients;</a:t>
            </a:r>
          </a:p>
          <a:p>
            <a:r>
              <a:rPr lang="en-US" dirty="0" smtClean="0"/>
              <a:t>DROP TABLE Insurance;</a:t>
            </a:r>
          </a:p>
          <a:p>
            <a:r>
              <a:rPr lang="en-US" dirty="0" smtClean="0"/>
              <a:t>DROP TABLE </a:t>
            </a:r>
            <a:r>
              <a:rPr lang="en-US" dirty="0" err="1" smtClean="0"/>
              <a:t>Insurance_Companies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DROP TABLE Services;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6120" y="6448767"/>
            <a:ext cx="152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Dustin Chilson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 SELECT, INSERT, UPDATE, DELETE</a:t>
            </a:r>
            <a:br>
              <a:rPr lang="en-US" dirty="0" smtClean="0"/>
            </a:br>
            <a:r>
              <a:rPr lang="en-US" dirty="0" smtClean="0"/>
              <a:t>ON Patients, Pharmacist, Doctors, </a:t>
            </a:r>
            <a:r>
              <a:rPr lang="en-US" dirty="0" err="1" smtClean="0"/>
              <a:t>Services_Offered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f0balao, f0bchid, f0brakb, f0bkeej;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612" y="6448767"/>
            <a:ext cx="14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Omar </a:t>
            </a:r>
            <a:r>
              <a:rPr lang="en-US" dirty="0" err="1" smtClean="0"/>
              <a:t>Alanazi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708</Words>
  <Application>Microsoft Macintosh PowerPoint</Application>
  <PresentationFormat>On-screen Show (4:3)</PresentationFormat>
  <Paragraphs>99</Paragraphs>
  <Slides>17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Dentist Office Database Project</vt:lpstr>
      <vt:lpstr>Table of Contents</vt:lpstr>
      <vt:lpstr>ERD</vt:lpstr>
      <vt:lpstr>Table Creation</vt:lpstr>
      <vt:lpstr>Index Creation</vt:lpstr>
      <vt:lpstr>Insert Script</vt:lpstr>
      <vt:lpstr>Update Table</vt:lpstr>
      <vt:lpstr>Drop Script</vt:lpstr>
      <vt:lpstr>Grant Access</vt:lpstr>
      <vt:lpstr>Two Table Join</vt:lpstr>
      <vt:lpstr>Three Table Join</vt:lpstr>
      <vt:lpstr>Row Deletion Procedure</vt:lpstr>
      <vt:lpstr>Row Update Procedure</vt:lpstr>
      <vt:lpstr>Row addition </vt:lpstr>
      <vt:lpstr>Numeric Recalculation Procedure</vt:lpstr>
      <vt:lpstr>Populate Script Files</vt:lpstr>
      <vt:lpstr>Procedures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Dentist Office Database Project</dc:title>
  <dc:creator>Dustin Chilson</dc:creator>
  <cp:keywords/>
  <cp:lastModifiedBy>Dustin Chilson</cp:lastModifiedBy>
  <cp:revision>15</cp:revision>
  <dcterms:created xsi:type="dcterms:W3CDTF">2010-10-22T14:07:30Z</dcterms:created>
  <dcterms:modified xsi:type="dcterms:W3CDTF">2010-10-22T15:54:38Z</dcterms:modified>
</cp:coreProperties>
</file>