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-88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055FF6D4-D4D7-426A-98F7-170A3668379E}" type="datetime1">
              <a:rPr lang="en-US" smtClean="0"/>
              <a:pPr/>
              <a:t>2/18/11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C45A9071-CFF5-4E3B-B0AB-39782972E256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53D8BD1F-DE98-4C29-8281-9EC9927620DF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3467CD6D-7520-4B34-A5A3-E8385FA3AFC6}" type="datetime1">
              <a:rPr lang="en-US" smtClean="0"/>
              <a:pPr/>
              <a:t>2/18/11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42295D47-465E-4A05-802B-049480555B6D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64791DB0-D703-40B5-AE3D-532AFE0356D1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0F48C029-2200-4EB8-BDE8-5EE0E23571A6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07E45A1C-C0DD-4ED6-B23E-A9D2DD110058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A44C1B50-C580-4CB7-BA07-14C66C34B76D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ED4F1D29-8BEE-49F3-AF49-7A09F617BF67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B273CF-8910-423E-9890-FC81E25E5084}" type="datetime1">
              <a:rPr lang="en-US" smtClean="0"/>
              <a:pPr/>
              <a:t>2/18/11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2/18/11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Geo-Location</a:t>
            </a:r>
            <a:br>
              <a:rPr lang="en-US" dirty="0" smtClean="0"/>
            </a:br>
            <a:r>
              <a:rPr lang="en-US" dirty="0" smtClean="0"/>
              <a:t>Social Media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Privacy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Dustin Chilson</a:t>
            </a:r>
          </a:p>
          <a:p>
            <a:r>
              <a:rPr lang="en-US" dirty="0" smtClean="0"/>
              <a:t>Ferris State University </a:t>
            </a:r>
          </a:p>
          <a:p>
            <a:r>
              <a:rPr lang="en-US" dirty="0" smtClean="0"/>
              <a:t>Spring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59607"/>
      </p:ext>
    </p:extLst>
  </p:cSld>
  <p:clrMapOvr>
    <a:masterClrMapping/>
  </p:clrMapOvr>
  <p:transition xmlns:p14="http://schemas.microsoft.com/office/powerpoint/2010/main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Social Media usage is on the Rise.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According to Nielsen Co.</a:t>
            </a:r>
            <a:r>
              <a:rPr lang="en-US" dirty="0"/>
              <a:t> </a:t>
            </a:r>
            <a:r>
              <a:rPr lang="en-US" dirty="0" smtClean="0"/>
              <a:t>consumers spend more than 5.5 hours on sites like </a:t>
            </a:r>
            <a:r>
              <a:rPr lang="en-US" dirty="0" err="1" smtClean="0"/>
              <a:t>FaceBook</a:t>
            </a:r>
            <a:r>
              <a:rPr lang="en-US" dirty="0" smtClean="0"/>
              <a:t> and Twitter as of Dec 2009 up from 3 hours 1 year previously</a:t>
            </a:r>
            <a:br>
              <a:rPr lang="en-US" dirty="0" smtClean="0"/>
            </a:br>
            <a:endParaRPr lang="en-US" dirty="0" smtClean="0"/>
          </a:p>
          <a:p>
            <a:r>
              <a:rPr lang="en-US" sz="1100" dirty="0"/>
              <a:t>http://</a:t>
            </a:r>
            <a:r>
              <a:rPr lang="en-US" sz="1100" dirty="0" err="1"/>
              <a:t>blog.nielsen.com</a:t>
            </a:r>
            <a:r>
              <a:rPr lang="en-US" sz="1100" dirty="0"/>
              <a:t>/</a:t>
            </a:r>
            <a:r>
              <a:rPr lang="en-US" sz="1100" dirty="0" err="1"/>
              <a:t>nielsenwire</a:t>
            </a:r>
            <a:r>
              <a:rPr lang="en-US" sz="1100" dirty="0"/>
              <a:t>/global/led-by-facebook-twitter-global-time-spent-on-social-media-sites-up-82-year-over-year/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50375712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this project is to look at some of the privacy concerns that arise with the use of social media applications.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Particularly those that are location aware.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53152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Methodology	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20707161">
            <a:off x="979307" y="1075673"/>
            <a:ext cx="5398955" cy="5088265"/>
          </a:xfrm>
        </p:spPr>
        <p:txBody>
          <a:bodyPr vert="horz"/>
          <a:lstStyle/>
          <a:p>
            <a:r>
              <a:rPr lang="en-US" dirty="0" smtClean="0"/>
              <a:t>Look at data that is being collected by social media companies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Compare the data that is available to the public or available to advertisers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6834133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Results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Detailed descriptions of data collected, a general idea of how that data is used, and how the data could potentially be used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An idea of what application is more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7392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20707161">
            <a:off x="979307" y="1075673"/>
            <a:ext cx="5398955" cy="5088265"/>
          </a:xfrm>
        </p:spPr>
        <p:txBody>
          <a:bodyPr vert="horz"/>
          <a:lstStyle/>
          <a:p>
            <a:r>
              <a:rPr lang="en-US" dirty="0" smtClean="0"/>
              <a:t>Data Collection has started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Comparison of data collected by sites and privacy policies will begin soon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Creation of a web app comparing data available will </a:t>
            </a:r>
            <a:r>
              <a:rPr lang="en-US" smtClean="0"/>
              <a:t>begin soon.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7813307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Kil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352</TotalTime>
  <Words>87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Kilter</vt:lpstr>
      <vt:lpstr>Geo-Location Social Media and Privacy </vt:lpstr>
      <vt:lpstr>Background</vt:lpstr>
      <vt:lpstr>Background</vt:lpstr>
      <vt:lpstr>Methodology </vt:lpstr>
      <vt:lpstr>Expected Results </vt:lpstr>
      <vt:lpstr>Status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Geo-Location Social Media and Privacy </dc:title>
  <dc:creator>Dustin Chilson</dc:creator>
  <cp:lastModifiedBy>Dustin Chilson</cp:lastModifiedBy>
  <cp:revision>10</cp:revision>
  <dcterms:created xsi:type="dcterms:W3CDTF">2011-02-18T20:38:59Z</dcterms:created>
  <dcterms:modified xsi:type="dcterms:W3CDTF">2011-02-19T02:31:52Z</dcterms:modified>
</cp:coreProperties>
</file>