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73" r:id="rId4"/>
    <p:sldId id="275" r:id="rId5"/>
    <p:sldId id="259" r:id="rId6"/>
    <p:sldId id="274" r:id="rId7"/>
    <p:sldId id="258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2" autoAdjust="0"/>
  </p:normalViewPr>
  <p:slideViewPr>
    <p:cSldViewPr snapToGrid="0">
      <p:cViewPr varScale="1">
        <p:scale>
          <a:sx n="53" d="100"/>
          <a:sy n="53" d="100"/>
        </p:scale>
        <p:origin x="1660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3/05/25/sunday-review/corporate-taxe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jasondavies.com/maps/countries-by-area/" TargetMode="External"/><Relationship Id="rId4" Type="http://schemas.openxmlformats.org/officeDocument/2006/relationships/hyperlink" Target="http://www.koalastothemax.com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SVG = Scalable Vector</a:t>
            </a:r>
            <a:r>
              <a:rPr lang="en-US" baseline="0" dirty="0" smtClean="0"/>
              <a:t> Graphics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Vector, math based as opposed to bitmap based like JPEG or PNG</a:t>
            </a:r>
          </a:p>
          <a:p>
            <a:r>
              <a:rPr lang="en-US" baseline="0" dirty="0" smtClean="0"/>
              <a:t>HTML Based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several</a:t>
            </a:r>
            <a:r>
              <a:rPr lang="en-US" baseline="0" dirty="0" smtClean="0"/>
              <a:t> basic SVG shapes, including circles, ellipses, rectangles, and lines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Circles have a center x, y and a radius</a:t>
            </a:r>
          </a:p>
          <a:p>
            <a:endParaRPr lang="en-US" dirty="0" smtClean="0"/>
          </a:p>
          <a:p>
            <a:r>
              <a:rPr lang="en-US" dirty="0" smtClean="0"/>
              <a:t>SVG Concepts: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It’s just XML (based)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baseline="0" dirty="0" smtClean="0"/>
              <a:t> – x, y, width, height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SVG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apply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Layering</a:t>
            </a:r>
            <a:r>
              <a:rPr lang="en-US" baseline="0" dirty="0" smtClean="0"/>
              <a:t> -&gt; no z-index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r>
              <a:rPr lang="en-US" baseline="0" dirty="0" smtClean="0"/>
              <a:t>- Numbers are less prone to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</a:t>
            </a:r>
            <a:r>
              <a:rPr lang="en-US" baseline="0" dirty="0" smtClean="0"/>
              <a:t> for </a:t>
            </a:r>
            <a:r>
              <a:rPr lang="en-US" dirty="0" smtClean="0"/>
              <a:t>Data Driven Documents</a:t>
            </a:r>
          </a:p>
          <a:p>
            <a:endParaRPr lang="en-US" dirty="0" smtClean="0"/>
          </a:p>
          <a:p>
            <a:r>
              <a:rPr lang="en-US" dirty="0" smtClean="0"/>
              <a:t>D3.js is like jQuery</a:t>
            </a:r>
            <a:r>
              <a:rPr lang="en-US" baseline="0" dirty="0" smtClean="0"/>
              <a:t> – jQuery helps with DOM manipulation. </a:t>
            </a:r>
            <a:r>
              <a:rPr lang="en-US" baseline="0" smtClean="0"/>
              <a:t>D3.js is for SVGs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Invented by Mike </a:t>
            </a:r>
            <a:r>
              <a:rPr lang="en-US" dirty="0" err="1" smtClean="0"/>
              <a:t>Bostock</a:t>
            </a:r>
            <a:r>
              <a:rPr lang="en-US" dirty="0" smtClean="0"/>
              <a:t> in 2011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NY Times -&gt; Where you’ll find some nice Data 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toolbox for creating</a:t>
            </a:r>
            <a:r>
              <a:rPr lang="en-US" baseline="0" dirty="0" smtClean="0"/>
              <a:t> data visualizations on the web using JavaScript (usually in SVG)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Doesn’t render canned visuals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 web standards like SVG, JavaScript</a:t>
            </a:r>
            <a:r>
              <a:rPr lang="en-US" baseline="0" dirty="0" smtClean="0"/>
              <a:t>, 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Comes from a history of plugin based tools like </a:t>
            </a:r>
            <a:r>
              <a:rPr lang="en-US" baseline="0" dirty="0" err="1" smtClean="0"/>
              <a:t>prefuse</a:t>
            </a:r>
            <a:r>
              <a:rPr lang="en-US" baseline="0" dirty="0" smtClean="0"/>
              <a:t> and Flare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Supports a large number of types of visuals,</a:t>
            </a:r>
            <a:r>
              <a:rPr lang="en-US" baseline="0" dirty="0" smtClean="0"/>
              <a:t> including maps and animations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uses modern web standards like JavaScript,</a:t>
            </a:r>
            <a:r>
              <a:rPr lang="en-US" baseline="0" dirty="0" smtClean="0"/>
              <a:t> SVG, and CSS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D3 excels at creating interactive web visualizations in SVG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Includes tools for creating lots of common data visualizations, including Geo Maps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plugins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free and Open Source</a:t>
            </a:r>
            <a:endParaRPr lang="en-US" dirty="0" smtClean="0"/>
          </a:p>
          <a:p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3"/>
              </a:rPr>
              <a:t>http://www.nytimes.com/interactive/2013/05/25/sunday-review/corporate-taxes.html</a:t>
            </a:r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4"/>
              </a:rPr>
              <a:t>http://www.koalastothemax.com/</a:t>
            </a:r>
            <a:endParaRPr lang="en-US" dirty="0" smtClean="0"/>
          </a:p>
          <a:p>
            <a:pPr marL="27675" indent="0">
              <a:buNone/>
            </a:pPr>
            <a:r>
              <a:rPr lang="en-US" dirty="0" smtClean="0">
                <a:hlinkClick r:id="rId5"/>
              </a:rPr>
              <a:t>http://www.jasondavies.com/maps/countries-by-area/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include</a:t>
            </a:r>
            <a:r>
              <a:rPr lang="en-US" baseline="0" dirty="0" smtClean="0"/>
              <a:t> any pre-canned visuals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support older browsers (no IE 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for SVG, not bitmaps or canvas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hide root data (because JavaScript)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09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www.dustinewer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ustinEwers/D3-DotNetMVC-Dem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inEwers/D3-DotNetMVC-Demo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5503"/>
            <a:ext cx="9144000" cy="1371601"/>
          </a:xfrm>
        </p:spPr>
        <p:txBody>
          <a:bodyPr>
            <a:noAutofit/>
          </a:bodyPr>
          <a:lstStyle/>
          <a:p>
            <a:r>
              <a:rPr lang="en-US" sz="6600" b="1" dirty="0">
                <a:effectLst/>
              </a:rPr>
              <a:t>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66522"/>
            <a:ext cx="9144000" cy="7874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</a:rPr>
              <a:t>Interactive Data Visualizations with D3.js and </a:t>
            </a:r>
            <a:r>
              <a:rPr lang="en-US" sz="2800" b="1" dirty="0" err="1">
                <a:effectLst/>
              </a:rPr>
              <a:t>ASP.Net</a:t>
            </a:r>
            <a:endParaRPr lang="en-US" sz="28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50" y="3974931"/>
            <a:ext cx="8378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Dustin Ewers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www.dustinewers.com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550" y="5639662"/>
            <a:ext cx="897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Code Examples: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github.com/DustinEwers/D3-DotNetMVC-Demos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Not D3.js?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00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Just Enough SVG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SVG Circle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156587"/>
            <a:ext cx="3843791" cy="1458151"/>
          </a:xfrm>
        </p:spPr>
        <p:txBody>
          <a:bodyPr/>
          <a:lstStyle/>
          <a:p>
            <a:pPr marL="2767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8" y="2042287"/>
            <a:ext cx="8879879" cy="37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SVG Rectangle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9" y="2082800"/>
            <a:ext cx="888678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Demo Time!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7" y="2850051"/>
            <a:ext cx="9029700" cy="617050"/>
          </a:xfrm>
        </p:spPr>
        <p:txBody>
          <a:bodyPr/>
          <a:lstStyle/>
          <a:p>
            <a:pPr marL="27675" indent="0" algn="ctr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github.com/DustinEwers/D3-DotNetMVC-Demos</a:t>
            </a:r>
            <a:endParaRPr lang="en-US" sz="2800" dirty="0" smtClean="0"/>
          </a:p>
          <a:p>
            <a:pPr marL="27675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1" y="1580050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http://www.bls.gov/</a:t>
            </a:r>
            <a:endParaRPr lang="en-US" dirty="0">
              <a:effectLst/>
            </a:endParaRPr>
          </a:p>
          <a:p>
            <a:pPr marL="27675" indent="0">
              <a:buNone/>
            </a:pPr>
            <a:r>
              <a:rPr lang="en-US" dirty="0" smtClean="0">
                <a:effectLst/>
                <a:hlinkClick r:id="rId10"/>
              </a:rPr>
              <a:t>https</a:t>
            </a:r>
            <a:r>
              <a:rPr lang="en-US" dirty="0">
                <a:effectLst/>
                <a:hlinkClick r:id="rId10"/>
              </a:rPr>
              <a:t>://data.cityofmadison.com/</a:t>
            </a:r>
            <a:endParaRPr lang="en-US" dirty="0">
              <a:effectLst/>
            </a:endParaRPr>
          </a:p>
          <a:p>
            <a:pPr marL="27675" indent="0">
              <a:buNone/>
            </a:pPr>
            <a:endParaRPr lang="en-US" dirty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40846" y="1191386"/>
            <a:ext cx="7765322" cy="556501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 Data Visualization?</a:t>
            </a:r>
          </a:p>
          <a:p>
            <a:r>
              <a:rPr lang="en-US" sz="2400" dirty="0" smtClean="0"/>
              <a:t>What is D3.js?</a:t>
            </a:r>
          </a:p>
          <a:p>
            <a:r>
              <a:rPr lang="en-US" sz="2400" dirty="0" smtClean="0"/>
              <a:t>Why D3.js?</a:t>
            </a:r>
          </a:p>
          <a:p>
            <a:r>
              <a:rPr lang="en-US" sz="2400" dirty="0" smtClean="0"/>
              <a:t>Why not D3.js?</a:t>
            </a:r>
          </a:p>
          <a:p>
            <a:r>
              <a:rPr lang="en-US" sz="2400" dirty="0" smtClean="0"/>
              <a:t>Just enough SVG</a:t>
            </a:r>
          </a:p>
          <a:p>
            <a:r>
              <a:rPr lang="en-US" sz="2400" dirty="0" smtClean="0"/>
              <a:t>Demos</a:t>
            </a:r>
          </a:p>
          <a:p>
            <a:pPr lvl="1"/>
            <a:r>
              <a:rPr lang="en-US" sz="2200" dirty="0" smtClean="0"/>
              <a:t>Using D3.js with ASP.NET</a:t>
            </a:r>
          </a:p>
          <a:p>
            <a:pPr lvl="1"/>
            <a:r>
              <a:rPr lang="en-US" sz="2200" dirty="0" smtClean="0"/>
              <a:t>Building Charts in D3.js</a:t>
            </a:r>
          </a:p>
          <a:p>
            <a:pPr lvl="1"/>
            <a:r>
              <a:rPr lang="en-US" sz="2200" dirty="0" smtClean="0"/>
              <a:t>Building Different Types of Visualizations</a:t>
            </a:r>
          </a:p>
          <a:p>
            <a:r>
              <a:rPr lang="en-US" sz="2600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Data Visualization? 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7" y="1689717"/>
            <a:ext cx="8534400" cy="4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9144000" cy="970450"/>
          </a:xfrm>
        </p:spPr>
        <p:txBody>
          <a:bodyPr>
            <a:noAutofit/>
          </a:bodyPr>
          <a:lstStyle/>
          <a:p>
            <a:r>
              <a:rPr lang="en-US" sz="4800" dirty="0" smtClean="0"/>
              <a:t>Data Visualization Adds Meaning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93873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17" y="1072050"/>
            <a:ext cx="8793366" cy="4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9144000" cy="727838"/>
          </a:xfrm>
        </p:spPr>
        <p:txBody>
          <a:bodyPr>
            <a:noAutofit/>
          </a:bodyPr>
          <a:lstStyle/>
          <a:p>
            <a:r>
              <a:rPr lang="en-US" sz="45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545" y="5864747"/>
            <a:ext cx="3933455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 smtClean="0">
                <a:hlinkClick r:id="rId3"/>
              </a:rPr>
              <a:t>Source: http</a:t>
            </a:r>
            <a:r>
              <a:rPr lang="en-US" sz="1600" dirty="0">
                <a:hlinkClick r:id="rId3"/>
              </a:rPr>
              <a:t>://bost.ocks.org/mike/nations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545" y="6365126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Years That Changed the World: </a:t>
            </a:r>
            <a:r>
              <a:rPr lang="en-US" dirty="0" smtClean="0">
                <a:hlinkClick r:id="rId5"/>
              </a:rPr>
              <a:t>www.bit.ly/c6ItL7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06" y="515553"/>
            <a:ext cx="8865133" cy="727838"/>
          </a:xfrm>
        </p:spPr>
        <p:txBody>
          <a:bodyPr>
            <a:normAutofit/>
          </a:bodyPr>
          <a:lstStyle/>
          <a:p>
            <a:r>
              <a:rPr lang="en-US" sz="3200" dirty="0"/>
              <a:t>Data Visualization </a:t>
            </a:r>
            <a:r>
              <a:rPr lang="en-US" sz="3200" dirty="0" smtClean="0"/>
              <a:t>Increases Customer Engagement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88" y="1617259"/>
            <a:ext cx="8832167" cy="35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9144000" cy="727838"/>
          </a:xfrm>
        </p:spPr>
        <p:txBody>
          <a:bodyPr>
            <a:noAutofit/>
          </a:bodyPr>
          <a:lstStyle/>
          <a:p>
            <a:r>
              <a:rPr lang="en-US" sz="4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3546" y="138430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 smtClean="0"/>
              <a:t>Governments</a:t>
            </a:r>
            <a:endParaRPr lang="en-US" sz="3200" dirty="0"/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85875"/>
            <a:ext cx="7765322" cy="727838"/>
          </a:xfrm>
        </p:spPr>
        <p:txBody>
          <a:bodyPr>
            <a:noAutofit/>
          </a:bodyPr>
          <a:lstStyle/>
          <a:p>
            <a:r>
              <a:rPr lang="en-US" sz="6000" dirty="0"/>
              <a:t>What is D3.js?</a:t>
            </a:r>
          </a:p>
        </p:txBody>
      </p:sp>
    </p:spTree>
    <p:extLst>
      <p:ext uri="{BB962C8B-B14F-4D97-AF65-F5344CB8AC3E}">
        <p14:creationId xmlns:p14="http://schemas.microsoft.com/office/powerpoint/2010/main" val="121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D3.js?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10971</TotalTime>
  <Words>745</Words>
  <Application>Microsoft Office PowerPoint</Application>
  <PresentationFormat>On-screen Show (4:3)</PresentationFormat>
  <Paragraphs>198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Trebuchet MS</vt:lpstr>
      <vt:lpstr>Wingdings 2</vt:lpstr>
      <vt:lpstr>Slate</vt:lpstr>
      <vt:lpstr>Telling Stories with Data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What is D3.js?</vt:lpstr>
      <vt:lpstr>Why D3.js?</vt:lpstr>
      <vt:lpstr>Why Not D3.js?</vt:lpstr>
      <vt:lpstr>Just Enough SVG</vt:lpstr>
      <vt:lpstr>SVG Circle</vt:lpstr>
      <vt:lpstr>SVG Rectangle</vt:lpstr>
      <vt:lpstr>Demo Time!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73</cp:revision>
  <dcterms:created xsi:type="dcterms:W3CDTF">2014-03-22T17:08:03Z</dcterms:created>
  <dcterms:modified xsi:type="dcterms:W3CDTF">2014-04-02T17:35:44Z</dcterms:modified>
</cp:coreProperties>
</file>