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73" r:id="rId4"/>
    <p:sldId id="275" r:id="rId5"/>
    <p:sldId id="259" r:id="rId6"/>
    <p:sldId id="274" r:id="rId7"/>
    <p:sldId id="258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2" autoAdjust="0"/>
  </p:normalViewPr>
  <p:slideViewPr>
    <p:cSldViewPr snapToGrid="0">
      <p:cViewPr varScale="1">
        <p:scale>
          <a:sx n="53" d="100"/>
          <a:sy n="53" d="100"/>
        </p:scale>
        <p:origin x="1152" y="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 smtClean="0"/>
          </a:p>
          <a:p>
            <a:r>
              <a:rPr lang="en-US" dirty="0" smtClean="0"/>
              <a:t>SVG 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It’s just XML (based)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r>
              <a:rPr lang="en-US" baseline="0" dirty="0" smtClean="0"/>
              <a:t>- Numbers are less prone to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D3.js is like jQuery</a:t>
            </a:r>
            <a:r>
              <a:rPr lang="en-US" baseline="0" dirty="0" smtClean="0"/>
              <a:t> – jQuery helps with DOM manipulation. </a:t>
            </a:r>
            <a:r>
              <a:rPr lang="en-US" baseline="0" smtClean="0"/>
              <a:t>D3.js is for SVGs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Flare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Supports a large number of types of visuals,</a:t>
            </a:r>
            <a:r>
              <a:rPr lang="en-US" baseline="0" dirty="0" smtClean="0"/>
              <a:t> including maps and animations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uses modern web standards like JavaScript,</a:t>
            </a:r>
            <a:r>
              <a:rPr lang="en-US" baseline="0" dirty="0" smtClean="0"/>
              <a:t> SVG, and 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D3 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visualizations, 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plugins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3"/>
              </a:rPr>
              <a:t>http://www.nytimes.com/interactive/2013/05/25/sunday-review/corporate-taxes.html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4"/>
              </a:rPr>
              <a:t>http://www.koalastothemax.com/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5"/>
              </a:rPr>
              <a:t>http://www.jasondavies.com/maps/countries-by-area/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ustinEwers/D3-DotNetMVC-Dem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Ewers/D3-DotNetMVC-Demo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504"/>
            <a:ext cx="12192000" cy="1371601"/>
          </a:xfrm>
        </p:spPr>
        <p:txBody>
          <a:bodyPr>
            <a:noAutofit/>
          </a:bodyPr>
          <a:lstStyle/>
          <a:p>
            <a:r>
              <a:rPr lang="en-US" sz="7200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1466522"/>
            <a:ext cx="11904912" cy="787400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</a:rPr>
              <a:t>Interactive Data Visualizations with D3.js and </a:t>
            </a:r>
            <a:r>
              <a:rPr lang="en-US" sz="3200" b="1" dirty="0" err="1">
                <a:effectLst/>
              </a:rPr>
              <a:t>ASP.Net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699" y="3890710"/>
            <a:ext cx="837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Dustin Ewers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www.dustinewers.com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8699" y="5657671"/>
            <a:ext cx="897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4"/>
              </a:rPr>
              <a:t>https://github.com/DustinEwers/D3-DotNetMVC-Demos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Why Not D3.js?</a:t>
            </a:r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Just Enough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SVG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8" y="2156588"/>
            <a:ext cx="3843791" cy="1458151"/>
          </a:xfrm>
        </p:spPr>
        <p:txBody>
          <a:bodyPr/>
          <a:lstStyle/>
          <a:p>
            <a:pPr marL="2767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69" y="2042288"/>
            <a:ext cx="8879879" cy="37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SVG Rectangle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0" y="2082800"/>
            <a:ext cx="888678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157" y="2850051"/>
            <a:ext cx="9029700" cy="617050"/>
          </a:xfrm>
        </p:spPr>
        <p:txBody>
          <a:bodyPr>
            <a:normAutofit/>
          </a:bodyPr>
          <a:lstStyle/>
          <a:p>
            <a:pPr marL="27675" indent="0" algn="ctr">
              <a:buNone/>
            </a:pPr>
            <a:r>
              <a:rPr lang="en-US" sz="2800" dirty="0">
                <a:hlinkClick r:id="rId3"/>
              </a:rPr>
              <a:t>https://github.com/DustinEwers/D3-DotNetMVC-Demos</a:t>
            </a:r>
            <a:endParaRPr lang="en-US" sz="2800" dirty="0"/>
          </a:p>
          <a:p>
            <a:pPr marL="27675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http://www.bls.gov/</a:t>
            </a:r>
            <a:endParaRPr lang="en-US" dirty="0">
              <a:effectLst/>
            </a:endParaRPr>
          </a:p>
          <a:p>
            <a:pPr marL="27675" indent="0">
              <a:buNone/>
            </a:pPr>
            <a:r>
              <a:rPr lang="en-US" dirty="0" smtClean="0">
                <a:effectLst/>
                <a:hlinkClick r:id="rId10"/>
              </a:rPr>
              <a:t>https</a:t>
            </a:r>
            <a:r>
              <a:rPr lang="en-US" dirty="0">
                <a:effectLst/>
                <a:hlinkClick r:id="rId10"/>
              </a:rPr>
              <a:t>://data.cityofmadison.com/</a:t>
            </a:r>
            <a:endParaRPr lang="en-US" dirty="0">
              <a:effectLst/>
            </a:endParaRP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5565013"/>
          </a:xfrm>
        </p:spPr>
        <p:txBody>
          <a:bodyPr>
            <a:noAutofit/>
          </a:bodyPr>
          <a:lstStyle/>
          <a:p>
            <a:r>
              <a:rPr lang="en-US" sz="2400" dirty="0"/>
              <a:t>Why Data Visualization?</a:t>
            </a:r>
          </a:p>
          <a:p>
            <a:r>
              <a:rPr lang="en-US" sz="2400" dirty="0"/>
              <a:t>What is D3.js?</a:t>
            </a:r>
          </a:p>
          <a:p>
            <a:r>
              <a:rPr lang="en-US" sz="2400" dirty="0"/>
              <a:t>Why D3.js?</a:t>
            </a:r>
          </a:p>
          <a:p>
            <a:r>
              <a:rPr lang="en-US" sz="2400" dirty="0"/>
              <a:t>Why not D3.js?</a:t>
            </a:r>
          </a:p>
          <a:p>
            <a:r>
              <a:rPr lang="en-US" sz="2400" dirty="0"/>
              <a:t>Just enough SVG</a:t>
            </a:r>
          </a:p>
          <a:p>
            <a:r>
              <a:rPr lang="en-US" sz="2400" dirty="0"/>
              <a:t>Demos</a:t>
            </a:r>
          </a:p>
          <a:p>
            <a:pPr lvl="1"/>
            <a:r>
              <a:rPr lang="en-US" sz="2200" dirty="0"/>
              <a:t>Using D3.js with ASP.NET</a:t>
            </a:r>
          </a:p>
          <a:p>
            <a:pPr lvl="1"/>
            <a:r>
              <a:rPr lang="en-US" sz="2200" dirty="0"/>
              <a:t>Building Charts in D3.js</a:t>
            </a:r>
          </a:p>
          <a:p>
            <a:pPr lvl="1"/>
            <a:r>
              <a:rPr lang="en-US" sz="2200" dirty="0"/>
              <a:t>Building Different Types of Visualizations</a:t>
            </a:r>
          </a:p>
          <a:p>
            <a:r>
              <a:rPr lang="en-US" sz="26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26" y="260684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/>
              <a:t>Why Data Visualization?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422742"/>
            <a:ext cx="9488940" cy="5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884989"/>
          </a:xfrm>
        </p:spPr>
        <p:txBody>
          <a:bodyPr>
            <a:noAutofit/>
          </a:bodyPr>
          <a:lstStyle/>
          <a:p>
            <a:r>
              <a:rPr lang="en-US" sz="6000" dirty="0"/>
              <a:t>Data Visualization Adds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80" y="4317999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58" y="885921"/>
            <a:ext cx="9785684" cy="53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45" y="5930273"/>
            <a:ext cx="5097380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>
                <a:hlinkClick r:id="rId3"/>
              </a:rPr>
              <a:t>Source: http://bost.ocks.org/mike/nations/</a:t>
            </a:r>
            <a:endParaRPr lang="en-US" sz="1600" dirty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545" y="6365127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Years That Changed the World: </a:t>
            </a:r>
            <a:r>
              <a:rPr lang="en-US" dirty="0">
                <a:hlinkClick r:id="rId5"/>
              </a:rPr>
              <a:t>www.bit.ly/c6ItL7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553"/>
            <a:ext cx="11959389" cy="727838"/>
          </a:xfrm>
        </p:spPr>
        <p:txBody>
          <a:bodyPr>
            <a:noAutofit/>
          </a:bodyPr>
          <a:lstStyle/>
          <a:p>
            <a:r>
              <a:rPr lang="en-US" sz="4400" dirty="0"/>
              <a:t>Data Visualization Increases Customer 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85" y="1340913"/>
            <a:ext cx="11215228" cy="45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0662" y="137227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/>
              <a:t>Governments</a:t>
            </a:r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062" y="539917"/>
            <a:ext cx="7765322" cy="72783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What is D3.js?</a:t>
            </a:r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Why D3.js?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10977</TotalTime>
  <Words>745</Words>
  <Application>Microsoft Office PowerPoint</Application>
  <PresentationFormat>Widescreen</PresentationFormat>
  <Paragraphs>198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Trebuchet MS</vt:lpstr>
      <vt:lpstr>Wingdings 2</vt:lpstr>
      <vt:lpstr>Slate</vt:lpstr>
      <vt:lpstr>Telling Stories with Data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What is D3.js?</vt:lpstr>
      <vt:lpstr>Why D3.js?</vt:lpstr>
      <vt:lpstr>Why Not D3.js?</vt:lpstr>
      <vt:lpstr>Just Enough SVG</vt:lpstr>
      <vt:lpstr>SVG Circle</vt:lpstr>
      <vt:lpstr>SVG Rectangle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86</cp:revision>
  <dcterms:created xsi:type="dcterms:W3CDTF">2014-03-22T17:08:03Z</dcterms:created>
  <dcterms:modified xsi:type="dcterms:W3CDTF">2014-04-02T17:43:29Z</dcterms:modified>
</cp:coreProperties>
</file>