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058" autoAdjust="0"/>
  </p:normalViewPr>
  <p:slideViewPr>
    <p:cSldViewPr snapToGrid="0">
      <p:cViewPr varScale="1">
        <p:scale>
          <a:sx n="51" d="100"/>
          <a:sy n="51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5E34-5871-4249-913E-D69CD2F5B12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A022-9899-462F-AF11-091E7F58E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education/" TargetMode="External"/><Relationship Id="rId7" Type="http://schemas.openxmlformats.org/officeDocument/2006/relationships/hyperlink" Target="https://data.cityofmadis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apminder.org/data/" TargetMode="Externa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ensus.gov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amount of data available</a:t>
            </a:r>
            <a:r>
              <a:rPr lang="en-US" baseline="0" dirty="0" smtClean="0"/>
              <a:t> to humanity is huge.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Eric Schmidt claims that we are creating as much data in two days as humanity has created up until 2003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IBM claims that we create 2.5 Quintillion Bytes of data every day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SINTEF </a:t>
            </a:r>
            <a:r>
              <a:rPr lang="en-US" dirty="0" smtClean="0"/>
              <a:t>claims that 90%</a:t>
            </a:r>
            <a:r>
              <a:rPr lang="en-US" baseline="0" dirty="0" smtClean="0"/>
              <a:t> of the our current data was created in the last two years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Governments and research organizations are opening up their data sets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http://www.data.gov/education/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http://www.census.gov/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http://www.bls.gov/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http://www.gapminder.org/data/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https://data.cityofmadison.com/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from Social Media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Marketing and Tracking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Internet of Things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A/B Tests and Usage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Sources: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http://www.storagenewsletter.com/rubriques/market-reportsresearch/ibm-cmo-study/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http://www.sciencedaily.com/releases/2013/05/130522085217.htm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Rect</a:t>
            </a:r>
            <a:r>
              <a:rPr lang="en-US" baseline="0" dirty="0" smtClean="0"/>
              <a:t> – x, y, width, height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SVG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apply classes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Layering</a:t>
            </a:r>
            <a:r>
              <a:rPr lang="en-US" baseline="0" dirty="0" smtClean="0"/>
              <a:t> -&gt; no z-index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visuals to</a:t>
            </a:r>
            <a:r>
              <a:rPr lang="en-US" baseline="0" dirty="0" smtClean="0"/>
              <a:t> give meaning to data that’s too abstract to understand. This understanding creates perspective.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Federal budget numbers</a:t>
            </a:r>
          </a:p>
          <a:p>
            <a:r>
              <a:rPr lang="en-US" baseline="0" dirty="0" smtClean="0"/>
              <a:t>Planet Sized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Examples: </a:t>
            </a:r>
          </a:p>
          <a:p>
            <a:r>
              <a:rPr lang="en-US" baseline="0" dirty="0" smtClean="0"/>
              <a:t>http://xkcd.com/980/huge</a:t>
            </a:r>
          </a:p>
          <a:p>
            <a:r>
              <a:rPr lang="en-US" baseline="0" dirty="0" smtClean="0"/>
              <a:t>- Money from 1$ to National Budget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http://bost.ocks.org/mike/nations/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D3 representation of 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200 years that changed the world (</a:t>
            </a:r>
            <a:r>
              <a:rPr lang="en-US" baseline="0" dirty="0" err="1" smtClean="0"/>
              <a:t>Gapminder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www.bit.ly/c6ItL7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Additional Representations</a:t>
            </a:r>
          </a:p>
          <a:p>
            <a:r>
              <a:rPr lang="en-US" baseline="0" dirty="0" smtClean="0"/>
              <a:t>-  https://github.com/mbostock/d3/wiki/Gallery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Stands</a:t>
            </a:r>
            <a:r>
              <a:rPr lang="en-US" baseline="0" dirty="0" smtClean="0"/>
              <a:t> for </a:t>
            </a:r>
            <a:r>
              <a:rPr lang="en-US" dirty="0" smtClean="0"/>
              <a:t>Data Driven Documents</a:t>
            </a:r>
          </a:p>
          <a:p>
            <a:endParaRPr lang="en-US" dirty="0" smtClean="0"/>
          </a:p>
          <a:p>
            <a:r>
              <a:rPr lang="en-US" dirty="0" smtClean="0"/>
              <a:t>Invented by Mike </a:t>
            </a:r>
            <a:r>
              <a:rPr lang="en-US" dirty="0" err="1" smtClean="0"/>
              <a:t>Bostock</a:t>
            </a:r>
            <a:r>
              <a:rPr lang="en-US" dirty="0" smtClean="0"/>
              <a:t> in 2011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NY Times -&gt; Where you’ll find some nice Data Vis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toolbox for creating</a:t>
            </a:r>
            <a:r>
              <a:rPr lang="en-US" baseline="0" dirty="0" smtClean="0"/>
              <a:t> data visualizations on the web using JavaScript (usually in SVG)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Doesn’t render canned visuals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Uses web standards like SVG, JavaScript</a:t>
            </a:r>
            <a:r>
              <a:rPr lang="en-US" baseline="0" dirty="0" smtClean="0"/>
              <a:t>, etc…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Comes from a history of plugin based tools like </a:t>
            </a:r>
            <a:r>
              <a:rPr lang="en-US" baseline="0" dirty="0" err="1" smtClean="0"/>
              <a:t>prefuse</a:t>
            </a:r>
            <a:r>
              <a:rPr lang="en-US" baseline="0" dirty="0" smtClean="0"/>
              <a:t> and Flare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excels at creating interactive web visualizations in SVG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Includes tools for creating lots of common data </a:t>
            </a:r>
            <a:r>
              <a:rPr lang="en-US" baseline="0" dirty="0" err="1" smtClean="0"/>
              <a:t>vizualizations</a:t>
            </a:r>
            <a:r>
              <a:rPr lang="en-US" baseline="0" dirty="0" smtClean="0"/>
              <a:t>, including Geo Maps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web based so it’s easy to embed in web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no stupid plugins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free and Open Source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 has a steep learning curve</a:t>
            </a:r>
          </a:p>
          <a:p>
            <a:endParaRPr lang="en-US" dirty="0" smtClean="0"/>
          </a:p>
          <a:p>
            <a:r>
              <a:rPr lang="en-US" dirty="0" smtClean="0"/>
              <a:t>Doesn’t include</a:t>
            </a:r>
            <a:r>
              <a:rPr lang="en-US" baseline="0" dirty="0" smtClean="0"/>
              <a:t> any pre-canned visuals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support older browsers (no IE 8)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for SVG, not bitmaps or canvas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hide root data (because JavaScript)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– Data – Enter – Append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SVG = Scalable Vector</a:t>
            </a:r>
            <a:r>
              <a:rPr lang="en-US" baseline="0" dirty="0" smtClean="0"/>
              <a:t> Graphics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Vector, math based as opposed to bitmap based like JPEG or PNG</a:t>
            </a:r>
          </a:p>
          <a:p>
            <a:r>
              <a:rPr lang="en-US" baseline="0" dirty="0" smtClean="0"/>
              <a:t>HTML Based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several</a:t>
            </a:r>
            <a:r>
              <a:rPr lang="en-US" baseline="0" dirty="0" smtClean="0"/>
              <a:t> basic SVG shapes, including circles, ellipses, rectangles, and lines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Circles have a center x, y and a radius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A022-9899-462F-AF11-091E7F58E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71B23-299D-4CF4-B59D-A17DAEBDFBC2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612CF-6E34-404C-84FB-495E08E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ustinewers/" TargetMode="External"/><Relationship Id="rId2" Type="http://schemas.openxmlformats.org/officeDocument/2006/relationships/hyperlink" Target="http://www.dustinewer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80/hu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st.ocks.org/mike/nation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13/05/25/sunday-review/corporate-tax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sondavies.com/maps/countries-by-area/" TargetMode="External"/><Relationship Id="rId4" Type="http://schemas.openxmlformats.org/officeDocument/2006/relationships/hyperlink" Target="http://www.koalastothemax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606785"/>
            <a:ext cx="9440034" cy="1828801"/>
          </a:xfrm>
        </p:spPr>
        <p:txBody>
          <a:bodyPr/>
          <a:lstStyle/>
          <a:p>
            <a:r>
              <a:rPr lang="en-US" b="1" dirty="0">
                <a:effectLst/>
              </a:rPr>
              <a:t>Telling Stories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2401281"/>
            <a:ext cx="9440034" cy="1049867"/>
          </a:xfrm>
        </p:spPr>
        <p:txBody>
          <a:bodyPr/>
          <a:lstStyle/>
          <a:p>
            <a:r>
              <a:rPr lang="en-US" b="1" dirty="0">
                <a:effectLst/>
              </a:rPr>
              <a:t>Beautiful Interactive Data Visualizations with D3.js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657671"/>
            <a:ext cx="495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Dustin Ewers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DustinJEwers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www.dustinewers.com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www.linkedin.com/in/dustinewers/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Enough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125055" cy="1944201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7" y="1580050"/>
            <a:ext cx="11839838" cy="49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Rectangle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853216"/>
            <a:ext cx="10695452" cy="41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Scales and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215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Data Visualization?</a:t>
            </a:r>
          </a:p>
          <a:p>
            <a:r>
              <a:rPr lang="en-US" dirty="0" smtClean="0"/>
              <a:t>What is D3.js?</a:t>
            </a:r>
          </a:p>
          <a:p>
            <a:r>
              <a:rPr lang="en-US" dirty="0" smtClean="0"/>
              <a:t>Why D3.js?</a:t>
            </a:r>
          </a:p>
          <a:p>
            <a:r>
              <a:rPr lang="en-US" dirty="0" smtClean="0"/>
              <a:t>Why not D3.js?</a:t>
            </a:r>
          </a:p>
          <a:p>
            <a:r>
              <a:rPr lang="en-US" dirty="0" smtClean="0"/>
              <a:t>Using D3.js with ASP.NET MVC</a:t>
            </a:r>
          </a:p>
          <a:p>
            <a:r>
              <a:rPr lang="en-US" dirty="0" smtClean="0"/>
              <a:t>Loading Data in D3.js</a:t>
            </a:r>
          </a:p>
          <a:p>
            <a:r>
              <a:rPr lang="en-US" dirty="0" smtClean="0"/>
              <a:t>Building Charts with D3.js</a:t>
            </a:r>
          </a:p>
          <a:p>
            <a:r>
              <a:rPr lang="en-US" dirty="0" smtClean="0"/>
              <a:t>Updates and Animations</a:t>
            </a:r>
          </a:p>
          <a:p>
            <a:r>
              <a:rPr lang="en-US" dirty="0" smtClean="0"/>
              <a:t>Building Different Types of Visualizations</a:t>
            </a:r>
          </a:p>
          <a:p>
            <a:r>
              <a:rPr lang="en-US" dirty="0" smtClean="0"/>
              <a:t>Exporting D3.js Data</a:t>
            </a:r>
          </a:p>
          <a:p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75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Never Had More Available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Sources</a:t>
            </a:r>
          </a:p>
          <a:p>
            <a:r>
              <a:rPr lang="en-US" dirty="0" smtClean="0"/>
              <a:t>Governments</a:t>
            </a:r>
          </a:p>
          <a:p>
            <a:r>
              <a:rPr lang="en-US" dirty="0" smtClean="0"/>
              <a:t>Research organizations</a:t>
            </a:r>
          </a:p>
          <a:p>
            <a:r>
              <a:rPr lang="en-US" dirty="0" smtClean="0"/>
              <a:t>NGOs</a:t>
            </a:r>
          </a:p>
          <a:p>
            <a:r>
              <a:rPr lang="en-US" dirty="0" smtClean="0"/>
              <a:t>The Internet of Things</a:t>
            </a:r>
          </a:p>
          <a:p>
            <a:r>
              <a:rPr lang="en-US" dirty="0" smtClean="0"/>
              <a:t>Logging &amp; Usage Data</a:t>
            </a:r>
          </a:p>
          <a:p>
            <a:r>
              <a:rPr lang="en-US" dirty="0" smtClean="0"/>
              <a:t>Financial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are Visual Creatures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visualizations can give meaning to otherwise difficult to understand data</a:t>
            </a:r>
          </a:p>
          <a:p>
            <a:pPr marL="45000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xkcd.com/980/huge</a:t>
            </a:r>
            <a:endParaRPr lang="en-US" dirty="0" smtClean="0"/>
          </a:p>
          <a:p>
            <a:r>
              <a:rPr lang="en-US" dirty="0"/>
              <a:t>Data visualizations</a:t>
            </a:r>
            <a:r>
              <a:rPr lang="en-US" dirty="0" smtClean="0"/>
              <a:t> can tell stories</a:t>
            </a:r>
          </a:p>
          <a:p>
            <a:pPr marL="36900" indent="0">
              <a:buNone/>
            </a:pPr>
            <a:r>
              <a:rPr lang="en-US" dirty="0"/>
              <a:t>	 </a:t>
            </a:r>
            <a:r>
              <a:rPr lang="en-US" dirty="0">
                <a:hlinkClick r:id="rId4"/>
              </a:rPr>
              <a:t>http://bost.ocks.org/mike/nations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D3.js?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marL="3690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www.nytimes.com/interactive/2013/05/25/sunday-review/corporate-taxes.html</a:t>
            </a:r>
            <a:endParaRPr lang="en-US" dirty="0" smtClean="0"/>
          </a:p>
          <a:p>
            <a:pPr marL="36900" indent="0">
              <a:buNone/>
            </a:pPr>
            <a:r>
              <a:rPr lang="en-US" dirty="0">
                <a:hlinkClick r:id="rId4"/>
              </a:rPr>
              <a:t>http://www.koalastothemax.com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6900" indent="0">
              <a:buNone/>
            </a:pPr>
            <a:r>
              <a:rPr lang="en-US" dirty="0">
                <a:hlinkClick r:id="rId5"/>
              </a:rPr>
              <a:t>http://www.jasondavies.com/maps/countries-by-area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D3.js?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D3.js with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2207</TotalTime>
  <Words>487</Words>
  <Application>Microsoft Office PowerPoint</Application>
  <PresentationFormat>Widescreen</PresentationFormat>
  <Paragraphs>145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Trebuchet MS</vt:lpstr>
      <vt:lpstr>Wingdings 2</vt:lpstr>
      <vt:lpstr>Slate</vt:lpstr>
      <vt:lpstr>Telling Stories with Data</vt:lpstr>
      <vt:lpstr>Roadmap</vt:lpstr>
      <vt:lpstr>We’ve Never Had More Available Data</vt:lpstr>
      <vt:lpstr>Humans are Visual Creatures</vt:lpstr>
      <vt:lpstr>What is D3.js?</vt:lpstr>
      <vt:lpstr>Why D3.js?</vt:lpstr>
      <vt:lpstr>Why Not D3.js?</vt:lpstr>
      <vt:lpstr>Using D3.js with ASP.NET MVC</vt:lpstr>
      <vt:lpstr>Loading Data</vt:lpstr>
      <vt:lpstr>Just Enough SVG</vt:lpstr>
      <vt:lpstr>SVG Circle</vt:lpstr>
      <vt:lpstr>SVG Rectangle</vt:lpstr>
      <vt:lpstr>D3.js Scales and Axes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Stories with Data</dc:title>
  <dc:creator>Dustin Ewers</dc:creator>
  <cp:lastModifiedBy>Dustin Ewers</cp:lastModifiedBy>
  <cp:revision>25</cp:revision>
  <dcterms:created xsi:type="dcterms:W3CDTF">2014-03-22T17:08:03Z</dcterms:created>
  <dcterms:modified xsi:type="dcterms:W3CDTF">2014-03-24T05:55:30Z</dcterms:modified>
</cp:coreProperties>
</file>