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8"/>
  </p:notesMasterIdLst>
  <p:sldIdLst>
    <p:sldId id="256" r:id="rId2"/>
    <p:sldId id="278" r:id="rId3"/>
    <p:sldId id="257" r:id="rId4"/>
    <p:sldId id="263" r:id="rId5"/>
    <p:sldId id="272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59" autoAdjust="0"/>
  </p:normalViewPr>
  <p:slideViewPr>
    <p:cSldViewPr snapToGrid="0">
      <p:cViewPr varScale="1"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  <p:extLst>
      <p:ext uri="{BB962C8B-B14F-4D97-AF65-F5344CB8AC3E}">
        <p14:creationId xmlns:p14="http://schemas.microsoft.com/office/powerpoint/2010/main" val="314931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  <p:extLst>
      <p:ext uri="{BB962C8B-B14F-4D97-AF65-F5344CB8AC3E}">
        <p14:creationId xmlns:p14="http://schemas.microsoft.com/office/powerpoint/2010/main" val="182101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89088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Ewers/D3-js-Demos" TargetMode="External"/><Relationship Id="rId2" Type="http://schemas.openxmlformats.org/officeDocument/2006/relationships/hyperlink" Target="http://dustinewer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dustinewers.com/d3-talk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00" y="210105"/>
            <a:ext cx="12053300" cy="780496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effectLst/>
              </a:rPr>
              <a:t>Telling </a:t>
            </a:r>
            <a:r>
              <a:rPr lang="en-US" sz="6000" b="1" dirty="0" smtClean="0">
                <a:effectLst/>
              </a:rPr>
              <a:t>Campfire Stories </a:t>
            </a:r>
            <a:r>
              <a:rPr lang="en-US" sz="6000" b="1" dirty="0">
                <a:effectLst/>
              </a:rPr>
              <a:t>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990602"/>
            <a:ext cx="7955211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/>
              </a:rPr>
              <a:t>Interactive Data Visualizations with </a:t>
            </a:r>
            <a:r>
              <a:rPr lang="en-US" sz="3200" b="1" dirty="0" smtClean="0">
                <a:effectLst/>
              </a:rPr>
              <a:t>D3.js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99" y="1727241"/>
            <a:ext cx="6340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Dustin </a:t>
            </a:r>
            <a:r>
              <a:rPr lang="en-US" sz="3200" dirty="0" smtClean="0"/>
              <a:t>Ewers</a:t>
            </a:r>
            <a:endParaRPr lang="en-US" sz="3200" dirty="0"/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dustinewers.com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899" y="5242436"/>
            <a:ext cx="605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github.com/DustinEwers/D3-js-Demos</a:t>
            </a:r>
            <a:endParaRPr lang="en-US" sz="2400" dirty="0" smtClean="0"/>
          </a:p>
          <a:p>
            <a:r>
              <a:rPr lang="en-US" sz="2400" dirty="0" smtClean="0"/>
              <a:t>Blog Post: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://dustinewers.com/d3-talk/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9" y="3469007"/>
            <a:ext cx="3806119" cy="1724433"/>
          </a:xfrm>
          <a:prstGeom prst="rect">
            <a:avLst/>
          </a:prstGeom>
        </p:spPr>
      </p:pic>
      <p:pic>
        <p:nvPicPr>
          <p:cNvPr id="1028" name="Picture 4" descr="https://www.thatconference.com/images/foot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05" y="1778002"/>
            <a:ext cx="5435033" cy="4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7701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202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4698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6199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381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5818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82687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0156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2043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39313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85817" y="683723"/>
            <a:ext cx="4420367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9349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448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Data Visualization?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not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 do I use D3.js? (Demos)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</a:t>
            </a:r>
            <a:r>
              <a:rPr lang="en-US">
                <a:effectLst/>
                <a:hlinkClick r:id="rId9"/>
              </a:rPr>
              <a:t>www.bls.gov</a:t>
            </a:r>
            <a:r>
              <a:rPr lang="en-US" smtClean="0">
                <a:effectLst/>
                <a:hlinkClick r:id="rId9"/>
              </a:rPr>
              <a:t>/</a:t>
            </a:r>
            <a:endParaRPr lang="en-US" smtClean="0">
              <a:effectLst/>
            </a:endParaRPr>
          </a:p>
          <a:p>
            <a:pPr marL="27675" indent="0">
              <a:buNone/>
            </a:pPr>
            <a:r>
              <a:rPr lang="en-US" smtClean="0">
                <a:effectLst/>
                <a:hlinkClick r:id="rId10"/>
              </a:rPr>
              <a:t>https://data.cityofmadison.com/</a:t>
            </a:r>
            <a:endParaRPr lang="en-US" smtClean="0">
              <a:effectLst/>
            </a:endParaRPr>
          </a:p>
          <a:p>
            <a:pPr marL="27675" indent="0">
              <a:buNone/>
            </a:pPr>
            <a:endParaRPr lang="en-US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0595" y="1886129"/>
            <a:ext cx="4250812" cy="30857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389636" y="526943"/>
            <a:ext cx="3412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See you next year…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03394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11468</TotalTime>
  <Words>151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Wingdings</vt:lpstr>
      <vt:lpstr>Wingdings 2</vt:lpstr>
      <vt:lpstr>Slate</vt:lpstr>
      <vt:lpstr>Telling Campfire Stories with Data</vt:lpstr>
      <vt:lpstr>PowerPoint Presentation</vt:lpstr>
      <vt:lpstr>Roadmap</vt:lpstr>
      <vt:lpstr>Demo Time!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130</cp:revision>
  <dcterms:created xsi:type="dcterms:W3CDTF">2014-03-22T17:08:03Z</dcterms:created>
  <dcterms:modified xsi:type="dcterms:W3CDTF">2014-08-11T22:37:05Z</dcterms:modified>
</cp:coreProperties>
</file>