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76" r:id="rId3"/>
    <p:sldId id="280" r:id="rId4"/>
    <p:sldId id="28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628" autoAdjust="0"/>
    <p:restoredTop sz="63622" autoAdjust="0"/>
  </p:normalViewPr>
  <p:slideViewPr>
    <p:cSldViewPr snapToGrid="0">
      <p:cViewPr varScale="1">
        <p:scale>
          <a:sx n="52" d="100"/>
          <a:sy n="52" d="100"/>
        </p:scale>
        <p:origin x="257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F9E3F5-87A8-46BA-A07D-41DEE1AB9BCE}" type="datetimeFigureOut">
              <a:rPr lang="en-US" smtClean="0"/>
              <a:t>4/17/17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A097B1-DDF2-47DB-BEB4-A56B76E0B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4240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Slide background from: www.subtlepatterns.com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A097B1-DDF2-47DB-BEB4-A56B76E0BD0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4433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62D58-24D5-460E-A073-5F56B9E1F7E7}" type="datetimeFigureOut">
              <a:rPr lang="en-US" smtClean="0"/>
              <a:t>4/17/17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2E527-D021-417F-91E3-5B787A90C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67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62D58-24D5-460E-A073-5F56B9E1F7E7}" type="datetimeFigureOut">
              <a:rPr lang="en-US" smtClean="0"/>
              <a:t>4/17/17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2E527-D021-417F-91E3-5B787A90C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644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62D58-24D5-460E-A073-5F56B9E1F7E7}" type="datetimeFigureOut">
              <a:rPr lang="en-US" smtClean="0"/>
              <a:t>4/17/17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2E527-D021-417F-91E3-5B787A90C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685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62D58-24D5-460E-A073-5F56B9E1F7E7}" type="datetimeFigureOut">
              <a:rPr lang="en-US" smtClean="0"/>
              <a:t>4/17/17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2E527-D021-417F-91E3-5B787A90C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567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62D58-24D5-460E-A073-5F56B9E1F7E7}" type="datetimeFigureOut">
              <a:rPr lang="en-US" smtClean="0"/>
              <a:t>4/17/17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2E527-D021-417F-91E3-5B787A90C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393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62D58-24D5-460E-A073-5F56B9E1F7E7}" type="datetimeFigureOut">
              <a:rPr lang="en-US" smtClean="0"/>
              <a:t>4/17/17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2E527-D021-417F-91E3-5B787A90C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671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62D58-24D5-460E-A073-5F56B9E1F7E7}" type="datetimeFigureOut">
              <a:rPr lang="en-US" smtClean="0"/>
              <a:t>4/17/17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2E527-D021-417F-91E3-5B787A90C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840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62D58-24D5-460E-A073-5F56B9E1F7E7}" type="datetimeFigureOut">
              <a:rPr lang="en-US" smtClean="0"/>
              <a:t>4/17/17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2E527-D021-417F-91E3-5B787A90C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058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62D58-24D5-460E-A073-5F56B9E1F7E7}" type="datetimeFigureOut">
              <a:rPr lang="en-US" smtClean="0"/>
              <a:t>4/17/17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2E527-D021-417F-91E3-5B787A90C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711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62D58-24D5-460E-A073-5F56B9E1F7E7}" type="datetimeFigureOut">
              <a:rPr lang="en-US" smtClean="0"/>
              <a:t>4/17/17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2E527-D021-417F-91E3-5B787A90C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312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62D58-24D5-460E-A073-5F56B9E1F7E7}" type="datetimeFigureOut">
              <a:rPr lang="en-US" smtClean="0"/>
              <a:t>4/17/17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2E527-D021-417F-91E3-5B787A90C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675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462D58-24D5-460E-A073-5F56B9E1F7E7}" type="datetimeFigureOut">
              <a:rPr lang="en-US" smtClean="0"/>
              <a:t>4/17/17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C2E527-D021-417F-91E3-5B787A90CD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604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1506" y="282392"/>
            <a:ext cx="11830494" cy="1975616"/>
          </a:xfrm>
        </p:spPr>
        <p:txBody>
          <a:bodyPr>
            <a:noAutofit/>
          </a:bodyPr>
          <a:lstStyle/>
          <a:p>
            <a:pPr algn="l" fontAlgn="base"/>
            <a:r>
              <a:rPr lang="en-US" sz="5400" dirty="0"/>
              <a:t>Climbing Data Mountain</a:t>
            </a:r>
            <a:br>
              <a:rPr lang="en-US" sz="4400" dirty="0"/>
            </a:br>
            <a:r>
              <a:rPr lang="en-US" sz="4000" dirty="0"/>
              <a:t>Web Based Data Visualizations in </a:t>
            </a:r>
            <a:br>
              <a:rPr lang="en-US" sz="4000" dirty="0"/>
            </a:br>
            <a:r>
              <a:rPr lang="en-US" sz="4000" dirty="0"/>
              <a:t>NVD3.js and D3.js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1506" y="3774558"/>
            <a:ext cx="11376404" cy="2849525"/>
          </a:xfrm>
        </p:spPr>
        <p:txBody>
          <a:bodyPr>
            <a:normAutofit/>
          </a:bodyPr>
          <a:lstStyle/>
          <a:p>
            <a:pPr algn="l"/>
            <a:r>
              <a:rPr lang="en-US" sz="5400" dirty="0"/>
              <a:t>Dustin Ewers</a:t>
            </a:r>
          </a:p>
          <a:p>
            <a:pPr algn="l"/>
            <a:r>
              <a:rPr lang="en-US" sz="3600" dirty="0"/>
              <a:t>Consultant @ </a:t>
            </a:r>
            <a:r>
              <a:rPr lang="en-US" sz="3600" dirty="0" err="1"/>
              <a:t>Centare</a:t>
            </a:r>
            <a:endParaRPr lang="en-US" sz="3600" dirty="0"/>
          </a:p>
          <a:p>
            <a:pPr algn="l"/>
            <a:r>
              <a:rPr lang="en-US" sz="2800" dirty="0"/>
              <a:t>Website: www.dustinewers.comTwitter: @</a:t>
            </a:r>
            <a:r>
              <a:rPr lang="en-US" sz="2800" dirty="0" err="1"/>
              <a:t>dustinjewers</a:t>
            </a:r>
            <a:endParaRPr lang="en-US" sz="2800" dirty="0"/>
          </a:p>
          <a:p>
            <a:pPr algn="l"/>
            <a:r>
              <a:rPr lang="en-US" sz="2800" dirty="0"/>
              <a:t>Demos &amp; Slides: https://github.com/DustinEwers/shiny-angular-demos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348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Roadmap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32771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dirty="0"/>
              <a:t>Why</a:t>
            </a:r>
          </a:p>
          <a:p>
            <a:pPr marL="0" indent="0">
              <a:buNone/>
            </a:pPr>
            <a:r>
              <a:rPr lang="en-US" sz="4400" dirty="0"/>
              <a:t>Best Practices</a:t>
            </a:r>
          </a:p>
          <a:p>
            <a:pPr marL="0" indent="0">
              <a:buNone/>
            </a:pPr>
            <a:r>
              <a:rPr lang="en-US" sz="4400" dirty="0"/>
              <a:t>Intro to D3.js</a:t>
            </a:r>
          </a:p>
          <a:p>
            <a:pPr marL="0" indent="0">
              <a:buNone/>
            </a:pPr>
            <a:r>
              <a:rPr lang="en-US" sz="4400" dirty="0"/>
              <a:t>NVD3.js (aka. easy mode)</a:t>
            </a:r>
          </a:p>
          <a:p>
            <a:pPr marL="0" indent="0">
              <a:buNone/>
            </a:pPr>
            <a:r>
              <a:rPr lang="en-US" sz="4400" dirty="0"/>
              <a:t>Demos</a:t>
            </a:r>
          </a:p>
          <a:p>
            <a:pPr marL="0" indent="0">
              <a:buNone/>
            </a:pPr>
            <a:endParaRPr lang="en-US" sz="4400" dirty="0"/>
          </a:p>
          <a:p>
            <a:pPr marL="0" indent="0">
              <a:buNone/>
            </a:pP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802928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02242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Demos</a:t>
            </a:r>
          </a:p>
        </p:txBody>
      </p:sp>
    </p:spTree>
    <p:extLst>
      <p:ext uri="{BB962C8B-B14F-4D97-AF65-F5344CB8AC3E}">
        <p14:creationId xmlns:p14="http://schemas.microsoft.com/office/powerpoint/2010/main" val="1826147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/>
              <a:t>Takeaways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735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262626"/>
      </a:dk2>
      <a:lt2>
        <a:srgbClr val="F2F2F2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Century Gothic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13880</TotalTime>
  <Words>62</Words>
  <Application>Microsoft Office PowerPoint</Application>
  <PresentationFormat>Widescreen</PresentationFormat>
  <Paragraphs>15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Century Gothic</vt:lpstr>
      <vt:lpstr>Office Theme</vt:lpstr>
      <vt:lpstr>Climbing Data Mountain Web Based Data Visualizations in  NVD3.js and D3.js</vt:lpstr>
      <vt:lpstr>Roadmap</vt:lpstr>
      <vt:lpstr>Demos</vt:lpstr>
      <vt:lpstr>Takeaways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Dustin Ewers</dc:creator>
  <cp:lastModifiedBy>Dustin Ewers</cp:lastModifiedBy>
  <cp:revision>46</cp:revision>
  <dcterms:created xsi:type="dcterms:W3CDTF">2017-03-14T12:46:43Z</dcterms:created>
  <dcterms:modified xsi:type="dcterms:W3CDTF">2017-04-18T04:54:58Z</dcterms:modified>
</cp:coreProperties>
</file>