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8" autoAdjust="0"/>
    <p:restoredTop sz="63622" autoAdjust="0"/>
  </p:normalViewPr>
  <p:slideViewPr>
    <p:cSldViewPr snapToGrid="0">
      <p:cViewPr varScale="1">
        <p:scale>
          <a:sx n="52" d="100"/>
          <a:sy n="52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E3F5-87A8-46BA-A07D-41DEE1AB9BC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97B1-DDF2-47DB-BEB4-A56B76E0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background from: www.subtlepatterns.com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2D58-24D5-460E-A073-5F56B9E1F7E7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E527-D021-417F-91E3-5B787A90CD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6" y="282392"/>
            <a:ext cx="11830494" cy="1975616"/>
          </a:xfrm>
        </p:spPr>
        <p:txBody>
          <a:bodyPr>
            <a:noAutofit/>
          </a:bodyPr>
          <a:lstStyle/>
          <a:p>
            <a:pPr algn="l" fontAlgn="base"/>
            <a:r>
              <a:rPr lang="en-US" sz="5400" dirty="0"/>
              <a:t>Climbing Data Mountain</a:t>
            </a:r>
            <a:br>
              <a:rPr lang="en-US" sz="4400" dirty="0"/>
            </a:br>
            <a:r>
              <a:rPr lang="en-US" sz="4000" dirty="0"/>
              <a:t>Web Based Data Visualizations in </a:t>
            </a:r>
            <a:br>
              <a:rPr lang="en-US" sz="4000" dirty="0"/>
            </a:br>
            <a:r>
              <a:rPr lang="en-US" sz="4000" dirty="0"/>
              <a:t>NVD3.js and D3.js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06" y="3774558"/>
            <a:ext cx="11376404" cy="28495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400" dirty="0"/>
              <a:t>Dustin Ewers</a:t>
            </a:r>
          </a:p>
          <a:p>
            <a:pPr algn="l"/>
            <a:r>
              <a:rPr lang="en-US" sz="3600" dirty="0"/>
              <a:t>Consultant @ </a:t>
            </a:r>
            <a:r>
              <a:rPr lang="en-US" sz="3600" dirty="0" err="1"/>
              <a:t>Centare</a:t>
            </a:r>
            <a:endParaRPr lang="en-US" sz="3600" dirty="0"/>
          </a:p>
          <a:p>
            <a:pPr algn="l"/>
            <a:r>
              <a:rPr lang="en-US" sz="3000" dirty="0"/>
              <a:t>Demos &amp; Slides: https://github.com/DustinEwers/shiny-angular-demos</a:t>
            </a:r>
          </a:p>
          <a:p>
            <a:pPr algn="l"/>
            <a:r>
              <a:rPr lang="en-US" sz="2800" dirty="0"/>
              <a:t>Website: www.dustinewers.com</a:t>
            </a:r>
          </a:p>
          <a:p>
            <a:pPr algn="l"/>
            <a:r>
              <a:rPr lang="en-US" sz="2800" dirty="0"/>
              <a:t>Twitter: @</a:t>
            </a:r>
            <a:r>
              <a:rPr lang="en-US" sz="2800" dirty="0" err="1"/>
              <a:t>dustinjewers</a:t>
            </a:r>
            <a:endParaRPr lang="en-US" sz="2800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47" y="5687957"/>
            <a:ext cx="4452442" cy="9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Why</a:t>
            </a:r>
          </a:p>
          <a:p>
            <a:pPr marL="0" indent="0">
              <a:buNone/>
            </a:pPr>
            <a:r>
              <a:rPr lang="en-US" sz="4400" dirty="0"/>
              <a:t>Best Practices</a:t>
            </a:r>
          </a:p>
          <a:p>
            <a:pPr marL="0" indent="0">
              <a:buNone/>
            </a:pPr>
            <a:r>
              <a:rPr lang="en-US" sz="4400" dirty="0"/>
              <a:t>Intro to D3.js</a:t>
            </a:r>
          </a:p>
          <a:p>
            <a:pPr marL="0" indent="0">
              <a:buNone/>
            </a:pPr>
            <a:r>
              <a:rPr lang="en-US" sz="4400" dirty="0"/>
              <a:t>NVD3.js (aka. easy mode)</a:t>
            </a:r>
          </a:p>
          <a:p>
            <a:pPr marL="0" indent="0">
              <a:buNone/>
            </a:pPr>
            <a:r>
              <a:rPr lang="en-US" sz="4400" dirty="0"/>
              <a:t>Demos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29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22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261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63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Climbing Data Mountain Web Based Data Visualizations in  NVD3.js and D3.js</vt:lpstr>
      <vt:lpstr>Roadmap</vt:lpstr>
      <vt:lpstr>Demos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47</cp:revision>
  <dcterms:created xsi:type="dcterms:W3CDTF">2017-03-14T12:46:43Z</dcterms:created>
  <dcterms:modified xsi:type="dcterms:W3CDTF">2017-04-19T12:43:32Z</dcterms:modified>
</cp:coreProperties>
</file>