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  <p:sldMasterId id="2147483749" r:id="rId3"/>
    <p:sldMasterId id="2147483761" r:id="rId4"/>
    <p:sldMasterId id="2147483773" r:id="rId5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6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91" autoAdjust="0"/>
  </p:normalViewPr>
  <p:slideViewPr>
    <p:cSldViewPr snapToGrid="0">
      <p:cViewPr>
        <p:scale>
          <a:sx n="125" d="100"/>
          <a:sy n="125" d="100"/>
        </p:scale>
        <p:origin x="-4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92C92-0600-44E4-B8C5-BE31105EB93E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9EAB3-DC98-4B09-BD7D-31DCCB97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Source: http://en.wikipedia.org/wiki/File:Larry_Wall_YAPC_2007.jpg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http://commons.wikimedia.org/wiki/File:Bear_in_Hammock.JPG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Story: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Webforms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Controls -&gt; Rails -&gt; ASP.MVC -&gt; Struggle -&gt; Enlightenment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started off 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webforms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began to think there was a better way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thought of a way to directly translate data into UI elements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met Rails, but it's a fast moving target and I'm a Microsoft guy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found that Microsoft copied it with ASP.NET MVC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 started ASP.NET MVC, I had a lot of trouble, because bad documentation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piecing together blog entries and SO questions, I found my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mean</a:t>
            </a:r>
            <a:r>
              <a:rPr lang="en-US" baseline="0" dirty="0" smtClean="0"/>
              <a:t>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attributes to define what our data is, and then the view turns that into the representation that we want. Without having to drop a ton of page specific validation code.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having views that are polluted with lots of field specific JavaScript and client side validation, we move that into unobtrusive attributes, templates, and helpers.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architect-y</a:t>
            </a:r>
            <a:r>
              <a:rPr lang="en-US" baseline="0" dirty="0" smtClean="0"/>
              <a:t> things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Because</a:t>
            </a:r>
            <a:r>
              <a:rPr lang="en-US" baseline="0" dirty="0" smtClean="0"/>
              <a:t> you don’t want to wear out ctrl – c and ctrl – v ...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Changing the code in 100 places to implement a new date picker really sucks.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Anyone else have</a:t>
            </a:r>
            <a:r>
              <a:rPr lang="en-US" baseline="0" dirty="0" smtClean="0"/>
              <a:t> any lousy experiences with this? </a:t>
            </a:r>
            <a:r>
              <a:rPr lang="en-US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6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http://commons.wikimedia.org/wiki/File:Bear_in_Hammock.JPG</a:t>
            </a:r>
          </a:p>
          <a:p>
            <a:endParaRPr lang="en-US" dirty="0" smtClean="0"/>
          </a:p>
          <a:p>
            <a:r>
              <a:rPr lang="en-US" dirty="0" smtClean="0"/>
              <a:t>Reference:</a:t>
            </a:r>
          </a:p>
          <a:p>
            <a:pPr marL="0" indent="0">
              <a:buNone/>
            </a:pPr>
            <a:r>
              <a:rPr lang="en-US" sz="1200" dirty="0" smtClean="0"/>
              <a:t>“We will encourage you to develop the three great virtues of a programmer: </a:t>
            </a:r>
          </a:p>
          <a:p>
            <a:pPr marL="0" indent="0">
              <a:buNone/>
            </a:pPr>
            <a:r>
              <a:rPr lang="en-US" sz="1200" i="1" dirty="0" smtClean="0"/>
              <a:t>laziness, impatience, and hubris</a:t>
            </a:r>
            <a:r>
              <a:rPr lang="en-US" sz="1200" dirty="0" smtClean="0"/>
              <a:t>.”</a:t>
            </a:r>
          </a:p>
          <a:p>
            <a:pPr>
              <a:buFontTx/>
              <a:buChar char="-"/>
            </a:pPr>
            <a:r>
              <a:rPr lang="en-US" sz="1100" dirty="0" smtClean="0"/>
              <a:t>Larry Wall (He invented Perl)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Gauge the audience’s experience with ASP.NET</a:t>
            </a:r>
            <a:r>
              <a:rPr lang="en-US" baseline="0" dirty="0" smtClean="0"/>
              <a:t> MVC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what people are doing with it.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Who’s new to MVC? </a:t>
            </a:r>
          </a:p>
          <a:p>
            <a:r>
              <a:rPr lang="en-US" baseline="0" dirty="0" smtClean="0"/>
              <a:t>Who’s comfortable with MVC? </a:t>
            </a:r>
          </a:p>
          <a:p>
            <a:r>
              <a:rPr lang="en-US" baseline="0" dirty="0" smtClean="0"/>
              <a:t>I’ll be quizzing you.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9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6</a:t>
            </a:r>
            <a:r>
              <a:rPr lang="en-US" baseline="0" dirty="0" smtClean="0"/>
              <a:t> / ASP.NET 5 is still in Beta and not yet complete.</a:t>
            </a:r>
          </a:p>
          <a:p>
            <a:r>
              <a:rPr lang="en-US" baseline="0" dirty="0" smtClean="0"/>
              <a:t>Don’t use it for production projects. </a:t>
            </a:r>
          </a:p>
          <a:p>
            <a:r>
              <a:rPr lang="en-US" baseline="0" dirty="0" smtClean="0"/>
              <a:t>There are lots of changes, many of which are breaking changes.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 got burned making this demo…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2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4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0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4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9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1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8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96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8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74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41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7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55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07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0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12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50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47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06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25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28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21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3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705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21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869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33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19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696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1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6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12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398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35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66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84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0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3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6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2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4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7569"/>
            <a:ext cx="8229600" cy="78153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ASP.NET MVC UI </a:t>
            </a:r>
            <a:r>
              <a:rPr lang="en-US" sz="4900" dirty="0" smtClean="0"/>
              <a:t>Recipes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9108"/>
            <a:ext cx="8229600" cy="74246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+mj-lt"/>
              </a:rPr>
              <a:t>Build </a:t>
            </a:r>
            <a:r>
              <a:rPr lang="en-US" sz="2800" dirty="0">
                <a:latin typeface="+mj-lt"/>
              </a:rPr>
              <a:t>Better Interfaces With Less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93108"/>
            <a:ext cx="62327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Dustin Ewers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DustinJEwers</a:t>
            </a:r>
            <a:endParaRPr lang="en-US" dirty="0" smtClean="0"/>
          </a:p>
          <a:p>
            <a:r>
              <a:rPr lang="en-US" dirty="0" smtClean="0"/>
              <a:t>Website: www.dustinewers.com</a:t>
            </a:r>
          </a:p>
          <a:p>
            <a:r>
              <a:rPr lang="en-US" dirty="0" smtClean="0"/>
              <a:t>LinkedIn: www.linkedin.com/in/dustinewers</a:t>
            </a:r>
          </a:p>
          <a:p>
            <a:endParaRPr lang="en-US" dirty="0"/>
          </a:p>
          <a:p>
            <a:r>
              <a:rPr lang="en-US" dirty="0" smtClean="0"/>
              <a:t>Demo Code: 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DustinEwers</a:t>
            </a:r>
            <a:r>
              <a:rPr lang="en-US" dirty="0" smtClean="0"/>
              <a:t>/dot-net-</a:t>
            </a:r>
            <a:r>
              <a:rPr lang="en-US" dirty="0" err="1" smtClean="0"/>
              <a:t>mvc</a:t>
            </a:r>
            <a:r>
              <a:rPr lang="en-US" dirty="0" smtClean="0"/>
              <a:t>-</a:t>
            </a:r>
            <a:r>
              <a:rPr lang="en-US" dirty="0" err="1" smtClean="0"/>
              <a:t>ui</a:t>
            </a:r>
            <a:r>
              <a:rPr lang="en-US" dirty="0" smtClean="0"/>
              <a:t>-demos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3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5 / ASP.NET MVC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394461"/>
            <a:ext cx="7886700" cy="4351337"/>
          </a:xfrm>
        </p:spPr>
        <p:txBody>
          <a:bodyPr/>
          <a:lstStyle/>
          <a:p>
            <a:r>
              <a:rPr lang="en-US" dirty="0" smtClean="0"/>
              <a:t>Microsoft is bad at versioning </a:t>
            </a:r>
            <a:endParaRPr lang="en-US" dirty="0" smtClean="0"/>
          </a:p>
          <a:p>
            <a:pPr lvl="1"/>
            <a:r>
              <a:rPr lang="en-US" dirty="0" smtClean="0"/>
              <a:t>Entity </a:t>
            </a:r>
            <a:r>
              <a:rPr lang="en-US" dirty="0" smtClean="0"/>
              <a:t>Framework is at version </a:t>
            </a:r>
            <a:r>
              <a:rPr lang="en-US" dirty="0" smtClean="0"/>
              <a:t>7</a:t>
            </a:r>
            <a:endParaRPr lang="en-US" dirty="0" smtClean="0"/>
          </a:p>
          <a:p>
            <a:r>
              <a:rPr lang="en-US" dirty="0" smtClean="0"/>
              <a:t>Packaged with Visual Studio 2015 (currently in CTP)</a:t>
            </a:r>
          </a:p>
          <a:p>
            <a:r>
              <a:rPr lang="en-US" dirty="0" smtClean="0"/>
              <a:t>Conceptually similar, but there’s lot of changes.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at your own risk!</a:t>
            </a:r>
            <a:endParaRPr lang="en-US" dirty="0"/>
          </a:p>
        </p:txBody>
      </p:sp>
      <p:pic>
        <p:nvPicPr>
          <p:cNvPr id="4" name="Picture 4" descr="Caution, Sign, Slippery, Warning, W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22" y="1333501"/>
            <a:ext cx="6336145" cy="422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7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571500"/>
          </a:xfrm>
        </p:spPr>
        <p:txBody>
          <a:bodyPr/>
          <a:lstStyle/>
          <a:p>
            <a:r>
              <a:rPr lang="en-US" dirty="0"/>
              <a:t>ASP.NET 5 / ASP.NET MVC </a:t>
            </a:r>
            <a:r>
              <a:rPr lang="en-US" dirty="0" smtClean="0"/>
              <a:t>6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24941"/>
            <a:ext cx="4463935" cy="4755198"/>
          </a:xfrm>
        </p:spPr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based configuration files</a:t>
            </a:r>
          </a:p>
          <a:p>
            <a:pPr lvl="1"/>
            <a:r>
              <a:rPr lang="en-US" dirty="0" smtClean="0"/>
              <a:t>XML is so 2003…</a:t>
            </a:r>
            <a:endParaRPr lang="en-US" dirty="0" smtClean="0"/>
          </a:p>
          <a:p>
            <a:r>
              <a:rPr lang="en-US" dirty="0" smtClean="0"/>
              <a:t>Client side </a:t>
            </a:r>
            <a:r>
              <a:rPr lang="en-US" dirty="0" smtClean="0"/>
              <a:t>Package Management</a:t>
            </a:r>
          </a:p>
          <a:p>
            <a:pPr lvl="1"/>
            <a:r>
              <a:rPr lang="en-US" dirty="0" smtClean="0"/>
              <a:t>Bower 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smtClean="0"/>
              <a:t>for server packages</a:t>
            </a:r>
          </a:p>
          <a:p>
            <a:r>
              <a:rPr lang="en-US" dirty="0" smtClean="0"/>
              <a:t>Client side </a:t>
            </a:r>
            <a:r>
              <a:rPr lang="en-US" dirty="0" smtClean="0"/>
              <a:t>task runners</a:t>
            </a:r>
          </a:p>
          <a:p>
            <a:pPr lvl="1"/>
            <a:r>
              <a:rPr lang="en-US" dirty="0" smtClean="0"/>
              <a:t>Grunt or </a:t>
            </a:r>
            <a:r>
              <a:rPr lang="en-US" dirty="0" smtClean="0"/>
              <a:t>Gulp</a:t>
            </a:r>
          </a:p>
          <a:p>
            <a:r>
              <a:rPr lang="en-US" dirty="0" smtClean="0"/>
              <a:t>Client side scaffolding</a:t>
            </a:r>
          </a:p>
          <a:p>
            <a:pPr lvl="1"/>
            <a:r>
              <a:rPr lang="en-US" dirty="0" smtClean="0"/>
              <a:t>Yeoman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All the things - JavaScript All the things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94" y="1424940"/>
            <a:ext cx="3456305" cy="34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609600"/>
          </a:xfrm>
        </p:spPr>
        <p:txBody>
          <a:bodyPr/>
          <a:lstStyle/>
          <a:p>
            <a:r>
              <a:rPr lang="en-US" dirty="0"/>
              <a:t>ASP.NET 5 / ASP.NET MVC 6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975361"/>
            <a:ext cx="7886700" cy="520477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New ways to build forms</a:t>
            </a:r>
          </a:p>
          <a:p>
            <a:endParaRPr lang="en-US" dirty="0" smtClean="0"/>
          </a:p>
          <a:p>
            <a:r>
              <a:rPr lang="en-US" dirty="0" smtClean="0"/>
              <a:t>Tag </a:t>
            </a:r>
            <a:r>
              <a:rPr lang="en-US" dirty="0" smtClean="0"/>
              <a:t>Helpers</a:t>
            </a:r>
            <a:endParaRPr lang="en-US" dirty="0" smtClean="0"/>
          </a:p>
          <a:p>
            <a:r>
              <a:rPr lang="en-US" dirty="0" smtClean="0"/>
              <a:t>View Components</a:t>
            </a:r>
          </a:p>
          <a:p>
            <a:r>
              <a:rPr lang="en-US" dirty="0" smtClean="0"/>
              <a:t>Dependency Injection into Razor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99060"/>
            <a:ext cx="8185265" cy="899160"/>
          </a:xfrm>
        </p:spPr>
        <p:txBody>
          <a:bodyPr>
            <a:normAutofit fontScale="90000"/>
          </a:bodyPr>
          <a:lstStyle/>
          <a:p>
            <a:r>
              <a:rPr lang="en-US" dirty="0"/>
              <a:t>ASP.NET 5 / ASP.NET MVC 6 </a:t>
            </a:r>
            <a:r>
              <a:rPr lang="en-US" dirty="0" smtClean="0"/>
              <a:t>Changes</a:t>
            </a:r>
            <a:br>
              <a:rPr lang="en-US" dirty="0" smtClean="0"/>
            </a:br>
            <a:r>
              <a:rPr lang="en-US" sz="2700" dirty="0" smtClean="0"/>
              <a:t>[Almost] Everything is on GitHub!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92" y="1124903"/>
            <a:ext cx="4649509" cy="5039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1124903"/>
            <a:ext cx="36617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– Starting Point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/Home</a:t>
            </a:r>
          </a:p>
          <a:p>
            <a:endParaRPr lang="en-US" dirty="0" smtClean="0"/>
          </a:p>
          <a:p>
            <a:r>
              <a:rPr lang="en-US" dirty="0" smtClean="0"/>
              <a:t>MVC – hosts MVC code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</a:t>
            </a:r>
            <a:r>
              <a:rPr lang="en-US" dirty="0" err="1" smtClean="0"/>
              <a:t>Mvc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</a:t>
            </a:r>
            <a:r>
              <a:rPr lang="en-US" dirty="0" err="1" smtClean="0"/>
              <a:t>EntityFramework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9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693420"/>
          </a:xfrm>
        </p:spPr>
        <p:txBody>
          <a:bodyPr/>
          <a:lstStyle/>
          <a:p>
            <a:r>
              <a:rPr lang="en-US" dirty="0" smtClean="0"/>
              <a:t>Let’s see some code!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53" y="1059180"/>
            <a:ext cx="4181412" cy="45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7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71" y="465222"/>
            <a:ext cx="512609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“We </a:t>
            </a:r>
            <a:r>
              <a:rPr lang="en-US" sz="2400" dirty="0"/>
              <a:t>will encourage you to develop the three great virtues of a programmer: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laziness</a:t>
            </a:r>
            <a:r>
              <a:rPr lang="en-US" sz="2400" i="1" dirty="0"/>
              <a:t>, </a:t>
            </a:r>
            <a:r>
              <a:rPr lang="en-US" sz="2400" i="1" dirty="0" smtClean="0"/>
              <a:t>impatience</a:t>
            </a:r>
            <a:r>
              <a:rPr lang="en-US" sz="2400" i="1" dirty="0"/>
              <a:t>, and hubris</a:t>
            </a:r>
            <a:r>
              <a:rPr lang="en-US" sz="2400" dirty="0" smtClean="0"/>
              <a:t>.”</a:t>
            </a:r>
          </a:p>
          <a:p>
            <a:pPr>
              <a:buFontTx/>
              <a:buChar char="-"/>
            </a:pPr>
            <a:r>
              <a:rPr lang="en-US" sz="2000" dirty="0" smtClean="0"/>
              <a:t>Larry Wall (He invented Perl)</a:t>
            </a:r>
          </a:p>
        </p:txBody>
      </p:sp>
      <p:pic>
        <p:nvPicPr>
          <p:cNvPr id="1026" name="Picture 2" descr="File:Larry Wall YAPC 2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94" y="465222"/>
            <a:ext cx="2643377" cy="37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00705" y="4182673"/>
            <a:ext cx="2981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By Randal Schwartz from Portland, OR, USA (Flickr) [CC BY-SA 2.0 ], </a:t>
            </a:r>
          </a:p>
          <a:p>
            <a:r>
              <a:rPr lang="en-US" sz="800" dirty="0" smtClean="0"/>
              <a:t>via Wikimedia Commons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7868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9/9b/Bear_in_Hammo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3" y="403315"/>
            <a:ext cx="7704879" cy="577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9723" y="6181974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By </a:t>
            </a:r>
            <a:r>
              <a:rPr lang="en-US" sz="900" dirty="0" err="1" smtClean="0"/>
              <a:t>Isderion</a:t>
            </a:r>
            <a:r>
              <a:rPr lang="en-US" sz="900" dirty="0" smtClean="0"/>
              <a:t> (Own work) [CC BY-SA 3.0 de (http://creativecommons.org/licenses/by-sa/3.0/de/deed.en)], via Wikimedia Commons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9172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My Story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82572"/>
            <a:ext cx="7886700" cy="43513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5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992523"/>
          </a:xfrm>
        </p:spPr>
        <p:txBody>
          <a:bodyPr>
            <a:normAutofit/>
          </a:bodyPr>
          <a:lstStyle/>
          <a:p>
            <a:r>
              <a:rPr lang="en-US" sz="5000" dirty="0" smtClean="0"/>
              <a:t>Road Map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358283"/>
            <a:ext cx="4229735" cy="4821855"/>
          </a:xfrm>
        </p:spPr>
        <p:txBody>
          <a:bodyPr>
            <a:normAutofit/>
          </a:bodyPr>
          <a:lstStyle/>
          <a:p>
            <a:r>
              <a:rPr lang="en-US" dirty="0" smtClean="0"/>
              <a:t>What is our goal? </a:t>
            </a:r>
          </a:p>
          <a:p>
            <a:r>
              <a:rPr lang="en-US" dirty="0" smtClean="0"/>
              <a:t>Why? </a:t>
            </a:r>
          </a:p>
          <a:p>
            <a:r>
              <a:rPr lang="en-US" dirty="0" smtClean="0"/>
              <a:t>MVC Review</a:t>
            </a:r>
          </a:p>
          <a:p>
            <a:r>
              <a:rPr lang="en-US" dirty="0" smtClean="0"/>
              <a:t>New features in ASP.NET MVC 6</a:t>
            </a:r>
          </a:p>
          <a:p>
            <a:r>
              <a:rPr lang="en-US" dirty="0" smtClean="0"/>
              <a:t>Code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 descr="http://static.pexels.com/wp-content/uploads/2015/02/fog-foggy-forest-476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09" y="1358283"/>
            <a:ext cx="3656965" cy="243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6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the our goal?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3845" y="1516380"/>
            <a:ext cx="7886700" cy="43738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Model Driven Development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&gt; </a:t>
            </a:r>
            <a:r>
              <a:rPr lang="en-US" dirty="0"/>
              <a:t>S</a:t>
            </a:r>
            <a:r>
              <a:rPr lang="en-US" dirty="0" smtClean="0"/>
              <a:t>eparate business </a:t>
            </a:r>
            <a:r>
              <a:rPr lang="en-US" dirty="0" smtClean="0"/>
              <a:t>logic </a:t>
            </a:r>
            <a:r>
              <a:rPr lang="en-US" dirty="0" smtClean="0"/>
              <a:t>(validation</a:t>
            </a:r>
            <a:r>
              <a:rPr lang="en-US" dirty="0" smtClean="0"/>
              <a:t>) from </a:t>
            </a:r>
            <a:r>
              <a:rPr lang="en-US" dirty="0" smtClean="0"/>
              <a:t>views and controllers.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6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3845" y="1508761"/>
            <a:ext cx="7886700" cy="4351337"/>
          </a:xfrm>
        </p:spPr>
        <p:txBody>
          <a:bodyPr/>
          <a:lstStyle/>
          <a:p>
            <a:r>
              <a:rPr lang="en-US" dirty="0" smtClean="0"/>
              <a:t>Achieve separations of concerns. </a:t>
            </a:r>
          </a:p>
          <a:p>
            <a:r>
              <a:rPr lang="en-US" dirty="0" smtClean="0"/>
              <a:t>Keep our code DRY.</a:t>
            </a:r>
          </a:p>
          <a:p>
            <a:r>
              <a:rPr lang="en-US" dirty="0" smtClean="0"/>
              <a:t>Faster app development</a:t>
            </a:r>
          </a:p>
          <a:p>
            <a:r>
              <a:rPr lang="en-US" dirty="0" smtClean="0"/>
              <a:t>Higher Quality Code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7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9/9b/Bear_in_Hammo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883748"/>
            <a:ext cx="6365305" cy="477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8216" y="5657726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By </a:t>
            </a:r>
            <a:r>
              <a:rPr lang="en-US" sz="900" dirty="0" err="1" smtClean="0"/>
              <a:t>Isderion</a:t>
            </a:r>
            <a:r>
              <a:rPr lang="en-US" sz="900" dirty="0" smtClean="0"/>
              <a:t> (Own work) [CC BY-SA 3.0 de (http://creativecommons.org/licenses/by-sa/3.0/de/deed.en)], via Wikimedia Commons</a:t>
            </a:r>
            <a:endParaRPr lang="en-US" sz="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4495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Really though</a:t>
            </a:r>
            <a:r>
              <a:rPr lang="en-US" dirty="0" smtClean="0"/>
              <a:t>: laziness…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3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Model, View, Controller, </a:t>
            </a:r>
            <a:r>
              <a:rPr lang="en-US" dirty="0" smtClean="0"/>
              <a:t>etc</a:t>
            </a:r>
            <a:r>
              <a:rPr lang="en-U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Custom 1">
      <a:dk1>
        <a:srgbClr val="3F3F3F"/>
      </a:dk1>
      <a:lt1>
        <a:srgbClr val="F2F2F2"/>
      </a:lt1>
      <a:dk2>
        <a:srgbClr val="323F4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Consola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2063</TotalTime>
  <Words>614</Words>
  <Application>Microsoft Macintosh PowerPoint</Application>
  <PresentationFormat>On-screen Show (4:3)</PresentationFormat>
  <Paragraphs>124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HDOfficeLightV0</vt:lpstr>
      <vt:lpstr>1_HDOfficeLightV0</vt:lpstr>
      <vt:lpstr>2_HDOfficeLightV0</vt:lpstr>
      <vt:lpstr>3_HDOfficeLightV0</vt:lpstr>
      <vt:lpstr>4_HDOfficeLightV0</vt:lpstr>
      <vt:lpstr>ASP.NET MVC UI Recipes</vt:lpstr>
      <vt:lpstr>PowerPoint Presentation</vt:lpstr>
      <vt:lpstr>PowerPoint Presentation</vt:lpstr>
      <vt:lpstr>My Story</vt:lpstr>
      <vt:lpstr>Road Map</vt:lpstr>
      <vt:lpstr>What is the our goal?</vt:lpstr>
      <vt:lpstr>Why?</vt:lpstr>
      <vt:lpstr>Really though: laziness…_x0013_</vt:lpstr>
      <vt:lpstr>ASP.NET MVC Review</vt:lpstr>
      <vt:lpstr>ASP.NET 5 / ASP.NET MVC 6</vt:lpstr>
      <vt:lpstr>Use at your own risk!</vt:lpstr>
      <vt:lpstr>ASP.NET 5 / ASP.NET MVC 6 Changes</vt:lpstr>
      <vt:lpstr>ASP.NET 5 / ASP.NET MVC 6 Changes</vt:lpstr>
      <vt:lpstr>ASP.NET 5 / ASP.NET MVC 6 Changes [Almost] Everything is on GitHub!</vt:lpstr>
      <vt:lpstr>Let’s see some code!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Ewers</dc:creator>
  <cp:lastModifiedBy>Dustin Ewers</cp:lastModifiedBy>
  <cp:revision>95</cp:revision>
  <dcterms:created xsi:type="dcterms:W3CDTF">2015-03-23T01:58:01Z</dcterms:created>
  <dcterms:modified xsi:type="dcterms:W3CDTF">2015-03-28T19:27:56Z</dcterms:modified>
</cp:coreProperties>
</file>