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229" autoAdjust="0"/>
  </p:normalViewPr>
  <p:slideViewPr>
    <p:cSldViewPr snapToGrid="0">
      <p:cViewPr>
        <p:scale>
          <a:sx n="125" d="100"/>
          <a:sy n="125" d="100"/>
        </p:scale>
        <p:origin x="-424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(Entity Framework is at version 7)</a:t>
            </a:r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smtClean="0"/>
              <a:t>Conceptually similar</a:t>
            </a:r>
            <a:r>
              <a:rPr lang="en-US" dirty="0" smtClean="0"/>
              <a:t>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 smtClean="0"/>
              <a:t>Clientside</a:t>
            </a:r>
            <a:r>
              <a:rPr lang="en-US" dirty="0" smtClean="0"/>
              <a:t> 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smtClean="0"/>
              <a:t>Still uses </a:t>
            </a:r>
            <a:r>
              <a:rPr lang="en-US" dirty="0" err="1" smtClean="0"/>
              <a:t>NuGet</a:t>
            </a:r>
            <a:r>
              <a:rPr lang="en-US" dirty="0" smtClean="0"/>
              <a:t> for server packages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task runners</a:t>
            </a:r>
          </a:p>
          <a:p>
            <a:pPr lvl="1"/>
            <a:r>
              <a:rPr lang="en-US" dirty="0" smtClean="0"/>
              <a:t>Grunt or Gulp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based configuration files</a:t>
            </a:r>
          </a:p>
          <a:p>
            <a:pPr lvl="1"/>
            <a:r>
              <a:rPr lang="en-US" dirty="0" smtClean="0"/>
              <a:t>No more 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pPr lvl="1"/>
            <a:r>
              <a:rPr lang="en-US" dirty="0" smtClean="0"/>
              <a:t>JavaScript all the things!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Code!</a:t>
            </a:r>
          </a:p>
          <a:p>
            <a:pPr lvl="1"/>
            <a:r>
              <a:rPr lang="en-US" dirty="0" smtClean="0"/>
              <a:t>A Brief Tour of ASP.NET MVC 6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Editor and Display Templates</a:t>
            </a:r>
          </a:p>
          <a:p>
            <a:pPr lvl="1"/>
            <a:r>
              <a:rPr lang="en-US" dirty="0" smtClean="0"/>
              <a:t>View Components</a:t>
            </a:r>
          </a:p>
          <a:p>
            <a:pPr lvl="1"/>
            <a:r>
              <a:rPr lang="en-US" dirty="0" smtClean="0"/>
              <a:t>Custom Validation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separate the business logic (and validation) from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 smtClean="0"/>
              <a:t>Higher Quality Code</a:t>
            </a:r>
          </a:p>
          <a:p>
            <a:r>
              <a:rPr lang="en-US" dirty="0" smtClean="0"/>
              <a:t>Not </a:t>
            </a:r>
            <a:r>
              <a:rPr lang="en-US" dirty="0"/>
              <a:t>to have to change the code in 100 different places because </a:t>
            </a:r>
            <a:r>
              <a:rPr lang="en-US" dirty="0" smtClean="0"/>
              <a:t>you switched </a:t>
            </a:r>
            <a:r>
              <a:rPr lang="en-US" dirty="0"/>
              <a:t>date pickers.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170</TotalTime>
  <Words>564</Words>
  <Application>Microsoft Macintosh PowerPoint</Application>
  <PresentationFormat>On-screen Show (4:3)</PresentationFormat>
  <Paragraphs>105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74</cp:revision>
  <dcterms:created xsi:type="dcterms:W3CDTF">2015-03-23T01:58:01Z</dcterms:created>
  <dcterms:modified xsi:type="dcterms:W3CDTF">2015-03-25T22:49:21Z</dcterms:modified>
</cp:coreProperties>
</file>