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  <p:sldMasterId id="2147483737" r:id="rId2"/>
    <p:sldMasterId id="2147483749" r:id="rId3"/>
    <p:sldMasterId id="2147483761" r:id="rId4"/>
    <p:sldMasterId id="2147483773" r:id="rId5"/>
  </p:sldMasterIdLst>
  <p:notesMasterIdLst>
    <p:notesMasterId r:id="rId21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7" r:id="rId16"/>
    <p:sldId id="266" r:id="rId17"/>
    <p:sldId id="268" r:id="rId18"/>
    <p:sldId id="269" r:id="rId19"/>
    <p:sldId id="27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328" autoAdjust="0"/>
  </p:normalViewPr>
  <p:slideViewPr>
    <p:cSldViewPr snapToGrid="0">
      <p:cViewPr>
        <p:scale>
          <a:sx n="125" d="100"/>
          <a:sy n="125" d="100"/>
        </p:scale>
        <p:origin x="1116" y="-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C92C92-0600-44E4-B8C5-BE31105EB93E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79EAB3-DC98-4B09-BD7D-31DCCB97D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268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Source: http://en.wikipedia.org/wiki/File:Larry_Wall_YAPC_2007.jpg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9EAB3-DC98-4B09-BD7D-31DCCB97D8F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102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http://commons.wikimedia.org/wiki/File:Bear_in_Hammock.JPG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9EAB3-DC98-4B09-BD7D-31DCCB97D8F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19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Story: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Webforms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Controls -&gt; Rails -&gt; ASP.MVC -&gt; Struggle -&gt; Enlightenment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started off on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webforms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 began to think there was a better way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thought of a way to directly translate data into UI elements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I met Rails, but it's a fast moving target and I'm a Microsoft guy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I found that Microsoft copied it with ASP.NET MVC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I started ASP.NET MVC, I had a lot of trouble, because bad documentation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piecing together blog entries and SO questions, I found my way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9EAB3-DC98-4B09-BD7D-31DCCB97D8F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97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does this mean</a:t>
            </a:r>
            <a:r>
              <a:rPr lang="en-US" baseline="0" dirty="0" smtClean="0"/>
              <a:t>?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use attributes to define what our data is, and then the view turns that into the representation that we want. Without having to drop a ton of page specific validation code.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Instead of having views that are polluted with lots of field specific JavaScript and client side validation, we move that into unobtrusive attributes, templates, and helpers.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9EAB3-DC98-4B09-BD7D-31DCCB97D8F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7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http://commons.wikimedia.org/wiki/File:Bear_in_Hammock.JPG</a:t>
            </a:r>
          </a:p>
          <a:p>
            <a:endParaRPr lang="en-US" dirty="0" smtClean="0"/>
          </a:p>
          <a:p>
            <a:r>
              <a:rPr lang="en-US" dirty="0" smtClean="0"/>
              <a:t>Reference:</a:t>
            </a:r>
          </a:p>
          <a:p>
            <a:pPr marL="0" indent="0">
              <a:buNone/>
            </a:pPr>
            <a:r>
              <a:rPr lang="en-US" sz="1200" dirty="0" smtClean="0"/>
              <a:t>“We will encourage you to develop the three great virtues of a programmer: </a:t>
            </a:r>
          </a:p>
          <a:p>
            <a:pPr marL="0" indent="0">
              <a:buNone/>
            </a:pPr>
            <a:r>
              <a:rPr lang="en-US" sz="1200" i="1" dirty="0" smtClean="0"/>
              <a:t>laziness, impatience, and hubris</a:t>
            </a:r>
            <a:r>
              <a:rPr lang="en-US" sz="1200" dirty="0" smtClean="0"/>
              <a:t>.”</a:t>
            </a:r>
          </a:p>
          <a:p>
            <a:pPr>
              <a:buFontTx/>
              <a:buChar char="-"/>
            </a:pPr>
            <a:r>
              <a:rPr lang="en-US" sz="1100" dirty="0" smtClean="0"/>
              <a:t>Larry Wall (He invented Perl)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9EAB3-DC98-4B09-BD7D-31DCCB97D8F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48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ASP.NET MVC 6</a:t>
            </a:r>
            <a:r>
              <a:rPr lang="en-US" baseline="0" dirty="0" smtClean="0"/>
              <a:t> / ASP.NET 5 is still in Beta and not yet complete.</a:t>
            </a:r>
          </a:p>
          <a:p>
            <a:r>
              <a:rPr lang="en-US" baseline="0" dirty="0" smtClean="0"/>
              <a:t>Don’t use it for production projects. </a:t>
            </a:r>
          </a:p>
          <a:p>
            <a:r>
              <a:rPr lang="en-US" baseline="0" dirty="0" smtClean="0"/>
              <a:t>There are lots of changes, many of which are breaking changes.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9EAB3-DC98-4B09-BD7D-31DCCB97D8F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45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23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42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06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267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522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68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677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1482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395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8013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09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296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088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965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387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634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1749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4412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4379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6553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1307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34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8098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276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03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1140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412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150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0475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8066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2259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9280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41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3211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3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7051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903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1121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38692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2331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8198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76965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4144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66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63123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3987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30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69353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6632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2848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04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81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68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330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72E3-DFDF-4B5F-92BB-09FFBD549BB9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54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A4A72E3-DFDF-4B5F-92BB-09FFBD549BB9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963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A4A72E3-DFDF-4B5F-92BB-09FFBD549BB9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86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A4A72E3-DFDF-4B5F-92BB-09FFBD549BB9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81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A4A72E3-DFDF-4B5F-92BB-09FFBD549BB9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27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A4A72E3-DFDF-4B5F-92BB-09FFBD549BB9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76396-25FD-4C01-A192-6FCEECC1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47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7569"/>
            <a:ext cx="8229600" cy="781539"/>
          </a:xfrm>
        </p:spPr>
        <p:txBody>
          <a:bodyPr>
            <a:normAutofit/>
          </a:bodyPr>
          <a:lstStyle/>
          <a:p>
            <a:pPr algn="l"/>
            <a:r>
              <a:rPr lang="en-US" sz="4900" dirty="0"/>
              <a:t>ASP.NET MVC UI </a:t>
            </a:r>
            <a:r>
              <a:rPr lang="en-US" sz="4900" dirty="0" smtClean="0"/>
              <a:t>Recipes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969108"/>
            <a:ext cx="8229600" cy="742461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latin typeface="+mj-lt"/>
              </a:rPr>
              <a:t>Build </a:t>
            </a:r>
            <a:r>
              <a:rPr lang="en-US" sz="2800" dirty="0">
                <a:latin typeface="+mj-lt"/>
              </a:rPr>
              <a:t>Better Interfaces With Less Code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493108"/>
            <a:ext cx="623276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Dustin Ewers</a:t>
            </a:r>
          </a:p>
          <a:p>
            <a:r>
              <a:rPr lang="en-US" dirty="0" smtClean="0"/>
              <a:t>Twitter: @</a:t>
            </a:r>
            <a:r>
              <a:rPr lang="en-US" dirty="0" err="1" smtClean="0"/>
              <a:t>DustinJEwers</a:t>
            </a:r>
            <a:endParaRPr lang="en-US" dirty="0" smtClean="0"/>
          </a:p>
          <a:p>
            <a:r>
              <a:rPr lang="en-US" dirty="0" smtClean="0"/>
              <a:t>Website: www.dustinewers.com</a:t>
            </a:r>
          </a:p>
          <a:p>
            <a:r>
              <a:rPr lang="en-US" dirty="0" smtClean="0"/>
              <a:t>LinkedIn: www.linkedin.com/in/dustinewers</a:t>
            </a:r>
          </a:p>
          <a:p>
            <a:endParaRPr lang="en-US" dirty="0"/>
          </a:p>
          <a:p>
            <a:r>
              <a:rPr lang="en-US" dirty="0" smtClean="0"/>
              <a:t>Demo Code: </a:t>
            </a:r>
          </a:p>
          <a:p>
            <a:r>
              <a:rPr lang="en-US" dirty="0" smtClean="0"/>
              <a:t>github.com/</a:t>
            </a:r>
            <a:r>
              <a:rPr lang="en-US" dirty="0" err="1" smtClean="0"/>
              <a:t>DustinEwers</a:t>
            </a:r>
            <a:r>
              <a:rPr lang="en-US" dirty="0" smtClean="0"/>
              <a:t>/dot-net-</a:t>
            </a:r>
            <a:r>
              <a:rPr lang="en-US" dirty="0" err="1" smtClean="0"/>
              <a:t>mvc</a:t>
            </a:r>
            <a:r>
              <a:rPr lang="en-US" dirty="0" smtClean="0"/>
              <a:t>-</a:t>
            </a:r>
            <a:r>
              <a:rPr lang="en-US" dirty="0" err="1" smtClean="0"/>
              <a:t>ui</a:t>
            </a:r>
            <a:r>
              <a:rPr lang="en-US" dirty="0" smtClean="0"/>
              <a:t>-demos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23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5 / ASP.NET MVC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1394461"/>
            <a:ext cx="7886700" cy="4351337"/>
          </a:xfrm>
        </p:spPr>
        <p:txBody>
          <a:bodyPr/>
          <a:lstStyle/>
          <a:p>
            <a:r>
              <a:rPr lang="en-US" dirty="0" smtClean="0"/>
              <a:t>Microsoft is bad at versioning (Entity Framework is at version 7)</a:t>
            </a:r>
          </a:p>
          <a:p>
            <a:r>
              <a:rPr lang="en-US" dirty="0" smtClean="0"/>
              <a:t>Packaged with Visual Studio 2015 (currently in CTP)</a:t>
            </a:r>
          </a:p>
          <a:p>
            <a:r>
              <a:rPr lang="en-US" dirty="0" smtClean="0"/>
              <a:t>Conceptually Similar, but there’s lot of changes.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18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 at your own risk!</a:t>
            </a:r>
            <a:endParaRPr lang="en-US" dirty="0"/>
          </a:p>
        </p:txBody>
      </p:sp>
      <p:pic>
        <p:nvPicPr>
          <p:cNvPr id="4" name="Picture 4" descr="Caution, Sign, Slippery, Warning, W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122" y="1333501"/>
            <a:ext cx="6336145" cy="4224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37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571500"/>
          </a:xfrm>
        </p:spPr>
        <p:txBody>
          <a:bodyPr/>
          <a:lstStyle/>
          <a:p>
            <a:r>
              <a:rPr lang="en-US" dirty="0"/>
              <a:t>ASP.NET 5 / ASP.NET MVC </a:t>
            </a:r>
            <a:r>
              <a:rPr lang="en-US" dirty="0" smtClean="0"/>
              <a:t>6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1424941"/>
            <a:ext cx="4463935" cy="4755198"/>
          </a:xfrm>
        </p:spPr>
        <p:txBody>
          <a:bodyPr/>
          <a:lstStyle/>
          <a:p>
            <a:r>
              <a:rPr lang="en-US" dirty="0" err="1" smtClean="0"/>
              <a:t>Clientside</a:t>
            </a:r>
            <a:r>
              <a:rPr lang="en-US" dirty="0" smtClean="0"/>
              <a:t> Package Management</a:t>
            </a:r>
          </a:p>
          <a:p>
            <a:pPr lvl="1"/>
            <a:r>
              <a:rPr lang="en-US" dirty="0" smtClean="0"/>
              <a:t>Bower </a:t>
            </a:r>
          </a:p>
          <a:p>
            <a:pPr lvl="1"/>
            <a:r>
              <a:rPr lang="en-US" dirty="0" smtClean="0"/>
              <a:t>Still uses </a:t>
            </a:r>
            <a:r>
              <a:rPr lang="en-US" dirty="0" err="1" smtClean="0"/>
              <a:t>NuGet</a:t>
            </a:r>
            <a:r>
              <a:rPr lang="en-US" dirty="0" smtClean="0"/>
              <a:t> for server packages</a:t>
            </a:r>
          </a:p>
          <a:p>
            <a:r>
              <a:rPr lang="en-US" dirty="0" err="1" smtClean="0"/>
              <a:t>Clientside</a:t>
            </a:r>
            <a:r>
              <a:rPr lang="en-US" dirty="0" smtClean="0"/>
              <a:t> task runners</a:t>
            </a:r>
          </a:p>
          <a:p>
            <a:pPr lvl="1"/>
            <a:r>
              <a:rPr lang="en-US" dirty="0" smtClean="0"/>
              <a:t>Grunt or Gulp</a:t>
            </a:r>
          </a:p>
          <a:p>
            <a:r>
              <a:rPr lang="en-US" dirty="0" err="1"/>
              <a:t>j</a:t>
            </a:r>
            <a:r>
              <a:rPr lang="en-US" dirty="0" err="1" smtClean="0"/>
              <a:t>son</a:t>
            </a:r>
            <a:r>
              <a:rPr lang="en-US" dirty="0" smtClean="0"/>
              <a:t> based configuration files</a:t>
            </a:r>
          </a:p>
          <a:p>
            <a:pPr lvl="1"/>
            <a:r>
              <a:rPr lang="en-US" dirty="0" smtClean="0"/>
              <a:t>No more XML </a:t>
            </a:r>
            <a:r>
              <a:rPr lang="en-US" dirty="0" err="1" smtClean="0"/>
              <a:t>config</a:t>
            </a:r>
            <a:r>
              <a:rPr lang="en-US" dirty="0" smtClean="0"/>
              <a:t> files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All the things - JavaScript All the things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394" y="1424940"/>
            <a:ext cx="3456305" cy="3456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52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609600"/>
          </a:xfrm>
        </p:spPr>
        <p:txBody>
          <a:bodyPr/>
          <a:lstStyle/>
          <a:p>
            <a:r>
              <a:rPr lang="en-US" dirty="0"/>
              <a:t>ASP.NET 5 / ASP.NET MVC 6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975361"/>
            <a:ext cx="7886700" cy="520477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+mj-lt"/>
              </a:rPr>
              <a:t>New ways to build forms</a:t>
            </a:r>
          </a:p>
          <a:p>
            <a:endParaRPr lang="en-US" dirty="0" smtClean="0"/>
          </a:p>
          <a:p>
            <a:r>
              <a:rPr lang="en-US" dirty="0" smtClean="0"/>
              <a:t>Tag Helpers</a:t>
            </a:r>
          </a:p>
          <a:p>
            <a:r>
              <a:rPr lang="en-US" dirty="0" smtClean="0"/>
              <a:t>View Components</a:t>
            </a:r>
          </a:p>
          <a:p>
            <a:r>
              <a:rPr lang="en-US" dirty="0" smtClean="0"/>
              <a:t>Dependency Injection into Razor Pages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88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" y="99060"/>
            <a:ext cx="8185265" cy="899160"/>
          </a:xfrm>
        </p:spPr>
        <p:txBody>
          <a:bodyPr>
            <a:normAutofit fontScale="90000"/>
          </a:bodyPr>
          <a:lstStyle/>
          <a:p>
            <a:r>
              <a:rPr lang="en-US" dirty="0"/>
              <a:t>ASP.NET 5 / ASP.NET MVC 6 </a:t>
            </a:r>
            <a:r>
              <a:rPr lang="en-US" dirty="0" smtClean="0"/>
              <a:t>Changes</a:t>
            </a:r>
            <a:br>
              <a:rPr lang="en-US" dirty="0" smtClean="0"/>
            </a:br>
            <a:r>
              <a:rPr lang="en-US" sz="2700" dirty="0" smtClean="0"/>
              <a:t>[Almost] Everything is on GitHub!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292" y="1124903"/>
            <a:ext cx="4649509" cy="50396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4320" y="1124903"/>
            <a:ext cx="366177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Home – Starting Point</a:t>
            </a:r>
          </a:p>
          <a:p>
            <a:r>
              <a:rPr lang="en-US" dirty="0" smtClean="0"/>
              <a:t>github.com/</a:t>
            </a:r>
            <a:r>
              <a:rPr lang="en-US" dirty="0" err="1" smtClean="0"/>
              <a:t>aspnet</a:t>
            </a:r>
            <a:r>
              <a:rPr lang="en-US" dirty="0" smtClean="0"/>
              <a:t>/Home</a:t>
            </a:r>
          </a:p>
          <a:p>
            <a:endParaRPr lang="en-US" dirty="0" smtClean="0"/>
          </a:p>
          <a:p>
            <a:r>
              <a:rPr lang="en-US" dirty="0" smtClean="0"/>
              <a:t>MVC – hosts MVC code</a:t>
            </a:r>
          </a:p>
          <a:p>
            <a:r>
              <a:rPr lang="en-US" dirty="0" smtClean="0"/>
              <a:t>github.com/</a:t>
            </a:r>
            <a:r>
              <a:rPr lang="en-US" dirty="0" err="1" smtClean="0"/>
              <a:t>aspnet</a:t>
            </a:r>
            <a:r>
              <a:rPr lang="en-US" dirty="0" smtClean="0"/>
              <a:t>/</a:t>
            </a:r>
            <a:r>
              <a:rPr lang="en-US" dirty="0" err="1" smtClean="0"/>
              <a:t>Mvc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Entity Framework</a:t>
            </a:r>
          </a:p>
          <a:p>
            <a:r>
              <a:rPr lang="en-US" dirty="0" smtClean="0"/>
              <a:t>github.com/</a:t>
            </a:r>
            <a:r>
              <a:rPr lang="en-US" dirty="0" err="1" smtClean="0"/>
              <a:t>aspnet</a:t>
            </a:r>
            <a:r>
              <a:rPr lang="en-US" dirty="0" smtClean="0"/>
              <a:t>/</a:t>
            </a:r>
            <a:r>
              <a:rPr lang="en-US" dirty="0" err="1" smtClean="0"/>
              <a:t>EntityFramework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39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693420"/>
          </a:xfrm>
        </p:spPr>
        <p:txBody>
          <a:bodyPr/>
          <a:lstStyle/>
          <a:p>
            <a:r>
              <a:rPr lang="en-US" dirty="0" smtClean="0"/>
              <a:t>Let’s see some code!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453" y="1059180"/>
            <a:ext cx="4181412" cy="459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87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571" y="465222"/>
            <a:ext cx="5126093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“We </a:t>
            </a:r>
            <a:r>
              <a:rPr lang="en-US" sz="2400" dirty="0"/>
              <a:t>will encourage you to develop the three great virtues of a programmer: 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i="1" dirty="0" smtClean="0"/>
              <a:t>laziness</a:t>
            </a:r>
            <a:r>
              <a:rPr lang="en-US" sz="2400" i="1" dirty="0"/>
              <a:t>, </a:t>
            </a:r>
            <a:r>
              <a:rPr lang="en-US" sz="2400" i="1" dirty="0" smtClean="0"/>
              <a:t>impatience</a:t>
            </a:r>
            <a:r>
              <a:rPr lang="en-US" sz="2400" i="1" dirty="0"/>
              <a:t>, and hubris</a:t>
            </a:r>
            <a:r>
              <a:rPr lang="en-US" sz="2400" dirty="0" smtClean="0"/>
              <a:t>.”</a:t>
            </a:r>
          </a:p>
          <a:p>
            <a:pPr>
              <a:buFontTx/>
              <a:buChar char="-"/>
            </a:pPr>
            <a:r>
              <a:rPr lang="en-US" sz="2000" dirty="0" smtClean="0"/>
              <a:t>Larry Wall (He invented Perl)</a:t>
            </a:r>
          </a:p>
        </p:txBody>
      </p:sp>
      <p:pic>
        <p:nvPicPr>
          <p:cNvPr id="1026" name="Picture 2" descr="File:Larry Wall YAPC 200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894" y="465222"/>
            <a:ext cx="2643377" cy="371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00705" y="4182673"/>
            <a:ext cx="29819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By Randal Schwartz from Portland, OR, USA (Flickr) [CC BY-SA 2.0 ], </a:t>
            </a:r>
          </a:p>
          <a:p>
            <a:r>
              <a:rPr lang="en-US" sz="800" dirty="0" smtClean="0"/>
              <a:t>via Wikimedia Commons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57868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upload.wikimedia.org/wikipedia/commons/9/9b/Bear_in_Hammock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83" y="403315"/>
            <a:ext cx="7704879" cy="577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19723" y="6181974"/>
            <a:ext cx="847578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/>
              <a:t>By </a:t>
            </a:r>
            <a:r>
              <a:rPr lang="en-US" sz="900" dirty="0" err="1" smtClean="0"/>
              <a:t>Isderion</a:t>
            </a:r>
            <a:r>
              <a:rPr lang="en-US" sz="900" dirty="0" smtClean="0"/>
              <a:t> (Own work) [CC BY-SA 3.0 de (http://creativecommons.org/licenses/by-sa/3.0/de/deed.en)], via Wikimedia Commons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69172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/>
              <a:t>My Story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1482572"/>
            <a:ext cx="7886700" cy="435133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85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992523"/>
          </a:xfrm>
        </p:spPr>
        <p:txBody>
          <a:bodyPr>
            <a:normAutofit/>
          </a:bodyPr>
          <a:lstStyle/>
          <a:p>
            <a:r>
              <a:rPr lang="en-US" sz="5000" dirty="0" smtClean="0"/>
              <a:t>Road Map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1358283"/>
            <a:ext cx="4229735" cy="4821855"/>
          </a:xfrm>
        </p:spPr>
        <p:txBody>
          <a:bodyPr>
            <a:normAutofit/>
          </a:bodyPr>
          <a:lstStyle/>
          <a:p>
            <a:r>
              <a:rPr lang="en-US" dirty="0" smtClean="0"/>
              <a:t>What is our goal? </a:t>
            </a:r>
          </a:p>
          <a:p>
            <a:r>
              <a:rPr lang="en-US" dirty="0" smtClean="0"/>
              <a:t>Why? </a:t>
            </a:r>
          </a:p>
          <a:p>
            <a:r>
              <a:rPr lang="en-US" dirty="0" smtClean="0"/>
              <a:t>MVC Review</a:t>
            </a:r>
          </a:p>
          <a:p>
            <a:r>
              <a:rPr lang="en-US" dirty="0" smtClean="0"/>
              <a:t>New features in ASP.NET MVC 6</a:t>
            </a:r>
          </a:p>
          <a:p>
            <a:pPr lvl="1"/>
            <a:r>
              <a:rPr lang="en-US" dirty="0" smtClean="0"/>
              <a:t>JavaScript all the things!</a:t>
            </a:r>
          </a:p>
          <a:p>
            <a:pPr lvl="1"/>
            <a:r>
              <a:rPr lang="en-US" dirty="0" smtClean="0"/>
              <a:t>Tag Helpers</a:t>
            </a:r>
          </a:p>
          <a:p>
            <a:pPr lvl="1"/>
            <a:r>
              <a:rPr lang="en-US" dirty="0" smtClean="0"/>
              <a:t>View Components</a:t>
            </a:r>
          </a:p>
          <a:p>
            <a:r>
              <a:rPr lang="en-US" dirty="0" smtClean="0"/>
              <a:t>Code!</a:t>
            </a:r>
          </a:p>
          <a:p>
            <a:pPr lvl="1"/>
            <a:r>
              <a:rPr lang="en-US" dirty="0" smtClean="0"/>
              <a:t>A Brief Tour of ASP.NET MVC 6</a:t>
            </a:r>
          </a:p>
          <a:p>
            <a:pPr lvl="1"/>
            <a:r>
              <a:rPr lang="en-US" dirty="0" smtClean="0"/>
              <a:t>HTML Helpers</a:t>
            </a:r>
          </a:p>
          <a:p>
            <a:pPr lvl="1"/>
            <a:r>
              <a:rPr lang="en-US" dirty="0" smtClean="0"/>
              <a:t>Editor and Display Templates</a:t>
            </a:r>
          </a:p>
          <a:p>
            <a:pPr lvl="1"/>
            <a:r>
              <a:rPr lang="en-US" dirty="0" smtClean="0"/>
              <a:t>View Components</a:t>
            </a:r>
          </a:p>
          <a:p>
            <a:pPr lvl="1"/>
            <a:r>
              <a:rPr lang="en-US" dirty="0" smtClean="0"/>
              <a:t>Custom Validation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3074" name="Picture 2" descr="http://static.pexels.com/wp-content/uploads/2015/02/fog-foggy-forest-476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209" y="1358283"/>
            <a:ext cx="3656965" cy="243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36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What is the our goal?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33845" y="1516380"/>
            <a:ext cx="7886700" cy="437388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To separate the business logic (and validation) from the view.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66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33845" y="1508761"/>
            <a:ext cx="7886700" cy="4351337"/>
          </a:xfrm>
        </p:spPr>
        <p:txBody>
          <a:bodyPr/>
          <a:lstStyle/>
          <a:p>
            <a:r>
              <a:rPr lang="en-US" dirty="0" smtClean="0"/>
              <a:t>Achieve separations of concerns. </a:t>
            </a:r>
          </a:p>
          <a:p>
            <a:r>
              <a:rPr lang="en-US" dirty="0" smtClean="0"/>
              <a:t>Keep our code DRY.</a:t>
            </a:r>
          </a:p>
          <a:p>
            <a:r>
              <a:rPr lang="en-US" dirty="0" smtClean="0"/>
              <a:t>Faster app development</a:t>
            </a:r>
          </a:p>
          <a:p>
            <a:r>
              <a:rPr lang="en-US" dirty="0"/>
              <a:t>Not to have to change the code in 100 different places because </a:t>
            </a:r>
            <a:r>
              <a:rPr lang="en-US" dirty="0" smtClean="0"/>
              <a:t>you switched </a:t>
            </a:r>
            <a:r>
              <a:rPr lang="en-US" dirty="0"/>
              <a:t>date pickers.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77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upload.wikimedia.org/wikipedia/commons/9/9b/Bear_in_Hammock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883748"/>
            <a:ext cx="6365305" cy="4773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68216" y="5657726"/>
            <a:ext cx="847578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/>
              <a:t>By </a:t>
            </a:r>
            <a:r>
              <a:rPr lang="en-US" sz="900" dirty="0" err="1" smtClean="0"/>
              <a:t>Isderion</a:t>
            </a:r>
            <a:r>
              <a:rPr lang="en-US" sz="900" dirty="0" smtClean="0"/>
              <a:t> (Own work) [CC BY-SA 3.0 de (http://creativecommons.org/licenses/by-sa/3.0/de/deed.en)], via Wikimedia Commons</a:t>
            </a:r>
            <a:endParaRPr lang="en-US" sz="9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4495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Really though: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43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MVC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Model, View, Controller, etc…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5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Custom 1">
      <a:dk1>
        <a:srgbClr val="3F3F3F"/>
      </a:dk1>
      <a:lt1>
        <a:srgbClr val="F2F2F2"/>
      </a:lt1>
      <a:dk2>
        <a:srgbClr val="323F4F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Consola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157</TotalTime>
  <Words>474</Words>
  <Application>Microsoft Office PowerPoint</Application>
  <PresentationFormat>On-screen Show (4:3)</PresentationFormat>
  <Paragraphs>104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Wingdings 2</vt:lpstr>
      <vt:lpstr>HDOfficeLightV0</vt:lpstr>
      <vt:lpstr>1_HDOfficeLightV0</vt:lpstr>
      <vt:lpstr>2_HDOfficeLightV0</vt:lpstr>
      <vt:lpstr>3_HDOfficeLightV0</vt:lpstr>
      <vt:lpstr>4_HDOfficeLightV0</vt:lpstr>
      <vt:lpstr>ASP.NET MVC UI Recipes</vt:lpstr>
      <vt:lpstr>PowerPoint Presentation</vt:lpstr>
      <vt:lpstr>PowerPoint Presentation</vt:lpstr>
      <vt:lpstr>My Story</vt:lpstr>
      <vt:lpstr>Road Map</vt:lpstr>
      <vt:lpstr>What is the our goal?</vt:lpstr>
      <vt:lpstr>Why?</vt:lpstr>
      <vt:lpstr>Really though:</vt:lpstr>
      <vt:lpstr>ASP.NET MVC Review</vt:lpstr>
      <vt:lpstr>ASP.NET 5 / ASP.NET MVC 6</vt:lpstr>
      <vt:lpstr>Use at your own risk!</vt:lpstr>
      <vt:lpstr>ASP.NET 5 / ASP.NET MVC 6 Changes</vt:lpstr>
      <vt:lpstr>ASP.NET 5 / ASP.NET MVC 6 Changes</vt:lpstr>
      <vt:lpstr>ASP.NET 5 / ASP.NET MVC 6 Changes [Almost] Everything is on GitHub!</vt:lpstr>
      <vt:lpstr>Let’s see some code!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Dustin Ewers</dc:creator>
  <cp:lastModifiedBy>Dustin Ewers</cp:lastModifiedBy>
  <cp:revision>72</cp:revision>
  <dcterms:created xsi:type="dcterms:W3CDTF">2015-03-23T01:58:01Z</dcterms:created>
  <dcterms:modified xsi:type="dcterms:W3CDTF">2015-03-23T04:35:22Z</dcterms:modified>
</cp:coreProperties>
</file>