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8" autoAdjust="0"/>
  </p:normalViewPr>
  <p:slideViewPr>
    <p:cSldViewPr snapToGrid="0">
      <p:cViewPr>
        <p:scale>
          <a:sx n="125" d="100"/>
          <a:sy n="125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2C92-0600-44E4-B8C5-BE31105EB93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EAB3-DC98-4B09-BD7D-31DCCB97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http://en.wikipedia.org/wiki/File:Larry_Wall_YAPC_2007.jpg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-&gt; Rails -&gt; ASP.MVC -&gt; Struggle -&gt; Enlightenment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off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began to think there was a better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thought of a way to directly translate data into UI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met Rails, but it's a fast moving target and I'm a Microsoft guy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found that Microsoft copied it with ASP.NET MVC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ASP.NET MVC, I had a lot of trouble, because bad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piecing together blog entries and SO questions, I found my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attributes to define what our data is, and then the view turns that into the representation that we want. Without having to drop a ton of page specific validation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having views that are polluted with lots of field specific JavaScript and client side validation, we move that into unobtrusive attributes, templates, and helpers.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sz="1200" dirty="0" smtClean="0"/>
              <a:t>“We will encourage you to develop the three great virtues of a programmer: </a:t>
            </a:r>
          </a:p>
          <a:p>
            <a:pPr marL="0" indent="0">
              <a:buNone/>
            </a:pPr>
            <a:r>
              <a:rPr lang="en-US" sz="1200" i="1" dirty="0" smtClean="0"/>
              <a:t>laziness, impatience, and hubris</a:t>
            </a:r>
            <a:r>
              <a:rPr lang="en-US" sz="1200" dirty="0" smtClean="0"/>
              <a:t>.”</a:t>
            </a:r>
          </a:p>
          <a:p>
            <a:pPr>
              <a:buFontTx/>
              <a:buChar char="-"/>
            </a:pPr>
            <a:r>
              <a:rPr lang="en-US" sz="1100" dirty="0" smtClean="0"/>
              <a:t>Larry Wall (He invented Perl)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6</a:t>
            </a:r>
            <a:r>
              <a:rPr lang="en-US" baseline="0" dirty="0" smtClean="0"/>
              <a:t> / ASP.NET 5 is still in Beta and not yet complete.</a:t>
            </a:r>
          </a:p>
          <a:p>
            <a:r>
              <a:rPr lang="en-US" baseline="0" dirty="0" smtClean="0"/>
              <a:t>Don’t use it for production projects. </a:t>
            </a:r>
          </a:p>
          <a:p>
            <a:r>
              <a:rPr lang="en-US" baseline="0" dirty="0" smtClean="0"/>
              <a:t>There are lots of changes, many of which are breaking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0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0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2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6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8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569"/>
            <a:ext cx="8229600" cy="78153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ASP.NET MVC UI </a:t>
            </a:r>
            <a:r>
              <a:rPr lang="en-US" sz="4900" dirty="0" smtClean="0"/>
              <a:t>Recipes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9108"/>
            <a:ext cx="8229600" cy="74246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Build </a:t>
            </a:r>
            <a:r>
              <a:rPr lang="en-US" sz="2800" dirty="0">
                <a:latin typeface="+mj-lt"/>
              </a:rPr>
              <a:t>Better Interfaces With Less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93108"/>
            <a:ext cx="6232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www.dustinewers.com</a:t>
            </a:r>
          </a:p>
          <a:p>
            <a:r>
              <a:rPr lang="en-US" dirty="0" smtClean="0"/>
              <a:t>LinkedIn: www.linkedin.com/in/dustinewers</a:t>
            </a:r>
          </a:p>
          <a:p>
            <a:endParaRPr lang="en-US" dirty="0"/>
          </a:p>
          <a:p>
            <a:r>
              <a:rPr lang="en-US" dirty="0" smtClean="0"/>
              <a:t>Demo Code: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DustinEwers</a:t>
            </a:r>
            <a:r>
              <a:rPr lang="en-US" dirty="0" smtClean="0"/>
              <a:t>/dot-net-</a:t>
            </a:r>
            <a:r>
              <a:rPr lang="en-US" dirty="0" err="1" smtClean="0"/>
              <a:t>mvc</a:t>
            </a:r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-demos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/ ASP.NET 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94461"/>
            <a:ext cx="7886700" cy="4351337"/>
          </a:xfrm>
        </p:spPr>
        <p:txBody>
          <a:bodyPr/>
          <a:lstStyle/>
          <a:p>
            <a:r>
              <a:rPr lang="en-US" dirty="0" smtClean="0"/>
              <a:t>Microsoft is bad at versioning (Entity Framework is at version 7)</a:t>
            </a:r>
          </a:p>
          <a:p>
            <a:r>
              <a:rPr lang="en-US" dirty="0" smtClean="0"/>
              <a:t>Packaged with Visual Studio 2015 (currently in CTP)</a:t>
            </a:r>
          </a:p>
          <a:p>
            <a:r>
              <a:rPr lang="en-US" dirty="0" smtClean="0"/>
              <a:t>Conceptually Similar, but there’s lot of changes.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at your own risk!</a:t>
            </a:r>
            <a:endParaRPr lang="en-US" dirty="0"/>
          </a:p>
        </p:txBody>
      </p:sp>
      <p:pic>
        <p:nvPicPr>
          <p:cNvPr id="4" name="Picture 4" descr="Caution, Sign, Slippery, Warning, W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22" y="1333501"/>
            <a:ext cx="6336145" cy="4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571500"/>
          </a:xfrm>
        </p:spPr>
        <p:txBody>
          <a:bodyPr/>
          <a:lstStyle/>
          <a:p>
            <a:r>
              <a:rPr lang="en-US" dirty="0"/>
              <a:t>ASP.NET 5 / ASP.NET MVC </a:t>
            </a:r>
            <a:r>
              <a:rPr lang="en-US" dirty="0" smtClean="0"/>
              <a:t>6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4941"/>
            <a:ext cx="4463935" cy="4755198"/>
          </a:xfrm>
        </p:spPr>
        <p:txBody>
          <a:bodyPr/>
          <a:lstStyle/>
          <a:p>
            <a:r>
              <a:rPr lang="en-US" dirty="0" err="1" smtClean="0"/>
              <a:t>Clientside</a:t>
            </a:r>
            <a:r>
              <a:rPr lang="en-US" dirty="0" smtClean="0"/>
              <a:t> Package Management</a:t>
            </a:r>
          </a:p>
          <a:p>
            <a:pPr lvl="1"/>
            <a:r>
              <a:rPr lang="en-US" dirty="0" smtClean="0"/>
              <a:t>Bower </a:t>
            </a:r>
          </a:p>
          <a:p>
            <a:pPr lvl="1"/>
            <a:r>
              <a:rPr lang="en-US" dirty="0" smtClean="0"/>
              <a:t>Still uses </a:t>
            </a:r>
            <a:r>
              <a:rPr lang="en-US" dirty="0" err="1" smtClean="0"/>
              <a:t>NuGet</a:t>
            </a:r>
            <a:r>
              <a:rPr lang="en-US" dirty="0" smtClean="0"/>
              <a:t> for server packages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 task runners</a:t>
            </a:r>
          </a:p>
          <a:p>
            <a:pPr lvl="1"/>
            <a:r>
              <a:rPr lang="en-US" dirty="0" smtClean="0"/>
              <a:t>Grunt or Gulp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based configuration files</a:t>
            </a:r>
          </a:p>
          <a:p>
            <a:pPr lvl="1"/>
            <a:r>
              <a:rPr lang="en-US" dirty="0" smtClean="0"/>
              <a:t>No more 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ll the things - JavaScript All the thing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4" y="1424940"/>
            <a:ext cx="345630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09600"/>
          </a:xfrm>
        </p:spPr>
        <p:txBody>
          <a:bodyPr/>
          <a:lstStyle/>
          <a:p>
            <a:r>
              <a:rPr lang="en-US" dirty="0"/>
              <a:t>ASP.NET 5 / ASP.NET MVC 6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75361"/>
            <a:ext cx="7886700" cy="52047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New ways to build forms</a:t>
            </a:r>
          </a:p>
          <a:p>
            <a:endParaRPr lang="en-US" dirty="0" smtClean="0"/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Dependency Injection into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99060"/>
            <a:ext cx="8185265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5 / ASP.NET MVC 6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sz="2700" dirty="0" smtClean="0"/>
              <a:t>[Almost] Everything is on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2" y="1124903"/>
            <a:ext cx="4649509" cy="503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124903"/>
            <a:ext cx="36617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– Starting Point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 smtClean="0"/>
          </a:p>
          <a:p>
            <a:r>
              <a:rPr lang="en-US" dirty="0" smtClean="0"/>
              <a:t>MVC – hosts MVC code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Mvc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EntityFramework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93420"/>
          </a:xfrm>
        </p:spPr>
        <p:txBody>
          <a:bodyPr/>
          <a:lstStyle/>
          <a:p>
            <a:r>
              <a:rPr lang="en-US" dirty="0" smtClean="0"/>
              <a:t>Let’s see some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3" y="1059180"/>
            <a:ext cx="4181412" cy="45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1" y="465222"/>
            <a:ext cx="51260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“We </a:t>
            </a:r>
            <a:r>
              <a:rPr lang="en-US" sz="2400" dirty="0"/>
              <a:t>will encourage you to develop the three great virtues of a programmer: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laziness</a:t>
            </a:r>
            <a:r>
              <a:rPr lang="en-US" sz="2400" i="1" dirty="0"/>
              <a:t>, </a:t>
            </a:r>
            <a:r>
              <a:rPr lang="en-US" sz="2400" i="1" dirty="0" smtClean="0"/>
              <a:t>impatience</a:t>
            </a:r>
            <a:r>
              <a:rPr lang="en-US" sz="2400" i="1" dirty="0"/>
              <a:t>, and hubris</a:t>
            </a:r>
            <a:r>
              <a:rPr lang="en-US" sz="2400" dirty="0" smtClean="0"/>
              <a:t>.”</a:t>
            </a:r>
          </a:p>
          <a:p>
            <a:pPr>
              <a:buFontTx/>
              <a:buChar char="-"/>
            </a:pPr>
            <a:r>
              <a:rPr lang="en-US" sz="2000" dirty="0" smtClean="0"/>
              <a:t>Larry Wall (He invented Perl)</a:t>
            </a:r>
          </a:p>
        </p:txBody>
      </p:sp>
      <p:pic>
        <p:nvPicPr>
          <p:cNvPr id="1026" name="Picture 2" descr="File:Larry Wall YAPC 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465222"/>
            <a:ext cx="2643377" cy="3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0705" y="4182673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By Randal Schwartz from Portland, OR, USA (Flickr) [CC BY-SA 2.0 ], </a:t>
            </a:r>
          </a:p>
          <a:p>
            <a:r>
              <a:rPr lang="en-US" sz="800" dirty="0" smtClean="0"/>
              <a:t>via Wikimedia Commons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86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3" y="403315"/>
            <a:ext cx="7704879" cy="57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723" y="6181974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7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Story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82572"/>
            <a:ext cx="788670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9252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Road Map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58283"/>
            <a:ext cx="4229735" cy="4821855"/>
          </a:xfrm>
        </p:spPr>
        <p:txBody>
          <a:bodyPr>
            <a:normAutofit/>
          </a:bodyPr>
          <a:lstStyle/>
          <a:p>
            <a:r>
              <a:rPr lang="en-US" dirty="0" smtClean="0"/>
              <a:t>What is our goal? </a:t>
            </a:r>
          </a:p>
          <a:p>
            <a:r>
              <a:rPr lang="en-US" dirty="0" smtClean="0"/>
              <a:t>Why? </a:t>
            </a:r>
          </a:p>
          <a:p>
            <a:r>
              <a:rPr lang="en-US" dirty="0" smtClean="0"/>
              <a:t>MVC Review</a:t>
            </a:r>
          </a:p>
          <a:p>
            <a:r>
              <a:rPr lang="en-US" dirty="0" smtClean="0"/>
              <a:t>New features in ASP.NET MVC 6</a:t>
            </a:r>
          </a:p>
          <a:p>
            <a:pPr lvl="1"/>
            <a:r>
              <a:rPr lang="en-US" dirty="0" smtClean="0"/>
              <a:t>JavaScript all the things!</a:t>
            </a:r>
          </a:p>
          <a:p>
            <a:pPr lvl="1"/>
            <a:r>
              <a:rPr lang="en-US" dirty="0" smtClean="0"/>
              <a:t>Tag Helpers</a:t>
            </a:r>
          </a:p>
          <a:p>
            <a:pPr lvl="1"/>
            <a:r>
              <a:rPr lang="en-US" dirty="0" smtClean="0"/>
              <a:t>View Components</a:t>
            </a:r>
          </a:p>
          <a:p>
            <a:r>
              <a:rPr lang="en-US" dirty="0" smtClean="0"/>
              <a:t>Code!</a:t>
            </a:r>
          </a:p>
          <a:p>
            <a:pPr lvl="1"/>
            <a:r>
              <a:rPr lang="en-US" dirty="0" smtClean="0"/>
              <a:t>A Brief Tour of ASP.NET MVC 6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Editor and Display Templates</a:t>
            </a:r>
          </a:p>
          <a:p>
            <a:pPr lvl="1"/>
            <a:r>
              <a:rPr lang="en-US" dirty="0" smtClean="0"/>
              <a:t>View Components</a:t>
            </a:r>
          </a:p>
          <a:p>
            <a:pPr lvl="1"/>
            <a:r>
              <a:rPr lang="en-US" dirty="0" smtClean="0"/>
              <a:t>Custom Validation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static.pexels.com/wp-content/uploads/2015/02/fog-foggy-forest-47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09" y="1358283"/>
            <a:ext cx="3656965" cy="24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the our goal?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516380"/>
            <a:ext cx="7886700" cy="4373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separate the business logic (and validation) from the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845" y="1508761"/>
            <a:ext cx="7886700" cy="4351337"/>
          </a:xfrm>
        </p:spPr>
        <p:txBody>
          <a:bodyPr/>
          <a:lstStyle/>
          <a:p>
            <a:r>
              <a:rPr lang="en-US" dirty="0" smtClean="0"/>
              <a:t>Achieve separations of concerns. </a:t>
            </a:r>
          </a:p>
          <a:p>
            <a:r>
              <a:rPr lang="en-US" dirty="0" smtClean="0"/>
              <a:t>Keep our code DRY.</a:t>
            </a:r>
          </a:p>
          <a:p>
            <a:r>
              <a:rPr lang="en-US" dirty="0" smtClean="0"/>
              <a:t>Faster app development</a:t>
            </a:r>
          </a:p>
          <a:p>
            <a:r>
              <a:rPr lang="en-US" dirty="0"/>
              <a:t>Not to have to change the code in 100 different places because </a:t>
            </a:r>
            <a:r>
              <a:rPr lang="en-US" dirty="0" smtClean="0"/>
              <a:t>you switched </a:t>
            </a:r>
            <a:r>
              <a:rPr lang="en-US" dirty="0"/>
              <a:t>date pickers.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83748"/>
            <a:ext cx="6365305" cy="47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657726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49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Really though: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Model, View, Controller, etc…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Custom 1">
      <a:dk1>
        <a:srgbClr val="3F3F3F"/>
      </a:dk1>
      <a:lt1>
        <a:srgbClr val="F2F2F2"/>
      </a:lt1>
      <a:dk2>
        <a:srgbClr val="323F4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145</TotalTime>
  <Words>474</Words>
  <Application>Microsoft Office PowerPoint</Application>
  <PresentationFormat>On-screen Show (4:3)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ASP.NET MVC UI Recipes</vt:lpstr>
      <vt:lpstr>PowerPoint Presentation</vt:lpstr>
      <vt:lpstr>PowerPoint Presentation</vt:lpstr>
      <vt:lpstr>My Story</vt:lpstr>
      <vt:lpstr>Road Map</vt:lpstr>
      <vt:lpstr>What is the our goal?</vt:lpstr>
      <vt:lpstr>Why?</vt:lpstr>
      <vt:lpstr>Really though:</vt:lpstr>
      <vt:lpstr>ASP.NET MVC Review</vt:lpstr>
      <vt:lpstr>ASP.NET 5 / ASP.NET MVC 6</vt:lpstr>
      <vt:lpstr>Use at your own risk!</vt:lpstr>
      <vt:lpstr>ASP.NET 5 / ASP.NET MVC 6 Changes</vt:lpstr>
      <vt:lpstr>ASP.NET 5 / ASP.NET MVC 6 Changes</vt:lpstr>
      <vt:lpstr>ASP.NET 5 / ASP.NET MVC 6 Changes [Almost] Everything is on GitHub!</vt:lpstr>
      <vt:lpstr>Let’s see some code!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71</cp:revision>
  <dcterms:created xsi:type="dcterms:W3CDTF">2015-03-23T01:58:01Z</dcterms:created>
  <dcterms:modified xsi:type="dcterms:W3CDTF">2015-03-23T04:23:35Z</dcterms:modified>
</cp:coreProperties>
</file>