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6" r:id="rId3"/>
    <p:sldId id="329" r:id="rId4"/>
    <p:sldId id="316" r:id="rId5"/>
    <p:sldId id="333" r:id="rId6"/>
    <p:sldId id="327" r:id="rId7"/>
    <p:sldId id="309" r:id="rId8"/>
    <p:sldId id="328" r:id="rId9"/>
    <p:sldId id="315" r:id="rId10"/>
    <p:sldId id="310" r:id="rId11"/>
    <p:sldId id="319" r:id="rId12"/>
    <p:sldId id="334" r:id="rId13"/>
    <p:sldId id="326" r:id="rId14"/>
    <p:sldId id="321" r:id="rId15"/>
    <p:sldId id="324" r:id="rId16"/>
    <p:sldId id="325" r:id="rId17"/>
    <p:sldId id="323" r:id="rId18"/>
    <p:sldId id="332" r:id="rId19"/>
    <p:sldId id="330" r:id="rId20"/>
    <p:sldId id="331" r:id="rId21"/>
    <p:sldId id="298" r:id="rId22"/>
    <p:sldId id="280" r:id="rId23"/>
    <p:sldId id="337" r:id="rId24"/>
    <p:sldId id="336" r:id="rId25"/>
    <p:sldId id="335"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66770" autoAdjust="0"/>
  </p:normalViewPr>
  <p:slideViewPr>
    <p:cSldViewPr snapToGrid="0">
      <p:cViewPr varScale="1">
        <p:scale>
          <a:sx n="83" d="100"/>
          <a:sy n="83" d="100"/>
        </p:scale>
        <p:origin x="3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 – JVM based language. Like a more functional version of C#</a:t>
            </a:r>
          </a:p>
          <a:p>
            <a:endParaRPr lang="en-US" dirty="0"/>
          </a:p>
          <a:p>
            <a:r>
              <a:rPr lang="en-US" dirty="0"/>
              <a:t>Python and R are the two heavy hitters in this space. </a:t>
            </a:r>
          </a:p>
          <a:p>
            <a:r>
              <a:rPr lang="en-US" dirty="0"/>
              <a:t>Python – Easy to learn OOP Scripting Language. The default choice for academics</a:t>
            </a:r>
          </a:p>
          <a:p>
            <a:r>
              <a:rPr lang="en-US" dirty="0"/>
              <a:t>R – “built by statisticians, for statisticians” | Based on the S programming language, it came in 2000 and has been steadily gaining in popularity with data scientists. </a:t>
            </a:r>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5825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both…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12</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Stats and machine learning definitely</a:t>
            </a:r>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There’s lots of ways to use R</a:t>
            </a:r>
          </a:p>
          <a:p>
            <a:pPr marL="0" indent="0">
              <a:buNone/>
            </a:pPr>
            <a:r>
              <a:rPr lang="en-US" sz="1200" dirty="0"/>
              <a:t>- Microsoft, </a:t>
            </a:r>
            <a:r>
              <a:rPr lang="en-US" sz="1200" dirty="0" err="1"/>
              <a:t>Rstudio</a:t>
            </a:r>
            <a:r>
              <a:rPr lang="en-US" sz="1200" dirty="0"/>
              <a:t>, SQL Server, Notebooks, </a:t>
            </a:r>
            <a:r>
              <a:rPr lang="en-US" sz="1200" dirty="0" err="1"/>
              <a:t>etc</a:t>
            </a:r>
            <a:r>
              <a:rPr lang="en-US" sz="1200" dirty="0"/>
              <a:t>… </a:t>
            </a:r>
          </a:p>
          <a:p>
            <a:pPr marL="0" indent="0">
              <a:buNone/>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26</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3</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amounts of residual data</a:t>
            </a:r>
          </a:p>
          <a:p>
            <a:endParaRPr lang="en-US" dirty="0"/>
          </a:p>
          <a:p>
            <a:r>
              <a:rPr lang="en-US" dirty="0"/>
              <a:t>-- mention the </a:t>
            </a:r>
            <a:r>
              <a:rPr lang="en-US" dirty="0" err="1"/>
              <a:t>Geocities</a:t>
            </a:r>
            <a:r>
              <a:rPr lang="en-US" dirty="0"/>
              <a:t> data dump</a:t>
            </a:r>
          </a:p>
          <a:p>
            <a:r>
              <a:rPr lang="en-US" dirty="0"/>
              <a:t>-- </a:t>
            </a:r>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49912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17757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literacy is an important skill in the 21</a:t>
            </a:r>
            <a:r>
              <a:rPr lang="en-US" baseline="30000" dirty="0"/>
              <a:t>st</a:t>
            </a:r>
            <a:r>
              <a:rPr lang="en-US" dirty="0"/>
              <a:t> century</a:t>
            </a:r>
          </a:p>
          <a:p>
            <a:endParaRPr lang="en-US" dirty="0"/>
          </a:p>
          <a:p>
            <a:r>
              <a:rPr lang="en-US" dirty="0"/>
              <a:t>And… </a:t>
            </a:r>
          </a:p>
          <a:p>
            <a:endParaRPr lang="en-US" dirty="0"/>
          </a:p>
          <a:p>
            <a:r>
              <a:rPr lang="en-US" dirty="0"/>
              <a:t>R is one tool for that</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7342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5/15/2017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Analysis Languages</a:t>
            </a:r>
          </a:p>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a:p>
            <a:pPr marL="0" indent="0">
              <a:buNone/>
            </a:pPr>
            <a:r>
              <a:rPr lang="en-US" sz="3600" dirty="0"/>
              <a:t>R Recipes (Demos)</a:t>
            </a:r>
          </a:p>
        </p:txBody>
      </p:sp>
    </p:spTree>
    <p:extLst>
      <p:ext uri="{BB962C8B-B14F-4D97-AF65-F5344CB8AC3E}">
        <p14:creationId xmlns:p14="http://schemas.microsoft.com/office/powerpoint/2010/main" val="6504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Science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There’s lots of ways to use R</a:t>
            </a:r>
          </a:p>
          <a:p>
            <a:pPr marL="0" indent="0">
              <a:buNone/>
            </a:pPr>
            <a:endParaRPr lang="en-US" sz="3600" dirty="0"/>
          </a:p>
          <a:p>
            <a:pPr marL="0" indent="0">
              <a:buNone/>
            </a:pPr>
            <a:r>
              <a:rPr lang="en-US" sz="3600" dirty="0"/>
              <a:t>R is a fantastic data exploration tool</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“Data is a precious thing and will last longer than the systems themselves.”</a:t>
            </a:r>
          </a:p>
          <a:p>
            <a:pPr marL="0" indent="0">
              <a:buNone/>
            </a:pPr>
            <a:r>
              <a:rPr lang="en-US" sz="4800" dirty="0"/>
              <a:t>- Tim Berners-Lee</a:t>
            </a:r>
          </a:p>
        </p:txBody>
      </p:sp>
    </p:spTree>
    <p:extLst>
      <p:ext uri="{BB962C8B-B14F-4D97-AF65-F5344CB8AC3E}">
        <p14:creationId xmlns:p14="http://schemas.microsoft.com/office/powerpoint/2010/main" val="25480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a:bodyPr>
          <a:lstStyle/>
          <a:p>
            <a:pPr marL="0" indent="0">
              <a:buNone/>
            </a:pPr>
            <a:r>
              <a:rPr lang="en-US" sz="4800" dirty="0"/>
              <a:t>“Let the dataset change your mindset.”</a:t>
            </a:r>
          </a:p>
          <a:p>
            <a:pPr marL="0" indent="0">
              <a:buNone/>
            </a:pPr>
            <a:r>
              <a:rPr lang="en-US" sz="4800" dirty="0"/>
              <a:t>- Hans </a:t>
            </a:r>
            <a:r>
              <a:rPr lang="en-US" sz="4800" dirty="0" err="1"/>
              <a:t>Rosling</a:t>
            </a:r>
            <a:endParaRPr lang="en-US" sz="4800" dirty="0"/>
          </a:p>
        </p:txBody>
      </p:sp>
    </p:spTree>
    <p:extLst>
      <p:ext uri="{BB962C8B-B14F-4D97-AF65-F5344CB8AC3E}">
        <p14:creationId xmlns:p14="http://schemas.microsoft.com/office/powerpoint/2010/main" val="250411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a:bodyPr>
          <a:lstStyle/>
          <a:p>
            <a:pPr marL="0" indent="0">
              <a:buNone/>
            </a:pPr>
            <a:r>
              <a:rPr lang="en-US" sz="4800" dirty="0"/>
              <a:t>“In God we trust, all others must bring data”</a:t>
            </a:r>
          </a:p>
          <a:p>
            <a:pPr marL="0" indent="0">
              <a:buNone/>
            </a:pPr>
            <a:r>
              <a:rPr lang="en-US" sz="4800" dirty="0"/>
              <a:t>- W. Edwards Deming</a:t>
            </a:r>
          </a:p>
        </p:txBody>
      </p:sp>
    </p:spTree>
    <p:extLst>
      <p:ext uri="{BB962C8B-B14F-4D97-AF65-F5344CB8AC3E}">
        <p14:creationId xmlns:p14="http://schemas.microsoft.com/office/powerpoint/2010/main" val="48409132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42768</TotalTime>
  <Words>1304</Words>
  <Application>Microsoft Office PowerPoint</Application>
  <PresentationFormat>Widescreen</PresentationFormat>
  <Paragraphs>251</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Office Theme</vt:lpstr>
      <vt:lpstr>R: It's Not  Just For Pirates  Anymore</vt:lpstr>
      <vt:lpstr>My Story</vt:lpstr>
      <vt:lpstr>PowerPoint Presentation</vt:lpstr>
      <vt:lpstr>PowerPoint Presentation</vt:lpstr>
      <vt:lpstr>Data is the New Oil</vt:lpstr>
      <vt:lpstr>PowerPoint Presentation</vt:lpstr>
      <vt:lpstr>PowerPoint Presentation</vt:lpstr>
      <vt:lpstr>PowerPoint Presentation</vt:lpstr>
      <vt:lpstr>PowerPoint Presentation</vt:lpstr>
      <vt:lpstr>Roadmap</vt:lpstr>
      <vt:lpstr>Popular Data Science Languages</vt:lpstr>
      <vt:lpstr>Which one should I choose?</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Common Packages</vt:lpstr>
      <vt:lpstr>Demos</vt:lpstr>
      <vt:lpstr>PowerPoint Presentation</vt:lpstr>
      <vt:lpstr>PowerPoint Presentation</vt:lpstr>
      <vt:lpstr>PowerPoint Presentation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179</cp:revision>
  <dcterms:created xsi:type="dcterms:W3CDTF">2017-03-14T12:46:43Z</dcterms:created>
  <dcterms:modified xsi:type="dcterms:W3CDTF">2017-05-25T04:51:05Z</dcterms:modified>
</cp:coreProperties>
</file>