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6" r:id="rId3"/>
    <p:sldId id="315" r:id="rId4"/>
    <p:sldId id="327" r:id="rId5"/>
    <p:sldId id="309" r:id="rId6"/>
    <p:sldId id="328" r:id="rId7"/>
    <p:sldId id="316" r:id="rId8"/>
    <p:sldId id="329" r:id="rId9"/>
    <p:sldId id="310" r:id="rId10"/>
    <p:sldId id="320" r:id="rId11"/>
    <p:sldId id="319" r:id="rId12"/>
    <p:sldId id="326" r:id="rId13"/>
    <p:sldId id="321" r:id="rId14"/>
    <p:sldId id="324" r:id="rId15"/>
    <p:sldId id="322" r:id="rId16"/>
    <p:sldId id="325" r:id="rId17"/>
    <p:sldId id="323" r:id="rId18"/>
    <p:sldId id="298" r:id="rId19"/>
    <p:sldId id="314" r:id="rId20"/>
    <p:sldId id="317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77761" autoAdjust="0"/>
  </p:normalViewPr>
  <p:slideViewPr>
    <p:cSldViewPr snapToGrid="0">
      <p:cViewPr varScale="1">
        <p:scale>
          <a:sx n="78" d="100"/>
          <a:sy n="78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9E3F5-87A8-46BA-A07D-41DEE1AB9BC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097B1-DDF2-47DB-BEB4-A56B76E0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background from: www.subtlepatterns.com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4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D3.js has lots of other things to help with chart generation. We can’t cover them all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9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data visualization, you can use your datasets to change mindsets.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https://www.ted.com/talks/hans_rosling_at_state</a:t>
            </a:r>
          </a:p>
          <a:p>
            <a:r>
              <a:rPr lang="en-US" dirty="0"/>
              <a:t>https://www.ted.com/talks/hans_rosling_shows_the_best_stats_you_ve_ever_seen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7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data visualization, you can use your datasets to change mindsets.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https://www.ted.com/talks/hans_rosling_at_state</a:t>
            </a:r>
          </a:p>
          <a:p>
            <a:r>
              <a:rPr lang="en-US" dirty="0"/>
              <a:t>https://www.ted.com/talks/hans_rosling_shows_the_best_stats_you_ve_ever_seen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10 years of Web Dev on the Microsoft stack</a:t>
            </a:r>
          </a:p>
          <a:p>
            <a:pPr marL="0" indent="0">
              <a:buFontTx/>
              <a:buNone/>
            </a:pPr>
            <a:r>
              <a:rPr lang="en-US" dirty="0"/>
              <a:t>Hail from the Hipster Capital of the Midwest, Madison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are awash in data, so I’m trying to learn different tactics to deal with it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IOT | Behavioral tracking | the cloud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My math skills could use some work, but web based data viz seems like a good entry point</a:t>
            </a:r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data visualization, you can use your datasets to change mindsets.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https://www.ted.com/talks/hans_rosling_at_state</a:t>
            </a:r>
          </a:p>
          <a:p>
            <a:r>
              <a:rPr lang="en-US" dirty="0"/>
              <a:t>https://www.ted.com/talks/hans_rosling_shows_the_best_stats_you_ve_ever_seen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40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  <a:p>
            <a:r>
              <a:rPr lang="en-US" dirty="0"/>
              <a:t>Tons of analytics being collected</a:t>
            </a:r>
          </a:p>
          <a:p>
            <a:r>
              <a:rPr lang="en-US" dirty="0"/>
              <a:t>Ability to tell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84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data visualization, you can use your datasets to change mindsets.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https://www.ted.com/talks/hans_rosling_at_state</a:t>
            </a:r>
          </a:p>
          <a:p>
            <a:r>
              <a:rPr lang="en-US" dirty="0"/>
              <a:t>https://www.ted.com/talks/hans_rosling_shows_the_best_stats_you_ve_ever_seen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3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data visualization, you can use your datasets to change mindsets.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https://www.ted.com/talks/hans_rosling_at_state</a:t>
            </a:r>
          </a:p>
          <a:p>
            <a:r>
              <a:rPr lang="en-US" dirty="0"/>
              <a:t>https://www.ted.com/talks/hans_rosling_shows_the_best_stats_you_ve_ever_seen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5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chapter in Pragmatic Programmer</a:t>
            </a:r>
          </a:p>
          <a:p>
            <a:endParaRPr lang="en-US" dirty="0"/>
          </a:p>
          <a:p>
            <a:r>
              <a:rPr lang="en-US" dirty="0"/>
              <a:t>Find that Ron Swanson fishing meme</a:t>
            </a:r>
          </a:p>
          <a:p>
            <a:endParaRPr lang="en-US" dirty="0"/>
          </a:p>
          <a:p>
            <a:r>
              <a:rPr lang="en-US" dirty="0"/>
              <a:t>R is especially cool because it’s a statistical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0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SQL Server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2D58-24D5-460E-A073-5F56B9E1F7E7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E527-D021-417F-91E3-5B787A90CD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0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506" y="282392"/>
            <a:ext cx="11830494" cy="2596732"/>
          </a:xfrm>
        </p:spPr>
        <p:txBody>
          <a:bodyPr>
            <a:noAutofit/>
          </a:bodyPr>
          <a:lstStyle/>
          <a:p>
            <a:pPr algn="l"/>
            <a:r>
              <a:rPr lang="en-US" sz="9600" b="1" dirty="0"/>
              <a:t>R:</a:t>
            </a:r>
            <a:r>
              <a:rPr lang="en-US" b="1" dirty="0"/>
              <a:t> </a:t>
            </a:r>
            <a:r>
              <a:rPr lang="en-US" sz="4400" b="1" dirty="0"/>
              <a:t>It's Not </a:t>
            </a:r>
            <a:br>
              <a:rPr lang="en-US" sz="4400" b="1" dirty="0"/>
            </a:br>
            <a:r>
              <a:rPr lang="en-US" sz="4400" b="1" dirty="0"/>
              <a:t>Just For Pirates </a:t>
            </a:r>
            <a:br>
              <a:rPr lang="en-US" sz="4400" b="1" dirty="0"/>
            </a:br>
            <a:r>
              <a:rPr lang="en-US" sz="4400" b="1" dirty="0"/>
              <a:t>Anymore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505" y="3774558"/>
            <a:ext cx="11674983" cy="2849525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Dustin Ewers</a:t>
            </a:r>
          </a:p>
          <a:p>
            <a:pPr algn="l"/>
            <a:r>
              <a:rPr lang="en-US" sz="3600" dirty="0"/>
              <a:t>Consultant @ </a:t>
            </a:r>
            <a:r>
              <a:rPr lang="en-US" sz="3600" dirty="0" err="1"/>
              <a:t>Centare</a:t>
            </a:r>
            <a:endParaRPr lang="en-US" sz="3600" dirty="0"/>
          </a:p>
          <a:p>
            <a:pPr algn="l"/>
            <a:r>
              <a:rPr lang="en-US" sz="3000" dirty="0"/>
              <a:t>Code: https://github.com/DustinEwers/d3-demos-data-mountain</a:t>
            </a:r>
          </a:p>
          <a:p>
            <a:pPr algn="l"/>
            <a:r>
              <a:rPr lang="en-US" sz="2800" dirty="0"/>
              <a:t>Website: www.dustinewers.com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047" y="5687957"/>
            <a:ext cx="4452442" cy="93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4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Data Science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Scala</a:t>
            </a:r>
          </a:p>
          <a:p>
            <a:pPr marL="0" indent="0">
              <a:buNone/>
            </a:pPr>
            <a:r>
              <a:rPr lang="en-US" sz="4400" dirty="0"/>
              <a:t>R</a:t>
            </a:r>
          </a:p>
          <a:p>
            <a:pPr marL="0" indent="0">
              <a:buNone/>
            </a:pPr>
            <a:r>
              <a:rPr lang="en-US" sz="44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2589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 – Free &amp; 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0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 - Specifically Made for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New Languages is Good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places where you can use it. Low Ceremony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3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4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7267" y="602016"/>
            <a:ext cx="6521245" cy="54399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  <p:pic>
        <p:nvPicPr>
          <p:cNvPr id="6146" name="Picture 2" descr="But wait There's more - But wait There's more  Billy Ma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3" y="602016"/>
            <a:ext cx="4284739" cy="549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30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06" y="2561139"/>
            <a:ext cx="10968789" cy="1735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/>
              <a:t>“If the statistics are boring, you’ve got the wrong numbers.”</a:t>
            </a:r>
          </a:p>
          <a:p>
            <a:pPr marL="0" indent="0">
              <a:buNone/>
            </a:pPr>
            <a:r>
              <a:rPr lang="en-US" sz="4800" dirty="0"/>
              <a:t>- Edward </a:t>
            </a:r>
            <a:r>
              <a:rPr lang="en-US" sz="4800" dirty="0" err="1"/>
              <a:t>Tufte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5360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92" y="266271"/>
            <a:ext cx="10515600" cy="1325563"/>
          </a:xfrm>
        </p:spPr>
        <p:txBody>
          <a:bodyPr/>
          <a:lstStyle/>
          <a:p>
            <a:r>
              <a:rPr lang="en-US" dirty="0"/>
              <a:t>My Perspective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" y="1690688"/>
            <a:ext cx="4028340" cy="4351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746" y="1690688"/>
            <a:ext cx="404296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873" y="2146335"/>
            <a:ext cx="407726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62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06" y="2561139"/>
            <a:ext cx="10968789" cy="1735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/>
              <a:t>“If we have data, let’s look at data. If all we have are opinions, let’s go with mine.”</a:t>
            </a:r>
          </a:p>
          <a:p>
            <a:pPr marL="0" indent="0">
              <a:buNone/>
            </a:pPr>
            <a:r>
              <a:rPr lang="en-US" sz="4800" dirty="0"/>
              <a:t>- Jim Barksdale</a:t>
            </a:r>
          </a:p>
        </p:txBody>
      </p:sp>
    </p:spTree>
    <p:extLst>
      <p:ext uri="{BB962C8B-B14F-4D97-AF65-F5344CB8AC3E}">
        <p14:creationId xmlns:p14="http://schemas.microsoft.com/office/powerpoint/2010/main" val="162205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2242"/>
            <a:ext cx="10515600" cy="1325563"/>
          </a:xfrm>
        </p:spPr>
        <p:txBody>
          <a:bodyPr/>
          <a:lstStyle/>
          <a:p>
            <a:pPr algn="ctr"/>
            <a:r>
              <a:rPr lang="en-US" sz="8800" dirty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Data Can Be Beautiful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D3.js is a data viz toolbox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D3.js is high effort, high control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87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06" y="2561139"/>
            <a:ext cx="10968789" cy="17357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/>
              <a:t>“In God we trust, all others must bring data”</a:t>
            </a:r>
          </a:p>
          <a:p>
            <a:pPr marL="0" indent="0">
              <a:buNone/>
            </a:pPr>
            <a:r>
              <a:rPr lang="en-US" sz="4800" dirty="0"/>
              <a:t>- W. Edwards Deming</a:t>
            </a:r>
          </a:p>
        </p:txBody>
      </p:sp>
    </p:spTree>
    <p:extLst>
      <p:ext uri="{BB962C8B-B14F-4D97-AF65-F5344CB8AC3E}">
        <p14:creationId xmlns:p14="http://schemas.microsoft.com/office/powerpoint/2010/main" val="4840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Stories –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06" y="2561139"/>
            <a:ext cx="10968789" cy="1735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“Let the dataset change your mindset.”</a:t>
            </a:r>
          </a:p>
          <a:p>
            <a:pPr marL="0" indent="0">
              <a:buNone/>
            </a:pPr>
            <a:r>
              <a:rPr lang="en-US" sz="4800" dirty="0"/>
              <a:t>- Hans </a:t>
            </a:r>
            <a:r>
              <a:rPr lang="en-US" sz="4800" dirty="0" err="1"/>
              <a:t>Rosling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0411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Stories – </a:t>
            </a:r>
            <a:r>
              <a:rPr lang="en-US" dirty="0" err="1"/>
              <a:t>Gapminder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06" y="2561139"/>
            <a:ext cx="10968789" cy="1735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/>
              <a:t>“Data is a precious thing and will last longer than the systems themselves.”</a:t>
            </a:r>
          </a:p>
          <a:p>
            <a:pPr marL="0" indent="0">
              <a:buNone/>
            </a:pPr>
            <a:r>
              <a:rPr lang="en-US" sz="4800" dirty="0"/>
              <a:t>- Tim Berners-Lee</a:t>
            </a:r>
          </a:p>
        </p:txBody>
      </p:sp>
    </p:spTree>
    <p:extLst>
      <p:ext uri="{BB962C8B-B14F-4D97-AF65-F5344CB8AC3E}">
        <p14:creationId xmlns:p14="http://schemas.microsoft.com/office/powerpoint/2010/main" val="254807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Stories – Volume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Demystifying Data Analysis</a:t>
            </a:r>
          </a:p>
          <a:p>
            <a:pPr marL="0" indent="0">
              <a:buNone/>
            </a:pPr>
            <a:r>
              <a:rPr lang="en-US" sz="3600" dirty="0"/>
              <a:t>Why R? </a:t>
            </a:r>
          </a:p>
          <a:p>
            <a:pPr marL="0" indent="0">
              <a:buNone/>
            </a:pPr>
            <a:r>
              <a:rPr lang="en-US" sz="3600" dirty="0"/>
              <a:t>Navigating the R ecosystem</a:t>
            </a:r>
          </a:p>
          <a:p>
            <a:pPr marL="0" indent="0">
              <a:buNone/>
            </a:pPr>
            <a:r>
              <a:rPr lang="en-US" sz="3600" dirty="0"/>
              <a:t>A Brief Tour of R</a:t>
            </a:r>
          </a:p>
          <a:p>
            <a:pPr marL="0" indent="0">
              <a:buNone/>
            </a:pPr>
            <a:r>
              <a:rPr lang="en-US" sz="3600" dirty="0"/>
              <a:t>R Recipes (Demos)</a:t>
            </a:r>
          </a:p>
        </p:txBody>
      </p:sp>
    </p:spTree>
    <p:extLst>
      <p:ext uri="{BB962C8B-B14F-4D97-AF65-F5344CB8AC3E}">
        <p14:creationId xmlns:p14="http://schemas.microsoft.com/office/powerpoint/2010/main" val="65043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29748</TotalTime>
  <Words>667</Words>
  <Application>Microsoft Office PowerPoint</Application>
  <PresentationFormat>Widescreen</PresentationFormat>
  <Paragraphs>102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Office Theme</vt:lpstr>
      <vt:lpstr>R: It's Not  Just For Pirates  Anymore</vt:lpstr>
      <vt:lpstr>My Perspective</vt:lpstr>
      <vt:lpstr>PowerPoint Presentation</vt:lpstr>
      <vt:lpstr>Data Stories – Target</vt:lpstr>
      <vt:lpstr>PowerPoint Presentation</vt:lpstr>
      <vt:lpstr>Data Stories – Gapminder</vt:lpstr>
      <vt:lpstr>PowerPoint Presentation</vt:lpstr>
      <vt:lpstr>Data Stories – Volume of Data</vt:lpstr>
      <vt:lpstr>Roadmap</vt:lpstr>
      <vt:lpstr>R: A Brief History</vt:lpstr>
      <vt:lpstr>Popular Data Science Languages</vt:lpstr>
      <vt:lpstr>Why R? </vt:lpstr>
      <vt:lpstr>Why R? – Free &amp; OSS</vt:lpstr>
      <vt:lpstr>Why R? - Specifically Made for Data Analysis</vt:lpstr>
      <vt:lpstr>Learning New Languages is Good for You</vt:lpstr>
      <vt:lpstr>Lots of places where you can use it. Low Ceremony</vt:lpstr>
      <vt:lpstr>When to use it?</vt:lpstr>
      <vt:lpstr>PowerPoint Presentation</vt:lpstr>
      <vt:lpstr>PowerPoint Presentation</vt:lpstr>
      <vt:lpstr>PowerPoint Presentation</vt:lpstr>
      <vt:lpstr>Demos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Ewers</dc:creator>
  <cp:lastModifiedBy>Dustin Ewers</cp:lastModifiedBy>
  <cp:revision>130</cp:revision>
  <dcterms:created xsi:type="dcterms:W3CDTF">2017-03-14T12:46:43Z</dcterms:created>
  <dcterms:modified xsi:type="dcterms:W3CDTF">2017-05-16T03:50:48Z</dcterms:modified>
</cp:coreProperties>
</file>