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9" r:id="rId10"/>
    <p:sldId id="270" r:id="rId11"/>
    <p:sldId id="271" r:id="rId12"/>
    <p:sldId id="278" r:id="rId13"/>
    <p:sldId id="272" r:id="rId14"/>
    <p:sldId id="268" r:id="rId15"/>
    <p:sldId id="266" r:id="rId16"/>
    <p:sldId id="264" r:id="rId17"/>
    <p:sldId id="274" r:id="rId18"/>
    <p:sldId id="275" r:id="rId19"/>
    <p:sldId id="276" r:id="rId20"/>
    <p:sldId id="265" r:id="rId21"/>
    <p:sldId id="277" r:id="rId22"/>
    <p:sldId id="267" r:id="rId23"/>
    <p:sldId id="273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75425" autoAdjust="0"/>
  </p:normalViewPr>
  <p:slideViewPr>
    <p:cSldViewPr snapToGrid="0">
      <p:cViewPr varScale="1">
        <p:scale>
          <a:sx n="66" d="100"/>
          <a:sy n="66" d="100"/>
        </p:scale>
        <p:origin x="10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Ewers" userId="d41650f2ecc4afe6" providerId="LiveId" clId="{4DED471B-B2E7-4F41-BE8E-5E6A48DF4688}"/>
    <pc:docChg chg="undo custSel addSld delSld modSld sldOrd delSection">
      <pc:chgData name="Dustin Ewers" userId="d41650f2ecc4afe6" providerId="LiveId" clId="{4DED471B-B2E7-4F41-BE8E-5E6A48DF4688}" dt="2018-04-20T11:49:06.721" v="3299" actId="1076"/>
      <pc:docMkLst>
        <pc:docMk/>
      </pc:docMkLst>
      <pc:sldChg chg="modSp">
        <pc:chgData name="Dustin Ewers" userId="d41650f2ecc4afe6" providerId="LiveId" clId="{4DED471B-B2E7-4F41-BE8E-5E6A48DF4688}" dt="2018-04-14T15:56:57.272" v="2328" actId="27636"/>
        <pc:sldMkLst>
          <pc:docMk/>
          <pc:sldMk cId="4157082590" sldId="256"/>
        </pc:sldMkLst>
        <pc:spChg chg="mod">
          <ac:chgData name="Dustin Ewers" userId="d41650f2ecc4afe6" providerId="LiveId" clId="{4DED471B-B2E7-4F41-BE8E-5E6A48DF4688}" dt="2018-04-14T15:56:57.272" v="2328" actId="27636"/>
          <ac:spMkLst>
            <pc:docMk/>
            <pc:sldMk cId="4157082590" sldId="256"/>
            <ac:spMk id="3" creationId="{00000000-0000-0000-0000-000000000000}"/>
          </ac:spMkLst>
        </pc:spChg>
      </pc:sldChg>
      <pc:sldChg chg="modNotesTx">
        <pc:chgData name="Dustin Ewers" userId="d41650f2ecc4afe6" providerId="LiveId" clId="{4DED471B-B2E7-4F41-BE8E-5E6A48DF4688}" dt="2018-04-19T13:25:27.166" v="3297" actId="20577"/>
        <pc:sldMkLst>
          <pc:docMk/>
          <pc:sldMk cId="274925202" sldId="257"/>
        </pc:sldMkLst>
      </pc:sldChg>
      <pc:sldChg chg="addSp delSp modSp">
        <pc:chgData name="Dustin Ewers" userId="d41650f2ecc4afe6" providerId="LiveId" clId="{4DED471B-B2E7-4F41-BE8E-5E6A48DF4688}" dt="2018-04-14T12:57:34.758" v="489" actId="1076"/>
        <pc:sldMkLst>
          <pc:docMk/>
          <pc:sldMk cId="3084619410" sldId="258"/>
        </pc:sldMkLst>
        <pc:spChg chg="mod">
          <ac:chgData name="Dustin Ewers" userId="d41650f2ecc4afe6" providerId="LiveId" clId="{4DED471B-B2E7-4F41-BE8E-5E6A48DF4688}" dt="2018-04-14T12:57:34.758" v="489" actId="1076"/>
          <ac:spMkLst>
            <pc:docMk/>
            <pc:sldMk cId="3084619410" sldId="258"/>
            <ac:spMk id="2" creationId="{AFEAD910-1B07-4B12-9615-020092FCEED4}"/>
          </ac:spMkLst>
        </pc:spChg>
        <pc:spChg chg="del">
          <ac:chgData name="Dustin Ewers" userId="d41650f2ecc4afe6" providerId="LiveId" clId="{4DED471B-B2E7-4F41-BE8E-5E6A48DF4688}" dt="2018-04-14T12:49:50.443" v="465" actId="478"/>
          <ac:spMkLst>
            <pc:docMk/>
            <pc:sldMk cId="3084619410" sldId="258"/>
            <ac:spMk id="3" creationId="{7891940A-B7E2-4A23-B293-17D03B1EFB8F}"/>
          </ac:spMkLst>
        </pc:spChg>
        <pc:picChg chg="add del mod">
          <ac:chgData name="Dustin Ewers" userId="d41650f2ecc4afe6" providerId="LiveId" clId="{4DED471B-B2E7-4F41-BE8E-5E6A48DF4688}" dt="2018-04-14T12:55:04.296" v="470" actId="478"/>
          <ac:picMkLst>
            <pc:docMk/>
            <pc:sldMk cId="3084619410" sldId="258"/>
            <ac:picMk id="4" creationId="{8B2D90E1-21A1-440B-BEA0-81B56AEA3056}"/>
          </ac:picMkLst>
        </pc:picChg>
        <pc:picChg chg="add mod">
          <ac:chgData name="Dustin Ewers" userId="d41650f2ecc4afe6" providerId="LiveId" clId="{4DED471B-B2E7-4F41-BE8E-5E6A48DF4688}" dt="2018-04-14T12:57:30.021" v="488" actId="1036"/>
          <ac:picMkLst>
            <pc:docMk/>
            <pc:sldMk cId="3084619410" sldId="258"/>
            <ac:picMk id="5" creationId="{17A60405-27BE-41B5-8010-B57F70F37F8E}"/>
          </ac:picMkLst>
        </pc:picChg>
        <pc:picChg chg="add mod">
          <ac:chgData name="Dustin Ewers" userId="d41650f2ecc4afe6" providerId="LiveId" clId="{4DED471B-B2E7-4F41-BE8E-5E6A48DF4688}" dt="2018-04-14T12:57:30.021" v="488" actId="1036"/>
          <ac:picMkLst>
            <pc:docMk/>
            <pc:sldMk cId="3084619410" sldId="258"/>
            <ac:picMk id="6" creationId="{DBA60ED3-564C-4D96-AC9A-7FA9E4BC90EE}"/>
          </ac:picMkLst>
        </pc:picChg>
      </pc:sldChg>
      <pc:sldChg chg="addSp delSp modSp modNotesTx">
        <pc:chgData name="Dustin Ewers" userId="d41650f2ecc4afe6" providerId="LiveId" clId="{4DED471B-B2E7-4F41-BE8E-5E6A48DF4688}" dt="2018-04-14T13:09:21.390" v="529" actId="20577"/>
        <pc:sldMkLst>
          <pc:docMk/>
          <pc:sldMk cId="2768700866" sldId="259"/>
        </pc:sldMkLst>
        <pc:spChg chg="del mod">
          <ac:chgData name="Dustin Ewers" userId="d41650f2ecc4afe6" providerId="LiveId" clId="{4DED471B-B2E7-4F41-BE8E-5E6A48DF4688}" dt="2018-04-14T13:08:34.746" v="491" actId="478"/>
          <ac:spMkLst>
            <pc:docMk/>
            <pc:sldMk cId="2768700866" sldId="259"/>
            <ac:spMk id="3" creationId="{16852F60-C6AB-42C4-A28C-1122A19B1AF9}"/>
          </ac:spMkLst>
        </pc:spChg>
        <pc:spChg chg="add del mod">
          <ac:chgData name="Dustin Ewers" userId="d41650f2ecc4afe6" providerId="LiveId" clId="{4DED471B-B2E7-4F41-BE8E-5E6A48DF4688}" dt="2018-04-14T13:08:37.742" v="492" actId="478"/>
          <ac:spMkLst>
            <pc:docMk/>
            <pc:sldMk cId="2768700866" sldId="259"/>
            <ac:spMk id="5" creationId="{E93839DB-D7DE-49E9-80DE-EEA2311ABFB7}"/>
          </ac:spMkLst>
        </pc:spChg>
        <pc:picChg chg="add mod">
          <ac:chgData name="Dustin Ewers" userId="d41650f2ecc4afe6" providerId="LiveId" clId="{4DED471B-B2E7-4F41-BE8E-5E6A48DF4688}" dt="2018-04-14T13:08:53.999" v="497" actId="1076"/>
          <ac:picMkLst>
            <pc:docMk/>
            <pc:sldMk cId="2768700866" sldId="259"/>
            <ac:picMk id="6" creationId="{9A2A52F4-BA42-4BA4-AFB6-51AD7BA62BD5}"/>
          </ac:picMkLst>
        </pc:picChg>
      </pc:sldChg>
      <pc:sldChg chg="modSp">
        <pc:chgData name="Dustin Ewers" userId="d41650f2ecc4afe6" providerId="LiveId" clId="{4DED471B-B2E7-4F41-BE8E-5E6A48DF4688}" dt="2018-04-12T12:41:25.017" v="16" actId="6549"/>
        <pc:sldMkLst>
          <pc:docMk/>
          <pc:sldMk cId="384518514" sldId="260"/>
        </pc:sldMkLst>
        <pc:spChg chg="mod">
          <ac:chgData name="Dustin Ewers" userId="d41650f2ecc4afe6" providerId="LiveId" clId="{4DED471B-B2E7-4F41-BE8E-5E6A48DF4688}" dt="2018-04-12T12:41:25.017" v="16" actId="6549"/>
          <ac:spMkLst>
            <pc:docMk/>
            <pc:sldMk cId="384518514" sldId="260"/>
            <ac:spMk id="3" creationId="{9A0B39DF-31BB-4F1B-B098-23531D33DFC8}"/>
          </ac:spMkLst>
        </pc:spChg>
      </pc:sldChg>
      <pc:sldChg chg="addSp delSp modSp">
        <pc:chgData name="Dustin Ewers" userId="d41650f2ecc4afe6" providerId="LiveId" clId="{4DED471B-B2E7-4F41-BE8E-5E6A48DF4688}" dt="2018-04-14T12:47:25.143" v="464" actId="14100"/>
        <pc:sldMkLst>
          <pc:docMk/>
          <pc:sldMk cId="4100112427" sldId="261"/>
        </pc:sldMkLst>
        <pc:spChg chg="mod">
          <ac:chgData name="Dustin Ewers" userId="d41650f2ecc4afe6" providerId="LiveId" clId="{4DED471B-B2E7-4F41-BE8E-5E6A48DF4688}" dt="2018-04-14T12:47:25.143" v="464" actId="14100"/>
          <ac:spMkLst>
            <pc:docMk/>
            <pc:sldMk cId="4100112427" sldId="261"/>
            <ac:spMk id="2" creationId="{0E591015-4D9E-4789-9F5B-AA20228B8BE0}"/>
          </ac:spMkLst>
        </pc:spChg>
        <pc:spChg chg="del">
          <ac:chgData name="Dustin Ewers" userId="d41650f2ecc4afe6" providerId="LiveId" clId="{4DED471B-B2E7-4F41-BE8E-5E6A48DF4688}" dt="2018-04-14T12:47:14.797" v="459" actId="478"/>
          <ac:spMkLst>
            <pc:docMk/>
            <pc:sldMk cId="4100112427" sldId="261"/>
            <ac:spMk id="3" creationId="{B713EAEF-8FB2-40A4-91C3-33BF0DD519C6}"/>
          </ac:spMkLst>
        </pc:spChg>
        <pc:picChg chg="add mod">
          <ac:chgData name="Dustin Ewers" userId="d41650f2ecc4afe6" providerId="LiveId" clId="{4DED471B-B2E7-4F41-BE8E-5E6A48DF4688}" dt="2018-04-14T12:47:19.806" v="462" actId="1076"/>
          <ac:picMkLst>
            <pc:docMk/>
            <pc:sldMk cId="4100112427" sldId="261"/>
            <ac:picMk id="4" creationId="{D4089E40-C175-46F7-9507-97FD7EB5A79B}"/>
          </ac:picMkLst>
        </pc:picChg>
      </pc:sldChg>
      <pc:sldChg chg="addSp delSp modSp modNotesTx">
        <pc:chgData name="Dustin Ewers" userId="d41650f2ecc4afe6" providerId="LiveId" clId="{4DED471B-B2E7-4F41-BE8E-5E6A48DF4688}" dt="2018-04-14T14:39:42.658" v="592" actId="20577"/>
        <pc:sldMkLst>
          <pc:docMk/>
          <pc:sldMk cId="979237568" sldId="262"/>
        </pc:sldMkLst>
        <pc:spChg chg="del">
          <ac:chgData name="Dustin Ewers" userId="d41650f2ecc4afe6" providerId="LiveId" clId="{4DED471B-B2E7-4F41-BE8E-5E6A48DF4688}" dt="2018-04-14T13:50:02.572" v="530" actId="478"/>
          <ac:spMkLst>
            <pc:docMk/>
            <pc:sldMk cId="979237568" sldId="262"/>
            <ac:spMk id="3" creationId="{1DBFF392-62B2-4DF4-B4BF-12FBAD9F6D4D}"/>
          </ac:spMkLst>
        </pc:spChg>
        <pc:picChg chg="add mod">
          <ac:chgData name="Dustin Ewers" userId="d41650f2ecc4afe6" providerId="LiveId" clId="{4DED471B-B2E7-4F41-BE8E-5E6A48DF4688}" dt="2018-04-14T13:50:15.231" v="534" actId="1076"/>
          <ac:picMkLst>
            <pc:docMk/>
            <pc:sldMk cId="979237568" sldId="262"/>
            <ac:picMk id="4" creationId="{8F939031-6E5A-4DC6-9B03-7C7C38CC2E8A}"/>
          </ac:picMkLst>
        </pc:picChg>
      </pc:sldChg>
      <pc:sldChg chg="addSp delSp modSp modNotesTx">
        <pc:chgData name="Dustin Ewers" userId="d41650f2ecc4afe6" providerId="LiveId" clId="{4DED471B-B2E7-4F41-BE8E-5E6A48DF4688}" dt="2018-04-18T11:23:18.302" v="3165" actId="20577"/>
        <pc:sldMkLst>
          <pc:docMk/>
          <pc:sldMk cId="348201005" sldId="263"/>
        </pc:sldMkLst>
        <pc:spChg chg="del">
          <ac:chgData name="Dustin Ewers" userId="d41650f2ecc4afe6" providerId="LiveId" clId="{4DED471B-B2E7-4F41-BE8E-5E6A48DF4688}" dt="2018-04-14T15:08:37.827" v="600" actId="478"/>
          <ac:spMkLst>
            <pc:docMk/>
            <pc:sldMk cId="348201005" sldId="263"/>
            <ac:spMk id="2" creationId="{F0DF02DE-12E2-45EA-BD95-1D728634E4BC}"/>
          </ac:spMkLst>
        </pc:spChg>
        <pc:spChg chg="del">
          <ac:chgData name="Dustin Ewers" userId="d41650f2ecc4afe6" providerId="LiveId" clId="{4DED471B-B2E7-4F41-BE8E-5E6A48DF4688}" dt="2018-04-14T15:08:07.440" v="593"/>
          <ac:spMkLst>
            <pc:docMk/>
            <pc:sldMk cId="348201005" sldId="263"/>
            <ac:spMk id="3" creationId="{9B4EEDE1-2C02-44AA-AC68-D20D5F70761A}"/>
          </ac:spMkLst>
        </pc:spChg>
        <pc:spChg chg="add del mod">
          <ac:chgData name="Dustin Ewers" userId="d41650f2ecc4afe6" providerId="LiveId" clId="{4DED471B-B2E7-4F41-BE8E-5E6A48DF4688}" dt="2018-04-14T15:08:41.462" v="601" actId="478"/>
          <ac:spMkLst>
            <pc:docMk/>
            <pc:sldMk cId="348201005" sldId="263"/>
            <ac:spMk id="7" creationId="{BF0D2B0A-00FA-4A2B-BF27-3CC81568D941}"/>
          </ac:spMkLst>
        </pc:spChg>
        <pc:spChg chg="add mod ord">
          <ac:chgData name="Dustin Ewers" userId="d41650f2ecc4afe6" providerId="LiveId" clId="{4DED471B-B2E7-4F41-BE8E-5E6A48DF4688}" dt="2018-04-14T15:15:26.225" v="772" actId="1076"/>
          <ac:spMkLst>
            <pc:docMk/>
            <pc:sldMk cId="348201005" sldId="263"/>
            <ac:spMk id="8" creationId="{AEE4385E-0DDA-43E3-924B-ECC0A9865C5A}"/>
          </ac:spMkLst>
        </pc:spChg>
        <pc:spChg chg="add mod ord">
          <ac:chgData name="Dustin Ewers" userId="d41650f2ecc4afe6" providerId="LiveId" clId="{4DED471B-B2E7-4F41-BE8E-5E6A48DF4688}" dt="2018-04-14T15:13:58.989" v="759" actId="1076"/>
          <ac:spMkLst>
            <pc:docMk/>
            <pc:sldMk cId="348201005" sldId="263"/>
            <ac:spMk id="9" creationId="{D0BD0688-6D47-4693-9CEB-D012F3B05238}"/>
          </ac:spMkLst>
        </pc:spChg>
        <pc:spChg chg="add mod ord">
          <ac:chgData name="Dustin Ewers" userId="d41650f2ecc4afe6" providerId="LiveId" clId="{4DED471B-B2E7-4F41-BE8E-5E6A48DF4688}" dt="2018-04-14T15:14:07.252" v="760" actId="1076"/>
          <ac:spMkLst>
            <pc:docMk/>
            <pc:sldMk cId="348201005" sldId="263"/>
            <ac:spMk id="10" creationId="{2D19A68A-5F61-4497-9F1A-3CA5D6268C1B}"/>
          </ac:spMkLst>
        </pc:spChg>
        <pc:spChg chg="add del mod">
          <ac:chgData name="Dustin Ewers" userId="d41650f2ecc4afe6" providerId="LiveId" clId="{4DED471B-B2E7-4F41-BE8E-5E6A48DF4688}" dt="2018-04-16T01:57:38.679" v="2736" actId="1076"/>
          <ac:spMkLst>
            <pc:docMk/>
            <pc:sldMk cId="348201005" sldId="263"/>
            <ac:spMk id="11" creationId="{40B2553F-626B-4472-977C-6204113EF408}"/>
          </ac:spMkLst>
        </pc:spChg>
        <pc:spChg chg="add mod">
          <ac:chgData name="Dustin Ewers" userId="d41650f2ecc4afe6" providerId="LiveId" clId="{4DED471B-B2E7-4F41-BE8E-5E6A48DF4688}" dt="2018-04-14T15:13:53.941" v="758" actId="1076"/>
          <ac:spMkLst>
            <pc:docMk/>
            <pc:sldMk cId="348201005" sldId="263"/>
            <ac:spMk id="12" creationId="{B93FDF91-15DF-4453-B8E3-D45B571C7EA1}"/>
          </ac:spMkLst>
        </pc:spChg>
        <pc:spChg chg="add mod">
          <ac:chgData name="Dustin Ewers" userId="d41650f2ecc4afe6" providerId="LiveId" clId="{4DED471B-B2E7-4F41-BE8E-5E6A48DF4688}" dt="2018-04-14T15:15:35.630" v="773" actId="1076"/>
          <ac:spMkLst>
            <pc:docMk/>
            <pc:sldMk cId="348201005" sldId="263"/>
            <ac:spMk id="13" creationId="{E5DCDFA3-22F3-431B-8F7C-CEC7C0EB42B5}"/>
          </ac:spMkLst>
        </pc:spChg>
        <pc:spChg chg="add mod">
          <ac:chgData name="Dustin Ewers" userId="d41650f2ecc4afe6" providerId="LiveId" clId="{4DED471B-B2E7-4F41-BE8E-5E6A48DF4688}" dt="2018-04-14T15:15:35.630" v="773" actId="1076"/>
          <ac:spMkLst>
            <pc:docMk/>
            <pc:sldMk cId="348201005" sldId="263"/>
            <ac:spMk id="14" creationId="{240D6590-DA94-4F8F-8F23-437CB6E3E9D5}"/>
          </ac:spMkLst>
        </pc:spChg>
        <pc:spChg chg="add mod">
          <ac:chgData name="Dustin Ewers" userId="d41650f2ecc4afe6" providerId="LiveId" clId="{4DED471B-B2E7-4F41-BE8E-5E6A48DF4688}" dt="2018-04-14T15:15:35.630" v="773" actId="1076"/>
          <ac:spMkLst>
            <pc:docMk/>
            <pc:sldMk cId="348201005" sldId="263"/>
            <ac:spMk id="15" creationId="{3CD16C0A-8946-4737-B084-D4D225CC4C54}"/>
          </ac:spMkLst>
        </pc:spChg>
        <pc:spChg chg="add mod">
          <ac:chgData name="Dustin Ewers" userId="d41650f2ecc4afe6" providerId="LiveId" clId="{4DED471B-B2E7-4F41-BE8E-5E6A48DF4688}" dt="2018-04-14T15:15:35.630" v="773" actId="1076"/>
          <ac:spMkLst>
            <pc:docMk/>
            <pc:sldMk cId="348201005" sldId="263"/>
            <ac:spMk id="16" creationId="{7191E602-BB3E-4A8E-9DA7-46373DA8183E}"/>
          </ac:spMkLst>
        </pc:spChg>
        <pc:spChg chg="add del mod">
          <ac:chgData name="Dustin Ewers" userId="d41650f2ecc4afe6" providerId="LiveId" clId="{4DED471B-B2E7-4F41-BE8E-5E6A48DF4688}" dt="2018-04-14T15:13:12.036" v="751" actId="478"/>
          <ac:spMkLst>
            <pc:docMk/>
            <pc:sldMk cId="348201005" sldId="263"/>
            <ac:spMk id="18" creationId="{9E881A3F-1E60-453A-B859-9159D509854F}"/>
          </ac:spMkLst>
        </pc:spChg>
        <pc:spChg chg="add mod">
          <ac:chgData name="Dustin Ewers" userId="d41650f2ecc4afe6" providerId="LiveId" clId="{4DED471B-B2E7-4F41-BE8E-5E6A48DF4688}" dt="2018-04-14T15:13:36.736" v="753" actId="11529"/>
          <ac:spMkLst>
            <pc:docMk/>
            <pc:sldMk cId="348201005" sldId="263"/>
            <ac:spMk id="19" creationId="{5A012FB4-0295-4BC6-911F-ABF0249AF765}"/>
          </ac:spMkLst>
        </pc:spChg>
        <pc:spChg chg="add mod">
          <ac:chgData name="Dustin Ewers" userId="d41650f2ecc4afe6" providerId="LiveId" clId="{4DED471B-B2E7-4F41-BE8E-5E6A48DF4688}" dt="2018-04-14T15:13:46.989" v="757" actId="1076"/>
          <ac:spMkLst>
            <pc:docMk/>
            <pc:sldMk cId="348201005" sldId="263"/>
            <ac:spMk id="20" creationId="{FB615B00-3EDD-474E-AF08-E9B15A2E2142}"/>
          </ac:spMkLst>
        </pc:spChg>
        <pc:spChg chg="add mod">
          <ac:chgData name="Dustin Ewers" userId="d41650f2ecc4afe6" providerId="LiveId" clId="{4DED471B-B2E7-4F41-BE8E-5E6A48DF4688}" dt="2018-04-14T15:13:42.248" v="756" actId="1076"/>
          <ac:spMkLst>
            <pc:docMk/>
            <pc:sldMk cId="348201005" sldId="263"/>
            <ac:spMk id="21" creationId="{DDDFFD75-3250-4F69-A7E6-31D85AF08000}"/>
          </ac:spMkLst>
        </pc:spChg>
        <pc:spChg chg="add mod">
          <ac:chgData name="Dustin Ewers" userId="d41650f2ecc4afe6" providerId="LiveId" clId="{4DED471B-B2E7-4F41-BE8E-5E6A48DF4688}" dt="2018-04-14T15:14:39.394" v="763" actId="1076"/>
          <ac:spMkLst>
            <pc:docMk/>
            <pc:sldMk cId="348201005" sldId="263"/>
            <ac:spMk id="22" creationId="{80B4B208-0E52-429C-B40D-98660F646908}"/>
          </ac:spMkLst>
        </pc:spChg>
        <pc:spChg chg="add mod">
          <ac:chgData name="Dustin Ewers" userId="d41650f2ecc4afe6" providerId="LiveId" clId="{4DED471B-B2E7-4F41-BE8E-5E6A48DF4688}" dt="2018-04-14T15:14:39.394" v="763" actId="1076"/>
          <ac:spMkLst>
            <pc:docMk/>
            <pc:sldMk cId="348201005" sldId="263"/>
            <ac:spMk id="23" creationId="{EA8D5139-9477-4A61-9204-FD417A7E25B1}"/>
          </ac:spMkLst>
        </pc:spChg>
        <pc:spChg chg="add mod">
          <ac:chgData name="Dustin Ewers" userId="d41650f2ecc4afe6" providerId="LiveId" clId="{4DED471B-B2E7-4F41-BE8E-5E6A48DF4688}" dt="2018-04-14T15:14:45.982" v="765" actId="1076"/>
          <ac:spMkLst>
            <pc:docMk/>
            <pc:sldMk cId="348201005" sldId="263"/>
            <ac:spMk id="24" creationId="{AAEDACE7-7544-4C38-85D0-FDD2D71A3B21}"/>
          </ac:spMkLst>
        </pc:spChg>
        <pc:spChg chg="add mod">
          <ac:chgData name="Dustin Ewers" userId="d41650f2ecc4afe6" providerId="LiveId" clId="{4DED471B-B2E7-4F41-BE8E-5E6A48DF4688}" dt="2018-04-14T15:15:10.428" v="770" actId="1076"/>
          <ac:spMkLst>
            <pc:docMk/>
            <pc:sldMk cId="348201005" sldId="263"/>
            <ac:spMk id="25" creationId="{D679957B-51E6-411E-BB38-543224C49467}"/>
          </ac:spMkLst>
        </pc:spChg>
        <pc:spChg chg="add mod">
          <ac:chgData name="Dustin Ewers" userId="d41650f2ecc4afe6" providerId="LiveId" clId="{4DED471B-B2E7-4F41-BE8E-5E6A48DF4688}" dt="2018-04-14T15:15:10.428" v="770" actId="1076"/>
          <ac:spMkLst>
            <pc:docMk/>
            <pc:sldMk cId="348201005" sldId="263"/>
            <ac:spMk id="26" creationId="{02423C6F-1C3C-476F-B08D-647EEF83F72B}"/>
          </ac:spMkLst>
        </pc:spChg>
        <pc:spChg chg="add mod">
          <ac:chgData name="Dustin Ewers" userId="d41650f2ecc4afe6" providerId="LiveId" clId="{4DED471B-B2E7-4F41-BE8E-5E6A48DF4688}" dt="2018-04-14T15:15:10.428" v="770" actId="1076"/>
          <ac:spMkLst>
            <pc:docMk/>
            <pc:sldMk cId="348201005" sldId="263"/>
            <ac:spMk id="27" creationId="{8BDB0B7E-3FE4-49DC-BDAB-A6AA6407BE28}"/>
          </ac:spMkLst>
        </pc:spChg>
        <pc:spChg chg="add mod">
          <ac:chgData name="Dustin Ewers" userId="d41650f2ecc4afe6" providerId="LiveId" clId="{4DED471B-B2E7-4F41-BE8E-5E6A48DF4688}" dt="2018-04-14T15:15:02.638" v="769" actId="1076"/>
          <ac:spMkLst>
            <pc:docMk/>
            <pc:sldMk cId="348201005" sldId="263"/>
            <ac:spMk id="28" creationId="{C0790F9B-A829-4F36-B2DC-96D25F389D97}"/>
          </ac:spMkLst>
        </pc:spChg>
        <pc:spChg chg="add mod">
          <ac:chgData name="Dustin Ewers" userId="d41650f2ecc4afe6" providerId="LiveId" clId="{4DED471B-B2E7-4F41-BE8E-5E6A48DF4688}" dt="2018-04-14T15:15:02.638" v="769" actId="1076"/>
          <ac:spMkLst>
            <pc:docMk/>
            <pc:sldMk cId="348201005" sldId="263"/>
            <ac:spMk id="29" creationId="{0FFC5A4C-FEC1-4A16-9F3F-0765AA69679F}"/>
          </ac:spMkLst>
        </pc:spChg>
        <pc:spChg chg="add mod">
          <ac:chgData name="Dustin Ewers" userId="d41650f2ecc4afe6" providerId="LiveId" clId="{4DED471B-B2E7-4F41-BE8E-5E6A48DF4688}" dt="2018-04-14T15:15:02.638" v="769" actId="1076"/>
          <ac:spMkLst>
            <pc:docMk/>
            <pc:sldMk cId="348201005" sldId="263"/>
            <ac:spMk id="30" creationId="{5CF303C1-F924-452E-93CE-9C47BB33EFE7}"/>
          </ac:spMkLst>
        </pc:spChg>
        <pc:picChg chg="add del mod">
          <ac:chgData name="Dustin Ewers" userId="d41650f2ecc4afe6" providerId="LiveId" clId="{4DED471B-B2E7-4F41-BE8E-5E6A48DF4688}" dt="2018-04-14T15:12:57.639" v="747" actId="478"/>
          <ac:picMkLst>
            <pc:docMk/>
            <pc:sldMk cId="348201005" sldId="263"/>
            <ac:picMk id="5" creationId="{5D3D3278-11D3-41D1-9271-6E2A9D973670}"/>
          </ac:picMkLst>
        </pc:picChg>
      </pc:sldChg>
      <pc:sldChg chg="addSp delSp modSp modNotesTx">
        <pc:chgData name="Dustin Ewers" userId="d41650f2ecc4afe6" providerId="LiveId" clId="{4DED471B-B2E7-4F41-BE8E-5E6A48DF4688}" dt="2018-04-14T15:44:04.888" v="1939" actId="20577"/>
        <pc:sldMkLst>
          <pc:docMk/>
          <pc:sldMk cId="2966533169" sldId="264"/>
        </pc:sldMkLst>
        <pc:spChg chg="mod">
          <ac:chgData name="Dustin Ewers" userId="d41650f2ecc4afe6" providerId="LiveId" clId="{4DED471B-B2E7-4F41-BE8E-5E6A48DF4688}" dt="2018-04-14T15:43:59.778" v="1923" actId="1076"/>
          <ac:spMkLst>
            <pc:docMk/>
            <pc:sldMk cId="2966533169" sldId="264"/>
            <ac:spMk id="2" creationId="{5F83B7F7-668B-4351-9D77-64C28D24CC6D}"/>
          </ac:spMkLst>
        </pc:spChg>
        <pc:spChg chg="del mod">
          <ac:chgData name="Dustin Ewers" userId="d41650f2ecc4afe6" providerId="LiveId" clId="{4DED471B-B2E7-4F41-BE8E-5E6A48DF4688}" dt="2018-04-14T15:43:43.507" v="1908" actId="478"/>
          <ac:spMkLst>
            <pc:docMk/>
            <pc:sldMk cId="2966533169" sldId="264"/>
            <ac:spMk id="3" creationId="{99346AD2-C943-4B0B-807A-95E888457106}"/>
          </ac:spMkLst>
        </pc:spChg>
        <pc:spChg chg="add del mod">
          <ac:chgData name="Dustin Ewers" userId="d41650f2ecc4afe6" providerId="LiveId" clId="{4DED471B-B2E7-4F41-BE8E-5E6A48DF4688}" dt="2018-04-14T15:43:46.705" v="1909" actId="478"/>
          <ac:spMkLst>
            <pc:docMk/>
            <pc:sldMk cId="2966533169" sldId="264"/>
            <ac:spMk id="5" creationId="{A1EB1628-FF6E-4FF2-89E4-A3EA7EDD3CE1}"/>
          </ac:spMkLst>
        </pc:spChg>
      </pc:sldChg>
      <pc:sldChg chg="addSp delSp modSp modNotesTx">
        <pc:chgData name="Dustin Ewers" userId="d41650f2ecc4afe6" providerId="LiveId" clId="{4DED471B-B2E7-4F41-BE8E-5E6A48DF4688}" dt="2018-04-14T15:32:11.984" v="1389" actId="20577"/>
        <pc:sldMkLst>
          <pc:docMk/>
          <pc:sldMk cId="2237661931" sldId="265"/>
        </pc:sldMkLst>
        <pc:spChg chg="mod ord">
          <ac:chgData name="Dustin Ewers" userId="d41650f2ecc4afe6" providerId="LiveId" clId="{4DED471B-B2E7-4F41-BE8E-5E6A48DF4688}" dt="2018-04-14T15:31:31.437" v="1256" actId="403"/>
          <ac:spMkLst>
            <pc:docMk/>
            <pc:sldMk cId="2237661931" sldId="265"/>
            <ac:spMk id="2" creationId="{1222F510-D588-4248-BF1A-94C7C052A365}"/>
          </ac:spMkLst>
        </pc:spChg>
        <pc:spChg chg="del">
          <ac:chgData name="Dustin Ewers" userId="d41650f2ecc4afe6" providerId="LiveId" clId="{4DED471B-B2E7-4F41-BE8E-5E6A48DF4688}" dt="2018-04-14T15:30:24.858" v="1243" actId="478"/>
          <ac:spMkLst>
            <pc:docMk/>
            <pc:sldMk cId="2237661931" sldId="265"/>
            <ac:spMk id="3" creationId="{40EAD848-99F3-4DE6-933D-A7B650CE4DF8}"/>
          </ac:spMkLst>
        </pc:spChg>
        <pc:picChg chg="add mod">
          <ac:chgData name="Dustin Ewers" userId="d41650f2ecc4afe6" providerId="LiveId" clId="{4DED471B-B2E7-4F41-BE8E-5E6A48DF4688}" dt="2018-04-14T15:31:17.375" v="1253" actId="1076"/>
          <ac:picMkLst>
            <pc:docMk/>
            <pc:sldMk cId="2237661931" sldId="265"/>
            <ac:picMk id="1026" creationId="{7EEFCCE9-CAEC-4748-8379-02EF8FCDEC09}"/>
          </ac:picMkLst>
        </pc:picChg>
      </pc:sldChg>
      <pc:sldChg chg="addSp delSp modSp ord">
        <pc:chgData name="Dustin Ewers" userId="d41650f2ecc4afe6" providerId="LiveId" clId="{4DED471B-B2E7-4F41-BE8E-5E6A48DF4688}" dt="2018-04-16T02:15:23.497" v="2983"/>
        <pc:sldMkLst>
          <pc:docMk/>
          <pc:sldMk cId="3026277654" sldId="266"/>
        </pc:sldMkLst>
        <pc:spChg chg="mod">
          <ac:chgData name="Dustin Ewers" userId="d41650f2ecc4afe6" providerId="LiveId" clId="{4DED471B-B2E7-4F41-BE8E-5E6A48DF4688}" dt="2018-04-14T15:47:56.745" v="2320" actId="403"/>
          <ac:spMkLst>
            <pc:docMk/>
            <pc:sldMk cId="3026277654" sldId="266"/>
            <ac:spMk id="2" creationId="{E5BC8975-7678-44AD-9386-21A5B2F55E49}"/>
          </ac:spMkLst>
        </pc:spChg>
        <pc:spChg chg="add del mod">
          <ac:chgData name="Dustin Ewers" userId="d41650f2ecc4afe6" providerId="LiveId" clId="{4DED471B-B2E7-4F41-BE8E-5E6A48DF4688}" dt="2018-04-16T01:41:45.417" v="2357" actId="478"/>
          <ac:spMkLst>
            <pc:docMk/>
            <pc:sldMk cId="3026277654" sldId="266"/>
            <ac:spMk id="3" creationId="{5CB2616F-9CA9-4908-A73C-C3BC61D72700}"/>
          </ac:spMkLst>
        </pc:spChg>
      </pc:sldChg>
      <pc:sldChg chg="delSp modSp modNotesTx">
        <pc:chgData name="Dustin Ewers" userId="d41650f2ecc4afe6" providerId="LiveId" clId="{4DED471B-B2E7-4F41-BE8E-5E6A48DF4688}" dt="2018-04-14T15:47:38.165" v="2315" actId="20577"/>
        <pc:sldMkLst>
          <pc:docMk/>
          <pc:sldMk cId="3869305719" sldId="267"/>
        </pc:sldMkLst>
        <pc:spChg chg="mod">
          <ac:chgData name="Dustin Ewers" userId="d41650f2ecc4afe6" providerId="LiveId" clId="{4DED471B-B2E7-4F41-BE8E-5E6A48DF4688}" dt="2018-04-14T15:35:17.504" v="1457" actId="1076"/>
          <ac:spMkLst>
            <pc:docMk/>
            <pc:sldMk cId="3869305719" sldId="267"/>
            <ac:spMk id="2" creationId="{5CCDECFF-5BFB-4652-ACCC-C14EB343359A}"/>
          </ac:spMkLst>
        </pc:spChg>
        <pc:spChg chg="del">
          <ac:chgData name="Dustin Ewers" userId="d41650f2ecc4afe6" providerId="LiveId" clId="{4DED471B-B2E7-4F41-BE8E-5E6A48DF4688}" dt="2018-04-14T15:34:52.158" v="1444" actId="478"/>
          <ac:spMkLst>
            <pc:docMk/>
            <pc:sldMk cId="3869305719" sldId="267"/>
            <ac:spMk id="3" creationId="{C4FE38C1-2735-426B-8B4D-0720FF9B55EF}"/>
          </ac:spMkLst>
        </pc:spChg>
      </pc:sldChg>
      <pc:sldChg chg="delSp modSp ord modNotesTx">
        <pc:chgData name="Dustin Ewers" userId="d41650f2ecc4afe6" providerId="LiveId" clId="{4DED471B-B2E7-4F41-BE8E-5E6A48DF4688}" dt="2018-04-18T11:39:09.315" v="3174" actId="20577"/>
        <pc:sldMkLst>
          <pc:docMk/>
          <pc:sldMk cId="2100154911" sldId="268"/>
        </pc:sldMkLst>
        <pc:spChg chg="mod">
          <ac:chgData name="Dustin Ewers" userId="d41650f2ecc4afe6" providerId="LiveId" clId="{4DED471B-B2E7-4F41-BE8E-5E6A48DF4688}" dt="2018-04-16T02:14:46.619" v="2982" actId="20577"/>
          <ac:spMkLst>
            <pc:docMk/>
            <pc:sldMk cId="2100154911" sldId="268"/>
            <ac:spMk id="2" creationId="{4627328F-2C32-4953-A39E-1B707DBACC85}"/>
          </ac:spMkLst>
        </pc:spChg>
        <pc:spChg chg="del">
          <ac:chgData name="Dustin Ewers" userId="d41650f2ecc4afe6" providerId="LiveId" clId="{4DED471B-B2E7-4F41-BE8E-5E6A48DF4688}" dt="2018-04-14T15:25:28.965" v="1152" actId="478"/>
          <ac:spMkLst>
            <pc:docMk/>
            <pc:sldMk cId="2100154911" sldId="268"/>
            <ac:spMk id="3" creationId="{99F2C0DA-BC30-42F4-BBF5-0F84265077BC}"/>
          </ac:spMkLst>
        </pc:spChg>
      </pc:sldChg>
      <pc:sldChg chg="delSp modSp modNotesTx">
        <pc:chgData name="Dustin Ewers" userId="d41650f2ecc4afe6" providerId="LiveId" clId="{4DED471B-B2E7-4F41-BE8E-5E6A48DF4688}" dt="2018-04-16T02:00:04.701" v="2970" actId="20577"/>
        <pc:sldMkLst>
          <pc:docMk/>
          <pc:sldMk cId="1700029268" sldId="269"/>
        </pc:sldMkLst>
        <pc:spChg chg="mod">
          <ac:chgData name="Dustin Ewers" userId="d41650f2ecc4afe6" providerId="LiveId" clId="{4DED471B-B2E7-4F41-BE8E-5E6A48DF4688}" dt="2018-04-14T15:17:50.597" v="880" actId="1076"/>
          <ac:spMkLst>
            <pc:docMk/>
            <pc:sldMk cId="1700029268" sldId="269"/>
            <ac:spMk id="2" creationId="{8F272448-A3ED-435F-8ACF-F43B59E4A38D}"/>
          </ac:spMkLst>
        </pc:spChg>
        <pc:spChg chg="del">
          <ac:chgData name="Dustin Ewers" userId="d41650f2ecc4afe6" providerId="LiveId" clId="{4DED471B-B2E7-4F41-BE8E-5E6A48DF4688}" dt="2018-04-14T15:17:43.514" v="879" actId="478"/>
          <ac:spMkLst>
            <pc:docMk/>
            <pc:sldMk cId="1700029268" sldId="269"/>
            <ac:spMk id="3" creationId="{1F72F61F-296A-45E9-91B0-CCB244018571}"/>
          </ac:spMkLst>
        </pc:spChg>
      </pc:sldChg>
      <pc:sldChg chg="addSp delSp modSp modNotesTx">
        <pc:chgData name="Dustin Ewers" userId="d41650f2ecc4afe6" providerId="LiveId" clId="{4DED471B-B2E7-4F41-BE8E-5E6A48DF4688}" dt="2018-04-14T15:39:09.651" v="1541" actId="20577"/>
        <pc:sldMkLst>
          <pc:docMk/>
          <pc:sldMk cId="1698890873" sldId="270"/>
        </pc:sldMkLst>
        <pc:spChg chg="mod">
          <ac:chgData name="Dustin Ewers" userId="d41650f2ecc4afe6" providerId="LiveId" clId="{4DED471B-B2E7-4F41-BE8E-5E6A48DF4688}" dt="2018-04-14T15:24:16.482" v="1000" actId="14100"/>
          <ac:spMkLst>
            <pc:docMk/>
            <pc:sldMk cId="1698890873" sldId="270"/>
            <ac:spMk id="2" creationId="{2BA4F942-C5FB-4B90-B113-94BF70C45831}"/>
          </ac:spMkLst>
        </pc:spChg>
        <pc:spChg chg="del">
          <ac:chgData name="Dustin Ewers" userId="d41650f2ecc4afe6" providerId="LiveId" clId="{4DED471B-B2E7-4F41-BE8E-5E6A48DF4688}" dt="2018-04-14T15:20:44.465" v="881" actId="478"/>
          <ac:spMkLst>
            <pc:docMk/>
            <pc:sldMk cId="1698890873" sldId="270"/>
            <ac:spMk id="3" creationId="{45926957-15AE-4A4F-93BF-FC7D57BCF7C9}"/>
          </ac:spMkLst>
        </pc:spChg>
        <pc:spChg chg="add mod">
          <ac:chgData name="Dustin Ewers" userId="d41650f2ecc4afe6" providerId="LiveId" clId="{4DED471B-B2E7-4F41-BE8E-5E6A48DF4688}" dt="2018-04-14T15:24:13.024" v="999" actId="1076"/>
          <ac:spMkLst>
            <pc:docMk/>
            <pc:sldMk cId="1698890873" sldId="270"/>
            <ac:spMk id="4" creationId="{6886263D-C7DA-42EB-9375-B731F2FB3915}"/>
          </ac:spMkLst>
        </pc:spChg>
        <pc:spChg chg="add del mod">
          <ac:chgData name="Dustin Ewers" userId="d41650f2ecc4afe6" providerId="LiveId" clId="{4DED471B-B2E7-4F41-BE8E-5E6A48DF4688}" dt="2018-04-14T15:22:17.790" v="895" actId="478"/>
          <ac:spMkLst>
            <pc:docMk/>
            <pc:sldMk cId="1698890873" sldId="270"/>
            <ac:spMk id="5" creationId="{DDBF02D4-57E5-4EFE-92AB-2097E6AC8A50}"/>
          </ac:spMkLst>
        </pc:spChg>
        <pc:spChg chg="add mod">
          <ac:chgData name="Dustin Ewers" userId="d41650f2ecc4afe6" providerId="LiveId" clId="{4DED471B-B2E7-4F41-BE8E-5E6A48DF4688}" dt="2018-04-14T15:22:46.944" v="903" actId="1076"/>
          <ac:spMkLst>
            <pc:docMk/>
            <pc:sldMk cId="1698890873" sldId="270"/>
            <ac:spMk id="6" creationId="{CCFC8E26-7009-44EA-A459-5EBA4AC6DF0C}"/>
          </ac:spMkLst>
        </pc:spChg>
        <pc:spChg chg="add mod">
          <ac:chgData name="Dustin Ewers" userId="d41650f2ecc4afe6" providerId="LiveId" clId="{4DED471B-B2E7-4F41-BE8E-5E6A48DF4688}" dt="2018-04-14T15:22:54.276" v="904" actId="1076"/>
          <ac:spMkLst>
            <pc:docMk/>
            <pc:sldMk cId="1698890873" sldId="270"/>
            <ac:spMk id="7" creationId="{DDB7E884-CD9E-40FB-AA3B-218BC9CFCE59}"/>
          </ac:spMkLst>
        </pc:spChg>
        <pc:spChg chg="add mod">
          <ac:chgData name="Dustin Ewers" userId="d41650f2ecc4afe6" providerId="LiveId" clId="{4DED471B-B2E7-4F41-BE8E-5E6A48DF4688}" dt="2018-04-14T15:23:13.094" v="942" actId="6549"/>
          <ac:spMkLst>
            <pc:docMk/>
            <pc:sldMk cId="1698890873" sldId="270"/>
            <ac:spMk id="8" creationId="{3D84D085-CBCD-451F-B812-CA1944F7F46C}"/>
          </ac:spMkLst>
        </pc:spChg>
      </pc:sldChg>
      <pc:sldChg chg="delSp modSp modNotesTx">
        <pc:chgData name="Dustin Ewers" userId="d41650f2ecc4afe6" providerId="LiveId" clId="{4DED471B-B2E7-4F41-BE8E-5E6A48DF4688}" dt="2018-04-20T11:49:06.721" v="3299" actId="1076"/>
        <pc:sldMkLst>
          <pc:docMk/>
          <pc:sldMk cId="2048669849" sldId="271"/>
        </pc:sldMkLst>
        <pc:spChg chg="mod">
          <ac:chgData name="Dustin Ewers" userId="d41650f2ecc4afe6" providerId="LiveId" clId="{4DED471B-B2E7-4F41-BE8E-5E6A48DF4688}" dt="2018-04-20T11:49:06.721" v="3299" actId="1076"/>
          <ac:spMkLst>
            <pc:docMk/>
            <pc:sldMk cId="2048669849" sldId="271"/>
            <ac:spMk id="2" creationId="{14F5493B-85EC-4D09-AF73-BC4F5257AEC4}"/>
          </ac:spMkLst>
        </pc:spChg>
        <pc:spChg chg="del">
          <ac:chgData name="Dustin Ewers" userId="d41650f2ecc4afe6" providerId="LiveId" clId="{4DED471B-B2E7-4F41-BE8E-5E6A48DF4688}" dt="2018-04-20T11:49:01.048" v="3298" actId="478"/>
          <ac:spMkLst>
            <pc:docMk/>
            <pc:sldMk cId="2048669849" sldId="271"/>
            <ac:spMk id="3" creationId="{E9B7D8E9-BE29-4024-A98B-7FAF2D871CE6}"/>
          </ac:spMkLst>
        </pc:spChg>
      </pc:sldChg>
      <pc:sldChg chg="addSp delSp modSp add ord modNotesTx">
        <pc:chgData name="Dustin Ewers" userId="d41650f2ecc4afe6" providerId="LiveId" clId="{4DED471B-B2E7-4F41-BE8E-5E6A48DF4688}" dt="2018-04-16T02:13:05.598" v="2972"/>
        <pc:sldMkLst>
          <pc:docMk/>
          <pc:sldMk cId="3633817337" sldId="272"/>
        </pc:sldMkLst>
        <pc:spChg chg="mod">
          <ac:chgData name="Dustin Ewers" userId="d41650f2ecc4afe6" providerId="LiveId" clId="{4DED471B-B2E7-4F41-BE8E-5E6A48DF4688}" dt="2018-04-14T15:27:47.760" v="1230" actId="122"/>
          <ac:spMkLst>
            <pc:docMk/>
            <pc:sldMk cId="3633817337" sldId="272"/>
            <ac:spMk id="2" creationId="{2DB94A74-BD56-48FA-9580-72810CF55026}"/>
          </ac:spMkLst>
        </pc:spChg>
        <pc:spChg chg="del">
          <ac:chgData name="Dustin Ewers" userId="d41650f2ecc4afe6" providerId="LiveId" clId="{4DED471B-B2E7-4F41-BE8E-5E6A48DF4688}" dt="2018-04-14T15:28:48.250" v="1231" actId="478"/>
          <ac:spMkLst>
            <pc:docMk/>
            <pc:sldMk cId="3633817337" sldId="272"/>
            <ac:spMk id="3" creationId="{1725FC8B-E9BC-483E-8790-792EA1232D8F}"/>
          </ac:spMkLst>
        </pc:spChg>
        <pc:picChg chg="add mod">
          <ac:chgData name="Dustin Ewers" userId="d41650f2ecc4afe6" providerId="LiveId" clId="{4DED471B-B2E7-4F41-BE8E-5E6A48DF4688}" dt="2018-04-14T15:28:56.489" v="1234" actId="1076"/>
          <ac:picMkLst>
            <pc:docMk/>
            <pc:sldMk cId="3633817337" sldId="272"/>
            <ac:picMk id="4" creationId="{3A07AECE-E9F0-4DC7-A666-B28068C66BE9}"/>
          </ac:picMkLst>
        </pc:picChg>
      </pc:sldChg>
      <pc:sldChg chg="delSp modSp add modNotesTx">
        <pc:chgData name="Dustin Ewers" userId="d41650f2ecc4afe6" providerId="LiveId" clId="{4DED471B-B2E7-4F41-BE8E-5E6A48DF4688}" dt="2018-04-18T11:11:05.526" v="3133" actId="20577"/>
        <pc:sldMkLst>
          <pc:docMk/>
          <pc:sldMk cId="2661229498" sldId="273"/>
        </pc:sldMkLst>
        <pc:spChg chg="mod">
          <ac:chgData name="Dustin Ewers" userId="d41650f2ecc4afe6" providerId="LiveId" clId="{4DED471B-B2E7-4F41-BE8E-5E6A48DF4688}" dt="2018-04-14T15:34:13.687" v="1416" actId="1076"/>
          <ac:spMkLst>
            <pc:docMk/>
            <pc:sldMk cId="2661229498" sldId="273"/>
            <ac:spMk id="2" creationId="{430F8C36-A656-4FBB-BE34-ADBDAF68D97D}"/>
          </ac:spMkLst>
        </pc:spChg>
        <pc:spChg chg="del">
          <ac:chgData name="Dustin Ewers" userId="d41650f2ecc4afe6" providerId="LiveId" clId="{4DED471B-B2E7-4F41-BE8E-5E6A48DF4688}" dt="2018-04-14T15:34:06.374" v="1415" actId="478"/>
          <ac:spMkLst>
            <pc:docMk/>
            <pc:sldMk cId="2661229498" sldId="273"/>
            <ac:spMk id="3" creationId="{03EA5B89-EDF5-4A38-9C94-44854AF5A420}"/>
          </ac:spMkLst>
        </pc:spChg>
      </pc:sldChg>
      <pc:sldChg chg="addSp delSp modSp add modNotesTx">
        <pc:chgData name="Dustin Ewers" userId="d41650f2ecc4afe6" providerId="LiveId" clId="{4DED471B-B2E7-4F41-BE8E-5E6A48DF4688}" dt="2018-04-16T03:02:36.403" v="2986" actId="20577"/>
        <pc:sldMkLst>
          <pc:docMk/>
          <pc:sldMk cId="293489405" sldId="274"/>
        </pc:sldMkLst>
        <pc:spChg chg="mod">
          <ac:chgData name="Dustin Ewers" userId="d41650f2ecc4afe6" providerId="LiveId" clId="{4DED471B-B2E7-4F41-BE8E-5E6A48DF4688}" dt="2018-04-14T15:44:35.033" v="1950" actId="1076"/>
          <ac:spMkLst>
            <pc:docMk/>
            <pc:sldMk cId="293489405" sldId="274"/>
            <ac:spMk id="2" creationId="{AB95F310-AE3A-47A7-B3A7-0C98302DB1B4}"/>
          </ac:spMkLst>
        </pc:spChg>
        <pc:spChg chg="del">
          <ac:chgData name="Dustin Ewers" userId="d41650f2ecc4afe6" providerId="LiveId" clId="{4DED471B-B2E7-4F41-BE8E-5E6A48DF4688}" dt="2018-04-14T15:43:22.872" v="1903"/>
          <ac:spMkLst>
            <pc:docMk/>
            <pc:sldMk cId="293489405" sldId="274"/>
            <ac:spMk id="3" creationId="{0E33D6D1-98B9-4D4D-B9E3-7FF06CF33E7A}"/>
          </ac:spMkLst>
        </pc:spChg>
        <pc:spChg chg="add del mod">
          <ac:chgData name="Dustin Ewers" userId="d41650f2ecc4afe6" providerId="LiveId" clId="{4DED471B-B2E7-4F41-BE8E-5E6A48DF4688}" dt="2018-04-14T15:44:24.683" v="1948" actId="478"/>
          <ac:spMkLst>
            <pc:docMk/>
            <pc:sldMk cId="293489405" sldId="274"/>
            <ac:spMk id="4" creationId="{04DA75E1-25C0-42C4-8132-636946D091F0}"/>
          </ac:spMkLst>
        </pc:spChg>
        <pc:spChg chg="add del mod">
          <ac:chgData name="Dustin Ewers" userId="d41650f2ecc4afe6" providerId="LiveId" clId="{4DED471B-B2E7-4F41-BE8E-5E6A48DF4688}" dt="2018-04-14T15:44:31.615" v="1949" actId="478"/>
          <ac:spMkLst>
            <pc:docMk/>
            <pc:sldMk cId="293489405" sldId="274"/>
            <ac:spMk id="6" creationId="{88C93DE8-A445-4F2E-B9B6-5F0264B01B1C}"/>
          </ac:spMkLst>
        </pc:spChg>
      </pc:sldChg>
      <pc:sldChg chg="addSp delSp modSp add modNotesTx">
        <pc:chgData name="Dustin Ewers" userId="d41650f2ecc4afe6" providerId="LiveId" clId="{4DED471B-B2E7-4F41-BE8E-5E6A48DF4688}" dt="2018-04-14T15:46:46.774" v="2125" actId="20577"/>
        <pc:sldMkLst>
          <pc:docMk/>
          <pc:sldMk cId="785959983" sldId="275"/>
        </pc:sldMkLst>
        <pc:spChg chg="mod">
          <ac:chgData name="Dustin Ewers" userId="d41650f2ecc4afe6" providerId="LiveId" clId="{4DED471B-B2E7-4F41-BE8E-5E6A48DF4688}" dt="2018-04-14T15:45:06.557" v="1978" actId="1076"/>
          <ac:spMkLst>
            <pc:docMk/>
            <pc:sldMk cId="785959983" sldId="275"/>
            <ac:spMk id="2" creationId="{A49E9683-BC69-4B63-9785-94D856B79045}"/>
          </ac:spMkLst>
        </pc:spChg>
        <pc:spChg chg="del">
          <ac:chgData name="Dustin Ewers" userId="d41650f2ecc4afe6" providerId="LiveId" clId="{4DED471B-B2E7-4F41-BE8E-5E6A48DF4688}" dt="2018-04-14T15:43:24.288" v="1904"/>
          <ac:spMkLst>
            <pc:docMk/>
            <pc:sldMk cId="785959983" sldId="275"/>
            <ac:spMk id="3" creationId="{5CE8184D-5B50-4600-9290-1FB4AF3428A3}"/>
          </ac:spMkLst>
        </pc:spChg>
        <pc:spChg chg="add del">
          <ac:chgData name="Dustin Ewers" userId="d41650f2ecc4afe6" providerId="LiveId" clId="{4DED471B-B2E7-4F41-BE8E-5E6A48DF4688}" dt="2018-04-14T15:44:57.452" v="1975" actId="478"/>
          <ac:spMkLst>
            <pc:docMk/>
            <pc:sldMk cId="785959983" sldId="275"/>
            <ac:spMk id="4" creationId="{2765DD15-595D-4167-BC29-8D6363CBB833}"/>
          </ac:spMkLst>
        </pc:spChg>
        <pc:spChg chg="add del mod">
          <ac:chgData name="Dustin Ewers" userId="d41650f2ecc4afe6" providerId="LiveId" clId="{4DED471B-B2E7-4F41-BE8E-5E6A48DF4688}" dt="2018-04-14T15:45:00.583" v="1976" actId="478"/>
          <ac:spMkLst>
            <pc:docMk/>
            <pc:sldMk cId="785959983" sldId="275"/>
            <ac:spMk id="6" creationId="{2BE1DE24-94C1-48E8-AA5C-CFD695BFD7FF}"/>
          </ac:spMkLst>
        </pc:spChg>
      </pc:sldChg>
      <pc:sldChg chg="addSp delSp modSp add modNotesTx">
        <pc:chgData name="Dustin Ewers" userId="d41650f2ecc4afe6" providerId="LiveId" clId="{4DED471B-B2E7-4F41-BE8E-5E6A48DF4688}" dt="2018-04-14T15:46:59.478" v="2143" actId="6549"/>
        <pc:sldMkLst>
          <pc:docMk/>
          <pc:sldMk cId="1266403443" sldId="276"/>
        </pc:sldMkLst>
        <pc:spChg chg="mod">
          <ac:chgData name="Dustin Ewers" userId="d41650f2ecc4afe6" providerId="LiveId" clId="{4DED471B-B2E7-4F41-BE8E-5E6A48DF4688}" dt="2018-04-14T15:45:32.401" v="1996" actId="1076"/>
          <ac:spMkLst>
            <pc:docMk/>
            <pc:sldMk cId="1266403443" sldId="276"/>
            <ac:spMk id="2" creationId="{5EA73609-878A-46A5-8F35-B848D67D9DDF}"/>
          </ac:spMkLst>
        </pc:spChg>
        <pc:spChg chg="del">
          <ac:chgData name="Dustin Ewers" userId="d41650f2ecc4afe6" providerId="LiveId" clId="{4DED471B-B2E7-4F41-BE8E-5E6A48DF4688}" dt="2018-04-14T15:43:26.176" v="1905"/>
          <ac:spMkLst>
            <pc:docMk/>
            <pc:sldMk cId="1266403443" sldId="276"/>
            <ac:spMk id="3" creationId="{E0C487F8-18D8-4AC5-9955-E1D797D697C4}"/>
          </ac:spMkLst>
        </pc:spChg>
        <pc:spChg chg="add del">
          <ac:chgData name="Dustin Ewers" userId="d41650f2ecc4afe6" providerId="LiveId" clId="{4DED471B-B2E7-4F41-BE8E-5E6A48DF4688}" dt="2018-04-14T15:45:24.002" v="1994" actId="478"/>
          <ac:spMkLst>
            <pc:docMk/>
            <pc:sldMk cId="1266403443" sldId="276"/>
            <ac:spMk id="4" creationId="{ACF4A024-351A-46B3-B633-9F79BC1D52D9}"/>
          </ac:spMkLst>
        </pc:spChg>
        <pc:spChg chg="add del">
          <ac:chgData name="Dustin Ewers" userId="d41650f2ecc4afe6" providerId="LiveId" clId="{4DED471B-B2E7-4F41-BE8E-5E6A48DF4688}" dt="2018-04-14T15:43:37.500" v="1907"/>
          <ac:spMkLst>
            <pc:docMk/>
            <pc:sldMk cId="1266403443" sldId="276"/>
            <ac:spMk id="5" creationId="{27C820CF-749E-4694-BDCA-28B8490A3D4B}"/>
          </ac:spMkLst>
        </pc:spChg>
        <pc:spChg chg="add del mod">
          <ac:chgData name="Dustin Ewers" userId="d41650f2ecc4afe6" providerId="LiveId" clId="{4DED471B-B2E7-4F41-BE8E-5E6A48DF4688}" dt="2018-04-14T15:45:27.303" v="1995" actId="478"/>
          <ac:spMkLst>
            <pc:docMk/>
            <pc:sldMk cId="1266403443" sldId="276"/>
            <ac:spMk id="7" creationId="{BAF9A7B0-21E4-4FDE-A493-23F27EAA1BAC}"/>
          </ac:spMkLst>
        </pc:spChg>
      </pc:sldChg>
      <pc:sldChg chg="delSp modSp add">
        <pc:chgData name="Dustin Ewers" userId="d41650f2ecc4afe6" providerId="LiveId" clId="{4DED471B-B2E7-4F41-BE8E-5E6A48DF4688}" dt="2018-04-14T15:46:13.840" v="2025" actId="1076"/>
        <pc:sldMkLst>
          <pc:docMk/>
          <pc:sldMk cId="1631056184" sldId="277"/>
        </pc:sldMkLst>
        <pc:spChg chg="mod">
          <ac:chgData name="Dustin Ewers" userId="d41650f2ecc4afe6" providerId="LiveId" clId="{4DED471B-B2E7-4F41-BE8E-5E6A48DF4688}" dt="2018-04-14T15:46:13.840" v="2025" actId="1076"/>
          <ac:spMkLst>
            <pc:docMk/>
            <pc:sldMk cId="1631056184" sldId="277"/>
            <ac:spMk id="2" creationId="{DE920799-8C71-4A56-98B3-88EEB16051C6}"/>
          </ac:spMkLst>
        </pc:spChg>
        <pc:spChg chg="del">
          <ac:chgData name="Dustin Ewers" userId="d41650f2ecc4afe6" providerId="LiveId" clId="{4DED471B-B2E7-4F41-BE8E-5E6A48DF4688}" dt="2018-04-14T15:46:06.039" v="2019" actId="478"/>
          <ac:spMkLst>
            <pc:docMk/>
            <pc:sldMk cId="1631056184" sldId="277"/>
            <ac:spMk id="3" creationId="{7F8D5F2F-BCF0-46ED-A4E3-627FB0DDBA0E}"/>
          </ac:spMkLst>
        </pc:spChg>
      </pc:sldChg>
      <pc:sldChg chg="delSp modSp add">
        <pc:chgData name="Dustin Ewers" userId="d41650f2ecc4afe6" providerId="LiveId" clId="{4DED471B-B2E7-4F41-BE8E-5E6A48DF4688}" dt="2018-04-16T01:41:35.448" v="2355" actId="1076"/>
        <pc:sldMkLst>
          <pc:docMk/>
          <pc:sldMk cId="1942466292" sldId="278"/>
        </pc:sldMkLst>
        <pc:spChg chg="mod">
          <ac:chgData name="Dustin Ewers" userId="d41650f2ecc4afe6" providerId="LiveId" clId="{4DED471B-B2E7-4F41-BE8E-5E6A48DF4688}" dt="2018-04-16T01:41:35.448" v="2355" actId="1076"/>
          <ac:spMkLst>
            <pc:docMk/>
            <pc:sldMk cId="1942466292" sldId="278"/>
            <ac:spMk id="2" creationId="{DDAB57EF-7467-4A7F-8C7D-DAFE0F307DC9}"/>
          </ac:spMkLst>
        </pc:spChg>
        <pc:spChg chg="del">
          <ac:chgData name="Dustin Ewers" userId="d41650f2ecc4afe6" providerId="LiveId" clId="{4DED471B-B2E7-4F41-BE8E-5E6A48DF4688}" dt="2018-04-16T01:41:28.968" v="2354" actId="478"/>
          <ac:spMkLst>
            <pc:docMk/>
            <pc:sldMk cId="1942466292" sldId="278"/>
            <ac:spMk id="3" creationId="{5B7FD960-526B-4C69-A6B2-AE7B3EE13E80}"/>
          </ac:spMkLst>
        </pc:spChg>
      </pc:sldChg>
      <pc:sldChg chg="addSp modSp add">
        <pc:chgData name="Dustin Ewers" userId="d41650f2ecc4afe6" providerId="LiveId" clId="{4DED471B-B2E7-4F41-BE8E-5E6A48DF4688}" dt="2018-04-16T01:44:39.341" v="2668" actId="120"/>
        <pc:sldMkLst>
          <pc:docMk/>
          <pc:sldMk cId="3724326199" sldId="280"/>
        </pc:sldMkLst>
        <pc:spChg chg="mod">
          <ac:chgData name="Dustin Ewers" userId="d41650f2ecc4afe6" providerId="LiveId" clId="{4DED471B-B2E7-4F41-BE8E-5E6A48DF4688}" dt="2018-04-16T01:44:39.341" v="2668" actId="120"/>
          <ac:spMkLst>
            <pc:docMk/>
            <pc:sldMk cId="3724326199" sldId="280"/>
            <ac:spMk id="2" creationId="{00000000-0000-0000-0000-000000000000}"/>
          </ac:spMkLst>
        </pc:spChg>
        <pc:spChg chg="add mod">
          <ac:chgData name="Dustin Ewers" userId="d41650f2ecc4afe6" providerId="LiveId" clId="{4DED471B-B2E7-4F41-BE8E-5E6A48DF4688}" dt="2018-04-16T01:44:34.178" v="2667" actId="403"/>
          <ac:spMkLst>
            <pc:docMk/>
            <pc:sldMk cId="3724326199" sldId="280"/>
            <ac:spMk id="4" creationId="{0A8B826D-29FD-4068-A4C6-1D389DC169C8}"/>
          </ac:spMkLst>
        </pc:spChg>
      </pc:sldChg>
    </pc:docChg>
  </pc:docChgLst>
  <pc:docChgLst>
    <pc:chgData name="Dustin Ewers" userId="d41650f2ecc4afe6" providerId="LiveId" clId="{93222188-8C85-4793-BE9C-75FEAA61A48D}"/>
    <pc:docChg chg="undo custSel addSld modSld modMainMaster delSection">
      <pc:chgData name="Dustin Ewers" userId="d41650f2ecc4afe6" providerId="LiveId" clId="{93222188-8C85-4793-BE9C-75FEAA61A48D}" dt="2018-04-02T10:58:38.758" v="992" actId="20577"/>
      <pc:docMkLst>
        <pc:docMk/>
      </pc:docMkLst>
      <pc:sldChg chg="modSp">
        <pc:chgData name="Dustin Ewers" userId="d41650f2ecc4afe6" providerId="LiveId" clId="{93222188-8C85-4793-BE9C-75FEAA61A48D}" dt="2018-03-28T12:11:07.324" v="37" actId="27636"/>
        <pc:sldMkLst>
          <pc:docMk/>
          <pc:sldMk cId="4157082590" sldId="256"/>
        </pc:sldMkLst>
        <pc:spChg chg="mod">
          <ac:chgData name="Dustin Ewers" userId="d41650f2ecc4afe6" providerId="LiveId" clId="{93222188-8C85-4793-BE9C-75FEAA61A48D}" dt="2018-03-28T12:09:32.732" v="33" actId="1076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Dustin Ewers" userId="d41650f2ecc4afe6" providerId="LiveId" clId="{93222188-8C85-4793-BE9C-75FEAA61A48D}" dt="2018-03-28T12:11:07.324" v="37" actId="27636"/>
          <ac:spMkLst>
            <pc:docMk/>
            <pc:sldMk cId="4157082590" sldId="256"/>
            <ac:spMk id="3" creationId="{00000000-0000-0000-0000-000000000000}"/>
          </ac:spMkLst>
        </pc:spChg>
      </pc:sldChg>
      <pc:sldChg chg="delSp modSp add modNotesTx">
        <pc:chgData name="Dustin Ewers" userId="d41650f2ecc4afe6" providerId="LiveId" clId="{93222188-8C85-4793-BE9C-75FEAA61A48D}" dt="2018-03-28T12:15:24.471" v="477" actId="20577"/>
        <pc:sldMkLst>
          <pc:docMk/>
          <pc:sldMk cId="274925202" sldId="257"/>
        </pc:sldMkLst>
        <pc:spChg chg="mod">
          <ac:chgData name="Dustin Ewers" userId="d41650f2ecc4afe6" providerId="LiveId" clId="{93222188-8C85-4793-BE9C-75FEAA61A48D}" dt="2018-03-28T12:12:58.014" v="117" actId="404"/>
          <ac:spMkLst>
            <pc:docMk/>
            <pc:sldMk cId="274925202" sldId="257"/>
            <ac:spMk id="2" creationId="{351108E0-60F1-40ED-9C51-696FC06875ED}"/>
          </ac:spMkLst>
        </pc:spChg>
        <pc:spChg chg="del mod">
          <ac:chgData name="Dustin Ewers" userId="d41650f2ecc4afe6" providerId="LiveId" clId="{93222188-8C85-4793-BE9C-75FEAA61A48D}" dt="2018-03-28T12:12:25.931" v="69" actId="478"/>
          <ac:spMkLst>
            <pc:docMk/>
            <pc:sldMk cId="274925202" sldId="257"/>
            <ac:spMk id="3" creationId="{44069095-24DF-403A-9EC3-A59C3C65366B}"/>
          </ac:spMkLst>
        </pc:spChg>
      </pc:sldChg>
      <pc:sldChg chg="modSp add modNotesTx">
        <pc:chgData name="Dustin Ewers" userId="d41650f2ecc4afe6" providerId="LiveId" clId="{93222188-8C85-4793-BE9C-75FEAA61A48D}" dt="2018-03-28T12:17:18.295" v="653" actId="20577"/>
        <pc:sldMkLst>
          <pc:docMk/>
          <pc:sldMk cId="3084619410" sldId="258"/>
        </pc:sldMkLst>
        <pc:spChg chg="mod">
          <ac:chgData name="Dustin Ewers" userId="d41650f2ecc4afe6" providerId="LiveId" clId="{93222188-8C85-4793-BE9C-75FEAA61A48D}" dt="2018-03-28T12:13:45.841" v="243" actId="20577"/>
          <ac:spMkLst>
            <pc:docMk/>
            <pc:sldMk cId="3084619410" sldId="258"/>
            <ac:spMk id="2" creationId="{AFEAD910-1B07-4B12-9615-020092FCEED4}"/>
          </ac:spMkLst>
        </pc:spChg>
      </pc:sldChg>
      <pc:sldChg chg="modSp add modNotesTx">
        <pc:chgData name="Dustin Ewers" userId="d41650f2ecc4afe6" providerId="LiveId" clId="{93222188-8C85-4793-BE9C-75FEAA61A48D}" dt="2018-03-28T12:17:41.070" v="703" actId="20577"/>
        <pc:sldMkLst>
          <pc:docMk/>
          <pc:sldMk cId="2768700866" sldId="259"/>
        </pc:sldMkLst>
        <pc:spChg chg="mod">
          <ac:chgData name="Dustin Ewers" userId="d41650f2ecc4afe6" providerId="LiveId" clId="{93222188-8C85-4793-BE9C-75FEAA61A48D}" dt="2018-03-28T12:17:26.246" v="667" actId="20577"/>
          <ac:spMkLst>
            <pc:docMk/>
            <pc:sldMk cId="2768700866" sldId="259"/>
            <ac:spMk id="2" creationId="{B76A1A90-A592-42E3-A666-CA44180D980B}"/>
          </ac:spMkLst>
        </pc:spChg>
      </pc:sldChg>
      <pc:sldChg chg="modSp add modNotesTx">
        <pc:chgData name="Dustin Ewers" userId="d41650f2ecc4afe6" providerId="LiveId" clId="{93222188-8C85-4793-BE9C-75FEAA61A48D}" dt="2018-03-28T12:16:15.495" v="593" actId="20577"/>
        <pc:sldMkLst>
          <pc:docMk/>
          <pc:sldMk cId="384518514" sldId="260"/>
        </pc:sldMkLst>
        <pc:spChg chg="mod">
          <ac:chgData name="Dustin Ewers" userId="d41650f2ecc4afe6" providerId="LiveId" clId="{93222188-8C85-4793-BE9C-75FEAA61A48D}" dt="2018-03-28T12:13:53.969" v="255" actId="20577"/>
          <ac:spMkLst>
            <pc:docMk/>
            <pc:sldMk cId="384518514" sldId="260"/>
            <ac:spMk id="2" creationId="{D8B5CE22-63C2-43C6-8BC4-D5F0D69EB46E}"/>
          </ac:spMkLst>
        </pc:spChg>
        <pc:spChg chg="mod">
          <ac:chgData name="Dustin Ewers" userId="d41650f2ecc4afe6" providerId="LiveId" clId="{93222188-8C85-4793-BE9C-75FEAA61A48D}" dt="2018-03-28T12:15:56.487" v="502" actId="20577"/>
          <ac:spMkLst>
            <pc:docMk/>
            <pc:sldMk cId="384518514" sldId="260"/>
            <ac:spMk id="3" creationId="{9A0B39DF-31BB-4F1B-B098-23531D33DFC8}"/>
          </ac:spMkLst>
        </pc:spChg>
      </pc:sldChg>
      <pc:sldChg chg="modSp add modNotesTx">
        <pc:chgData name="Dustin Ewers" userId="d41650f2ecc4afe6" providerId="LiveId" clId="{93222188-8C85-4793-BE9C-75FEAA61A48D}" dt="2018-03-28T12:16:27.727" v="634" actId="20577"/>
        <pc:sldMkLst>
          <pc:docMk/>
          <pc:sldMk cId="4100112427" sldId="261"/>
        </pc:sldMkLst>
        <pc:spChg chg="mod">
          <ac:chgData name="Dustin Ewers" userId="d41650f2ecc4afe6" providerId="LiveId" clId="{93222188-8C85-4793-BE9C-75FEAA61A48D}" dt="2018-03-28T12:14:42.901" v="347" actId="20577"/>
          <ac:spMkLst>
            <pc:docMk/>
            <pc:sldMk cId="4100112427" sldId="261"/>
            <ac:spMk id="2" creationId="{0E591015-4D9E-4789-9F5B-AA20228B8BE0}"/>
          </ac:spMkLst>
        </pc:spChg>
      </pc:sldChg>
      <pc:sldChg chg="modSp add modNotesTx">
        <pc:chgData name="Dustin Ewers" userId="d41650f2ecc4afe6" providerId="LiveId" clId="{93222188-8C85-4793-BE9C-75FEAA61A48D}" dt="2018-03-28T12:18:21.494" v="817" actId="20577"/>
        <pc:sldMkLst>
          <pc:docMk/>
          <pc:sldMk cId="979237568" sldId="262"/>
        </pc:sldMkLst>
        <pc:spChg chg="mod">
          <ac:chgData name="Dustin Ewers" userId="d41650f2ecc4afe6" providerId="LiveId" clId="{93222188-8C85-4793-BE9C-75FEAA61A48D}" dt="2018-03-28T12:17:55.069" v="732" actId="20577"/>
          <ac:spMkLst>
            <pc:docMk/>
            <pc:sldMk cId="979237568" sldId="262"/>
            <ac:spMk id="2" creationId="{A6942731-0D54-497C-A86C-EAE57667F756}"/>
          </ac:spMkLst>
        </pc:spChg>
      </pc:sldChg>
      <pc:sldChg chg="modSp add">
        <pc:chgData name="Dustin Ewers" userId="d41650f2ecc4afe6" providerId="LiveId" clId="{93222188-8C85-4793-BE9C-75FEAA61A48D}" dt="2018-03-28T12:29:54.038" v="834" actId="20577"/>
        <pc:sldMkLst>
          <pc:docMk/>
          <pc:sldMk cId="348201005" sldId="263"/>
        </pc:sldMkLst>
        <pc:spChg chg="mod">
          <ac:chgData name="Dustin Ewers" userId="d41650f2ecc4afe6" providerId="LiveId" clId="{93222188-8C85-4793-BE9C-75FEAA61A48D}" dt="2018-03-28T12:29:54.038" v="834" actId="20577"/>
          <ac:spMkLst>
            <pc:docMk/>
            <pc:sldMk cId="348201005" sldId="263"/>
            <ac:spMk id="2" creationId="{F0DF02DE-12E2-45EA-BD95-1D728634E4BC}"/>
          </ac:spMkLst>
        </pc:spChg>
      </pc:sldChg>
      <pc:sldChg chg="modSp add">
        <pc:chgData name="Dustin Ewers" userId="d41650f2ecc4afe6" providerId="LiveId" clId="{93222188-8C85-4793-BE9C-75FEAA61A48D}" dt="2018-03-28T12:30:14.429" v="843" actId="20577"/>
        <pc:sldMkLst>
          <pc:docMk/>
          <pc:sldMk cId="2966533169" sldId="264"/>
        </pc:sldMkLst>
        <pc:spChg chg="mod">
          <ac:chgData name="Dustin Ewers" userId="d41650f2ecc4afe6" providerId="LiveId" clId="{93222188-8C85-4793-BE9C-75FEAA61A48D}" dt="2018-03-28T12:30:14.429" v="843" actId="20577"/>
          <ac:spMkLst>
            <pc:docMk/>
            <pc:sldMk cId="2966533169" sldId="264"/>
            <ac:spMk id="2" creationId="{5F83B7F7-668B-4351-9D77-64C28D24CC6D}"/>
          </ac:spMkLst>
        </pc:spChg>
      </pc:sldChg>
      <pc:sldChg chg="modSp add">
        <pc:chgData name="Dustin Ewers" userId="d41650f2ecc4afe6" providerId="LiveId" clId="{93222188-8C85-4793-BE9C-75FEAA61A48D}" dt="2018-03-28T12:30:26.966" v="885" actId="20577"/>
        <pc:sldMkLst>
          <pc:docMk/>
          <pc:sldMk cId="2237661931" sldId="265"/>
        </pc:sldMkLst>
        <pc:spChg chg="mod">
          <ac:chgData name="Dustin Ewers" userId="d41650f2ecc4afe6" providerId="LiveId" clId="{93222188-8C85-4793-BE9C-75FEAA61A48D}" dt="2018-03-28T12:30:26.966" v="885" actId="20577"/>
          <ac:spMkLst>
            <pc:docMk/>
            <pc:sldMk cId="2237661931" sldId="265"/>
            <ac:spMk id="2" creationId="{1222F510-D588-4248-BF1A-94C7C052A365}"/>
          </ac:spMkLst>
        </pc:spChg>
      </pc:sldChg>
      <pc:sldChg chg="delSp modSp add">
        <pc:chgData name="Dustin Ewers" userId="d41650f2ecc4afe6" providerId="LiveId" clId="{93222188-8C85-4793-BE9C-75FEAA61A48D}" dt="2018-03-28T12:30:49.621" v="896" actId="1076"/>
        <pc:sldMkLst>
          <pc:docMk/>
          <pc:sldMk cId="3026277654" sldId="266"/>
        </pc:sldMkLst>
        <pc:spChg chg="mod">
          <ac:chgData name="Dustin Ewers" userId="d41650f2ecc4afe6" providerId="LiveId" clId="{93222188-8C85-4793-BE9C-75FEAA61A48D}" dt="2018-03-28T12:30:49.621" v="896" actId="1076"/>
          <ac:spMkLst>
            <pc:docMk/>
            <pc:sldMk cId="3026277654" sldId="266"/>
            <ac:spMk id="2" creationId="{E5BC8975-7678-44AD-9386-21A5B2F55E49}"/>
          </ac:spMkLst>
        </pc:spChg>
        <pc:spChg chg="del">
          <ac:chgData name="Dustin Ewers" userId="d41650f2ecc4afe6" providerId="LiveId" clId="{93222188-8C85-4793-BE9C-75FEAA61A48D}" dt="2018-03-28T12:30:41.285" v="895" actId="478"/>
          <ac:spMkLst>
            <pc:docMk/>
            <pc:sldMk cId="3026277654" sldId="266"/>
            <ac:spMk id="3" creationId="{F362DB44-070D-4835-9C88-AF1661B6F126}"/>
          </ac:spMkLst>
        </pc:spChg>
      </pc:sldChg>
      <pc:sldChg chg="modSp add">
        <pc:chgData name="Dustin Ewers" userId="d41650f2ecc4afe6" providerId="LiveId" clId="{93222188-8C85-4793-BE9C-75FEAA61A48D}" dt="2018-03-28T12:34:30.812" v="936" actId="120"/>
        <pc:sldMkLst>
          <pc:docMk/>
          <pc:sldMk cId="3869305719" sldId="267"/>
        </pc:sldMkLst>
        <pc:spChg chg="mod">
          <ac:chgData name="Dustin Ewers" userId="d41650f2ecc4afe6" providerId="LiveId" clId="{93222188-8C85-4793-BE9C-75FEAA61A48D}" dt="2018-03-28T12:34:30.812" v="936" actId="120"/>
          <ac:spMkLst>
            <pc:docMk/>
            <pc:sldMk cId="3869305719" sldId="267"/>
            <ac:spMk id="2" creationId="{5CCDECFF-5BFB-4652-ACCC-C14EB343359A}"/>
          </ac:spMkLst>
        </pc:spChg>
      </pc:sldChg>
      <pc:sldChg chg="modSp add">
        <pc:chgData name="Dustin Ewers" userId="d41650f2ecc4afe6" providerId="LiveId" clId="{93222188-8C85-4793-BE9C-75FEAA61A48D}" dt="2018-03-28T12:34:07.604" v="935" actId="20577"/>
        <pc:sldMkLst>
          <pc:docMk/>
          <pc:sldMk cId="2100154911" sldId="268"/>
        </pc:sldMkLst>
        <pc:spChg chg="mod">
          <ac:chgData name="Dustin Ewers" userId="d41650f2ecc4afe6" providerId="LiveId" clId="{93222188-8C85-4793-BE9C-75FEAA61A48D}" dt="2018-03-28T12:34:07.604" v="935" actId="20577"/>
          <ac:spMkLst>
            <pc:docMk/>
            <pc:sldMk cId="2100154911" sldId="268"/>
            <ac:spMk id="2" creationId="{4627328F-2C32-4953-A39E-1B707DBACC85}"/>
          </ac:spMkLst>
        </pc:spChg>
      </pc:sldChg>
      <pc:sldChg chg="modSp add">
        <pc:chgData name="Dustin Ewers" userId="d41650f2ecc4afe6" providerId="LiveId" clId="{93222188-8C85-4793-BE9C-75FEAA61A48D}" dt="2018-04-02T10:58:18.702" v="952" actId="20577"/>
        <pc:sldMkLst>
          <pc:docMk/>
          <pc:sldMk cId="1700029268" sldId="269"/>
        </pc:sldMkLst>
        <pc:spChg chg="mod">
          <ac:chgData name="Dustin Ewers" userId="d41650f2ecc4afe6" providerId="LiveId" clId="{93222188-8C85-4793-BE9C-75FEAA61A48D}" dt="2018-04-02T10:58:18.702" v="952" actId="20577"/>
          <ac:spMkLst>
            <pc:docMk/>
            <pc:sldMk cId="1700029268" sldId="269"/>
            <ac:spMk id="2" creationId="{8F272448-A3ED-435F-8ACF-F43B59E4A38D}"/>
          </ac:spMkLst>
        </pc:spChg>
      </pc:sldChg>
      <pc:sldChg chg="modSp add">
        <pc:chgData name="Dustin Ewers" userId="d41650f2ecc4afe6" providerId="LiveId" clId="{93222188-8C85-4793-BE9C-75FEAA61A48D}" dt="2018-04-02T10:58:28.581" v="967" actId="20577"/>
        <pc:sldMkLst>
          <pc:docMk/>
          <pc:sldMk cId="1698890873" sldId="270"/>
        </pc:sldMkLst>
        <pc:spChg chg="mod">
          <ac:chgData name="Dustin Ewers" userId="d41650f2ecc4afe6" providerId="LiveId" clId="{93222188-8C85-4793-BE9C-75FEAA61A48D}" dt="2018-04-02T10:58:28.581" v="967" actId="20577"/>
          <ac:spMkLst>
            <pc:docMk/>
            <pc:sldMk cId="1698890873" sldId="270"/>
            <ac:spMk id="2" creationId="{2BA4F942-C5FB-4B90-B113-94BF70C45831}"/>
          </ac:spMkLst>
        </pc:spChg>
      </pc:sldChg>
      <pc:sldChg chg="modSp add">
        <pc:chgData name="Dustin Ewers" userId="d41650f2ecc4afe6" providerId="LiveId" clId="{93222188-8C85-4793-BE9C-75FEAA61A48D}" dt="2018-04-02T10:58:38.758" v="992" actId="20577"/>
        <pc:sldMkLst>
          <pc:docMk/>
          <pc:sldMk cId="2048669849" sldId="271"/>
        </pc:sldMkLst>
        <pc:spChg chg="mod">
          <ac:chgData name="Dustin Ewers" userId="d41650f2ecc4afe6" providerId="LiveId" clId="{93222188-8C85-4793-BE9C-75FEAA61A48D}" dt="2018-04-02T10:58:38.758" v="992" actId="20577"/>
          <ac:spMkLst>
            <pc:docMk/>
            <pc:sldMk cId="2048669849" sldId="271"/>
            <ac:spMk id="2" creationId="{14F5493B-85EC-4D09-AF73-BC4F5257AEC4}"/>
          </ac:spMkLst>
        </pc:spChg>
      </pc:sldChg>
      <pc:sldMasterChg chg="setBg">
        <pc:chgData name="Dustin Ewers" userId="d41650f2ecc4afe6" providerId="LiveId" clId="{93222188-8C85-4793-BE9C-75FEAA61A48D}" dt="2018-03-28T12:08:18.915" v="22" actId="20577"/>
        <pc:sldMasterMkLst>
          <pc:docMk/>
          <pc:sldMasterMk cId="3931132979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F037B-416E-4368-9659-A4B06A941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DA3BF-AD5A-4B78-9294-A7B31E7E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people have played _________.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Framework churn is real</a:t>
            </a:r>
          </a:p>
          <a:p>
            <a:r>
              <a:rPr lang="en-US" dirty="0"/>
              <a:t>JavaScript evolves at a rapid pace</a:t>
            </a:r>
          </a:p>
          <a:p>
            <a:r>
              <a:rPr lang="en-US" dirty="0"/>
              <a:t>It seems to be slowing down, we still have lots of options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This churn really sucks if you’re trying to build a component library. </a:t>
            </a:r>
          </a:p>
          <a:p>
            <a:r>
              <a:rPr lang="en-US" dirty="0"/>
              <a:t>Ionic, Telerik, Bootstrap, Material UI,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FontTx/>
              <a:buNone/>
            </a:pPr>
            <a:r>
              <a:rPr lang="en-US" dirty="0"/>
              <a:t>Or a corporation that wants to build an internal framework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Personal libraries: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I’ve been down this road, building my own components for every new library I see.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/>
              <a:t>-- an approach that uses new web standards to break free of framework churn</a:t>
            </a:r>
          </a:p>
          <a:p>
            <a:r>
              <a:rPr lang="en-US" dirty="0"/>
              <a:t>-- Web components | new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0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Templates and Slots – allow for the creation of HTML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30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https://www.webcomponents.org/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0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Native , or use a library</a:t>
            </a:r>
          </a:p>
          <a:p>
            <a:r>
              <a:rPr lang="en-US" dirty="0"/>
              <a:t>Polymer</a:t>
            </a:r>
          </a:p>
          <a:p>
            <a:r>
              <a:rPr lang="en-US" dirty="0"/>
              <a:t>Stencil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9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Three reasons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7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Reusability</a:t>
            </a:r>
          </a:p>
          <a:p>
            <a:pPr marL="0" indent="0">
              <a:buNone/>
            </a:pPr>
            <a:r>
              <a:rPr lang="en-US" sz="1200" dirty="0"/>
              <a:t>- Can use your components across libraries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7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Simplicity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Through encapsulation of components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This is why component model frameworks are dominant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9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Speed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Because you don’t need a framework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Components are native browser elements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Don’t need to parse a whole framework to get stuff on the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69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Library Makers | Bootstrap, Ionic, Material UI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- Corporate Internal Frameworks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end, you’ll be able to deploy your own fleet of web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0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Why:</a:t>
            </a:r>
          </a:p>
          <a:p>
            <a:r>
              <a:rPr lang="en-US" dirty="0"/>
              <a:t>Speed.</a:t>
            </a:r>
          </a:p>
          <a:p>
            <a:r>
              <a:rPr lang="en-US" dirty="0"/>
              <a:t>Time to paint on web components is much faster than with something where you have to parse a big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1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– </a:t>
            </a:r>
          </a:p>
          <a:p>
            <a:r>
              <a:rPr lang="en-US" dirty="0"/>
              <a:t>The web has come a long way</a:t>
            </a:r>
          </a:p>
          <a:p>
            <a:r>
              <a:rPr lang="en-US" dirty="0"/>
              <a:t>DHTML -&gt; Binding -&gt; Components</a:t>
            </a:r>
          </a:p>
          <a:p>
            <a:r>
              <a:rPr lang="en-US" dirty="0"/>
              <a:t>Standards have come a long way too </a:t>
            </a:r>
          </a:p>
          <a:p>
            <a:r>
              <a:rPr lang="en-US" dirty="0"/>
              <a:t>Web components is the newest evolution of those standards</a:t>
            </a:r>
          </a:p>
          <a:p>
            <a:r>
              <a:rPr lang="en-US" dirty="0"/>
              <a:t>Use them vanilla or with a library like Polymer or Stencil</a:t>
            </a:r>
          </a:p>
          <a:p>
            <a:endParaRPr lang="en-US" dirty="0"/>
          </a:p>
          <a:p>
            <a:r>
              <a:rPr lang="en-US" dirty="0"/>
              <a:t>We don’t need fancy frameworks, we can leverage the platform of the web itself</a:t>
            </a:r>
          </a:p>
          <a:p>
            <a:r>
              <a:rPr lang="en-US" dirty="0"/>
              <a:t>-- get out there and use the platform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 wasn’t meant for web applications</a:t>
            </a:r>
          </a:p>
          <a:p>
            <a:endParaRPr lang="en-US" dirty="0" smtClean="0"/>
          </a:p>
          <a:p>
            <a:r>
              <a:rPr lang="en-US" dirty="0" smtClean="0"/>
              <a:t>… but we did it anyway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DHTML to jQuery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1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Angular.js, Knockout,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Also known as MVVM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and Angular (new Angular)</a:t>
            </a:r>
          </a:p>
          <a:p>
            <a:r>
              <a:rPr lang="en-US" dirty="0"/>
              <a:t>This has become the dominant paradigm</a:t>
            </a:r>
          </a:p>
          <a:p>
            <a:endParaRPr lang="en-US" dirty="0"/>
          </a:p>
          <a:p>
            <a:r>
              <a:rPr lang="en-US" dirty="0"/>
              <a:t>Wouldn’t it be nice if you didn’t need a framework?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can.. With Web Components</a:t>
            </a:r>
          </a:p>
          <a:p>
            <a:endParaRPr lang="en-US" dirty="0"/>
          </a:p>
          <a:p>
            <a:r>
              <a:rPr lang="en-US" dirty="0"/>
              <a:t>Living the Dream –</a:t>
            </a:r>
          </a:p>
          <a:p>
            <a:r>
              <a:rPr lang="en-US" dirty="0"/>
              <a:t>Native Components you can use in any app</a:t>
            </a:r>
          </a:p>
          <a:p>
            <a:endParaRPr lang="en-US" dirty="0"/>
          </a:p>
          <a:p>
            <a:r>
              <a:rPr lang="en-US" dirty="0"/>
              <a:t>Set of W3 based standards that allow you to create reusable components that work anywhere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usetheplatform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existing elements</a:t>
            </a:r>
          </a:p>
          <a:p>
            <a:r>
              <a:rPr lang="en-US" dirty="0"/>
              <a:t>Custom elements from </a:t>
            </a:r>
            <a:r>
              <a:rPr lang="en-US" dirty="0" err="1"/>
              <a:t>htmlelement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Shadow Dom Encapsulates the DOM</a:t>
            </a:r>
          </a:p>
          <a:p>
            <a:r>
              <a:rPr lang="en-US" dirty="0"/>
              <a:t>Unlike the shadow </a:t>
            </a:r>
            <a:r>
              <a:rPr lang="en-US" dirty="0" err="1"/>
              <a:t>dom</a:t>
            </a:r>
            <a:r>
              <a:rPr lang="en-US" dirty="0"/>
              <a:t> in React or Angular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Allow you to simplify HTML. Just like in React and Angular components.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DA3BF-AD5A-4B78-9294-A7B31E7E0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9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1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5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705" y="1612013"/>
            <a:ext cx="8288594" cy="73482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Winning With Web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704" y="3890254"/>
            <a:ext cx="7854650" cy="1946960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pPr algn="l"/>
            <a:r>
              <a:rPr lang="en-US" sz="2100" dirty="0">
                <a:cs typeface="Calibri"/>
              </a:rPr>
              <a:t>Dustin Ewers</a:t>
            </a:r>
          </a:p>
          <a:p>
            <a:pPr algn="l"/>
            <a:r>
              <a:rPr lang="en-US" dirty="0">
                <a:cs typeface="Calibri"/>
              </a:rPr>
              <a:t>Consultant @ Centare</a:t>
            </a:r>
          </a:p>
          <a:p>
            <a:pPr algn="l"/>
            <a:r>
              <a:rPr lang="en-US" dirty="0">
                <a:cs typeface="Calibri"/>
              </a:rPr>
              <a:t>www.dustinewers.com</a:t>
            </a:r>
          </a:p>
          <a:p>
            <a:pPr algn="l"/>
            <a:r>
              <a:rPr lang="en-US" dirty="0">
                <a:cs typeface="Calibri"/>
              </a:rPr>
              <a:t>https://www.linkedin.com/in/dustinewers/</a:t>
            </a:r>
          </a:p>
          <a:p>
            <a:pPr algn="l"/>
            <a:r>
              <a:rPr lang="en-US" dirty="0">
                <a:cs typeface="Calibri"/>
              </a:rPr>
              <a:t>https://github.com/DustinEwers/winning-with-web-components</a:t>
            </a:r>
          </a:p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942-C5FB-4B90-B113-94BF70C4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7"/>
            <a:ext cx="7886700" cy="778289"/>
          </a:xfrm>
        </p:spPr>
        <p:txBody>
          <a:bodyPr/>
          <a:lstStyle/>
          <a:p>
            <a:pPr algn="ctr"/>
            <a:r>
              <a:rPr lang="en-US" dirty="0"/>
              <a:t>Shadow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6263D-C7DA-42EB-9375-B731F2FB3915}"/>
              </a:ext>
            </a:extLst>
          </p:cNvPr>
          <p:cNvSpPr/>
          <p:nvPr/>
        </p:nvSpPr>
        <p:spPr>
          <a:xfrm>
            <a:off x="2235402" y="1909384"/>
            <a:ext cx="4673200" cy="3039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C8E26-7009-44EA-A459-5EBA4AC6DF0C}"/>
              </a:ext>
            </a:extLst>
          </p:cNvPr>
          <p:cNvSpPr/>
          <p:nvPr/>
        </p:nvSpPr>
        <p:spPr>
          <a:xfrm>
            <a:off x="2690617" y="3878373"/>
            <a:ext cx="3852401" cy="5763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7E884-CD9E-40FB-AA3B-218BC9CFCE59}"/>
              </a:ext>
            </a:extLst>
          </p:cNvPr>
          <p:cNvSpPr/>
          <p:nvPr/>
        </p:nvSpPr>
        <p:spPr>
          <a:xfrm>
            <a:off x="2690617" y="3098870"/>
            <a:ext cx="3852401" cy="5763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4D085-CBCD-451F-B812-CA1944F7F46C}"/>
              </a:ext>
            </a:extLst>
          </p:cNvPr>
          <p:cNvSpPr/>
          <p:nvPr/>
        </p:nvSpPr>
        <p:spPr>
          <a:xfrm>
            <a:off x="2690617" y="2319366"/>
            <a:ext cx="3852401" cy="5763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988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493B-85EC-4D09-AF73-BC4F5257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HTML Templates</a:t>
            </a:r>
          </a:p>
        </p:txBody>
      </p:sp>
    </p:spTree>
    <p:extLst>
      <p:ext uri="{BB962C8B-B14F-4D97-AF65-F5344CB8AC3E}">
        <p14:creationId xmlns:p14="http://schemas.microsoft.com/office/powerpoint/2010/main" val="20486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57EF-7467-4A7F-8C7D-DAFE0F30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9424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4A74-BD56-48FA-9580-72810CF5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7AECE-E9F0-4DC7-A666-B28068C66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9" y="2125268"/>
            <a:ext cx="8750262" cy="32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328F-2C32-4953-A39E-1B707DBA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How do I Use Them Today?</a:t>
            </a:r>
          </a:p>
        </p:txBody>
      </p:sp>
    </p:spTree>
    <p:extLst>
      <p:ext uri="{BB962C8B-B14F-4D97-AF65-F5344CB8AC3E}">
        <p14:creationId xmlns:p14="http://schemas.microsoft.com/office/powerpoint/2010/main" val="21001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8975-7678-44AD-9386-21A5B2F5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en-US" sz="5400" dirty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B7F7-668B-4351-9D77-64C28D24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Why bother?</a:t>
            </a:r>
          </a:p>
        </p:txBody>
      </p:sp>
    </p:spTree>
    <p:extLst>
      <p:ext uri="{BB962C8B-B14F-4D97-AF65-F5344CB8AC3E}">
        <p14:creationId xmlns:p14="http://schemas.microsoft.com/office/powerpoint/2010/main" val="29665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F310-AE3A-47A7-B3A7-0C98302D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2934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683-BC69-4B63-9785-94D856B7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Simplicity</a:t>
            </a:r>
          </a:p>
        </p:txBody>
      </p:sp>
    </p:spTree>
    <p:extLst>
      <p:ext uri="{BB962C8B-B14F-4D97-AF65-F5344CB8AC3E}">
        <p14:creationId xmlns:p14="http://schemas.microsoft.com/office/powerpoint/2010/main" val="7859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3609-878A-46A5-8F35-B848D67D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12664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08E0-60F1-40ED-9C51-696FC068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________.</a:t>
            </a:r>
            <a:r>
              <a:rPr lang="en-US" dirty="0"/>
              <a:t>js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rome Ball">
            <a:extLst>
              <a:ext uri="{FF2B5EF4-FFF2-40B4-BE49-F238E27FC236}">
                <a16:creationId xmlns:a16="http://schemas.microsoft.com/office/drawing/2014/main" id="{7EEFCCE9-CAEC-4748-8379-02EF8FCD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1" y="1068031"/>
            <a:ext cx="8390603" cy="472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2F510-D588-4248-BF1A-94C7C052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803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50" dirty="0">
                <a:solidFill>
                  <a:schemeClr val="bg1">
                    <a:lumMod val="95000"/>
                  </a:schemeClr>
                </a:solidFill>
              </a:rPr>
              <a:t>Where They Really Shine</a:t>
            </a:r>
          </a:p>
        </p:txBody>
      </p:sp>
    </p:spTree>
    <p:extLst>
      <p:ext uri="{BB962C8B-B14F-4D97-AF65-F5344CB8AC3E}">
        <p14:creationId xmlns:p14="http://schemas.microsoft.com/office/powerpoint/2010/main" val="22376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0799-8C71-4A56-98B3-88EEB160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16310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ECFF-5BFB-4652-ACCC-C14EB343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4" y="2931916"/>
            <a:ext cx="8852096" cy="994172"/>
          </a:xfrm>
        </p:spPr>
        <p:txBody>
          <a:bodyPr>
            <a:normAutofit/>
          </a:bodyPr>
          <a:lstStyle/>
          <a:p>
            <a:pPr algn="ctr"/>
            <a:r>
              <a:rPr lang="en-US" sz="4500" u="sng" dirty="0"/>
              <a:t>P</a:t>
            </a:r>
            <a:r>
              <a:rPr lang="en-US" sz="4500" dirty="0"/>
              <a:t>rogressive </a:t>
            </a:r>
            <a:r>
              <a:rPr lang="en-US" sz="4500" u="sng" dirty="0"/>
              <a:t>W</a:t>
            </a:r>
            <a:r>
              <a:rPr lang="en-US" sz="4500" dirty="0"/>
              <a:t>eb </a:t>
            </a:r>
            <a:r>
              <a:rPr lang="en-US" sz="4500" u="sng" dirty="0"/>
              <a:t>A</a:t>
            </a:r>
            <a:r>
              <a:rPr lang="en-US" sz="4500" dirty="0"/>
              <a:t>pplications</a:t>
            </a:r>
          </a:p>
        </p:txBody>
      </p:sp>
    </p:spTree>
    <p:extLst>
      <p:ext uri="{BB962C8B-B14F-4D97-AF65-F5344CB8AC3E}">
        <p14:creationId xmlns:p14="http://schemas.microsoft.com/office/powerpoint/2010/main" val="38693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8C36-A656-4FBB-BE34-ADBDAF68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950" dirty="0"/>
              <a:t>#</a:t>
            </a:r>
            <a:r>
              <a:rPr lang="en-US" sz="4950" dirty="0" err="1"/>
              <a:t>UseThePlatform</a:t>
            </a:r>
            <a:endParaRPr lang="en-US" sz="4950" dirty="0"/>
          </a:p>
        </p:txBody>
      </p:sp>
    </p:spTree>
    <p:extLst>
      <p:ext uri="{BB962C8B-B14F-4D97-AF65-F5344CB8AC3E}">
        <p14:creationId xmlns:p14="http://schemas.microsoft.com/office/powerpoint/2010/main" val="26612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705" y="2878104"/>
            <a:ext cx="8288594" cy="734827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cs typeface="Calibri Light"/>
              </a:rPr>
              <a:t>Winning With Web Components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704" y="3890254"/>
            <a:ext cx="7854650" cy="1946960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pPr algn="l"/>
            <a:r>
              <a:rPr lang="en-US" sz="2100" dirty="0">
                <a:cs typeface="Calibri"/>
              </a:rPr>
              <a:t>Dustin Ewers</a:t>
            </a:r>
          </a:p>
          <a:p>
            <a:pPr algn="l"/>
            <a:r>
              <a:rPr lang="en-US" dirty="0">
                <a:cs typeface="Calibri"/>
              </a:rPr>
              <a:t>Consultant @ Centare</a:t>
            </a:r>
          </a:p>
          <a:p>
            <a:pPr algn="l"/>
            <a:r>
              <a:rPr lang="en-US" dirty="0">
                <a:cs typeface="Calibri"/>
              </a:rPr>
              <a:t>www.dustinewers.com</a:t>
            </a:r>
          </a:p>
          <a:p>
            <a:pPr algn="l"/>
            <a:r>
              <a:rPr lang="en-US" dirty="0">
                <a:cs typeface="Calibri"/>
              </a:rPr>
              <a:t>https://www.linkedin.com/in/dustinewers/</a:t>
            </a:r>
          </a:p>
          <a:p>
            <a:pPr algn="l"/>
            <a:r>
              <a:rPr lang="en-US" dirty="0">
                <a:cs typeface="Calibri"/>
              </a:rPr>
              <a:t>https://github.com/DustinEwers/winning-with-web-components</a:t>
            </a:r>
          </a:p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B826D-29FD-4068-A4C6-1D389DC169C8}"/>
              </a:ext>
            </a:extLst>
          </p:cNvPr>
          <p:cNvSpPr txBox="1">
            <a:spLocks/>
          </p:cNvSpPr>
          <p:nvPr/>
        </p:nvSpPr>
        <p:spPr>
          <a:xfrm>
            <a:off x="427705" y="1262079"/>
            <a:ext cx="8288594" cy="13387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625" dirty="0">
                <a:cs typeface="Calibri Light"/>
              </a:rPr>
              <a:t>Thanks!</a:t>
            </a:r>
            <a:endParaRPr lang="en-US" sz="8625" dirty="0"/>
          </a:p>
        </p:txBody>
      </p:sp>
    </p:spTree>
    <p:extLst>
      <p:ext uri="{BB962C8B-B14F-4D97-AF65-F5344CB8AC3E}">
        <p14:creationId xmlns:p14="http://schemas.microsoft.com/office/powerpoint/2010/main" val="37243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CE22-63C2-43C6-8BC4-D5F0D69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39DF-31BB-4F1B-B098-23531D33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Brief History</a:t>
            </a:r>
          </a:p>
          <a:p>
            <a:pPr marL="0" indent="0">
              <a:buNone/>
            </a:pPr>
            <a:r>
              <a:rPr lang="en-US" dirty="0"/>
              <a:t>What are Web Components?</a:t>
            </a:r>
          </a:p>
          <a:p>
            <a:pPr marL="0" indent="0">
              <a:buNone/>
            </a:pPr>
            <a:r>
              <a:rPr lang="en-US" dirty="0"/>
              <a:t>Why Should I Care?</a:t>
            </a:r>
          </a:p>
          <a:p>
            <a:pPr marL="0" indent="0">
              <a:buNone/>
            </a:pPr>
            <a:r>
              <a:rPr lang="en-US" dirty="0"/>
              <a:t>How can I use them?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1015-4D9E-4789-9F5B-AA20228B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5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 The Beginning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89E40-C175-46F7-9507-97FD7EB5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87" y="1970138"/>
            <a:ext cx="8479631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D910-1B07-4B12-9615-020092FC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5" y="1029069"/>
            <a:ext cx="7886700" cy="994172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60405-27BE-41B5-8010-B57F70F37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5" y="2178022"/>
            <a:ext cx="8438340" cy="994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60ED3-564C-4D96-AC9A-7FA9E4BC9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5" y="3481756"/>
            <a:ext cx="774797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A90-A592-42E3-A666-CA44180D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A52F4-BA42-4BA4-AFB6-51AD7BA6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080427"/>
            <a:ext cx="6999206" cy="30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2731-0D54-497C-A86C-EAE57667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Based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39031-6E5A-4DC6-9B03-7C7C38CC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30310"/>
            <a:ext cx="6921946" cy="33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B2553F-626B-4472-977C-6204113EF408}"/>
              </a:ext>
            </a:extLst>
          </p:cNvPr>
          <p:cNvSpPr/>
          <p:nvPr/>
        </p:nvSpPr>
        <p:spPr>
          <a:xfrm>
            <a:off x="246185" y="1003830"/>
            <a:ext cx="8651631" cy="4850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4385E-0DDA-43E3-924B-ECC0A9865C5A}"/>
              </a:ext>
            </a:extLst>
          </p:cNvPr>
          <p:cNvSpPr txBox="1"/>
          <p:nvPr/>
        </p:nvSpPr>
        <p:spPr>
          <a:xfrm>
            <a:off x="796693" y="2356184"/>
            <a:ext cx="216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0688-6D47-4693-9CEB-D012F3B05238}"/>
              </a:ext>
            </a:extLst>
          </p:cNvPr>
          <p:cNvSpPr txBox="1"/>
          <p:nvPr/>
        </p:nvSpPr>
        <p:spPr>
          <a:xfrm>
            <a:off x="4508697" y="2807416"/>
            <a:ext cx="188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Angular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9A68A-5F61-4497-9F1A-3CA5D6268C1B}"/>
              </a:ext>
            </a:extLst>
          </p:cNvPr>
          <p:cNvSpPr txBox="1"/>
          <p:nvPr/>
        </p:nvSpPr>
        <p:spPr>
          <a:xfrm>
            <a:off x="4616624" y="1332479"/>
            <a:ext cx="16656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React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3FDF91-15DF-4453-B8E3-D45B571C7EA1}"/>
              </a:ext>
            </a:extLst>
          </p:cNvPr>
          <p:cNvSpPr txBox="1"/>
          <p:nvPr/>
        </p:nvSpPr>
        <p:spPr>
          <a:xfrm>
            <a:off x="4508697" y="4294092"/>
            <a:ext cx="188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Vanilla 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CDFA3-22F3-431B-8F7C-CEC7C0EB42B5}"/>
              </a:ext>
            </a:extLst>
          </p:cNvPr>
          <p:cNvSpPr/>
          <p:nvPr/>
        </p:nvSpPr>
        <p:spPr>
          <a:xfrm>
            <a:off x="1084749" y="2847353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D6590-DA94-4F8F-8F23-437CB6E3E9D5}"/>
              </a:ext>
            </a:extLst>
          </p:cNvPr>
          <p:cNvSpPr/>
          <p:nvPr/>
        </p:nvSpPr>
        <p:spPr>
          <a:xfrm>
            <a:off x="1084749" y="3651849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6C0A-8946-4737-B084-D4D225CC4C54}"/>
              </a:ext>
            </a:extLst>
          </p:cNvPr>
          <p:cNvSpPr/>
          <p:nvPr/>
        </p:nvSpPr>
        <p:spPr>
          <a:xfrm>
            <a:off x="1926613" y="2847353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91E602-BB3E-4A8E-9DA7-46373DA8183E}"/>
              </a:ext>
            </a:extLst>
          </p:cNvPr>
          <p:cNvSpPr/>
          <p:nvPr/>
        </p:nvSpPr>
        <p:spPr>
          <a:xfrm>
            <a:off x="1926613" y="3651849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12FB4-0295-4BC6-911F-ABF0249AF765}"/>
              </a:ext>
            </a:extLst>
          </p:cNvPr>
          <p:cNvSpPr/>
          <p:nvPr/>
        </p:nvSpPr>
        <p:spPr>
          <a:xfrm>
            <a:off x="4009292" y="1621219"/>
            <a:ext cx="2880360" cy="107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615B00-3EDD-474E-AF08-E9B15A2E2142}"/>
              </a:ext>
            </a:extLst>
          </p:cNvPr>
          <p:cNvSpPr/>
          <p:nvPr/>
        </p:nvSpPr>
        <p:spPr>
          <a:xfrm>
            <a:off x="4009292" y="3107894"/>
            <a:ext cx="2880360" cy="107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FFD75-3250-4F69-A7E6-31D85AF08000}"/>
              </a:ext>
            </a:extLst>
          </p:cNvPr>
          <p:cNvSpPr/>
          <p:nvPr/>
        </p:nvSpPr>
        <p:spPr>
          <a:xfrm>
            <a:off x="4009292" y="4594571"/>
            <a:ext cx="2880360" cy="107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B4B208-0E52-429C-B40D-98660F646908}"/>
              </a:ext>
            </a:extLst>
          </p:cNvPr>
          <p:cNvSpPr/>
          <p:nvPr/>
        </p:nvSpPr>
        <p:spPr>
          <a:xfrm>
            <a:off x="4184808" y="1822034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D5139-9477-4A61-9204-FD417A7E25B1}"/>
              </a:ext>
            </a:extLst>
          </p:cNvPr>
          <p:cNvSpPr/>
          <p:nvPr/>
        </p:nvSpPr>
        <p:spPr>
          <a:xfrm>
            <a:off x="5026672" y="1822034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EDACE7-7544-4C38-85D0-FDD2D71A3B21}"/>
              </a:ext>
            </a:extLst>
          </p:cNvPr>
          <p:cNvSpPr/>
          <p:nvPr/>
        </p:nvSpPr>
        <p:spPr>
          <a:xfrm>
            <a:off x="5938985" y="1822034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79957B-51E6-411E-BB38-543224C49467}"/>
              </a:ext>
            </a:extLst>
          </p:cNvPr>
          <p:cNvSpPr/>
          <p:nvPr/>
        </p:nvSpPr>
        <p:spPr>
          <a:xfrm>
            <a:off x="4291524" y="3351512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423C6F-1C3C-476F-B08D-647EEF83F72B}"/>
              </a:ext>
            </a:extLst>
          </p:cNvPr>
          <p:cNvSpPr/>
          <p:nvPr/>
        </p:nvSpPr>
        <p:spPr>
          <a:xfrm>
            <a:off x="5133388" y="3351512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DB0B7E-3FE4-49DC-BDAB-A6AA6407BE28}"/>
              </a:ext>
            </a:extLst>
          </p:cNvPr>
          <p:cNvSpPr/>
          <p:nvPr/>
        </p:nvSpPr>
        <p:spPr>
          <a:xfrm>
            <a:off x="6045701" y="3351512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790F9B-A829-4F36-B2DC-96D25F389D97}"/>
              </a:ext>
            </a:extLst>
          </p:cNvPr>
          <p:cNvSpPr/>
          <p:nvPr/>
        </p:nvSpPr>
        <p:spPr>
          <a:xfrm>
            <a:off x="4291524" y="4781508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C5A4C-FEC1-4A16-9F3F-0765AA69679F}"/>
              </a:ext>
            </a:extLst>
          </p:cNvPr>
          <p:cNvSpPr/>
          <p:nvPr/>
        </p:nvSpPr>
        <p:spPr>
          <a:xfrm>
            <a:off x="5133388" y="4781508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F303C1-F924-452E-93CE-9C47BB33EFE7}"/>
              </a:ext>
            </a:extLst>
          </p:cNvPr>
          <p:cNvSpPr/>
          <p:nvPr/>
        </p:nvSpPr>
        <p:spPr>
          <a:xfrm>
            <a:off x="6045701" y="4781508"/>
            <a:ext cx="685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82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2448-A3ED-435F-8ACF-F43B59E4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Custom Elements</a:t>
            </a:r>
          </a:p>
        </p:txBody>
      </p:sp>
    </p:spTree>
    <p:extLst>
      <p:ext uri="{BB962C8B-B14F-4D97-AF65-F5344CB8AC3E}">
        <p14:creationId xmlns:p14="http://schemas.microsoft.com/office/powerpoint/2010/main" val="17000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31522</TotalTime>
  <Words>547</Words>
  <Application>Microsoft Office PowerPoint</Application>
  <PresentationFormat>On-screen Show (4:3)</PresentationFormat>
  <Paragraphs>134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Winning With Web Components</vt:lpstr>
      <vt:lpstr>________.js </vt:lpstr>
      <vt:lpstr>Roadmap</vt:lpstr>
      <vt:lpstr>In The Beginning</vt:lpstr>
      <vt:lpstr>DOM Manipulation</vt:lpstr>
      <vt:lpstr>Data Binding</vt:lpstr>
      <vt:lpstr>Component Based Frameworks</vt:lpstr>
      <vt:lpstr>PowerPoint Presentation</vt:lpstr>
      <vt:lpstr>Custom Elements</vt:lpstr>
      <vt:lpstr>Shadow DOM</vt:lpstr>
      <vt:lpstr>HTML Templates</vt:lpstr>
      <vt:lpstr>Demo!</vt:lpstr>
      <vt:lpstr>Browser Support</vt:lpstr>
      <vt:lpstr>How do I Use Them Today?</vt:lpstr>
      <vt:lpstr>Demos</vt:lpstr>
      <vt:lpstr>Why bother?</vt:lpstr>
      <vt:lpstr>Reusability</vt:lpstr>
      <vt:lpstr>Simplicity</vt:lpstr>
      <vt:lpstr>Speed</vt:lpstr>
      <vt:lpstr>Where They Really Shine</vt:lpstr>
      <vt:lpstr>Libraries</vt:lpstr>
      <vt:lpstr>Progressive Web Applications</vt:lpstr>
      <vt:lpstr>#UseThePlatform</vt:lpstr>
      <vt:lpstr>Winning With Web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Winning With Web Components</dc:title>
  <dc:creator/>
  <cp:lastModifiedBy>Dustin Ewers</cp:lastModifiedBy>
  <cp:revision>7</cp:revision>
  <dcterms:created xsi:type="dcterms:W3CDTF">2012-07-27T01:16:44Z</dcterms:created>
  <dcterms:modified xsi:type="dcterms:W3CDTF">2018-04-21T17:18:50Z</dcterms:modified>
</cp:coreProperties>
</file>