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386832" cy="2387600"/>
          </a:xfrm>
        </p:spPr>
        <p:txBody>
          <a:bodyPr/>
          <a:lstStyle/>
          <a:p>
            <a:r>
              <a:rPr lang="es-AR" dirty="0" smtClean="0"/>
              <a:t>SAF (Sistema de apto físico)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				5to 7ma</a:t>
            </a:r>
          </a:p>
          <a:p>
            <a:r>
              <a:rPr lang="es-AR" dirty="0"/>
              <a:t>	</a:t>
            </a:r>
            <a:r>
              <a:rPr lang="es-AR" dirty="0" smtClean="0"/>
              <a:t>	   Docente: Sergio Mendoza</a:t>
            </a:r>
          </a:p>
          <a:p>
            <a:r>
              <a:rPr lang="es-AR" dirty="0"/>
              <a:t>	</a:t>
            </a:r>
            <a:r>
              <a:rPr lang="es-AR" dirty="0" smtClean="0"/>
              <a:t>	   alumnos: Choque Verónica, Gutiérrez Dustin, 				        Haidar Maximiliano, Irahola Raymi.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370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Programas que se usan para el sistema de apto físico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5" y="2320131"/>
            <a:ext cx="7724775" cy="3400425"/>
          </a:xfrm>
        </p:spPr>
      </p:pic>
    </p:spTree>
    <p:extLst>
      <p:ext uri="{BB962C8B-B14F-4D97-AF65-F5344CB8AC3E}">
        <p14:creationId xmlns:p14="http://schemas.microsoft.com/office/powerpoint/2010/main" val="28897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Actividades que realizamos para llevar a cabo este proyecto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975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AR" dirty="0" smtClean="0"/>
              <a:t> Buscar la información de que se necesita para hacer el apto físico.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 </a:t>
            </a:r>
            <a:r>
              <a:rPr lang="es-AR" dirty="0" smtClean="0"/>
              <a:t>Realizar el diagrama de entidad relación (DER).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 </a:t>
            </a:r>
            <a:r>
              <a:rPr lang="es-AR" dirty="0" smtClean="0"/>
              <a:t>Realizar el DLL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 Elegir si va hacer un programa de consola o un programa web</a:t>
            </a:r>
            <a:r>
              <a:rPr lang="es-A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 </a:t>
            </a:r>
            <a:r>
              <a:rPr lang="es-AR" dirty="0" smtClean="0"/>
              <a:t>Elegir el lenguaje que se va a utilizar para realizar la codificación. En este caso utilizamos C#.</a:t>
            </a:r>
          </a:p>
          <a:p>
            <a:pPr>
              <a:buFont typeface="Wingdings" panose="05000000000000000000" pitchFamily="2" charset="2"/>
              <a:buChar char="Ø"/>
            </a:pPr>
            <a:endParaRPr lang="es-AR" dirty="0" smtClean="0"/>
          </a:p>
          <a:p>
            <a:pPr>
              <a:buFont typeface="Wingdings" panose="05000000000000000000" pitchFamily="2" charset="2"/>
              <a:buChar char="Ø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568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</TotalTime>
  <Words>88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Tw Cen MT</vt:lpstr>
      <vt:lpstr>Wingdings</vt:lpstr>
      <vt:lpstr>Circuito</vt:lpstr>
      <vt:lpstr>SAF (Sistema de apto físico)</vt:lpstr>
      <vt:lpstr>Programas que se usan para el sistema de apto físico</vt:lpstr>
      <vt:lpstr>Actividades que realizamos para llevar a cabo este proyecto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 (Sistema de apto físico)</dc:title>
  <dc:creator>ETN12Lab19</dc:creator>
  <cp:lastModifiedBy>ETN12Lab19</cp:lastModifiedBy>
  <cp:revision>3</cp:revision>
  <dcterms:created xsi:type="dcterms:W3CDTF">2018-10-23T21:05:18Z</dcterms:created>
  <dcterms:modified xsi:type="dcterms:W3CDTF">2018-10-23T21:26:51Z</dcterms:modified>
</cp:coreProperties>
</file>