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72" d="100"/>
          <a:sy n="72"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10/24/2018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10/24/2018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10/24/2018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10/24/2018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10/24/2018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76424" y="1122363"/>
            <a:ext cx="9386832" cy="2387600"/>
          </a:xfrm>
        </p:spPr>
        <p:txBody>
          <a:bodyPr/>
          <a:lstStyle/>
          <a:p>
            <a:r>
              <a:rPr lang="es-AR" dirty="0"/>
              <a:t>SAF (Sistema de apto físico)</a:t>
            </a:r>
          </a:p>
        </p:txBody>
      </p:sp>
      <p:sp>
        <p:nvSpPr>
          <p:cNvPr id="3" name="Subtítulo 2"/>
          <p:cNvSpPr>
            <a:spLocks noGrp="1"/>
          </p:cNvSpPr>
          <p:nvPr>
            <p:ph type="subTitle" idx="1"/>
          </p:nvPr>
        </p:nvSpPr>
        <p:spPr/>
        <p:txBody>
          <a:bodyPr>
            <a:normAutofit fontScale="92500" lnSpcReduction="10000"/>
          </a:bodyPr>
          <a:lstStyle/>
          <a:p>
            <a:r>
              <a:rPr lang="es-AR" dirty="0"/>
              <a:t>				5to 7ma</a:t>
            </a:r>
          </a:p>
          <a:p>
            <a:r>
              <a:rPr lang="es-AR" dirty="0"/>
              <a:t>		   Docente: Sergio Mendoza</a:t>
            </a:r>
          </a:p>
          <a:p>
            <a:r>
              <a:rPr lang="es-AR" dirty="0"/>
              <a:t>		   alumnos: Choque Verónica, Gutiérrez Dustin, 				        Haidar Maximiliano, Irahola Raymi. </a:t>
            </a:r>
          </a:p>
        </p:txBody>
      </p:sp>
    </p:spTree>
    <p:extLst>
      <p:ext uri="{BB962C8B-B14F-4D97-AF65-F5344CB8AC3E}">
        <p14:creationId xmlns:p14="http://schemas.microsoft.com/office/powerpoint/2010/main" val="543707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82D75A2-3FBE-45F5-B7D7-7F1698E51296}"/>
              </a:ext>
            </a:extLst>
          </p:cNvPr>
          <p:cNvSpPr>
            <a:spLocks noGrp="1"/>
          </p:cNvSpPr>
          <p:nvPr>
            <p:ph type="title"/>
          </p:nvPr>
        </p:nvSpPr>
        <p:spPr>
          <a:xfrm>
            <a:off x="1141410" y="609601"/>
            <a:ext cx="5934508" cy="672477"/>
          </a:xfrm>
        </p:spPr>
        <p:txBody>
          <a:bodyPr/>
          <a:lstStyle/>
          <a:p>
            <a:r>
              <a:rPr lang="es-AR" dirty="0"/>
              <a:t>Inicio del programa</a:t>
            </a:r>
          </a:p>
        </p:txBody>
      </p:sp>
      <p:sp>
        <p:nvSpPr>
          <p:cNvPr id="5" name="Marcador de posición de imagen 4">
            <a:extLst>
              <a:ext uri="{FF2B5EF4-FFF2-40B4-BE49-F238E27FC236}">
                <a16:creationId xmlns:a16="http://schemas.microsoft.com/office/drawing/2014/main" id="{5F2AB58A-6751-4D60-AC48-630764782438}"/>
              </a:ext>
            </a:extLst>
          </p:cNvPr>
          <p:cNvSpPr>
            <a:spLocks noGrp="1"/>
          </p:cNvSpPr>
          <p:nvPr>
            <p:ph type="pic" idx="1"/>
          </p:nvPr>
        </p:nvSpPr>
        <p:spPr/>
      </p:sp>
      <p:sp>
        <p:nvSpPr>
          <p:cNvPr id="6" name="Marcador de texto 5">
            <a:extLst>
              <a:ext uri="{FF2B5EF4-FFF2-40B4-BE49-F238E27FC236}">
                <a16:creationId xmlns:a16="http://schemas.microsoft.com/office/drawing/2014/main" id="{D88625F1-631D-44EB-9F35-C1CF815ECA75}"/>
              </a:ext>
            </a:extLst>
          </p:cNvPr>
          <p:cNvSpPr>
            <a:spLocks noGrp="1"/>
          </p:cNvSpPr>
          <p:nvPr>
            <p:ph type="body" sz="half" idx="2"/>
          </p:nvPr>
        </p:nvSpPr>
        <p:spPr>
          <a:xfrm>
            <a:off x="1141410" y="2249486"/>
            <a:ext cx="5934511" cy="3846514"/>
          </a:xfrm>
        </p:spPr>
        <p:txBody>
          <a:bodyPr>
            <a:normAutofit/>
          </a:bodyPr>
          <a:lstStyle/>
          <a:p>
            <a:r>
              <a:rPr lang="es-AR" sz="2400" dirty="0"/>
              <a:t>Al terminar con el </a:t>
            </a:r>
            <a:r>
              <a:rPr lang="es-AR" sz="2400" dirty="0" err="1"/>
              <a:t>MySql</a:t>
            </a:r>
            <a:r>
              <a:rPr lang="es-AR" sz="2400" dirty="0"/>
              <a:t>, iniciamos con el programa Visual </a:t>
            </a:r>
            <a:r>
              <a:rPr lang="es-AR" sz="2400" dirty="0" err="1"/>
              <a:t>Studios</a:t>
            </a:r>
            <a:r>
              <a:rPr lang="es-AR" sz="2400" dirty="0"/>
              <a:t> en la cual se usa el lenguaje C#, iniciando el proyecto ASP.NET, con el objetivo de hacer una pagina Web que en la cual el usuario pueda acceder a su cuenta(como se mostro en realización del DER) y mostrar por pantalla los datos de quienes tienen apto físico.</a:t>
            </a:r>
          </a:p>
        </p:txBody>
      </p:sp>
    </p:spTree>
    <p:extLst>
      <p:ext uri="{BB962C8B-B14F-4D97-AF65-F5344CB8AC3E}">
        <p14:creationId xmlns:p14="http://schemas.microsoft.com/office/powerpoint/2010/main" val="212108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DEBF9873-56DE-46B2-9692-502DE5B0F808}"/>
              </a:ext>
            </a:extLst>
          </p:cNvPr>
          <p:cNvSpPr>
            <a:spLocks noGrp="1"/>
          </p:cNvSpPr>
          <p:nvPr>
            <p:ph type="body" sz="half" idx="2"/>
          </p:nvPr>
        </p:nvSpPr>
        <p:spPr>
          <a:xfrm>
            <a:off x="1144589" y="778495"/>
            <a:ext cx="5934511" cy="3541714"/>
          </a:xfrm>
        </p:spPr>
        <p:txBody>
          <a:bodyPr>
            <a:normAutofit/>
          </a:bodyPr>
          <a:lstStyle/>
          <a:p>
            <a:r>
              <a:rPr lang="es-AR" sz="2000" dirty="0"/>
              <a:t>Al asegurarnos en que el proyecto guarde los cambios, tuvimos que crear el proyecto en Git Hub (Es una aplicación que se descarga. Con la cual podrás clonar los proyectos que inicias y guardar los cabios realizados, ya sea por ti o por otro usuario)</a:t>
            </a:r>
          </a:p>
        </p:txBody>
      </p:sp>
      <p:pic>
        <p:nvPicPr>
          <p:cNvPr id="3078" name="Picture 6" descr="Resultado de imagen para github">
            <a:extLst>
              <a:ext uri="{FF2B5EF4-FFF2-40B4-BE49-F238E27FC236}">
                <a16:creationId xmlns:a16="http://schemas.microsoft.com/office/drawing/2014/main" id="{A7E07B3D-C4CE-4F31-87FE-E644DD5D531A}"/>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7327" b="17327"/>
          <a:stretch>
            <a:fillRect/>
          </a:stretch>
        </p:blipFill>
        <p:spPr bwMode="auto">
          <a:xfrm>
            <a:off x="7444938" y="778495"/>
            <a:ext cx="4535027" cy="3340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9256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Programas que se usan para el sistema de apto físico</a:t>
            </a: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2025" y="2320131"/>
            <a:ext cx="7724775" cy="3400425"/>
          </a:xfrm>
        </p:spPr>
      </p:pic>
    </p:spTree>
    <p:extLst>
      <p:ext uri="{BB962C8B-B14F-4D97-AF65-F5344CB8AC3E}">
        <p14:creationId xmlns:p14="http://schemas.microsoft.com/office/powerpoint/2010/main" val="2889752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Actividades que realizamos para llevar a cabo este proyecto</a:t>
            </a:r>
          </a:p>
        </p:txBody>
      </p:sp>
      <p:sp>
        <p:nvSpPr>
          <p:cNvPr id="3" name="Marcador de contenido 2"/>
          <p:cNvSpPr>
            <a:spLocks noGrp="1"/>
          </p:cNvSpPr>
          <p:nvPr>
            <p:ph idx="1"/>
          </p:nvPr>
        </p:nvSpPr>
        <p:spPr>
          <a:xfrm>
            <a:off x="1141412" y="2249486"/>
            <a:ext cx="9905999" cy="4097525"/>
          </a:xfrm>
        </p:spPr>
        <p:txBody>
          <a:bodyPr/>
          <a:lstStyle/>
          <a:p>
            <a:pPr>
              <a:buFont typeface="Wingdings" panose="05000000000000000000" pitchFamily="2" charset="2"/>
              <a:buChar char="Ø"/>
            </a:pPr>
            <a:r>
              <a:rPr lang="es-AR" dirty="0"/>
              <a:t> Buscar la información de que se necesita para hacer el apto físico.</a:t>
            </a:r>
          </a:p>
          <a:p>
            <a:pPr>
              <a:buFont typeface="Wingdings" panose="05000000000000000000" pitchFamily="2" charset="2"/>
              <a:buChar char="Ø"/>
            </a:pPr>
            <a:r>
              <a:rPr lang="es-AR" dirty="0"/>
              <a:t> Realizar el diagrama de entidad relación (DER).</a:t>
            </a:r>
          </a:p>
          <a:p>
            <a:pPr>
              <a:buFont typeface="Wingdings" panose="05000000000000000000" pitchFamily="2" charset="2"/>
              <a:buChar char="Ø"/>
            </a:pPr>
            <a:r>
              <a:rPr lang="es-AR" dirty="0"/>
              <a:t> Realizar el DLL</a:t>
            </a:r>
          </a:p>
          <a:p>
            <a:pPr>
              <a:buFont typeface="Wingdings" panose="05000000000000000000" pitchFamily="2" charset="2"/>
              <a:buChar char="Ø"/>
            </a:pPr>
            <a:r>
              <a:rPr lang="es-AR" dirty="0"/>
              <a:t> Elegir si va hacer un programa de consola o un programa web.</a:t>
            </a:r>
          </a:p>
          <a:p>
            <a:pPr>
              <a:buFont typeface="Wingdings" panose="05000000000000000000" pitchFamily="2" charset="2"/>
              <a:buChar char="Ø"/>
            </a:pPr>
            <a:r>
              <a:rPr lang="es-AR" dirty="0"/>
              <a:t> Elegir el lenguaje que se va a utilizar para realizar la codificación. En este caso utilizamos C#.</a:t>
            </a:r>
          </a:p>
          <a:p>
            <a:pPr>
              <a:buFont typeface="Wingdings" panose="05000000000000000000" pitchFamily="2" charset="2"/>
              <a:buChar char="Ø"/>
            </a:pPr>
            <a:endParaRPr lang="es-AR" dirty="0"/>
          </a:p>
          <a:p>
            <a:pPr>
              <a:buFont typeface="Wingdings" panose="05000000000000000000" pitchFamily="2" charset="2"/>
              <a:buChar char="Ø"/>
            </a:pPr>
            <a:endParaRPr lang="es-AR" dirty="0"/>
          </a:p>
        </p:txBody>
      </p:sp>
    </p:spTree>
    <p:extLst>
      <p:ext uri="{BB962C8B-B14F-4D97-AF65-F5344CB8AC3E}">
        <p14:creationId xmlns:p14="http://schemas.microsoft.com/office/powerpoint/2010/main" val="2856827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FA0017-468F-462C-BF0B-003D8C87BE33}"/>
              </a:ext>
            </a:extLst>
          </p:cNvPr>
          <p:cNvSpPr>
            <a:spLocks noGrp="1"/>
          </p:cNvSpPr>
          <p:nvPr>
            <p:ph type="title"/>
          </p:nvPr>
        </p:nvSpPr>
        <p:spPr>
          <a:xfrm>
            <a:off x="127379" y="91004"/>
            <a:ext cx="5934508" cy="690874"/>
          </a:xfrm>
        </p:spPr>
        <p:txBody>
          <a:bodyPr/>
          <a:lstStyle/>
          <a:p>
            <a:r>
              <a:rPr lang="es-AR" dirty="0"/>
              <a:t>Búsqueda de información </a:t>
            </a:r>
          </a:p>
        </p:txBody>
      </p:sp>
      <p:pic>
        <p:nvPicPr>
          <p:cNvPr id="14" name="Marcador de posición de imagen 13">
            <a:extLst>
              <a:ext uri="{FF2B5EF4-FFF2-40B4-BE49-F238E27FC236}">
                <a16:creationId xmlns:a16="http://schemas.microsoft.com/office/drawing/2014/main" id="{62977B22-72B8-4AA7-8A74-5629C43E87F7}"/>
              </a:ext>
            </a:extLst>
          </p:cNvPr>
          <p:cNvPicPr>
            <a:picLocks noGrp="1" noChangeAspect="1"/>
          </p:cNvPicPr>
          <p:nvPr>
            <p:ph type="pic" idx="1"/>
          </p:nvPr>
        </p:nvPicPr>
        <p:blipFill rotWithShape="1">
          <a:blip r:embed="rId2"/>
          <a:srcRect l="24048" t="9131" r="25426" b="40799"/>
          <a:stretch/>
        </p:blipFill>
        <p:spPr>
          <a:xfrm>
            <a:off x="312911" y="3225282"/>
            <a:ext cx="5478290" cy="3541714"/>
          </a:xfrm>
          <a:prstGeom prst="rect">
            <a:avLst/>
          </a:prstGeom>
        </p:spPr>
      </p:pic>
      <p:sp>
        <p:nvSpPr>
          <p:cNvPr id="3" name="Marcador de contenido 2">
            <a:extLst>
              <a:ext uri="{FF2B5EF4-FFF2-40B4-BE49-F238E27FC236}">
                <a16:creationId xmlns:a16="http://schemas.microsoft.com/office/drawing/2014/main" id="{58142659-7811-491D-B9E3-DDA2260DC3B8}"/>
              </a:ext>
            </a:extLst>
          </p:cNvPr>
          <p:cNvSpPr>
            <a:spLocks noGrp="1"/>
          </p:cNvSpPr>
          <p:nvPr>
            <p:ph type="body" sz="half" idx="2"/>
          </p:nvPr>
        </p:nvSpPr>
        <p:spPr>
          <a:xfrm>
            <a:off x="127379" y="781878"/>
            <a:ext cx="5934511" cy="2398050"/>
          </a:xfrm>
        </p:spPr>
        <p:txBody>
          <a:bodyPr>
            <a:normAutofit/>
          </a:bodyPr>
          <a:lstStyle/>
          <a:p>
            <a:r>
              <a:rPr lang="es-AR" sz="2000" dirty="0"/>
              <a:t>El objetivo del proyecto es hacer una base de datos en la cual informa quien tiene apto y quienes no.</a:t>
            </a:r>
            <a:br>
              <a:rPr lang="es-AR" sz="2000" dirty="0"/>
            </a:br>
            <a:r>
              <a:rPr lang="es-AR" sz="2000" dirty="0"/>
              <a:t>Antes de realizar el DER (diagrama entidad relación) tuvimos que buscar información para darnos la idea en como se vería un apto físico para el alumno.</a:t>
            </a:r>
          </a:p>
        </p:txBody>
      </p:sp>
      <p:pic>
        <p:nvPicPr>
          <p:cNvPr id="15" name="Imagen 14">
            <a:extLst>
              <a:ext uri="{FF2B5EF4-FFF2-40B4-BE49-F238E27FC236}">
                <a16:creationId xmlns:a16="http://schemas.microsoft.com/office/drawing/2014/main" id="{34319F5F-F314-4289-9576-52A1C9058F0E}"/>
              </a:ext>
            </a:extLst>
          </p:cNvPr>
          <p:cNvPicPr>
            <a:picLocks noChangeAspect="1"/>
          </p:cNvPicPr>
          <p:nvPr/>
        </p:nvPicPr>
        <p:blipFill rotWithShape="1">
          <a:blip r:embed="rId3"/>
          <a:srcRect l="24324" t="10528" r="25454" b="8636"/>
          <a:stretch/>
        </p:blipFill>
        <p:spPr>
          <a:xfrm>
            <a:off x="6400800" y="1226005"/>
            <a:ext cx="5663821" cy="5540991"/>
          </a:xfrm>
          <a:prstGeom prst="rect">
            <a:avLst/>
          </a:prstGeom>
        </p:spPr>
      </p:pic>
    </p:spTree>
    <p:extLst>
      <p:ext uri="{BB962C8B-B14F-4D97-AF65-F5344CB8AC3E}">
        <p14:creationId xmlns:p14="http://schemas.microsoft.com/office/powerpoint/2010/main" val="2604628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3F50B29-FDC1-4277-8DE4-0C0903E1F872}"/>
              </a:ext>
            </a:extLst>
          </p:cNvPr>
          <p:cNvPicPr>
            <a:picLocks noChangeAspect="1"/>
          </p:cNvPicPr>
          <p:nvPr/>
        </p:nvPicPr>
        <p:blipFill rotWithShape="1">
          <a:blip r:embed="rId2"/>
          <a:srcRect l="24179" t="15904" r="25336" b="54828"/>
          <a:stretch/>
        </p:blipFill>
        <p:spPr>
          <a:xfrm>
            <a:off x="2743200" y="109181"/>
            <a:ext cx="6155141" cy="2006221"/>
          </a:xfrm>
          <a:prstGeom prst="rect">
            <a:avLst/>
          </a:prstGeom>
        </p:spPr>
      </p:pic>
      <p:pic>
        <p:nvPicPr>
          <p:cNvPr id="4" name="Imagen 3">
            <a:extLst>
              <a:ext uri="{FF2B5EF4-FFF2-40B4-BE49-F238E27FC236}">
                <a16:creationId xmlns:a16="http://schemas.microsoft.com/office/drawing/2014/main" id="{D55D46CA-57E2-40B1-ADCB-C771402AF1E3}"/>
              </a:ext>
            </a:extLst>
          </p:cNvPr>
          <p:cNvPicPr>
            <a:picLocks noChangeAspect="1"/>
          </p:cNvPicPr>
          <p:nvPr/>
        </p:nvPicPr>
        <p:blipFill rotWithShape="1">
          <a:blip r:embed="rId3"/>
          <a:srcRect l="24068" t="22672" r="25448" b="23769"/>
          <a:stretch/>
        </p:blipFill>
        <p:spPr>
          <a:xfrm>
            <a:off x="95534" y="2715903"/>
            <a:ext cx="6155141" cy="3671248"/>
          </a:xfrm>
          <a:prstGeom prst="rect">
            <a:avLst/>
          </a:prstGeom>
        </p:spPr>
      </p:pic>
      <p:pic>
        <p:nvPicPr>
          <p:cNvPr id="5" name="Imagen 4">
            <a:extLst>
              <a:ext uri="{FF2B5EF4-FFF2-40B4-BE49-F238E27FC236}">
                <a16:creationId xmlns:a16="http://schemas.microsoft.com/office/drawing/2014/main" id="{2746D80A-2BBE-4C11-815E-BE8178C14B81}"/>
              </a:ext>
            </a:extLst>
          </p:cNvPr>
          <p:cNvPicPr>
            <a:picLocks noChangeAspect="1"/>
          </p:cNvPicPr>
          <p:nvPr/>
        </p:nvPicPr>
        <p:blipFill rotWithShape="1">
          <a:blip r:embed="rId4"/>
          <a:srcRect l="24292" t="32628" r="25224" b="20782"/>
          <a:stretch/>
        </p:blipFill>
        <p:spPr>
          <a:xfrm>
            <a:off x="6810232" y="2715903"/>
            <a:ext cx="4890449" cy="3671248"/>
          </a:xfrm>
          <a:prstGeom prst="rect">
            <a:avLst/>
          </a:prstGeom>
        </p:spPr>
      </p:pic>
    </p:spTree>
    <p:extLst>
      <p:ext uri="{BB962C8B-B14F-4D97-AF65-F5344CB8AC3E}">
        <p14:creationId xmlns:p14="http://schemas.microsoft.com/office/powerpoint/2010/main" val="1602967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8070C33-73BB-4B85-A428-B3CEAD8EB931}"/>
              </a:ext>
            </a:extLst>
          </p:cNvPr>
          <p:cNvSpPr>
            <a:spLocks noGrp="1"/>
          </p:cNvSpPr>
          <p:nvPr>
            <p:ph type="title"/>
          </p:nvPr>
        </p:nvSpPr>
        <p:spPr>
          <a:xfrm>
            <a:off x="1141412" y="327514"/>
            <a:ext cx="9905998" cy="1478570"/>
          </a:xfrm>
        </p:spPr>
        <p:txBody>
          <a:bodyPr/>
          <a:lstStyle/>
          <a:p>
            <a:r>
              <a:rPr lang="es-AR" dirty="0"/>
              <a:t>Realización del DER</a:t>
            </a:r>
          </a:p>
        </p:txBody>
      </p:sp>
      <p:sp>
        <p:nvSpPr>
          <p:cNvPr id="5" name="Marcador de contenido 4">
            <a:extLst>
              <a:ext uri="{FF2B5EF4-FFF2-40B4-BE49-F238E27FC236}">
                <a16:creationId xmlns:a16="http://schemas.microsoft.com/office/drawing/2014/main" id="{A888817C-9BE3-4569-B11D-F2DFFA83C751}"/>
              </a:ext>
            </a:extLst>
          </p:cNvPr>
          <p:cNvSpPr>
            <a:spLocks noGrp="1"/>
          </p:cNvSpPr>
          <p:nvPr>
            <p:ph idx="1"/>
          </p:nvPr>
        </p:nvSpPr>
        <p:spPr>
          <a:xfrm>
            <a:off x="1048646" y="1658143"/>
            <a:ext cx="9905999" cy="3541714"/>
          </a:xfrm>
        </p:spPr>
        <p:txBody>
          <a:bodyPr>
            <a:normAutofit lnSpcReduction="10000"/>
          </a:bodyPr>
          <a:lstStyle/>
          <a:p>
            <a:r>
              <a:rPr lang="es-AR" sz="2000" dirty="0"/>
              <a:t>Antes de realizar el DER en </a:t>
            </a:r>
            <a:r>
              <a:rPr lang="es-AR" sz="2000" dirty="0" err="1"/>
              <a:t>MySql</a:t>
            </a:r>
            <a:r>
              <a:rPr lang="es-AR" sz="2000" dirty="0"/>
              <a:t>, lo haremos en el diagrama de clase:</a:t>
            </a:r>
          </a:p>
          <a:p>
            <a:r>
              <a:rPr lang="es-AR" sz="2000" dirty="0"/>
              <a:t> El alumno tendrá un apto físico que contiene el estado, la descripción y la fecha que se realizo. Siempre se tiene en cuenta que el alumno tiene un CUIT (uno para cada alumno), nombre y apellido, en la cual se relacionara con el curso que nos pedirá ingresar el año y división del alumno.</a:t>
            </a:r>
          </a:p>
          <a:p>
            <a:r>
              <a:rPr lang="es-AR" sz="2000" dirty="0"/>
              <a:t>También se da a conocer la obra social del alumno y en ella se ingresaría el domicilio, el numero de teléfono, el tipo de obra social que posee y la sigla.</a:t>
            </a:r>
          </a:p>
          <a:p>
            <a:r>
              <a:rPr lang="es-AR" sz="2000" dirty="0"/>
              <a:t>Luego tendríamos que crear una entidad del medico en la cual se almacenaría su matricula (uno por cada medico), nombre, apellido </a:t>
            </a:r>
          </a:p>
          <a:p>
            <a:endParaRPr lang="es-AR" sz="2000" dirty="0"/>
          </a:p>
          <a:p>
            <a:endParaRPr lang="es-AR" dirty="0"/>
          </a:p>
        </p:txBody>
      </p:sp>
    </p:spTree>
    <p:extLst>
      <p:ext uri="{BB962C8B-B14F-4D97-AF65-F5344CB8AC3E}">
        <p14:creationId xmlns:p14="http://schemas.microsoft.com/office/powerpoint/2010/main" val="1828992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1DD03F-9F00-4E96-89C2-9D2CE8D6F1B6}"/>
              </a:ext>
            </a:extLst>
          </p:cNvPr>
          <p:cNvSpPr>
            <a:spLocks noGrp="1"/>
          </p:cNvSpPr>
          <p:nvPr>
            <p:ph type="title"/>
          </p:nvPr>
        </p:nvSpPr>
        <p:spPr/>
        <p:txBody>
          <a:bodyPr/>
          <a:lstStyle/>
          <a:p>
            <a:r>
              <a:rPr lang="es-AR" dirty="0"/>
              <a:t>Presentación del </a:t>
            </a:r>
            <a:r>
              <a:rPr lang="es-AR" dirty="0" err="1"/>
              <a:t>der</a:t>
            </a:r>
            <a:r>
              <a:rPr lang="es-AR" dirty="0"/>
              <a:t> </a:t>
            </a:r>
          </a:p>
        </p:txBody>
      </p:sp>
      <p:sp>
        <p:nvSpPr>
          <p:cNvPr id="5" name="Marcador de texto 4">
            <a:extLst>
              <a:ext uri="{FF2B5EF4-FFF2-40B4-BE49-F238E27FC236}">
                <a16:creationId xmlns:a16="http://schemas.microsoft.com/office/drawing/2014/main" id="{EDE02B5B-88F6-489C-9A65-40EC74A1DAFF}"/>
              </a:ext>
            </a:extLst>
          </p:cNvPr>
          <p:cNvSpPr>
            <a:spLocks noGrp="1"/>
          </p:cNvSpPr>
          <p:nvPr>
            <p:ph type="body" sz="half" idx="2"/>
          </p:nvPr>
        </p:nvSpPr>
        <p:spPr>
          <a:xfrm>
            <a:off x="1141413" y="2249486"/>
            <a:ext cx="5934511" cy="3541714"/>
          </a:xfrm>
        </p:spPr>
        <p:txBody>
          <a:bodyPr>
            <a:normAutofit/>
          </a:bodyPr>
          <a:lstStyle/>
          <a:p>
            <a:r>
              <a:rPr lang="es-AR" sz="2000" dirty="0"/>
              <a:t>Al terminar el diagrama de clases, empezamos a realizarlo en el </a:t>
            </a:r>
            <a:r>
              <a:rPr lang="es-AR" sz="2000" dirty="0" err="1"/>
              <a:t>MySql</a:t>
            </a:r>
            <a:r>
              <a:rPr lang="es-AR" sz="2000" dirty="0"/>
              <a:t> colocando la entidad Alumno, Medico, </a:t>
            </a:r>
            <a:r>
              <a:rPr lang="es-AR" sz="2000" dirty="0" err="1"/>
              <a:t>ObraSocial</a:t>
            </a:r>
            <a:r>
              <a:rPr lang="es-AR" sz="2000" dirty="0"/>
              <a:t> y Curso,  relacionándolos uno por uno (Por ejemplo: Que en un medico haga muchos aptos y que muchos aptos se realicen por un medico)</a:t>
            </a:r>
          </a:p>
        </p:txBody>
      </p:sp>
      <p:pic>
        <p:nvPicPr>
          <p:cNvPr id="1026" name="Picture 2" descr="https://scontent.faep5-1.fna.fbcdn.net/v/t1.15752-9/44754018_343522859544641_5425247571268337664_n.jpg?_nc_cat=109&amp;_nc_ht=scontent.faep5-1.fna&amp;oh=b6a2baf8319433c378295b8d04194f14&amp;oe=5C429E26">
            <a:extLst>
              <a:ext uri="{FF2B5EF4-FFF2-40B4-BE49-F238E27FC236}">
                <a16:creationId xmlns:a16="http://schemas.microsoft.com/office/drawing/2014/main" id="{12321FDD-3E7A-40EC-A8A6-D4DF3238D859}"/>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208" b="1208"/>
          <a:stretch>
            <a:fillRect/>
          </a:stretch>
        </p:blipFill>
        <p:spPr bwMode="auto">
          <a:xfrm>
            <a:off x="7075921" y="1219201"/>
            <a:ext cx="3666690" cy="5181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068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A786FD28-0AC4-4C0E-9884-B13EF0A9A1E0}"/>
              </a:ext>
            </a:extLst>
          </p:cNvPr>
          <p:cNvSpPr>
            <a:spLocks noGrp="1"/>
          </p:cNvSpPr>
          <p:nvPr>
            <p:ph type="title"/>
          </p:nvPr>
        </p:nvSpPr>
        <p:spPr/>
        <p:txBody>
          <a:bodyPr/>
          <a:lstStyle/>
          <a:p>
            <a:r>
              <a:rPr lang="es-AR" dirty="0"/>
              <a:t>Presentación del </a:t>
            </a:r>
            <a:r>
              <a:rPr lang="es-AR" dirty="0" err="1"/>
              <a:t>der</a:t>
            </a:r>
            <a:endParaRPr lang="es-AR" dirty="0"/>
          </a:p>
        </p:txBody>
      </p:sp>
      <p:sp>
        <p:nvSpPr>
          <p:cNvPr id="10" name="Marcador de texto 9">
            <a:extLst>
              <a:ext uri="{FF2B5EF4-FFF2-40B4-BE49-F238E27FC236}">
                <a16:creationId xmlns:a16="http://schemas.microsoft.com/office/drawing/2014/main" id="{F2C76CF2-E846-4A26-92E4-C5314E21E0AA}"/>
              </a:ext>
            </a:extLst>
          </p:cNvPr>
          <p:cNvSpPr>
            <a:spLocks noGrp="1"/>
          </p:cNvSpPr>
          <p:nvPr>
            <p:ph type="body" sz="half" idx="2"/>
          </p:nvPr>
        </p:nvSpPr>
        <p:spPr/>
        <p:txBody>
          <a:bodyPr>
            <a:normAutofit/>
          </a:bodyPr>
          <a:lstStyle/>
          <a:p>
            <a:r>
              <a:rPr lang="es-AR" sz="2000" dirty="0"/>
              <a:t>Al guardar el DER como un archivo .</a:t>
            </a:r>
            <a:r>
              <a:rPr lang="es-AR" sz="2000" dirty="0" err="1"/>
              <a:t>jpg</a:t>
            </a:r>
            <a:r>
              <a:rPr lang="es-AR" sz="2000" dirty="0"/>
              <a:t>, lo enviamos al </a:t>
            </a:r>
            <a:r>
              <a:rPr lang="es-AR" sz="2000" dirty="0" err="1"/>
              <a:t>trello</a:t>
            </a:r>
            <a:r>
              <a:rPr lang="es-AR" sz="2000" dirty="0"/>
              <a:t>. Una semana después al presentarlo, tuvimos que modificarlo, y crear nuevas entidades para que el usuario pueda acceder a la pagina con su correo</a:t>
            </a:r>
          </a:p>
          <a:p>
            <a:r>
              <a:rPr lang="es-AR" sz="2000" dirty="0"/>
              <a:t>El primero es el Usuario en la cual se almacenara el </a:t>
            </a:r>
            <a:r>
              <a:rPr lang="es-AR" sz="2000" dirty="0" err="1"/>
              <a:t>username</a:t>
            </a:r>
            <a:r>
              <a:rPr lang="es-AR" sz="2000" dirty="0"/>
              <a:t> (nombre de usurario), </a:t>
            </a:r>
            <a:r>
              <a:rPr lang="es-AR" sz="2000" dirty="0" err="1"/>
              <a:t>Password</a:t>
            </a:r>
            <a:r>
              <a:rPr lang="es-AR" sz="2000" dirty="0"/>
              <a:t> (contraseña), también un </a:t>
            </a:r>
            <a:r>
              <a:rPr lang="es-AR" sz="2000" dirty="0" err="1"/>
              <a:t>login</a:t>
            </a:r>
            <a:r>
              <a:rPr lang="es-AR" sz="2000" dirty="0"/>
              <a:t> en la cual ayudaría al usuario a que ingrese a su cuenta, en ella se almacenaría el estado </a:t>
            </a:r>
          </a:p>
        </p:txBody>
      </p:sp>
      <p:pic>
        <p:nvPicPr>
          <p:cNvPr id="2050" name="Picture 2" descr="https://scontent.faep5-1.fna.fbcdn.net/v/t1.15752-9/44787253_1164881137011505_3247788092379103232_n.jpg?_nc_cat=102&amp;_nc_ht=scontent.faep5-1.fna&amp;oh=e6a1497f1940c3bdd04ecd1415732051&amp;oe=5C5557DF">
            <a:extLst>
              <a:ext uri="{FF2B5EF4-FFF2-40B4-BE49-F238E27FC236}">
                <a16:creationId xmlns:a16="http://schemas.microsoft.com/office/drawing/2014/main" id="{5712397C-77A3-4DD5-ADC6-933943DD0B7A}"/>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3424" b="1342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70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83237E18-E7AD-4DB4-BD2F-2A82AB5D15AA}"/>
              </a:ext>
            </a:extLst>
          </p:cNvPr>
          <p:cNvSpPr>
            <a:spLocks noGrp="1"/>
          </p:cNvSpPr>
          <p:nvPr>
            <p:ph type="title"/>
          </p:nvPr>
        </p:nvSpPr>
        <p:spPr/>
        <p:txBody>
          <a:bodyPr/>
          <a:lstStyle/>
          <a:p>
            <a:r>
              <a:rPr lang="es-AR" dirty="0"/>
              <a:t>Realización del </a:t>
            </a:r>
            <a:r>
              <a:rPr lang="es-AR" dirty="0" err="1"/>
              <a:t>dll</a:t>
            </a:r>
            <a:endParaRPr lang="es-AR" dirty="0"/>
          </a:p>
        </p:txBody>
      </p:sp>
      <p:sp>
        <p:nvSpPr>
          <p:cNvPr id="8" name="Marcador de texto 7">
            <a:extLst>
              <a:ext uri="{FF2B5EF4-FFF2-40B4-BE49-F238E27FC236}">
                <a16:creationId xmlns:a16="http://schemas.microsoft.com/office/drawing/2014/main" id="{12FCF705-7D28-4CE2-AC7D-0CB8747534B7}"/>
              </a:ext>
            </a:extLst>
          </p:cNvPr>
          <p:cNvSpPr>
            <a:spLocks noGrp="1"/>
          </p:cNvSpPr>
          <p:nvPr>
            <p:ph idx="1"/>
          </p:nvPr>
        </p:nvSpPr>
        <p:spPr/>
        <p:txBody>
          <a:bodyPr/>
          <a:lstStyle/>
          <a:p>
            <a:r>
              <a:rPr lang="es-AR" dirty="0"/>
              <a:t>Al finalizar el DER, tuvimos que dar de alta la base de datos con el DLL (Dynamic Link Library, Librería de enlace </a:t>
            </a:r>
            <a:r>
              <a:rPr lang="es-AR" dirty="0" err="1"/>
              <a:t>dinamica</a:t>
            </a:r>
            <a:r>
              <a:rPr lang="es-AR" dirty="0"/>
              <a:t>), con el </a:t>
            </a:r>
            <a:r>
              <a:rPr lang="es-AR" dirty="0" err="1"/>
              <a:t>Sp</a:t>
            </a:r>
            <a:r>
              <a:rPr lang="es-AR" dirty="0"/>
              <a:t> (Store </a:t>
            </a:r>
            <a:r>
              <a:rPr lang="es-AR" dirty="0" err="1"/>
              <a:t>Procedure</a:t>
            </a:r>
            <a:r>
              <a:rPr lang="es-AR" dirty="0"/>
              <a:t>) y con el CF (</a:t>
            </a:r>
            <a:r>
              <a:rPr lang="es-AR" dirty="0" err="1"/>
              <a:t>Create</a:t>
            </a:r>
            <a:r>
              <a:rPr lang="es-AR" dirty="0"/>
              <a:t> </a:t>
            </a:r>
            <a:r>
              <a:rPr lang="es-AR" dirty="0" err="1"/>
              <a:t>Function</a:t>
            </a:r>
            <a:r>
              <a:rPr lang="es-AR" dirty="0"/>
              <a:t>) </a:t>
            </a:r>
          </a:p>
          <a:p>
            <a:endParaRPr lang="es-AR" dirty="0"/>
          </a:p>
        </p:txBody>
      </p:sp>
    </p:spTree>
    <p:extLst>
      <p:ext uri="{BB962C8B-B14F-4D97-AF65-F5344CB8AC3E}">
        <p14:creationId xmlns:p14="http://schemas.microsoft.com/office/powerpoint/2010/main" val="8497897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TM04033919[[fn=Circuito]]</Template>
  <TotalTime>303</TotalTime>
  <Words>555</Words>
  <Application>Microsoft Office PowerPoint</Application>
  <PresentationFormat>Panorámica</PresentationFormat>
  <Paragraphs>28</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Trebuchet MS</vt:lpstr>
      <vt:lpstr>Tw Cen MT</vt:lpstr>
      <vt:lpstr>Wingdings</vt:lpstr>
      <vt:lpstr>Circuito</vt:lpstr>
      <vt:lpstr>SAF (Sistema de apto físico)</vt:lpstr>
      <vt:lpstr>Programas que se usan para el sistema de apto físico</vt:lpstr>
      <vt:lpstr>Actividades que realizamos para llevar a cabo este proyecto</vt:lpstr>
      <vt:lpstr>Búsqueda de información </vt:lpstr>
      <vt:lpstr>Presentación de PowerPoint</vt:lpstr>
      <vt:lpstr>Realización del DER</vt:lpstr>
      <vt:lpstr>Presentación del der </vt:lpstr>
      <vt:lpstr>Presentación del der</vt:lpstr>
      <vt:lpstr>Realización del dll</vt:lpstr>
      <vt:lpstr>Inicio del programa</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 (Sistema de apto físico)</dc:title>
  <dc:creator>ETN12Lab19</dc:creator>
  <cp:lastModifiedBy>Reiji Irahola</cp:lastModifiedBy>
  <cp:revision>17</cp:revision>
  <dcterms:created xsi:type="dcterms:W3CDTF">2018-10-23T21:05:18Z</dcterms:created>
  <dcterms:modified xsi:type="dcterms:W3CDTF">2018-10-25T01:26:23Z</dcterms:modified>
</cp:coreProperties>
</file>