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72" r:id="rId3"/>
    <p:sldId id="263" r:id="rId4"/>
    <p:sldId id="271" r:id="rId5"/>
    <p:sldId id="286" r:id="rId6"/>
    <p:sldId id="287" r:id="rId7"/>
    <p:sldId id="290" r:id="rId8"/>
    <p:sldId id="289" r:id="rId9"/>
    <p:sldId id="269" r:id="rId10"/>
    <p:sldId id="257" r:id="rId11"/>
    <p:sldId id="265" r:id="rId12"/>
    <p:sldId id="259" r:id="rId13"/>
    <p:sldId id="262" r:id="rId14"/>
    <p:sldId id="256" r:id="rId15"/>
    <p:sldId id="292" r:id="rId16"/>
    <p:sldId id="270" r:id="rId17"/>
    <p:sldId id="266" r:id="rId18"/>
    <p:sldId id="291" r:id="rId19"/>
    <p:sldId id="281" r:id="rId20"/>
    <p:sldId id="282" r:id="rId21"/>
    <p:sldId id="295" r:id="rId22"/>
    <p:sldId id="296" r:id="rId23"/>
    <p:sldId id="297" r:id="rId24"/>
    <p:sldId id="298" r:id="rId25"/>
    <p:sldId id="299" r:id="rId26"/>
    <p:sldId id="268" r:id="rId27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9634E-35E9-4742-9ACE-8C00B198E7E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2D29A-06F6-4831-AE28-4FB48C048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4811-0C8B-0B50-953B-9E684A45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D714-57E0-76E5-069F-0C7C60D0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BF289-CF59-71AA-A3C0-72D9AEA3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D707B-5D36-46F9-B146-C28AA81E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07919-5658-E646-CAB4-195968FF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E780F-F003-796B-705F-F51FAEF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DA94E-326B-6DBE-90F4-C677D976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31321-F09C-1B59-A772-DB5694FA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9B67-6325-78A0-CB13-47603854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72A7D-181E-21FC-7E40-BAC752DC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8DAEA-C9CA-7332-BFE9-CF645DC3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80282-0D6D-7B9D-6CCF-95E2FE7C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7A281-E525-429B-3422-D845B6F6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54D77-FBC1-2F93-C749-3A441E82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36EDD-61C0-BF0A-27FE-D7F0E053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9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1389-615D-B457-A1BD-AE7D25B0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CF2A6-9843-26B8-3329-C80BDD3A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20D5E-B649-9BED-5EB7-D30E9274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D57E6-71A4-4D43-299C-04E6A6A6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E9F2E-4B68-2204-02E6-2D18933C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722-0DD3-5154-271F-04B03464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649D6-1632-C51E-A048-3A981CD5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757E-BFB2-BE26-6F4F-AD91EAFF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FA338-B407-1309-485C-DBAE1E89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D6235-A2BD-2700-D3EA-CF3735B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3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0F12-47F2-CC25-F679-756B1E7F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5E1D3-8DB4-9E5B-5508-5322FF6AA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70C57-D988-DE8B-973D-9445849F8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35A4D-578B-4329-73A7-C686C81F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1264B-D20A-4F67-FC94-7D119F80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126F1-5A25-92BF-CAF6-D04C6889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5ADC-BA1B-447A-0D62-6BF4EEC8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1A644-2D46-D401-4F4D-1879D72E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09537-BFF9-7094-2A4F-59AD47AC8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0763D7-BEFC-6234-C095-E1B1F521F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FD0E9-230C-CC40-76E7-2B30759C5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92D9FC-B666-9F25-4B74-31B1303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7A067B-A210-ED73-8F6F-7D3DF5EB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4F076-D2A7-B849-D70C-6F94DF99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45D1-C711-2D0D-6728-AD797659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DB493-B410-4008-46BE-4F13ED9C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9363B-B389-6AEC-A864-12FF0732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C985-16A4-68AE-F801-5CB3E619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7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1A801-8E21-2A25-0FB4-A08D56C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B91297-69ED-3B74-E361-93C67117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46CF9-88A3-6B43-36CB-F2365C2B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D91C-747F-46CA-D563-244DCB9B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22C5-3B81-2B2E-3C4A-C6F96915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6E87D-0437-2204-A363-99EC947C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C9636-3B1E-CB76-5463-1999D70C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EDD4B-2F82-B310-2B44-5B150FD3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E380F-C9FF-5AB7-68FE-F53AE2A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9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FA54-B969-3DAB-4E0E-D1B2A20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FB5415-ABC3-D24D-AEB3-70865A7FA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054F6-53E9-7615-4028-66D90AD2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833CE-08E3-0D2B-13A4-9696603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05C54-7389-1EFE-F600-60A72722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4513B-F263-360E-43F2-D1D3C467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7E688A-88AC-B472-BD5F-3A0D10CF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0CE1B-B7C0-D62C-80CA-2B2296C9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59C97-9DF3-4FD7-7530-A5E9B7F78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0D6-D062-4BC0-8ED2-80C0CC25FC0C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853A7-5562-CE1D-ABCE-CE8F7E4F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B7A48-3113-62BF-A179-5D403925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0515-C093-4B89-9402-62810C53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&#54532;&#47112;&#51232;&#53580;&#51060;&#49496;%20&#49464;&#47196;&#48169;&#54693;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&#54532;&#47112;&#51232;&#53580;&#51060;&#49496;%20&#49464;&#47196;&#48169;&#54693;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C4F9A-B4F8-1CF2-6825-A16811C90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7959633-179E-2BEA-50DD-456B0519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21" y="386627"/>
            <a:ext cx="8610683" cy="60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4D3A-3ADE-2615-957D-254958C1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756E6F-E5C2-7EC5-AAB9-56BC28F5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82" y="142829"/>
            <a:ext cx="9282482" cy="65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17CC9C-AEAD-E893-533A-7B2ADE05A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3" y="107290"/>
            <a:ext cx="9401278" cy="6643420"/>
          </a:xfrm>
        </p:spPr>
      </p:pic>
    </p:spTree>
    <p:extLst>
      <p:ext uri="{BB962C8B-B14F-4D97-AF65-F5344CB8AC3E}">
        <p14:creationId xmlns:p14="http://schemas.microsoft.com/office/powerpoint/2010/main" val="320936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33A7-96FC-A052-3651-57408750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8F784E-977E-6D95-854F-E03FFE26F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52" y="441711"/>
            <a:ext cx="8454779" cy="59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6CD8-FEAC-7567-1DEF-3C2452D7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57A666-C4D0-44F7-9962-6E4A4F9D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43" y="659930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8B54D1-FB2A-7B14-27FE-8FE4F1B4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3531"/>
            <a:ext cx="9553435" cy="67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A1395A-C77C-4C4B-A4EC-4A30752A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0A3A67-D246-7C4A-7E2A-4A2B2F97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20" y="260334"/>
            <a:ext cx="9246846" cy="65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172A9F-C447-48EA-B9AF-7B0C3BC6C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53" y="354614"/>
            <a:ext cx="8701294" cy="61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D02426-CA82-4FF7-A730-54712CF5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56EF1F-993A-43C5-AAC7-B0D7A8B2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E948FF-7DA3-492D-B848-939E24F69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15" y="476352"/>
            <a:ext cx="8356738" cy="59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0AA1D-6F4A-413E-84EA-3119F9CD7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6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80C5AF-7A79-42E3-87C0-F232350D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7" y="481035"/>
            <a:ext cx="8343486" cy="58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F5DAC2-C053-4546-A65F-3E027F03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1" y="410800"/>
            <a:ext cx="8542269" cy="60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52B2C7-0FDE-4F0F-A361-F23FC1E2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01" y="452941"/>
            <a:ext cx="8422999" cy="59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F77178-FD48-4EEA-8F63-321D8E2B9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62" y="392071"/>
            <a:ext cx="8595277" cy="60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E2A55-B405-48F8-BD75-CF998061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92" y="415483"/>
            <a:ext cx="8529016" cy="60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97F579-445F-C01F-17D1-6B39A59B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</p:spPr>
      </p:pic>
    </p:spTree>
    <p:extLst>
      <p:ext uri="{BB962C8B-B14F-4D97-AF65-F5344CB8AC3E}">
        <p14:creationId xmlns:p14="http://schemas.microsoft.com/office/powerpoint/2010/main" val="15874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EC793CC3-8D79-4082-9BE7-EAC658F9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2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ADEB2-9549-50E3-5751-6968381D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91CDB2-13BA-479E-9EAB-F76D1868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71170-73FD-37DC-6382-29977E17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68" y="305241"/>
            <a:ext cx="8841029" cy="62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092DD5-F072-4B07-B492-A36A77CB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48" y="455307"/>
            <a:ext cx="8416308" cy="59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AF6D08-BAE7-447F-B25B-095A747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80" y="458226"/>
            <a:ext cx="8408044" cy="59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DADC22-D03A-43F7-BADE-77D74E83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BA54199-A07B-40A5-B4CF-8A2231F11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595313"/>
            <a:ext cx="8020050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6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FA9E9A-AE90-97DD-AEBD-317A8CB2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37" y="114201"/>
            <a:ext cx="9543330" cy="67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0</Words>
  <Application>Microsoft Office PowerPoint</Application>
  <PresentationFormat>와이드스크린</PresentationFormat>
  <Paragraphs>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</dc:creator>
  <cp:lastModifiedBy>d-03</cp:lastModifiedBy>
  <cp:revision>21</cp:revision>
  <dcterms:created xsi:type="dcterms:W3CDTF">2024-11-02T15:40:00Z</dcterms:created>
  <dcterms:modified xsi:type="dcterms:W3CDTF">2024-11-29T03:55:02Z</dcterms:modified>
</cp:coreProperties>
</file>