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Kingen" userId="de0ea70a8f626ab0" providerId="LiveId" clId="{8344FE96-A8E6-4426-8B5F-1B403CA4ED8B}"/>
    <pc:docChg chg="addSld modSld">
      <pc:chgData name="Dustin Kingen" userId="de0ea70a8f626ab0" providerId="LiveId" clId="{8344FE96-A8E6-4426-8B5F-1B403CA4ED8B}" dt="2017-06-21T19:23:22.459" v="0" actId="0"/>
      <pc:docMkLst>
        <pc:docMk/>
      </pc:docMkLst>
      <pc:sldChg chg="add">
        <pc:chgData name="Dustin Kingen" userId="de0ea70a8f626ab0" providerId="LiveId" clId="{8344FE96-A8E6-4426-8B5F-1B403CA4ED8B}" dt="2017-06-21T19:23:22.459" v="0" actId="0"/>
        <pc:sldMkLst>
          <pc:docMk/>
          <pc:sldMk cId="224861808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DE2-79F3-4963-AFC4-10649E5E3E2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2B4F-29BC-4C03-A4EE-7628C5EFE0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DE2-79F3-4963-AFC4-10649E5E3E2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2B4F-29BC-4C03-A4EE-7628C5EF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2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DE2-79F3-4963-AFC4-10649E5E3E2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2B4F-29BC-4C03-A4EE-7628C5EF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7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DE2-79F3-4963-AFC4-10649E5E3E2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2B4F-29BC-4C03-A4EE-7628C5EF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DE2-79F3-4963-AFC4-10649E5E3E2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2B4F-29BC-4C03-A4EE-7628C5EFE0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DE2-79F3-4963-AFC4-10649E5E3E2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2B4F-29BC-4C03-A4EE-7628C5EF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DE2-79F3-4963-AFC4-10649E5E3E2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2B4F-29BC-4C03-A4EE-7628C5EF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DE2-79F3-4963-AFC4-10649E5E3E2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2B4F-29BC-4C03-A4EE-7628C5EF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DE2-79F3-4963-AFC4-10649E5E3E2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2B4F-29BC-4C03-A4EE-7628C5EF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85DDE2-79F3-4963-AFC4-10649E5E3E2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12B4F-29BC-4C03-A4EE-7628C5EF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DE2-79F3-4963-AFC4-10649E5E3E2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2B4F-29BC-4C03-A4EE-7628C5EF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85DDE2-79F3-4963-AFC4-10649E5E3E2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612B4F-29BC-4C03-A4EE-7628C5EFE0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CCA5-2667-4284-AA58-1849FD964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BenchmarkDotNet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A768F-5F26-4E27-8FF3-CAB8B6E91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Dustin Kingen</a:t>
            </a:r>
          </a:p>
          <a:p>
            <a:r>
              <a:rPr lang="en-US" dirty="0" err="1"/>
              <a:t>Wambatech</a:t>
            </a:r>
            <a:r>
              <a:rPr lang="en-US" dirty="0"/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41669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DFB8-8637-4D75-870C-95271C52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BenchmarkDotNet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23D1E-5FB2-4602-95E6-10CE2628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Toolbox for running code consistently</a:t>
            </a:r>
          </a:p>
          <a:p>
            <a:r>
              <a:rPr lang="en-US" dirty="0"/>
              <a:t>Timer/</a:t>
            </a:r>
            <a:r>
              <a:rPr lang="en-US" dirty="0" err="1"/>
              <a:t>QueryPerformanceCounter</a:t>
            </a:r>
            <a:r>
              <a:rPr lang="en-US" dirty="0"/>
              <a:t> not needed</a:t>
            </a:r>
          </a:p>
        </p:txBody>
      </p:sp>
    </p:spTree>
    <p:extLst>
      <p:ext uri="{BB962C8B-B14F-4D97-AF65-F5344CB8AC3E}">
        <p14:creationId xmlns:p14="http://schemas.microsoft.com/office/powerpoint/2010/main" val="24513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9A58-6834-4C98-8724-6B8BBB10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it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7D1A-CEA5-4F15-8A98-0CC5BE59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4.6+ and .NET Core 1.1+</a:t>
            </a:r>
          </a:p>
          <a:p>
            <a:r>
              <a:rPr lang="en-US" dirty="0"/>
              <a:t>Windows, Linux, MacOS</a:t>
            </a:r>
          </a:p>
          <a:p>
            <a:r>
              <a:rPr lang="en-US" dirty="0"/>
              <a:t>C#, F#, VB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7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2CA-4B9B-4D8C-B369-8EDBC4C1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520C-58AA-4C29-8F0D-075F5371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critical code</a:t>
            </a:r>
          </a:p>
          <a:p>
            <a:r>
              <a:rPr lang="en-US" dirty="0"/>
              <a:t>Metrics (Reports, Graphs)</a:t>
            </a:r>
          </a:p>
          <a:p>
            <a:r>
              <a:rPr lang="en-US" dirty="0"/>
              <a:t>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42195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CEF8-A802-4EC3-B71C-6D20C163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9B09-3DE1-4FF8-A303-1C9BF64B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a benchmark</a:t>
            </a:r>
          </a:p>
          <a:p>
            <a:r>
              <a:rPr lang="en-US" dirty="0"/>
              <a:t>Platform, Runtime, Jit, Affinity, </a:t>
            </a:r>
            <a:r>
              <a:rPr lang="en-US" dirty="0" err="1"/>
              <a:t>GcMode</a:t>
            </a:r>
            <a:endParaRPr lang="en-US" dirty="0"/>
          </a:p>
          <a:p>
            <a:r>
              <a:rPr lang="en-US" dirty="0" err="1"/>
              <a:t>RunStrategy</a:t>
            </a:r>
            <a:endParaRPr lang="en-US" dirty="0"/>
          </a:p>
          <a:p>
            <a:r>
              <a:rPr lang="en-US" dirty="0"/>
              <a:t>Accuracy</a:t>
            </a:r>
          </a:p>
          <a:p>
            <a:r>
              <a:rPr lang="en-US" dirty="0"/>
              <a:t>Infrastructure (Advanced)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8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7270-F4A1-4452-97DE-D7881347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873F-0B09-43C5-9398-BDD05C20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Median, Mean, Percentiles, STD, Variance, Skew</a:t>
            </a:r>
          </a:p>
        </p:txBody>
      </p:sp>
    </p:spTree>
    <p:extLst>
      <p:ext uri="{BB962C8B-B14F-4D97-AF65-F5344CB8AC3E}">
        <p14:creationId xmlns:p14="http://schemas.microsoft.com/office/powerpoint/2010/main" val="47402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F012-FA0B-498B-B01D-0748C796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B0FA-6F59-4012-B165-A09E2F8CB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integration tests</a:t>
            </a:r>
          </a:p>
          <a:p>
            <a:r>
              <a:rPr lang="en-US" dirty="0"/>
              <a:t>New performance test suite</a:t>
            </a:r>
          </a:p>
        </p:txBody>
      </p:sp>
    </p:spTree>
    <p:extLst>
      <p:ext uri="{BB962C8B-B14F-4D97-AF65-F5344CB8AC3E}">
        <p14:creationId xmlns:p14="http://schemas.microsoft.com/office/powerpoint/2010/main" val="224861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182</TotalTime>
  <Words>103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BenchmarkDotNet</vt:lpstr>
      <vt:lpstr>What is BenchmarkDotNet?</vt:lpstr>
      <vt:lpstr>Where does it run?</vt:lpstr>
      <vt:lpstr>What is the value?</vt:lpstr>
      <vt:lpstr>Jobs</vt:lpstr>
      <vt:lpstr>Statistics</vt:lpstr>
      <vt:lpstr>More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BenchmarkDotNet</dc:title>
  <dc:creator>Dustin Kingen</dc:creator>
  <cp:lastModifiedBy>Dustin Kingen</cp:lastModifiedBy>
  <cp:revision>2</cp:revision>
  <dcterms:created xsi:type="dcterms:W3CDTF">2017-06-21T16:32:52Z</dcterms:created>
  <dcterms:modified xsi:type="dcterms:W3CDTF">2017-06-21T19:35:15Z</dcterms:modified>
</cp:coreProperties>
</file>