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8" r:id="rId4"/>
    <p:sldId id="271" r:id="rId5"/>
    <p:sldId id="273" r:id="rId6"/>
    <p:sldId id="261" r:id="rId7"/>
    <p:sldId id="265" r:id="rId8"/>
    <p:sldId id="267" r:id="rId9"/>
    <p:sldId id="269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2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4136-6531-4B81-89F7-B9668EA507F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047F-6E5F-4770-98BC-5E60DA9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136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11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30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570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208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00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23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418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179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499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96836"/>
          </a:xfrm>
        </p:spPr>
      </p:pic>
    </p:spTree>
    <p:extLst>
      <p:ext uri="{BB962C8B-B14F-4D97-AF65-F5344CB8AC3E}">
        <p14:creationId xmlns:p14="http://schemas.microsoft.com/office/powerpoint/2010/main" val="20567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Aflac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Ledbetter</dc:creator>
  <cp:lastModifiedBy>Dustin Ledbetter</cp:lastModifiedBy>
  <cp:revision>4</cp:revision>
  <dcterms:created xsi:type="dcterms:W3CDTF">2019-10-02T17:28:46Z</dcterms:created>
  <dcterms:modified xsi:type="dcterms:W3CDTF">2019-10-04T18:31:04Z</dcterms:modified>
</cp:coreProperties>
</file>