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3" r:id="rId2"/>
    <p:sldId id="257" r:id="rId3"/>
    <p:sldId id="284" r:id="rId4"/>
    <p:sldId id="258" r:id="rId5"/>
    <p:sldId id="285" r:id="rId6"/>
    <p:sldId id="286" r:id="rId7"/>
    <p:sldId id="267" r:id="rId8"/>
    <p:sldId id="287" r:id="rId9"/>
    <p:sldId id="268" r:id="rId10"/>
    <p:sldId id="289" r:id="rId11"/>
    <p:sldId id="269" r:id="rId12"/>
    <p:sldId id="290" r:id="rId13"/>
    <p:sldId id="293" r:id="rId14"/>
    <p:sldId id="296" r:id="rId15"/>
    <p:sldId id="276" r:id="rId16"/>
    <p:sldId id="295" r:id="rId17"/>
    <p:sldId id="298" r:id="rId18"/>
    <p:sldId id="277" r:id="rId19"/>
    <p:sldId id="294" r:id="rId20"/>
    <p:sldId id="278" r:id="rId21"/>
    <p:sldId id="297" r:id="rId22"/>
    <p:sldId id="270" r:id="rId23"/>
    <p:sldId id="299" r:id="rId24"/>
    <p:sldId id="271" r:id="rId25"/>
    <p:sldId id="275" r:id="rId26"/>
    <p:sldId id="272" r:id="rId27"/>
    <p:sldId id="273" r:id="rId28"/>
    <p:sldId id="274" r:id="rId29"/>
    <p:sldId id="313" r:id="rId30"/>
    <p:sldId id="301" r:id="rId31"/>
    <p:sldId id="312" r:id="rId32"/>
    <p:sldId id="311" r:id="rId33"/>
    <p:sldId id="279" r:id="rId34"/>
    <p:sldId id="302" r:id="rId35"/>
    <p:sldId id="308" r:id="rId36"/>
    <p:sldId id="310" r:id="rId37"/>
    <p:sldId id="309" r:id="rId38"/>
    <p:sldId id="303" r:id="rId39"/>
    <p:sldId id="280" r:id="rId40"/>
    <p:sldId id="281" r:id="rId41"/>
    <p:sldId id="304" r:id="rId42"/>
    <p:sldId id="305" r:id="rId43"/>
    <p:sldId id="315" r:id="rId44"/>
    <p:sldId id="314" r:id="rId45"/>
    <p:sldId id="263" r:id="rId46"/>
    <p:sldId id="282" r:id="rId47"/>
    <p:sldId id="264" r:id="rId48"/>
    <p:sldId id="306" r:id="rId49"/>
    <p:sldId id="316" r:id="rId50"/>
    <p:sldId id="307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BA8"/>
    <a:srgbClr val="B50622"/>
    <a:srgbClr val="FEE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872AD-B670-4DCD-B2ED-69137F2E71F9}" v="218" dt="2024-11-15T09:23:4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70379" autoAdjust="0"/>
  </p:normalViewPr>
  <p:slideViewPr>
    <p:cSldViewPr snapToGrid="0">
      <p:cViewPr>
        <p:scale>
          <a:sx n="48" d="100"/>
          <a:sy n="48" d="100"/>
        </p:scale>
        <p:origin x="19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Putzke" userId="17519a47b6a53f04" providerId="LiveId" clId="{BEC872AD-B670-4DCD-B2ED-69137F2E71F9}"/>
    <pc:docChg chg="undo redo custSel addSld delSld modSld sldOrd modMainMaster">
      <pc:chgData name="Vincent Putzke" userId="17519a47b6a53f04" providerId="LiveId" clId="{BEC872AD-B670-4DCD-B2ED-69137F2E71F9}" dt="2024-11-15T09:23:44.128" v="6942" actId="20577"/>
      <pc:docMkLst>
        <pc:docMk/>
      </pc:docMkLst>
      <pc:sldChg chg="del">
        <pc:chgData name="Vincent Putzke" userId="17519a47b6a53f04" providerId="LiveId" clId="{BEC872AD-B670-4DCD-B2ED-69137F2E71F9}" dt="2024-11-14T00:25:06.565" v="66" actId="47"/>
        <pc:sldMkLst>
          <pc:docMk/>
          <pc:sldMk cId="419514676" sldId="256"/>
        </pc:sldMkLst>
      </pc:sldChg>
      <pc:sldChg chg="addSp delSp mod modTransition modShow">
        <pc:chgData name="Vincent Putzke" userId="17519a47b6a53f04" providerId="LiveId" clId="{BEC872AD-B670-4DCD-B2ED-69137F2E71F9}" dt="2024-11-14T11:56:26.729" v="6581"/>
        <pc:sldMkLst>
          <pc:docMk/>
          <pc:sldMk cId="3557490014" sldId="257"/>
        </pc:sldMkLst>
        <pc:spChg chg="add">
          <ac:chgData name="Vincent Putzke" userId="17519a47b6a53f04" providerId="LiveId" clId="{BEC872AD-B670-4DCD-B2ED-69137F2E71F9}" dt="2024-11-14T00:24:35.074" v="59"/>
          <ac:spMkLst>
            <pc:docMk/>
            <pc:sldMk cId="3557490014" sldId="257"/>
            <ac:spMk id="4" creationId="{30DCDABE-C95C-9D00-40D0-2623953E6D5A}"/>
          </ac:spMkLst>
        </pc:spChg>
        <pc:spChg chg="add del">
          <ac:chgData name="Vincent Putzke" userId="17519a47b6a53f04" providerId="LiveId" clId="{BEC872AD-B670-4DCD-B2ED-69137F2E71F9}" dt="2024-11-14T00:26:40.643" v="68" actId="478"/>
          <ac:spMkLst>
            <pc:docMk/>
            <pc:sldMk cId="3557490014" sldId="257"/>
            <ac:spMk id="5" creationId="{A0EFBD85-F928-77A3-DAE8-FA7A0BF95B5C}"/>
          </ac:spMkLst>
        </pc:spChg>
      </pc:sldChg>
      <pc:sldChg chg="mod ord modTransition modShow">
        <pc:chgData name="Vincent Putzke" userId="17519a47b6a53f04" providerId="LiveId" clId="{BEC872AD-B670-4DCD-B2ED-69137F2E71F9}" dt="2024-11-14T11:56:26.729" v="6581"/>
        <pc:sldMkLst>
          <pc:docMk/>
          <pc:sldMk cId="4044187643" sldId="258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4255908272" sldId="263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4102741936" sldId="264"/>
        </pc:sldMkLst>
      </pc:sldChg>
      <pc:sldChg chg="mod ord modTransition modShow">
        <pc:chgData name="Vincent Putzke" userId="17519a47b6a53f04" providerId="LiveId" clId="{BEC872AD-B670-4DCD-B2ED-69137F2E71F9}" dt="2024-11-14T11:56:26.729" v="6581"/>
        <pc:sldMkLst>
          <pc:docMk/>
          <pc:sldMk cId="4125150257" sldId="267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3736032739" sldId="268"/>
        </pc:sldMkLst>
      </pc:sldChg>
      <pc:sldChg chg="addSp modSp mod modTransition modShow">
        <pc:chgData name="Vincent Putzke" userId="17519a47b6a53f04" providerId="LiveId" clId="{BEC872AD-B670-4DCD-B2ED-69137F2E71F9}" dt="2024-11-14T11:56:26.729" v="6581"/>
        <pc:sldMkLst>
          <pc:docMk/>
          <pc:sldMk cId="956755032" sldId="269"/>
        </pc:sldMkLst>
        <pc:picChg chg="add mod">
          <ac:chgData name="Vincent Putzke" userId="17519a47b6a53f04" providerId="LiveId" clId="{BEC872AD-B670-4DCD-B2ED-69137F2E71F9}" dt="2024-11-13T23:40:32.925" v="1" actId="1076"/>
          <ac:picMkLst>
            <pc:docMk/>
            <pc:sldMk cId="956755032" sldId="269"/>
            <ac:picMk id="5" creationId="{8B84772A-B033-710A-679A-35FF7419F100}"/>
          </ac:picMkLst>
        </pc:picChg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375900487" sldId="270"/>
        </pc:sldMkLst>
      </pc:sldChg>
      <pc:sldChg chg="mod ord modTransition modShow">
        <pc:chgData name="Vincent Putzke" userId="17519a47b6a53f04" providerId="LiveId" clId="{BEC872AD-B670-4DCD-B2ED-69137F2E71F9}" dt="2024-11-14T11:56:26.729" v="6581"/>
        <pc:sldMkLst>
          <pc:docMk/>
          <pc:sldMk cId="2477396751" sldId="271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1470085121" sldId="272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2268675667" sldId="273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1963496146" sldId="274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1144112040" sldId="275"/>
        </pc:sldMkLst>
      </pc:sldChg>
      <pc:sldChg chg="mod ord modTransition modShow modNotesTx">
        <pc:chgData name="Vincent Putzke" userId="17519a47b6a53f04" providerId="LiveId" clId="{BEC872AD-B670-4DCD-B2ED-69137F2E71F9}" dt="2024-11-14T12:09:03.265" v="6646"/>
        <pc:sldMkLst>
          <pc:docMk/>
          <pc:sldMk cId="52573156" sldId="276"/>
        </pc:sldMkLst>
      </pc:sldChg>
      <pc:sldChg chg="mod ord modTransition modShow">
        <pc:chgData name="Vincent Putzke" userId="17519a47b6a53f04" providerId="LiveId" clId="{BEC872AD-B670-4DCD-B2ED-69137F2E71F9}" dt="2024-11-14T11:56:26.729" v="6581"/>
        <pc:sldMkLst>
          <pc:docMk/>
          <pc:sldMk cId="2517776012" sldId="277"/>
        </pc:sldMkLst>
      </pc:sldChg>
      <pc:sldChg chg="mod ord modTransition modShow">
        <pc:chgData name="Vincent Putzke" userId="17519a47b6a53f04" providerId="LiveId" clId="{BEC872AD-B670-4DCD-B2ED-69137F2E71F9}" dt="2024-11-14T11:56:26.729" v="6581"/>
        <pc:sldMkLst>
          <pc:docMk/>
          <pc:sldMk cId="3970084527" sldId="278"/>
        </pc:sldMkLst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302170501" sldId="279"/>
        </pc:sldMkLst>
      </pc:sldChg>
      <pc:sldChg chg="modSp mod modTransition modShow">
        <pc:chgData name="Vincent Putzke" userId="17519a47b6a53f04" providerId="LiveId" clId="{BEC872AD-B670-4DCD-B2ED-69137F2E71F9}" dt="2024-11-14T11:56:26.729" v="6581"/>
        <pc:sldMkLst>
          <pc:docMk/>
          <pc:sldMk cId="1405980579" sldId="280"/>
        </pc:sldMkLst>
        <pc:spChg chg="mod">
          <ac:chgData name="Vincent Putzke" userId="17519a47b6a53f04" providerId="LiveId" clId="{BEC872AD-B670-4DCD-B2ED-69137F2E71F9}" dt="2024-11-14T00:08:28.914" v="49" actId="20577"/>
          <ac:spMkLst>
            <pc:docMk/>
            <pc:sldMk cId="1405980579" sldId="280"/>
            <ac:spMk id="3" creationId="{4553D3E2-E09D-6FB1-26D8-8D0E247FE592}"/>
          </ac:spMkLst>
        </pc:spChg>
      </pc:sldChg>
      <pc:sldChg chg="addSp modSp mod modTransition modShow">
        <pc:chgData name="Vincent Putzke" userId="17519a47b6a53f04" providerId="LiveId" clId="{BEC872AD-B670-4DCD-B2ED-69137F2E71F9}" dt="2024-11-14T11:56:26.729" v="6581"/>
        <pc:sldMkLst>
          <pc:docMk/>
          <pc:sldMk cId="2030953640" sldId="281"/>
        </pc:sldMkLst>
        <pc:spChg chg="mod">
          <ac:chgData name="Vincent Putzke" userId="17519a47b6a53f04" providerId="LiveId" clId="{BEC872AD-B670-4DCD-B2ED-69137F2E71F9}" dt="2024-11-14T11:34:54.586" v="5249"/>
          <ac:spMkLst>
            <pc:docMk/>
            <pc:sldMk cId="2030953640" sldId="281"/>
            <ac:spMk id="6" creationId="{88C886DF-D245-E3AA-1FF4-59CEB851CE8C}"/>
          </ac:spMkLst>
        </pc:spChg>
        <pc:spChg chg="mod">
          <ac:chgData name="Vincent Putzke" userId="17519a47b6a53f04" providerId="LiveId" clId="{BEC872AD-B670-4DCD-B2ED-69137F2E71F9}" dt="2024-11-14T11:34:54.586" v="5249"/>
          <ac:spMkLst>
            <pc:docMk/>
            <pc:sldMk cId="2030953640" sldId="281"/>
            <ac:spMk id="8" creationId="{AEF48ED3-5045-E37A-0F66-E066EAC24F8B}"/>
          </ac:spMkLst>
        </pc:spChg>
        <pc:spChg chg="mod">
          <ac:chgData name="Vincent Putzke" userId="17519a47b6a53f04" providerId="LiveId" clId="{BEC872AD-B670-4DCD-B2ED-69137F2E71F9}" dt="2024-11-14T11:34:54.586" v="5249"/>
          <ac:spMkLst>
            <pc:docMk/>
            <pc:sldMk cId="2030953640" sldId="281"/>
            <ac:spMk id="9" creationId="{30635F4A-0E02-3351-25EB-2E7ED9E4B235}"/>
          </ac:spMkLst>
        </pc:spChg>
        <pc:spChg chg="mod">
          <ac:chgData name="Vincent Putzke" userId="17519a47b6a53f04" providerId="LiveId" clId="{BEC872AD-B670-4DCD-B2ED-69137F2E71F9}" dt="2024-11-14T11:34:54.586" v="5249"/>
          <ac:spMkLst>
            <pc:docMk/>
            <pc:sldMk cId="2030953640" sldId="281"/>
            <ac:spMk id="10" creationId="{7B365D5E-E228-EEEC-A910-824EA6830261}"/>
          </ac:spMkLst>
        </pc:spChg>
        <pc:grpChg chg="add mod">
          <ac:chgData name="Vincent Putzke" userId="17519a47b6a53f04" providerId="LiveId" clId="{BEC872AD-B670-4DCD-B2ED-69137F2E71F9}" dt="2024-11-14T11:34:54.586" v="5249"/>
          <ac:grpSpMkLst>
            <pc:docMk/>
            <pc:sldMk cId="2030953640" sldId="281"/>
            <ac:grpSpMk id="4" creationId="{ECF13CF3-0E4F-54A4-7A5C-B53AD000440C}"/>
          </ac:grpSpMkLst>
        </pc:grpChg>
        <pc:grpChg chg="mod">
          <ac:chgData name="Vincent Putzke" userId="17519a47b6a53f04" providerId="LiveId" clId="{BEC872AD-B670-4DCD-B2ED-69137F2E71F9}" dt="2024-11-14T11:34:54.586" v="5249"/>
          <ac:grpSpMkLst>
            <pc:docMk/>
            <pc:sldMk cId="2030953640" sldId="281"/>
            <ac:grpSpMk id="7" creationId="{7EB20B0C-1A8C-965A-93F7-61E2EFA48C49}"/>
          </ac:grpSpMkLst>
        </pc:grpChg>
      </pc:sldChg>
      <pc:sldChg chg="mod modTransition modShow">
        <pc:chgData name="Vincent Putzke" userId="17519a47b6a53f04" providerId="LiveId" clId="{BEC872AD-B670-4DCD-B2ED-69137F2E71F9}" dt="2024-11-14T11:56:26.729" v="6581"/>
        <pc:sldMkLst>
          <pc:docMk/>
          <pc:sldMk cId="2601030503" sldId="282"/>
        </pc:sldMkLst>
      </pc:sldChg>
      <pc:sldChg chg="addSp delSp modSp new mod modTransition setBg">
        <pc:chgData name="Vincent Putzke" userId="17519a47b6a53f04" providerId="LiveId" clId="{BEC872AD-B670-4DCD-B2ED-69137F2E71F9}" dt="2024-11-14T11:56:26.729" v="6581"/>
        <pc:sldMkLst>
          <pc:docMk/>
          <pc:sldMk cId="393962070" sldId="283"/>
        </pc:sldMkLst>
        <pc:spChg chg="del">
          <ac:chgData name="Vincent Putzke" userId="17519a47b6a53f04" providerId="LiveId" clId="{BEC872AD-B670-4DCD-B2ED-69137F2E71F9}" dt="2024-11-14T00:24:15.141" v="51" actId="478"/>
          <ac:spMkLst>
            <pc:docMk/>
            <pc:sldMk cId="393962070" sldId="283"/>
            <ac:spMk id="2" creationId="{F3550E36-975E-A9B8-29DB-B3FADCF48D94}"/>
          </ac:spMkLst>
        </pc:spChg>
        <pc:spChg chg="del">
          <ac:chgData name="Vincent Putzke" userId="17519a47b6a53f04" providerId="LiveId" clId="{BEC872AD-B670-4DCD-B2ED-69137F2E71F9}" dt="2024-11-14T00:24:15.141" v="51" actId="478"/>
          <ac:spMkLst>
            <pc:docMk/>
            <pc:sldMk cId="393962070" sldId="283"/>
            <ac:spMk id="3" creationId="{537FF347-CCC6-1E14-D6FC-30E6203F0C4A}"/>
          </ac:spMkLst>
        </pc:spChg>
        <pc:spChg chg="add del mod">
          <ac:chgData name="Vincent Putzke" userId="17519a47b6a53f04" providerId="LiveId" clId="{BEC872AD-B670-4DCD-B2ED-69137F2E71F9}" dt="2024-11-14T00:24:20.702" v="54" actId="478"/>
          <ac:spMkLst>
            <pc:docMk/>
            <pc:sldMk cId="393962070" sldId="283"/>
            <ac:spMk id="4" creationId="{1E63C672-F223-971D-469D-34670554E8CE}"/>
          </ac:spMkLst>
        </pc:spChg>
        <pc:spChg chg="add del">
          <ac:chgData name="Vincent Putzke" userId="17519a47b6a53f04" providerId="LiveId" clId="{BEC872AD-B670-4DCD-B2ED-69137F2E71F9}" dt="2024-11-14T00:24:25.053" v="56" actId="478"/>
          <ac:spMkLst>
            <pc:docMk/>
            <pc:sldMk cId="393962070" sldId="283"/>
            <ac:spMk id="5" creationId="{A50C5CD3-AB9E-1E12-AA65-1C170B8F054D}"/>
          </ac:spMkLst>
        </pc:spChg>
        <pc:spChg chg="add mod">
          <ac:chgData name="Vincent Putzke" userId="17519a47b6a53f04" providerId="LiveId" clId="{BEC872AD-B670-4DCD-B2ED-69137F2E71F9}" dt="2024-11-14T00:24:36.542" v="60" actId="14100"/>
          <ac:spMkLst>
            <pc:docMk/>
            <pc:sldMk cId="393962070" sldId="283"/>
            <ac:spMk id="6" creationId="{35D95996-0D4B-5EA3-10BB-3F0C41953DFF}"/>
          </ac:spMkLst>
        </pc:spChg>
        <pc:spChg chg="add mod">
          <ac:chgData name="Vincent Putzke" userId="17519a47b6a53f04" providerId="LiveId" clId="{BEC872AD-B670-4DCD-B2ED-69137F2E71F9}" dt="2024-11-14T00:39:32.270" v="241"/>
          <ac:spMkLst>
            <pc:docMk/>
            <pc:sldMk cId="393962070" sldId="283"/>
            <ac:spMk id="11" creationId="{09732A25-AE0B-BA36-626F-307BCBE59749}"/>
          </ac:spMkLst>
        </pc:spChg>
        <pc:picChg chg="add mod">
          <ac:chgData name="Vincent Putzke" userId="17519a47b6a53f04" providerId="LiveId" clId="{BEC872AD-B670-4DCD-B2ED-69137F2E71F9}" dt="2024-11-14T00:24:53.155" v="63" actId="962"/>
          <ac:picMkLst>
            <pc:docMk/>
            <pc:sldMk cId="393962070" sldId="283"/>
            <ac:picMk id="8" creationId="{F7FD510A-4DCF-2FCA-1C89-01285408C00F}"/>
          </ac:picMkLst>
        </pc:picChg>
        <pc:cxnChg chg="add del mod">
          <ac:chgData name="Vincent Putzke" userId="17519a47b6a53f04" providerId="LiveId" clId="{BEC872AD-B670-4DCD-B2ED-69137F2E71F9}" dt="2024-11-14T00:39:32.147" v="240" actId="478"/>
          <ac:cxnSpMkLst>
            <pc:docMk/>
            <pc:sldMk cId="393962070" sldId="283"/>
            <ac:cxnSpMk id="9" creationId="{CF8A46F6-545D-1F1F-E4E5-34FD28DB7511}"/>
          </ac:cxnSpMkLst>
        </pc:cxnChg>
        <pc:cxnChg chg="add mod">
          <ac:chgData name="Vincent Putzke" userId="17519a47b6a53f04" providerId="LiveId" clId="{BEC872AD-B670-4DCD-B2ED-69137F2E71F9}" dt="2024-11-14T00:39:32.270" v="241"/>
          <ac:cxnSpMkLst>
            <pc:docMk/>
            <pc:sldMk cId="393962070" sldId="283"/>
            <ac:cxnSpMk id="10" creationId="{EE4CCB53-35CA-0764-9385-2942134860B9}"/>
          </ac:cxnSpMkLst>
        </pc:cxnChg>
      </pc:sldChg>
      <pc:sldChg chg="addSp delSp modSp add mod modTransition">
        <pc:chgData name="Vincent Putzke" userId="17519a47b6a53f04" providerId="LiveId" clId="{BEC872AD-B670-4DCD-B2ED-69137F2E71F9}" dt="2024-11-15T09:21:07.814" v="6793" actId="1036"/>
        <pc:sldMkLst>
          <pc:docMk/>
          <pc:sldMk cId="44433863" sldId="284"/>
        </pc:sldMkLst>
        <pc:spChg chg="add mod">
          <ac:chgData name="Vincent Putzke" userId="17519a47b6a53f04" providerId="LiveId" clId="{BEC872AD-B670-4DCD-B2ED-69137F2E71F9}" dt="2024-11-15T09:21:07.814" v="6793" actId="1036"/>
          <ac:spMkLst>
            <pc:docMk/>
            <pc:sldMk cId="44433863" sldId="284"/>
            <ac:spMk id="2" creationId="{5FBB25C9-DA68-8ACE-07EC-B711C4F63EDB}"/>
          </ac:spMkLst>
        </pc:spChg>
        <pc:spChg chg="del">
          <ac:chgData name="Vincent Putzke" userId="17519a47b6a53f04" providerId="LiveId" clId="{BEC872AD-B670-4DCD-B2ED-69137F2E71F9}" dt="2024-11-14T00:32:39.856" v="78" actId="478"/>
          <ac:spMkLst>
            <pc:docMk/>
            <pc:sldMk cId="44433863" sldId="284"/>
            <ac:spMk id="2" creationId="{BAB8F93C-BF90-DE51-1227-059913DAEE99}"/>
          </ac:spMkLst>
        </pc:spChg>
        <pc:spChg chg="del mod">
          <ac:chgData name="Vincent Putzke" userId="17519a47b6a53f04" providerId="LiveId" clId="{BEC872AD-B670-4DCD-B2ED-69137F2E71F9}" dt="2024-11-14T00:33:23.261" v="82" actId="478"/>
          <ac:spMkLst>
            <pc:docMk/>
            <pc:sldMk cId="44433863" sldId="284"/>
            <ac:spMk id="3" creationId="{05068E01-C833-643D-F8EA-0734EAF34E2E}"/>
          </ac:spMkLst>
        </pc:spChg>
        <pc:spChg chg="add del mod">
          <ac:chgData name="Vincent Putzke" userId="17519a47b6a53f04" providerId="LiveId" clId="{BEC872AD-B670-4DCD-B2ED-69137F2E71F9}" dt="2024-11-14T00:32:42.047" v="79" actId="478"/>
          <ac:spMkLst>
            <pc:docMk/>
            <pc:sldMk cId="44433863" sldId="284"/>
            <ac:spMk id="5" creationId="{6E4C3561-EEB6-D1EF-7A75-95BBFA24139A}"/>
          </ac:spMkLst>
        </pc:spChg>
        <pc:spChg chg="add del mod">
          <ac:chgData name="Vincent Putzke" userId="17519a47b6a53f04" providerId="LiveId" clId="{BEC872AD-B670-4DCD-B2ED-69137F2E71F9}" dt="2024-11-14T00:35:45.006" v="104" actId="478"/>
          <ac:spMkLst>
            <pc:docMk/>
            <pc:sldMk cId="44433863" sldId="284"/>
            <ac:spMk id="6" creationId="{D83849EC-19F0-0A09-A4CD-4F24E8B3CB98}"/>
          </ac:spMkLst>
        </pc:spChg>
        <pc:spChg chg="add del">
          <ac:chgData name="Vincent Putzke" userId="17519a47b6a53f04" providerId="LiveId" clId="{BEC872AD-B670-4DCD-B2ED-69137F2E71F9}" dt="2024-11-14T00:33:48.162" v="87" actId="11529"/>
          <ac:spMkLst>
            <pc:docMk/>
            <pc:sldMk cId="44433863" sldId="284"/>
            <ac:spMk id="7" creationId="{7B3E0589-2194-E4AD-2944-14B579AB415F}"/>
          </ac:spMkLst>
        </pc:spChg>
        <pc:spChg chg="add del mod">
          <ac:chgData name="Vincent Putzke" userId="17519a47b6a53f04" providerId="LiveId" clId="{BEC872AD-B670-4DCD-B2ED-69137F2E71F9}" dt="2024-11-14T00:34:30.463" v="93" actId="478"/>
          <ac:spMkLst>
            <pc:docMk/>
            <pc:sldMk cId="44433863" sldId="284"/>
            <ac:spMk id="8" creationId="{FF0E81B7-4E43-C611-C01B-29E81C58AE45}"/>
          </ac:spMkLst>
        </pc:spChg>
        <pc:spChg chg="add del mod">
          <ac:chgData name="Vincent Putzke" userId="17519a47b6a53f04" providerId="LiveId" clId="{BEC872AD-B670-4DCD-B2ED-69137F2E71F9}" dt="2024-11-14T00:35:44.697" v="103" actId="478"/>
          <ac:spMkLst>
            <pc:docMk/>
            <pc:sldMk cId="44433863" sldId="284"/>
            <ac:spMk id="9" creationId="{AAFE4758-5BDB-D4E9-BE1C-91AA4B6F4F94}"/>
          </ac:spMkLst>
        </pc:spChg>
        <pc:spChg chg="add mod ord">
          <ac:chgData name="Vincent Putzke" userId="17519a47b6a53f04" providerId="LiveId" clId="{BEC872AD-B670-4DCD-B2ED-69137F2E71F9}" dt="2024-11-14T00:39:49.114" v="336" actId="1038"/>
          <ac:spMkLst>
            <pc:docMk/>
            <pc:sldMk cId="44433863" sldId="284"/>
            <ac:spMk id="10" creationId="{F55AB380-9C06-D092-8B0B-D1DD6826A73B}"/>
          </ac:spMkLst>
        </pc:spChg>
        <pc:spChg chg="add mod">
          <ac:chgData name="Vincent Putzke" userId="17519a47b6a53f04" providerId="LiveId" clId="{BEC872AD-B670-4DCD-B2ED-69137F2E71F9}" dt="2024-11-14T01:24:50.417" v="2561" actId="164"/>
          <ac:spMkLst>
            <pc:docMk/>
            <pc:sldMk cId="44433863" sldId="284"/>
            <ac:spMk id="16" creationId="{752A84A0-8F50-4871-6EFA-87D467A90CF7}"/>
          </ac:spMkLst>
        </pc:spChg>
        <pc:spChg chg="mod">
          <ac:chgData name="Vincent Putzke" userId="17519a47b6a53f04" providerId="LiveId" clId="{BEC872AD-B670-4DCD-B2ED-69137F2E71F9}" dt="2024-11-14T00:48:29.603" v="821"/>
          <ac:spMkLst>
            <pc:docMk/>
            <pc:sldMk cId="44433863" sldId="284"/>
            <ac:spMk id="18" creationId="{600281B7-9C52-CFEF-233B-8693B10C0854}"/>
          </ac:spMkLst>
        </pc:spChg>
        <pc:spChg chg="mod">
          <ac:chgData name="Vincent Putzke" userId="17519a47b6a53f04" providerId="LiveId" clId="{BEC872AD-B670-4DCD-B2ED-69137F2E71F9}" dt="2024-11-14T00:48:29.603" v="821"/>
          <ac:spMkLst>
            <pc:docMk/>
            <pc:sldMk cId="44433863" sldId="284"/>
            <ac:spMk id="19" creationId="{DBB8FB5A-4E9B-8572-352A-467F243C058F}"/>
          </ac:spMkLst>
        </pc:spChg>
        <pc:spChg chg="add mod">
          <ac:chgData name="Vincent Putzke" userId="17519a47b6a53f04" providerId="LiveId" clId="{BEC872AD-B670-4DCD-B2ED-69137F2E71F9}" dt="2024-11-14T01:24:50.417" v="2561" actId="164"/>
          <ac:spMkLst>
            <pc:docMk/>
            <pc:sldMk cId="44433863" sldId="284"/>
            <ac:spMk id="20" creationId="{E04F39F2-D775-5FBA-6827-F8AB8E2124EC}"/>
          </ac:spMkLst>
        </pc:spChg>
        <pc:grpChg chg="add mod">
          <ac:chgData name="Vincent Putzke" userId="17519a47b6a53f04" providerId="LiveId" clId="{BEC872AD-B670-4DCD-B2ED-69137F2E71F9}" dt="2024-11-14T01:24:50.417" v="2561" actId="164"/>
          <ac:grpSpMkLst>
            <pc:docMk/>
            <pc:sldMk cId="44433863" sldId="284"/>
            <ac:grpSpMk id="17" creationId="{929C82C9-4F75-586D-C4FE-D1941EBB5464}"/>
          </ac:grpSpMkLst>
        </pc:grpChg>
        <pc:grpChg chg="add mod">
          <ac:chgData name="Vincent Putzke" userId="17519a47b6a53f04" providerId="LiveId" clId="{BEC872AD-B670-4DCD-B2ED-69137F2E71F9}" dt="2024-11-14T01:24:50.417" v="2561" actId="164"/>
          <ac:grpSpMkLst>
            <pc:docMk/>
            <pc:sldMk cId="44433863" sldId="284"/>
            <ac:grpSpMk id="22" creationId="{355BDBBA-6C36-BD34-3DF0-BBD52F38F985}"/>
          </ac:grpSpMkLst>
        </pc:grpChg>
        <pc:cxnChg chg="add del">
          <ac:chgData name="Vincent Putzke" userId="17519a47b6a53f04" providerId="LiveId" clId="{BEC872AD-B670-4DCD-B2ED-69137F2E71F9}" dt="2024-11-14T00:36:58.369" v="115" actId="478"/>
          <ac:cxnSpMkLst>
            <pc:docMk/>
            <pc:sldMk cId="44433863" sldId="284"/>
            <ac:cxnSpMk id="12" creationId="{C4FE7C30-1DA5-1E10-799B-18ABFD12F06E}"/>
          </ac:cxnSpMkLst>
        </pc:cxnChg>
        <pc:cxnChg chg="add del mod">
          <ac:chgData name="Vincent Putzke" userId="17519a47b6a53f04" providerId="LiveId" clId="{BEC872AD-B670-4DCD-B2ED-69137F2E71F9}" dt="2024-11-14T00:38:11.795" v="207" actId="478"/>
          <ac:cxnSpMkLst>
            <pc:docMk/>
            <pc:sldMk cId="44433863" sldId="284"/>
            <ac:cxnSpMk id="13" creationId="{A491A052-3622-738A-194A-58B9D7827DD1}"/>
          </ac:cxnSpMkLst>
        </pc:cxnChg>
        <pc:cxnChg chg="add mod">
          <ac:chgData name="Vincent Putzke" userId="17519a47b6a53f04" providerId="LiveId" clId="{BEC872AD-B670-4DCD-B2ED-69137F2E71F9}" dt="2024-11-14T00:49:19.618" v="945" actId="14100"/>
          <ac:cxnSpMkLst>
            <pc:docMk/>
            <pc:sldMk cId="44433863" sldId="284"/>
            <ac:cxnSpMk id="15" creationId="{9BDAED72-74D0-7F71-BAD0-5C31C4D1CD41}"/>
          </ac:cxnSpMkLst>
        </pc:cxnChg>
      </pc:sldChg>
      <pc:sldChg chg="add del">
        <pc:chgData name="Vincent Putzke" userId="17519a47b6a53f04" providerId="LiveId" clId="{BEC872AD-B670-4DCD-B2ED-69137F2E71F9}" dt="2024-11-14T00:25:04.296" v="65" actId="47"/>
        <pc:sldMkLst>
          <pc:docMk/>
          <pc:sldMk cId="4046625519" sldId="284"/>
        </pc:sldMkLst>
      </pc:sldChg>
      <pc:sldChg chg="delSp add del mod">
        <pc:chgData name="Vincent Putzke" userId="17519a47b6a53f04" providerId="LiveId" clId="{BEC872AD-B670-4DCD-B2ED-69137F2E71F9}" dt="2024-11-14T00:40:40.750" v="343" actId="47"/>
        <pc:sldMkLst>
          <pc:docMk/>
          <pc:sldMk cId="1189377566" sldId="285"/>
        </pc:sldMkLst>
        <pc:cxnChg chg="del">
          <ac:chgData name="Vincent Putzke" userId="17519a47b6a53f04" providerId="LiveId" clId="{BEC872AD-B670-4DCD-B2ED-69137F2E71F9}" dt="2024-11-14T00:37:14.604" v="120" actId="21"/>
          <ac:cxnSpMkLst>
            <pc:docMk/>
            <pc:sldMk cId="1189377566" sldId="285"/>
            <ac:cxnSpMk id="12" creationId="{A491A052-3622-738A-194A-58B9D7827DD1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1:19.245" v="6798" actId="20577"/>
        <pc:sldMkLst>
          <pc:docMk/>
          <pc:sldMk cId="3148608908" sldId="285"/>
        </pc:sldMkLst>
        <pc:spChg chg="add mod ord topLvl">
          <ac:chgData name="Vincent Putzke" userId="17519a47b6a53f04" providerId="LiveId" clId="{BEC872AD-B670-4DCD-B2ED-69137F2E71F9}" dt="2024-11-14T01:24:36.405" v="2559" actId="164"/>
          <ac:spMkLst>
            <pc:docMk/>
            <pc:sldMk cId="3148608908" sldId="285"/>
            <ac:spMk id="2" creationId="{2396E3A2-2B04-95DB-02E3-528B572538E3}"/>
          </ac:spMkLst>
        </pc:spChg>
        <pc:spChg chg="add mod">
          <ac:chgData name="Vincent Putzke" userId="17519a47b6a53f04" providerId="LiveId" clId="{BEC872AD-B670-4DCD-B2ED-69137F2E71F9}" dt="2024-11-14T00:45:34.936" v="562" actId="165"/>
          <ac:spMkLst>
            <pc:docMk/>
            <pc:sldMk cId="3148608908" sldId="285"/>
            <ac:spMk id="3" creationId="{9EEF2576-D956-28E3-436C-4138DCB9AFF1}"/>
          </ac:spMkLst>
        </pc:spChg>
        <pc:spChg chg="add mod">
          <ac:chgData name="Vincent Putzke" userId="17519a47b6a53f04" providerId="LiveId" clId="{BEC872AD-B670-4DCD-B2ED-69137F2E71F9}" dt="2024-11-14T00:45:34.936" v="562" actId="165"/>
          <ac:spMkLst>
            <pc:docMk/>
            <pc:sldMk cId="3148608908" sldId="285"/>
            <ac:spMk id="4" creationId="{4C6C41AE-A664-B395-5AC8-7BC194081371}"/>
          </ac:spMkLst>
        </pc:spChg>
        <pc:spChg chg="add del mod ord topLvl">
          <ac:chgData name="Vincent Putzke" userId="17519a47b6a53f04" providerId="LiveId" clId="{BEC872AD-B670-4DCD-B2ED-69137F2E71F9}" dt="2024-11-14T00:46:02.916" v="568" actId="21"/>
          <ac:spMkLst>
            <pc:docMk/>
            <pc:sldMk cId="3148608908" sldId="285"/>
            <ac:spMk id="7" creationId="{CCE4656A-31FB-EB79-99B1-71C0AB424C72}"/>
          </ac:spMkLst>
        </pc:spChg>
        <pc:spChg chg="add mod">
          <ac:chgData name="Vincent Putzke" userId="17519a47b6a53f04" providerId="LiveId" clId="{BEC872AD-B670-4DCD-B2ED-69137F2E71F9}" dt="2024-11-15T09:21:19.245" v="6798" actId="20577"/>
          <ac:spMkLst>
            <pc:docMk/>
            <pc:sldMk cId="3148608908" sldId="285"/>
            <ac:spMk id="8" creationId="{A876C0F8-6772-5915-529B-014264B9AAE4}"/>
          </ac:spMkLst>
        </pc:spChg>
        <pc:spChg chg="mod">
          <ac:chgData name="Vincent Putzke" userId="17519a47b6a53f04" providerId="LiveId" clId="{BEC872AD-B670-4DCD-B2ED-69137F2E71F9}" dt="2024-11-14T00:48:20.559" v="820" actId="1038"/>
          <ac:spMkLst>
            <pc:docMk/>
            <pc:sldMk cId="3148608908" sldId="285"/>
            <ac:spMk id="10" creationId="{7796CB14-F534-3C09-52B3-1987B2F1A347}"/>
          </ac:spMkLst>
        </pc:spChg>
        <pc:spChg chg="add mod">
          <ac:chgData name="Vincent Putzke" userId="17519a47b6a53f04" providerId="LiveId" clId="{BEC872AD-B670-4DCD-B2ED-69137F2E71F9}" dt="2024-11-14T01:24:36.405" v="2559" actId="164"/>
          <ac:spMkLst>
            <pc:docMk/>
            <pc:sldMk cId="3148608908" sldId="285"/>
            <ac:spMk id="11" creationId="{CCE4656A-31FB-EB79-99B1-71C0AB424C72}"/>
          </ac:spMkLst>
        </pc:spChg>
        <pc:spChg chg="add del mod">
          <ac:chgData name="Vincent Putzke" userId="17519a47b6a53f04" providerId="LiveId" clId="{BEC872AD-B670-4DCD-B2ED-69137F2E71F9}" dt="2024-11-14T00:53:04.939" v="1025" actId="21"/>
          <ac:spMkLst>
            <pc:docMk/>
            <pc:sldMk cId="3148608908" sldId="285"/>
            <ac:spMk id="17" creationId="{2FBB5846-635C-619D-161E-EA6003F8FEA8}"/>
          </ac:spMkLst>
        </pc:spChg>
        <pc:spChg chg="add del mod">
          <ac:chgData name="Vincent Putzke" userId="17519a47b6a53f04" providerId="LiveId" clId="{BEC872AD-B670-4DCD-B2ED-69137F2E71F9}" dt="2024-11-14T00:53:04.939" v="1025" actId="21"/>
          <ac:spMkLst>
            <pc:docMk/>
            <pc:sldMk cId="3148608908" sldId="285"/>
            <ac:spMk id="18" creationId="{C0F8B4FD-1E13-F426-F879-D06FBEF57402}"/>
          </ac:spMkLst>
        </pc:spChg>
        <pc:spChg chg="add mod">
          <ac:chgData name="Vincent Putzke" userId="17519a47b6a53f04" providerId="LiveId" clId="{BEC872AD-B670-4DCD-B2ED-69137F2E71F9}" dt="2024-11-14T10:45:53.195" v="3875" actId="164"/>
          <ac:spMkLst>
            <pc:docMk/>
            <pc:sldMk cId="3148608908" sldId="285"/>
            <ac:spMk id="29" creationId="{2FBB5846-635C-619D-161E-EA6003F8FEA8}"/>
          </ac:spMkLst>
        </pc:spChg>
        <pc:spChg chg="add mod">
          <ac:chgData name="Vincent Putzke" userId="17519a47b6a53f04" providerId="LiveId" clId="{BEC872AD-B670-4DCD-B2ED-69137F2E71F9}" dt="2024-11-14T10:45:59.302" v="3876" actId="164"/>
          <ac:spMkLst>
            <pc:docMk/>
            <pc:sldMk cId="3148608908" sldId="285"/>
            <ac:spMk id="30" creationId="{C0F8B4FD-1E13-F426-F879-D06FBEF57402}"/>
          </ac:spMkLst>
        </pc:spChg>
        <pc:grpChg chg="add mod ord topLvl">
          <ac:chgData name="Vincent Putzke" userId="17519a47b6a53f04" providerId="LiveId" clId="{BEC872AD-B670-4DCD-B2ED-69137F2E71F9}" dt="2024-11-14T01:24:36.405" v="2559" actId="164"/>
          <ac:grpSpMkLst>
            <pc:docMk/>
            <pc:sldMk cId="3148608908" sldId="285"/>
            <ac:grpSpMk id="5" creationId="{2322B251-66B8-0904-7BAD-FD220FBA084F}"/>
          </ac:grpSpMkLst>
        </pc:grpChg>
        <pc:grpChg chg="add del mod">
          <ac:chgData name="Vincent Putzke" userId="17519a47b6a53f04" providerId="LiveId" clId="{BEC872AD-B670-4DCD-B2ED-69137F2E71F9}" dt="2024-11-14T00:44:30.083" v="546" actId="165"/>
          <ac:grpSpMkLst>
            <pc:docMk/>
            <pc:sldMk cId="3148608908" sldId="285"/>
            <ac:grpSpMk id="6" creationId="{4DBA288E-BCB3-AE23-3666-8A0B4D9FE102}"/>
          </ac:grpSpMkLst>
        </pc:grpChg>
        <pc:grpChg chg="add mod ord">
          <ac:chgData name="Vincent Putzke" userId="17519a47b6a53f04" providerId="LiveId" clId="{BEC872AD-B670-4DCD-B2ED-69137F2E71F9}" dt="2024-11-14T10:46:21.620" v="3880" actId="167"/>
          <ac:grpSpMkLst>
            <pc:docMk/>
            <pc:sldMk cId="3148608908" sldId="285"/>
            <ac:grpSpMk id="6" creationId="{84B4AA9D-33C2-CBFA-4D51-BA17531CBC82}"/>
          </ac:grpSpMkLst>
        </pc:grpChg>
        <pc:grpChg chg="add mod ord">
          <ac:chgData name="Vincent Putzke" userId="17519a47b6a53f04" providerId="LiveId" clId="{BEC872AD-B670-4DCD-B2ED-69137F2E71F9}" dt="2024-11-14T10:46:21.620" v="3880" actId="167"/>
          <ac:grpSpMkLst>
            <pc:docMk/>
            <pc:sldMk cId="3148608908" sldId="285"/>
            <ac:grpSpMk id="7" creationId="{ADDD5276-B59B-694F-C307-EFA960814CCB}"/>
          </ac:grpSpMkLst>
        </pc:grpChg>
        <pc:grpChg chg="add del mod topLvl">
          <ac:chgData name="Vincent Putzke" userId="17519a47b6a53f04" providerId="LiveId" clId="{BEC872AD-B670-4DCD-B2ED-69137F2E71F9}" dt="2024-11-14T00:45:53.702" v="566" actId="165"/>
          <ac:grpSpMkLst>
            <pc:docMk/>
            <pc:sldMk cId="3148608908" sldId="285"/>
            <ac:grpSpMk id="8" creationId="{95F39012-F5E4-28D1-2C57-FDBD2BF3366E}"/>
          </ac:grpSpMkLst>
        </pc:grpChg>
        <pc:grpChg chg="add del mod ord">
          <ac:chgData name="Vincent Putzke" userId="17519a47b6a53f04" providerId="LiveId" clId="{BEC872AD-B670-4DCD-B2ED-69137F2E71F9}" dt="2024-11-14T00:45:34.936" v="562" actId="165"/>
          <ac:grpSpMkLst>
            <pc:docMk/>
            <pc:sldMk cId="3148608908" sldId="285"/>
            <ac:grpSpMk id="9" creationId="{C063AAF7-221A-041A-5652-A88F4F7E0407}"/>
          </ac:grpSpMkLst>
        </pc:grpChg>
        <pc:grpChg chg="add mod">
          <ac:chgData name="Vincent Putzke" userId="17519a47b6a53f04" providerId="LiveId" clId="{BEC872AD-B670-4DCD-B2ED-69137F2E71F9}" dt="2024-11-14T01:24:36.405" v="2559" actId="164"/>
          <ac:grpSpMkLst>
            <pc:docMk/>
            <pc:sldMk cId="3148608908" sldId="285"/>
            <ac:grpSpMk id="32" creationId="{53A7B3CD-0161-9AA4-E878-C2C152DEC0A1}"/>
          </ac:grpSpMkLst>
        </pc:grpChg>
        <pc:cxnChg chg="add del mod">
          <ac:chgData name="Vincent Putzke" userId="17519a47b6a53f04" providerId="LiveId" clId="{BEC872AD-B670-4DCD-B2ED-69137F2E71F9}" dt="2024-11-14T00:52:35.939" v="1004" actId="478"/>
          <ac:cxnSpMkLst>
            <pc:docMk/>
            <pc:sldMk cId="3148608908" sldId="285"/>
            <ac:cxnSpMk id="14" creationId="{5C4CE515-8EC5-A67A-6C83-519B098A66BA}"/>
          </ac:cxnSpMkLst>
        </pc:cxnChg>
        <pc:cxnChg chg="mod">
          <ac:chgData name="Vincent Putzke" userId="17519a47b6a53f04" providerId="LiveId" clId="{BEC872AD-B670-4DCD-B2ED-69137F2E71F9}" dt="2024-11-14T00:49:08.958" v="935" actId="14100"/>
          <ac:cxnSpMkLst>
            <pc:docMk/>
            <pc:sldMk cId="3148608908" sldId="285"/>
            <ac:cxnSpMk id="15" creationId="{A670C1F8-AA09-6FFB-8F9F-A5A37C86137E}"/>
          </ac:cxnSpMkLst>
        </pc:cxnChg>
        <pc:cxnChg chg="add del mod">
          <ac:chgData name="Vincent Putzke" userId="17519a47b6a53f04" providerId="LiveId" clId="{BEC872AD-B670-4DCD-B2ED-69137F2E71F9}" dt="2024-11-14T00:52:24.076" v="999" actId="478"/>
          <ac:cxnSpMkLst>
            <pc:docMk/>
            <pc:sldMk cId="3148608908" sldId="285"/>
            <ac:cxnSpMk id="21" creationId="{EE2C130B-DECA-088E-42BF-53819C03BB28}"/>
          </ac:cxnSpMkLst>
        </pc:cxnChg>
        <pc:cxnChg chg="add del mod ord">
          <ac:chgData name="Vincent Putzke" userId="17519a47b6a53f04" providerId="LiveId" clId="{BEC872AD-B670-4DCD-B2ED-69137F2E71F9}" dt="2024-11-14T00:53:04.939" v="1025" actId="21"/>
          <ac:cxnSpMkLst>
            <pc:docMk/>
            <pc:sldMk cId="3148608908" sldId="285"/>
            <ac:cxnSpMk id="23" creationId="{6DCF2F32-DB28-A3F6-478A-E2AC616F24B4}"/>
          </ac:cxnSpMkLst>
        </pc:cxnChg>
        <pc:cxnChg chg="add del mod ord">
          <ac:chgData name="Vincent Putzke" userId="17519a47b6a53f04" providerId="LiveId" clId="{BEC872AD-B670-4DCD-B2ED-69137F2E71F9}" dt="2024-11-14T00:53:04.939" v="1025" actId="21"/>
          <ac:cxnSpMkLst>
            <pc:docMk/>
            <pc:sldMk cId="3148608908" sldId="285"/>
            <ac:cxnSpMk id="26" creationId="{87E348EE-1610-4527-1E7C-5FE241EC4A29}"/>
          </ac:cxnSpMkLst>
        </pc:cxnChg>
        <pc:cxnChg chg="add mod ord">
          <ac:chgData name="Vincent Putzke" userId="17519a47b6a53f04" providerId="LiveId" clId="{BEC872AD-B670-4DCD-B2ED-69137F2E71F9}" dt="2024-11-14T10:45:53.195" v="3875" actId="164"/>
          <ac:cxnSpMkLst>
            <pc:docMk/>
            <pc:sldMk cId="3148608908" sldId="285"/>
            <ac:cxnSpMk id="27" creationId="{6DCF2F32-DB28-A3F6-478A-E2AC616F24B4}"/>
          </ac:cxnSpMkLst>
        </pc:cxnChg>
        <pc:cxnChg chg="add mod ord">
          <ac:chgData name="Vincent Putzke" userId="17519a47b6a53f04" providerId="LiveId" clId="{BEC872AD-B670-4DCD-B2ED-69137F2E71F9}" dt="2024-11-14T10:45:59.302" v="3876" actId="164"/>
          <ac:cxnSpMkLst>
            <pc:docMk/>
            <pc:sldMk cId="3148608908" sldId="285"/>
            <ac:cxnSpMk id="28" creationId="{87E348EE-1610-4527-1E7C-5FE241EC4A29}"/>
          </ac:cxnSpMkLst>
        </pc:cxnChg>
        <pc:cxnChg chg="add del mod ord">
          <ac:chgData name="Vincent Putzke" userId="17519a47b6a53f04" providerId="LiveId" clId="{BEC872AD-B670-4DCD-B2ED-69137F2E71F9}" dt="2024-11-14T01:25:54.914" v="2567" actId="478"/>
          <ac:cxnSpMkLst>
            <pc:docMk/>
            <pc:sldMk cId="3148608908" sldId="285"/>
            <ac:cxnSpMk id="31" creationId="{582288F3-F421-EB54-B303-013D232A4817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1:23.651" v="6805" actId="20577"/>
        <pc:sldMkLst>
          <pc:docMk/>
          <pc:sldMk cId="2059827661" sldId="286"/>
        </pc:sldMkLst>
        <pc:spChg chg="mod">
          <ac:chgData name="Vincent Putzke" userId="17519a47b6a53f04" providerId="LiveId" clId="{BEC872AD-B670-4DCD-B2ED-69137F2E71F9}" dt="2024-11-14T01:24:30.103" v="2558" actId="164"/>
          <ac:spMkLst>
            <pc:docMk/>
            <pc:sldMk cId="2059827661" sldId="286"/>
            <ac:spMk id="2" creationId="{CC402773-7686-3C11-EB6F-8ACE6842027E}"/>
          </ac:spMkLst>
        </pc:spChg>
        <pc:spChg chg="mod">
          <ac:chgData name="Vincent Putzke" userId="17519a47b6a53f04" providerId="LiveId" clId="{BEC872AD-B670-4DCD-B2ED-69137F2E71F9}" dt="2024-11-14T01:24:30.103" v="2558" actId="164"/>
          <ac:spMkLst>
            <pc:docMk/>
            <pc:sldMk cId="2059827661" sldId="286"/>
            <ac:spMk id="11" creationId="{29BAE38A-361C-2CA8-2A34-00C0698E0EB7}"/>
          </ac:spMkLst>
        </pc:spChg>
        <pc:spChg chg="add mod">
          <ac:chgData name="Vincent Putzke" userId="17519a47b6a53f04" providerId="LiveId" clId="{BEC872AD-B670-4DCD-B2ED-69137F2E71F9}" dt="2024-11-15T09:21:23.651" v="6805" actId="20577"/>
          <ac:spMkLst>
            <pc:docMk/>
            <pc:sldMk cId="2059827661" sldId="286"/>
            <ac:spMk id="13" creationId="{B779F0B3-6948-95E4-C64A-4CF569E7BED4}"/>
          </ac:spMkLst>
        </pc:spChg>
        <pc:spChg chg="add mod ord">
          <ac:chgData name="Vincent Putzke" userId="17519a47b6a53f04" providerId="LiveId" clId="{BEC872AD-B670-4DCD-B2ED-69137F2E71F9}" dt="2024-11-14T01:05:24.817" v="1329" actId="164"/>
          <ac:spMkLst>
            <pc:docMk/>
            <pc:sldMk cId="2059827661" sldId="286"/>
            <ac:spMk id="19" creationId="{56F1F011-7776-6CE3-3755-9F326D8A6336}"/>
          </ac:spMkLst>
        </pc:spChg>
        <pc:spChg chg="add del mod">
          <ac:chgData name="Vincent Putzke" userId="17519a47b6a53f04" providerId="LiveId" clId="{BEC872AD-B670-4DCD-B2ED-69137F2E71F9}" dt="2024-11-14T01:02:15.572" v="1160"/>
          <ac:spMkLst>
            <pc:docMk/>
            <pc:sldMk cId="2059827661" sldId="286"/>
            <ac:spMk id="20" creationId="{559D89F0-4C62-6271-3E8E-01A8C1C8DCAD}"/>
          </ac:spMkLst>
        </pc:spChg>
        <pc:spChg chg="add mod">
          <ac:chgData name="Vincent Putzke" userId="17519a47b6a53f04" providerId="LiveId" clId="{BEC872AD-B670-4DCD-B2ED-69137F2E71F9}" dt="2024-11-14T01:05:24.817" v="1329" actId="164"/>
          <ac:spMkLst>
            <pc:docMk/>
            <pc:sldMk cId="2059827661" sldId="286"/>
            <ac:spMk id="21" creationId="{E8FE13CD-AEDE-671E-9CBB-B71D43646B44}"/>
          </ac:spMkLst>
        </pc:spChg>
        <pc:spChg chg="add mod">
          <ac:chgData name="Vincent Putzke" userId="17519a47b6a53f04" providerId="LiveId" clId="{BEC872AD-B670-4DCD-B2ED-69137F2E71F9}" dt="2024-11-14T01:05:24.817" v="1329" actId="164"/>
          <ac:spMkLst>
            <pc:docMk/>
            <pc:sldMk cId="2059827661" sldId="286"/>
            <ac:spMk id="22" creationId="{7A692748-73DE-4C38-46C6-1D30D3DCC91E}"/>
          </ac:spMkLst>
        </pc:spChg>
        <pc:spChg chg="add mod">
          <ac:chgData name="Vincent Putzke" userId="17519a47b6a53f04" providerId="LiveId" clId="{BEC872AD-B670-4DCD-B2ED-69137F2E71F9}" dt="2024-11-14T01:05:24.817" v="1329" actId="164"/>
          <ac:spMkLst>
            <pc:docMk/>
            <pc:sldMk cId="2059827661" sldId="286"/>
            <ac:spMk id="23" creationId="{5C36ABEE-EAAD-2AEF-B7A6-69633E1927CB}"/>
          </ac:spMkLst>
        </pc:spChg>
        <pc:spChg chg="add mod">
          <ac:chgData name="Vincent Putzke" userId="17519a47b6a53f04" providerId="LiveId" clId="{BEC872AD-B670-4DCD-B2ED-69137F2E71F9}" dt="2024-11-14T01:05:24.817" v="1329" actId="164"/>
          <ac:spMkLst>
            <pc:docMk/>
            <pc:sldMk cId="2059827661" sldId="286"/>
            <ac:spMk id="24" creationId="{0E8AA7E9-4A24-247B-5413-7103159126F9}"/>
          </ac:spMkLst>
        </pc:spChg>
        <pc:spChg chg="mod">
          <ac:chgData name="Vincent Putzke" userId="17519a47b6a53f04" providerId="LiveId" clId="{BEC872AD-B670-4DCD-B2ED-69137F2E71F9}" dt="2024-11-14T10:46:04.820" v="3877" actId="164"/>
          <ac:spMkLst>
            <pc:docMk/>
            <pc:sldMk cId="2059827661" sldId="286"/>
            <ac:spMk id="29" creationId="{574D2905-4E7C-1B7A-AC2A-974938A7B007}"/>
          </ac:spMkLst>
        </pc:spChg>
        <pc:spChg chg="mod">
          <ac:chgData name="Vincent Putzke" userId="17519a47b6a53f04" providerId="LiveId" clId="{BEC872AD-B670-4DCD-B2ED-69137F2E71F9}" dt="2024-11-14T10:46:11.021" v="3878" actId="164"/>
          <ac:spMkLst>
            <pc:docMk/>
            <pc:sldMk cId="2059827661" sldId="286"/>
            <ac:spMk id="30" creationId="{C4AFA8E6-0601-5D23-FF2C-967E909ED998}"/>
          </ac:spMkLst>
        </pc:spChg>
        <pc:grpChg chg="mod">
          <ac:chgData name="Vincent Putzke" userId="17519a47b6a53f04" providerId="LiveId" clId="{BEC872AD-B670-4DCD-B2ED-69137F2E71F9}" dt="2024-11-14T01:24:30.103" v="2558" actId="164"/>
          <ac:grpSpMkLst>
            <pc:docMk/>
            <pc:sldMk cId="2059827661" sldId="286"/>
            <ac:grpSpMk id="5" creationId="{BDACCB6A-5BB4-4E3F-B4A8-C6197E548B03}"/>
          </ac:grpSpMkLst>
        </pc:grpChg>
        <pc:grpChg chg="add mod ord">
          <ac:chgData name="Vincent Putzke" userId="17519a47b6a53f04" providerId="LiveId" clId="{BEC872AD-B670-4DCD-B2ED-69137F2E71F9}" dt="2024-11-14T10:46:13.438" v="3879" actId="167"/>
          <ac:grpSpMkLst>
            <pc:docMk/>
            <pc:sldMk cId="2059827661" sldId="286"/>
            <ac:grpSpMk id="6" creationId="{66689EDF-A7BB-8901-A787-44DE90A7A56C}"/>
          </ac:grpSpMkLst>
        </pc:grpChg>
        <pc:grpChg chg="add mod ord">
          <ac:chgData name="Vincent Putzke" userId="17519a47b6a53f04" providerId="LiveId" clId="{BEC872AD-B670-4DCD-B2ED-69137F2E71F9}" dt="2024-11-14T10:46:13.438" v="3879" actId="167"/>
          <ac:grpSpMkLst>
            <pc:docMk/>
            <pc:sldMk cId="2059827661" sldId="286"/>
            <ac:grpSpMk id="8" creationId="{509DB23E-89C8-CB54-4F77-712DFC2BB301}"/>
          </ac:grpSpMkLst>
        </pc:grpChg>
        <pc:grpChg chg="add mod ord">
          <ac:chgData name="Vincent Putzke" userId="17519a47b6a53f04" providerId="LiveId" clId="{BEC872AD-B670-4DCD-B2ED-69137F2E71F9}" dt="2024-11-14T10:47:32.152" v="3890" actId="167"/>
          <ac:grpSpMkLst>
            <pc:docMk/>
            <pc:sldMk cId="2059827661" sldId="286"/>
            <ac:grpSpMk id="12" creationId="{8538E9ED-D12A-E480-3184-EE2E41A5260F}"/>
          </ac:grpSpMkLst>
        </pc:grpChg>
        <pc:grpChg chg="add mod">
          <ac:chgData name="Vincent Putzke" userId="17519a47b6a53f04" providerId="LiveId" clId="{BEC872AD-B670-4DCD-B2ED-69137F2E71F9}" dt="2024-11-14T10:47:14.684" v="3887" actId="164"/>
          <ac:grpSpMkLst>
            <pc:docMk/>
            <pc:sldMk cId="2059827661" sldId="286"/>
            <ac:grpSpMk id="25" creationId="{B7B0493B-96B3-58CC-5CFC-F0D7C3436937}"/>
          </ac:grpSpMkLst>
        </pc:grpChg>
        <pc:grpChg chg="add mod">
          <ac:chgData name="Vincent Putzke" userId="17519a47b6a53f04" providerId="LiveId" clId="{BEC872AD-B670-4DCD-B2ED-69137F2E71F9}" dt="2024-11-14T01:24:30.103" v="2558" actId="164"/>
          <ac:grpSpMkLst>
            <pc:docMk/>
            <pc:sldMk cId="2059827661" sldId="286"/>
            <ac:grpSpMk id="33" creationId="{064414D0-0BD1-FE29-A21B-207ADF3445DD}"/>
          </ac:grpSpMkLst>
        </pc:grpChg>
        <pc:picChg chg="add mod">
          <ac:chgData name="Vincent Putzke" userId="17519a47b6a53f04" providerId="LiveId" clId="{BEC872AD-B670-4DCD-B2ED-69137F2E71F9}" dt="2024-11-14T01:05:24.817" v="1329" actId="164"/>
          <ac:picMkLst>
            <pc:docMk/>
            <pc:sldMk cId="2059827661" sldId="286"/>
            <ac:picMk id="7" creationId="{E3DCE304-BF98-4814-878F-596A461E1BB4}"/>
          </ac:picMkLst>
        </pc:picChg>
        <pc:picChg chg="add mod">
          <ac:chgData name="Vincent Putzke" userId="17519a47b6a53f04" providerId="LiveId" clId="{BEC872AD-B670-4DCD-B2ED-69137F2E71F9}" dt="2024-11-14T01:05:24.817" v="1329" actId="164"/>
          <ac:picMkLst>
            <pc:docMk/>
            <pc:sldMk cId="2059827661" sldId="286"/>
            <ac:picMk id="9" creationId="{32875860-DC96-F220-491A-C1827F37575F}"/>
          </ac:picMkLst>
        </pc:picChg>
        <pc:picChg chg="add mod">
          <ac:chgData name="Vincent Putzke" userId="17519a47b6a53f04" providerId="LiveId" clId="{BEC872AD-B670-4DCD-B2ED-69137F2E71F9}" dt="2024-11-14T00:58:10.262" v="1119" actId="931"/>
          <ac:picMkLst>
            <pc:docMk/>
            <pc:sldMk cId="2059827661" sldId="286"/>
            <ac:picMk id="13" creationId="{D32EDBB7-0AB8-E24B-012B-6C700C033521}"/>
          </ac:picMkLst>
        </pc:picChg>
        <pc:picChg chg="add mod">
          <ac:chgData name="Vincent Putzke" userId="17519a47b6a53f04" providerId="LiveId" clId="{BEC872AD-B670-4DCD-B2ED-69137F2E71F9}" dt="2024-11-14T01:05:24.817" v="1329" actId="164"/>
          <ac:picMkLst>
            <pc:docMk/>
            <pc:sldMk cId="2059827661" sldId="286"/>
            <ac:picMk id="16" creationId="{9D094B83-D316-F0D5-B39B-D845DD2A3A10}"/>
          </ac:picMkLst>
        </pc:picChg>
        <pc:picChg chg="add mod">
          <ac:chgData name="Vincent Putzke" userId="17519a47b6a53f04" providerId="LiveId" clId="{BEC872AD-B670-4DCD-B2ED-69137F2E71F9}" dt="2024-11-14T01:05:24.817" v="1329" actId="164"/>
          <ac:picMkLst>
            <pc:docMk/>
            <pc:sldMk cId="2059827661" sldId="286"/>
            <ac:picMk id="18" creationId="{E6F2D509-C81C-5869-04F6-4F5C0E83845C}"/>
          </ac:picMkLst>
        </pc:picChg>
        <pc:cxnChg chg="mod">
          <ac:chgData name="Vincent Putzke" userId="17519a47b6a53f04" providerId="LiveId" clId="{BEC872AD-B670-4DCD-B2ED-69137F2E71F9}" dt="2024-11-14T01:26:04.170" v="2568" actId="14100"/>
          <ac:cxnSpMkLst>
            <pc:docMk/>
            <pc:sldMk cId="2059827661" sldId="286"/>
            <ac:cxnSpMk id="15" creationId="{25639219-7A08-C2F6-FD35-2D5CA3310926}"/>
          </ac:cxnSpMkLst>
        </pc:cxnChg>
        <pc:cxnChg chg="add mod ord">
          <ac:chgData name="Vincent Putzke" userId="17519a47b6a53f04" providerId="LiveId" clId="{BEC872AD-B670-4DCD-B2ED-69137F2E71F9}" dt="2024-11-14T10:47:14.684" v="3887" actId="164"/>
          <ac:cxnSpMkLst>
            <pc:docMk/>
            <pc:sldMk cId="2059827661" sldId="286"/>
            <ac:cxnSpMk id="26" creationId="{D5732396-C352-358F-92FC-A97FB81874ED}"/>
          </ac:cxnSpMkLst>
        </pc:cxnChg>
        <pc:cxnChg chg="mod ord">
          <ac:chgData name="Vincent Putzke" userId="17519a47b6a53f04" providerId="LiveId" clId="{BEC872AD-B670-4DCD-B2ED-69137F2E71F9}" dt="2024-11-14T10:46:04.820" v="3877" actId="164"/>
          <ac:cxnSpMkLst>
            <pc:docMk/>
            <pc:sldMk cId="2059827661" sldId="286"/>
            <ac:cxnSpMk id="27" creationId="{741ABC11-B4CE-1565-F977-4E33D3B5116C}"/>
          </ac:cxnSpMkLst>
        </pc:cxnChg>
        <pc:cxnChg chg="mod ord">
          <ac:chgData name="Vincent Putzke" userId="17519a47b6a53f04" providerId="LiveId" clId="{BEC872AD-B670-4DCD-B2ED-69137F2E71F9}" dt="2024-11-14T10:46:11.021" v="3878" actId="164"/>
          <ac:cxnSpMkLst>
            <pc:docMk/>
            <pc:sldMk cId="2059827661" sldId="286"/>
            <ac:cxnSpMk id="28" creationId="{05C1BF13-697F-5C08-1E01-F3D075C72EBC}"/>
          </ac:cxnSpMkLst>
        </pc:cxnChg>
        <pc:cxnChg chg="add mod ord">
          <ac:chgData name="Vincent Putzke" userId="17519a47b6a53f04" providerId="LiveId" clId="{BEC872AD-B670-4DCD-B2ED-69137F2E71F9}" dt="2024-11-14T01:07:53.656" v="1594" actId="167"/>
          <ac:cxnSpMkLst>
            <pc:docMk/>
            <pc:sldMk cId="2059827661" sldId="286"/>
            <ac:cxnSpMk id="32" creationId="{5FFFF3A6-BAB8-7A9B-9F5E-7AD61ABB297B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1:31.444" v="6812" actId="20577"/>
        <pc:sldMkLst>
          <pc:docMk/>
          <pc:sldMk cId="3376267767" sldId="287"/>
        </pc:sldMkLst>
        <pc:spChg chg="mod">
          <ac:chgData name="Vincent Putzke" userId="17519a47b6a53f04" providerId="LiveId" clId="{BEC872AD-B670-4DCD-B2ED-69137F2E71F9}" dt="2024-11-14T01:24:19.034" v="2557" actId="164"/>
          <ac:spMkLst>
            <pc:docMk/>
            <pc:sldMk cId="3376267767" sldId="287"/>
            <ac:spMk id="2" creationId="{627C3DF9-4A49-A24C-ECC1-DB5E72E7E859}"/>
          </ac:spMkLst>
        </pc:spChg>
        <pc:spChg chg="add mod">
          <ac:chgData name="Vincent Putzke" userId="17519a47b6a53f04" providerId="LiveId" clId="{BEC872AD-B670-4DCD-B2ED-69137F2E71F9}" dt="2024-11-14T01:24:58.278" v="2562" actId="164"/>
          <ac:spMkLst>
            <pc:docMk/>
            <pc:sldMk cId="3376267767" sldId="287"/>
            <ac:spMk id="8" creationId="{5547707C-32EB-14A4-1205-5F81ECDEAEC3}"/>
          </ac:spMkLst>
        </pc:spChg>
        <pc:spChg chg="mod">
          <ac:chgData name="Vincent Putzke" userId="17519a47b6a53f04" providerId="LiveId" clId="{BEC872AD-B670-4DCD-B2ED-69137F2E71F9}" dt="2024-11-14T01:24:19.034" v="2557" actId="164"/>
          <ac:spMkLst>
            <pc:docMk/>
            <pc:sldMk cId="3376267767" sldId="287"/>
            <ac:spMk id="11" creationId="{9E72D3C1-748A-243A-CC30-B60AE8A6E081}"/>
          </ac:spMkLst>
        </pc:spChg>
        <pc:spChg chg="mod">
          <ac:chgData name="Vincent Putzke" userId="17519a47b6a53f04" providerId="LiveId" clId="{BEC872AD-B670-4DCD-B2ED-69137F2E71F9}" dt="2024-11-14T01:09:55.548" v="1992" actId="14100"/>
          <ac:spMkLst>
            <pc:docMk/>
            <pc:sldMk cId="3376267767" sldId="287"/>
            <ac:spMk id="13" creationId="{25FA9663-B921-BEB3-FC11-8C9589BB6243}"/>
          </ac:spMkLst>
        </pc:spChg>
        <pc:spChg chg="mod">
          <ac:chgData name="Vincent Putzke" userId="17519a47b6a53f04" providerId="LiveId" clId="{BEC872AD-B670-4DCD-B2ED-69137F2E71F9}" dt="2024-11-14T01:10:04.018" v="2005" actId="1038"/>
          <ac:spMkLst>
            <pc:docMk/>
            <pc:sldMk cId="3376267767" sldId="287"/>
            <ac:spMk id="14" creationId="{5C581023-A60A-90CB-0AD4-5F2085CC8258}"/>
          </ac:spMkLst>
        </pc:spChg>
        <pc:spChg chg="add mod">
          <ac:chgData name="Vincent Putzke" userId="17519a47b6a53f04" providerId="LiveId" clId="{BEC872AD-B670-4DCD-B2ED-69137F2E71F9}" dt="2024-11-14T01:24:58.278" v="2562" actId="164"/>
          <ac:spMkLst>
            <pc:docMk/>
            <pc:sldMk cId="3376267767" sldId="287"/>
            <ac:spMk id="17" creationId="{ADE1552C-1046-0399-37C0-A4D68E4A3335}"/>
          </ac:spMkLst>
        </pc:spChg>
        <pc:spChg chg="mod">
          <ac:chgData name="Vincent Putzke" userId="17519a47b6a53f04" providerId="LiveId" clId="{BEC872AD-B670-4DCD-B2ED-69137F2E71F9}" dt="2024-11-14T10:46:31.832" v="3882" actId="164"/>
          <ac:spMkLst>
            <pc:docMk/>
            <pc:sldMk cId="3376267767" sldId="287"/>
            <ac:spMk id="29" creationId="{CA112FAD-B91A-C1E3-91D8-5AC82B5AFC9A}"/>
          </ac:spMkLst>
        </pc:spChg>
        <pc:spChg chg="mod">
          <ac:chgData name="Vincent Putzke" userId="17519a47b6a53f04" providerId="LiveId" clId="{BEC872AD-B670-4DCD-B2ED-69137F2E71F9}" dt="2024-11-14T10:46:29.050" v="3881" actId="164"/>
          <ac:spMkLst>
            <pc:docMk/>
            <pc:sldMk cId="3376267767" sldId="287"/>
            <ac:spMk id="30" creationId="{8A0AAD22-A0EF-36FA-0A56-93BE78052951}"/>
          </ac:spMkLst>
        </pc:spChg>
        <pc:spChg chg="add mod">
          <ac:chgData name="Vincent Putzke" userId="17519a47b6a53f04" providerId="LiveId" clId="{BEC872AD-B670-4DCD-B2ED-69137F2E71F9}" dt="2024-11-15T09:21:31.444" v="6812" actId="20577"/>
          <ac:spMkLst>
            <pc:docMk/>
            <pc:sldMk cId="3376267767" sldId="287"/>
            <ac:spMk id="34" creationId="{32DF0B85-E160-2C37-C690-E2AF9E912DCA}"/>
          </ac:spMkLst>
        </pc:spChg>
        <pc:grpChg chg="mod">
          <ac:chgData name="Vincent Putzke" userId="17519a47b6a53f04" providerId="LiveId" clId="{BEC872AD-B670-4DCD-B2ED-69137F2E71F9}" dt="2024-11-14T01:24:19.034" v="2557" actId="164"/>
          <ac:grpSpMkLst>
            <pc:docMk/>
            <pc:sldMk cId="3376267767" sldId="287"/>
            <ac:grpSpMk id="5" creationId="{625F1783-9491-DDD6-4005-1FF6B8A341C1}"/>
          </ac:grpSpMkLst>
        </pc:grpChg>
        <pc:grpChg chg="add mod ord">
          <ac:chgData name="Vincent Putzke" userId="17519a47b6a53f04" providerId="LiveId" clId="{BEC872AD-B670-4DCD-B2ED-69137F2E71F9}" dt="2024-11-14T10:46:39.684" v="3883" actId="167"/>
          <ac:grpSpMkLst>
            <pc:docMk/>
            <pc:sldMk cId="3376267767" sldId="287"/>
            <ac:grpSpMk id="6" creationId="{22513820-7B15-17AA-9CF9-893BFE076C84}"/>
          </ac:grpSpMkLst>
        </pc:grpChg>
        <pc:grpChg chg="add mod">
          <ac:chgData name="Vincent Putzke" userId="17519a47b6a53f04" providerId="LiveId" clId="{BEC872AD-B670-4DCD-B2ED-69137F2E71F9}" dt="2024-11-14T01:24:58.278" v="2562" actId="164"/>
          <ac:grpSpMkLst>
            <pc:docMk/>
            <pc:sldMk cId="3376267767" sldId="287"/>
            <ac:grpSpMk id="12" creationId="{1B32F4BE-E3F2-C3D0-9FE3-5220F47AA660}"/>
          </ac:grpSpMkLst>
        </pc:grpChg>
        <pc:grpChg chg="add mod ord">
          <ac:chgData name="Vincent Putzke" userId="17519a47b6a53f04" providerId="LiveId" clId="{BEC872AD-B670-4DCD-B2ED-69137F2E71F9}" dt="2024-11-14T10:46:39.684" v="3883" actId="167"/>
          <ac:grpSpMkLst>
            <pc:docMk/>
            <pc:sldMk cId="3376267767" sldId="287"/>
            <ac:grpSpMk id="15" creationId="{F9A12D50-686B-CE9E-94F2-AB71AE3C36E7}"/>
          </ac:grpSpMkLst>
        </pc:grpChg>
        <pc:grpChg chg="add mod">
          <ac:chgData name="Vincent Putzke" userId="17519a47b6a53f04" providerId="LiveId" clId="{BEC872AD-B670-4DCD-B2ED-69137F2E71F9}" dt="2024-11-14T01:24:19.034" v="2557" actId="164"/>
          <ac:grpSpMkLst>
            <pc:docMk/>
            <pc:sldMk cId="3376267767" sldId="287"/>
            <ac:grpSpMk id="20" creationId="{595056B2-5BCC-B81D-D340-C809BE1221F4}"/>
          </ac:grpSpMkLst>
        </pc:grpChg>
        <pc:grpChg chg="mod">
          <ac:chgData name="Vincent Putzke" userId="17519a47b6a53f04" providerId="LiveId" clId="{BEC872AD-B670-4DCD-B2ED-69137F2E71F9}" dt="2024-11-14T10:47:25.386" v="3888" actId="164"/>
          <ac:grpSpMkLst>
            <pc:docMk/>
            <pc:sldMk cId="3376267767" sldId="287"/>
            <ac:grpSpMk id="25" creationId="{9B58BB44-4696-262B-D766-A377AD77D4E2}"/>
          </ac:grpSpMkLst>
        </pc:grpChg>
        <pc:grpChg chg="add mod">
          <ac:chgData name="Vincent Putzke" userId="17519a47b6a53f04" providerId="LiveId" clId="{BEC872AD-B670-4DCD-B2ED-69137F2E71F9}" dt="2024-11-14T01:24:58.278" v="2562" actId="164"/>
          <ac:grpSpMkLst>
            <pc:docMk/>
            <pc:sldMk cId="3376267767" sldId="287"/>
            <ac:grpSpMk id="31" creationId="{844FF2FD-6F7A-A6B4-AD6E-7C2018D88680}"/>
          </ac:grpSpMkLst>
        </pc:grpChg>
        <pc:grpChg chg="add mod ord">
          <ac:chgData name="Vincent Putzke" userId="17519a47b6a53f04" providerId="LiveId" clId="{BEC872AD-B670-4DCD-B2ED-69137F2E71F9}" dt="2024-11-14T10:47:27.943" v="3889" actId="167"/>
          <ac:grpSpMkLst>
            <pc:docMk/>
            <pc:sldMk cId="3376267767" sldId="287"/>
            <ac:grpSpMk id="33" creationId="{1070A54A-B9C6-EDA5-1206-EA4C18FE6547}"/>
          </ac:grpSpMkLst>
        </pc:grpChg>
        <pc:cxnChg chg="add del mod ord">
          <ac:chgData name="Vincent Putzke" userId="17519a47b6a53f04" providerId="LiveId" clId="{BEC872AD-B670-4DCD-B2ED-69137F2E71F9}" dt="2024-11-14T01:26:17.588" v="2569" actId="478"/>
          <ac:cxnSpMkLst>
            <pc:docMk/>
            <pc:sldMk cId="3376267767" sldId="287"/>
            <ac:cxnSpMk id="6" creationId="{37390561-4FFF-F1E2-172F-FC97C5750F75}"/>
          </ac:cxnSpMkLst>
        </pc:cxnChg>
        <pc:cxnChg chg="del">
          <ac:chgData name="Vincent Putzke" userId="17519a47b6a53f04" providerId="LiveId" clId="{BEC872AD-B670-4DCD-B2ED-69137F2E71F9}" dt="2024-11-14T01:26:19.110" v="2570" actId="478"/>
          <ac:cxnSpMkLst>
            <pc:docMk/>
            <pc:sldMk cId="3376267767" sldId="287"/>
            <ac:cxnSpMk id="15" creationId="{DDEC98EA-996D-44F7-1A53-42B6697F3F78}"/>
          </ac:cxnSpMkLst>
        </pc:cxnChg>
        <pc:cxnChg chg="mod">
          <ac:chgData name="Vincent Putzke" userId="17519a47b6a53f04" providerId="LiveId" clId="{BEC872AD-B670-4DCD-B2ED-69137F2E71F9}" dt="2024-11-14T10:47:25.386" v="3888" actId="164"/>
          <ac:cxnSpMkLst>
            <pc:docMk/>
            <pc:sldMk cId="3376267767" sldId="287"/>
            <ac:cxnSpMk id="26" creationId="{739E1491-B00E-A7D6-5087-7B62A6050DC8}"/>
          </ac:cxnSpMkLst>
        </pc:cxnChg>
        <pc:cxnChg chg="mod">
          <ac:chgData name="Vincent Putzke" userId="17519a47b6a53f04" providerId="LiveId" clId="{BEC872AD-B670-4DCD-B2ED-69137F2E71F9}" dt="2024-11-14T10:46:31.832" v="3882" actId="164"/>
          <ac:cxnSpMkLst>
            <pc:docMk/>
            <pc:sldMk cId="3376267767" sldId="287"/>
            <ac:cxnSpMk id="27" creationId="{9D1EAE83-D729-98E7-78A3-56E4546D5670}"/>
          </ac:cxnSpMkLst>
        </pc:cxnChg>
        <pc:cxnChg chg="mod">
          <ac:chgData name="Vincent Putzke" userId="17519a47b6a53f04" providerId="LiveId" clId="{BEC872AD-B670-4DCD-B2ED-69137F2E71F9}" dt="2024-11-14T10:46:29.050" v="3881" actId="164"/>
          <ac:cxnSpMkLst>
            <pc:docMk/>
            <pc:sldMk cId="3376267767" sldId="287"/>
            <ac:cxnSpMk id="28" creationId="{26A66684-80BF-9524-15D5-749433FBEF52}"/>
          </ac:cxnSpMkLst>
        </pc:cxnChg>
        <pc:cxnChg chg="add mod ord">
          <ac:chgData name="Vincent Putzke" userId="17519a47b6a53f04" providerId="LiveId" clId="{BEC872AD-B670-4DCD-B2ED-69137F2E71F9}" dt="2024-11-14T01:26:21.191" v="2572" actId="167"/>
          <ac:cxnSpMkLst>
            <pc:docMk/>
            <pc:sldMk cId="3376267767" sldId="287"/>
            <ac:cxnSpMk id="32" creationId="{109D71F7-BC53-4029-E14D-F8BA0E53A47E}"/>
          </ac:cxnSpMkLst>
        </pc:cxnChg>
      </pc:sldChg>
      <pc:sldChg chg="addSp delSp modSp add del mod ord">
        <pc:chgData name="Vincent Putzke" userId="17519a47b6a53f04" providerId="LiveId" clId="{BEC872AD-B670-4DCD-B2ED-69137F2E71F9}" dt="2024-11-14T01:24:00.757" v="2556" actId="47"/>
        <pc:sldMkLst>
          <pc:docMk/>
          <pc:sldMk cId="3678602059" sldId="288"/>
        </pc:sldMkLst>
        <pc:spChg chg="mod">
          <ac:chgData name="Vincent Putzke" userId="17519a47b6a53f04" providerId="LiveId" clId="{BEC872AD-B670-4DCD-B2ED-69137F2E71F9}" dt="2024-11-14T01:08:11.819" v="1647" actId="1037"/>
          <ac:spMkLst>
            <pc:docMk/>
            <pc:sldMk cId="3678602059" sldId="288"/>
            <ac:spMk id="2" creationId="{6271CACA-190E-3FF0-CBA9-9860B9337BBE}"/>
          </ac:spMkLst>
        </pc:spChg>
        <pc:spChg chg="add mod">
          <ac:chgData name="Vincent Putzke" userId="17519a47b6a53f04" providerId="LiveId" clId="{BEC872AD-B670-4DCD-B2ED-69137F2E71F9}" dt="2024-11-14T01:12:43.334" v="2047"/>
          <ac:spMkLst>
            <pc:docMk/>
            <pc:sldMk cId="3678602059" sldId="288"/>
            <ac:spMk id="8" creationId="{EBD70AB0-CF8F-C5C3-2310-00A86FC60021}"/>
          </ac:spMkLst>
        </pc:spChg>
        <pc:spChg chg="del mod">
          <ac:chgData name="Vincent Putzke" userId="17519a47b6a53f04" providerId="LiveId" clId="{BEC872AD-B670-4DCD-B2ED-69137F2E71F9}" dt="2024-11-14T01:13:23.343" v="2102" actId="478"/>
          <ac:spMkLst>
            <pc:docMk/>
            <pc:sldMk cId="3678602059" sldId="288"/>
            <ac:spMk id="10" creationId="{CA2E6DDC-B125-70DC-F11F-C19277110815}"/>
          </ac:spMkLst>
        </pc:spChg>
        <pc:spChg chg="mod">
          <ac:chgData name="Vincent Putzke" userId="17519a47b6a53f04" providerId="LiveId" clId="{BEC872AD-B670-4DCD-B2ED-69137F2E71F9}" dt="2024-11-14T01:08:11.819" v="1647" actId="1037"/>
          <ac:spMkLst>
            <pc:docMk/>
            <pc:sldMk cId="3678602059" sldId="288"/>
            <ac:spMk id="11" creationId="{4A8EDECA-E532-73F5-833C-84194E0D9990}"/>
          </ac:spMkLst>
        </pc:spChg>
        <pc:spChg chg="add mod">
          <ac:chgData name="Vincent Putzke" userId="17519a47b6a53f04" providerId="LiveId" clId="{BEC872AD-B670-4DCD-B2ED-69137F2E71F9}" dt="2024-11-14T01:13:03.321" v="2100" actId="1037"/>
          <ac:spMkLst>
            <pc:docMk/>
            <pc:sldMk cId="3678602059" sldId="288"/>
            <ac:spMk id="12" creationId="{1E092391-C292-20EE-C8A4-504A96334766}"/>
          </ac:spMkLst>
        </pc:spChg>
        <pc:spChg chg="mod">
          <ac:chgData name="Vincent Putzke" userId="17519a47b6a53f04" providerId="LiveId" clId="{BEC872AD-B670-4DCD-B2ED-69137F2E71F9}" dt="2024-11-14T01:12:48.767" v="2048"/>
          <ac:spMkLst>
            <pc:docMk/>
            <pc:sldMk cId="3678602059" sldId="288"/>
            <ac:spMk id="14" creationId="{FD0436FC-CC5F-AE65-A377-A1EB2AA47CF0}"/>
          </ac:spMkLst>
        </pc:spChg>
        <pc:spChg chg="mod">
          <ac:chgData name="Vincent Putzke" userId="17519a47b6a53f04" providerId="LiveId" clId="{BEC872AD-B670-4DCD-B2ED-69137F2E71F9}" dt="2024-11-14T01:12:48.767" v="2048"/>
          <ac:spMkLst>
            <pc:docMk/>
            <pc:sldMk cId="3678602059" sldId="288"/>
            <ac:spMk id="17" creationId="{EFBC6692-52CC-E72E-1D46-8A684B672473}"/>
          </ac:spMkLst>
        </pc:spChg>
        <pc:spChg chg="add mod">
          <ac:chgData name="Vincent Putzke" userId="17519a47b6a53f04" providerId="LiveId" clId="{BEC872AD-B670-4DCD-B2ED-69137F2E71F9}" dt="2024-11-14T01:19:42.832" v="2374" actId="15"/>
          <ac:spMkLst>
            <pc:docMk/>
            <pc:sldMk cId="3678602059" sldId="288"/>
            <ac:spMk id="20" creationId="{277EFF96-B09F-9AE1-5018-044E6725328E}"/>
          </ac:spMkLst>
        </pc:spChg>
        <pc:spChg chg="mod">
          <ac:chgData name="Vincent Putzke" userId="17519a47b6a53f04" providerId="LiveId" clId="{BEC872AD-B670-4DCD-B2ED-69137F2E71F9}" dt="2024-11-14T01:08:11.819" v="1647" actId="1037"/>
          <ac:spMkLst>
            <pc:docMk/>
            <pc:sldMk cId="3678602059" sldId="288"/>
            <ac:spMk id="29" creationId="{8565CFE2-8C5B-9C61-B37B-066594874F6D}"/>
          </ac:spMkLst>
        </pc:spChg>
        <pc:spChg chg="mod">
          <ac:chgData name="Vincent Putzke" userId="17519a47b6a53f04" providerId="LiveId" clId="{BEC872AD-B670-4DCD-B2ED-69137F2E71F9}" dt="2024-11-14T01:08:11.819" v="1647" actId="1037"/>
          <ac:spMkLst>
            <pc:docMk/>
            <pc:sldMk cId="3678602059" sldId="288"/>
            <ac:spMk id="30" creationId="{A8C3EFD5-C353-8D1C-6C5C-3727496347FC}"/>
          </ac:spMkLst>
        </pc:spChg>
        <pc:grpChg chg="mod">
          <ac:chgData name="Vincent Putzke" userId="17519a47b6a53f04" providerId="LiveId" clId="{BEC872AD-B670-4DCD-B2ED-69137F2E71F9}" dt="2024-11-14T01:08:11.819" v="1647" actId="1037"/>
          <ac:grpSpMkLst>
            <pc:docMk/>
            <pc:sldMk cId="3678602059" sldId="288"/>
            <ac:grpSpMk id="5" creationId="{6B43B9FA-600F-482B-8862-E85557F5493F}"/>
          </ac:grpSpMkLst>
        </pc:grpChg>
        <pc:grpChg chg="add mod">
          <ac:chgData name="Vincent Putzke" userId="17519a47b6a53f04" providerId="LiveId" clId="{BEC872AD-B670-4DCD-B2ED-69137F2E71F9}" dt="2024-11-14T01:13:03.321" v="2100" actId="1037"/>
          <ac:grpSpMkLst>
            <pc:docMk/>
            <pc:sldMk cId="3678602059" sldId="288"/>
            <ac:grpSpMk id="13" creationId="{D0CA6791-7D8E-EB10-DBEB-F0B1DC4C0066}"/>
          </ac:grpSpMkLst>
        </pc:grpChg>
        <pc:grpChg chg="mod">
          <ac:chgData name="Vincent Putzke" userId="17519a47b6a53f04" providerId="LiveId" clId="{BEC872AD-B670-4DCD-B2ED-69137F2E71F9}" dt="2024-11-14T01:08:11.819" v="1647" actId="1037"/>
          <ac:grpSpMkLst>
            <pc:docMk/>
            <pc:sldMk cId="3678602059" sldId="288"/>
            <ac:grpSpMk id="25" creationId="{90E32C79-0E2E-3E9F-82B0-227109EBDAD1}"/>
          </ac:grpSpMkLst>
        </pc:grpChg>
        <pc:cxnChg chg="add mod ord">
          <ac:chgData name="Vincent Putzke" userId="17519a47b6a53f04" providerId="LiveId" clId="{BEC872AD-B670-4DCD-B2ED-69137F2E71F9}" dt="2024-11-14T01:08:11.819" v="1647" actId="1037"/>
          <ac:cxnSpMkLst>
            <pc:docMk/>
            <pc:sldMk cId="3678602059" sldId="288"/>
            <ac:cxnSpMk id="6" creationId="{86287CE9-93F4-68CD-372A-706C1C05711F}"/>
          </ac:cxnSpMkLst>
        </pc:cxnChg>
        <pc:cxnChg chg="del mod">
          <ac:chgData name="Vincent Putzke" userId="17519a47b6a53f04" providerId="LiveId" clId="{BEC872AD-B670-4DCD-B2ED-69137F2E71F9}" dt="2024-11-14T01:13:21.099" v="2101" actId="478"/>
          <ac:cxnSpMkLst>
            <pc:docMk/>
            <pc:sldMk cId="3678602059" sldId="288"/>
            <ac:cxnSpMk id="15" creationId="{2FF898B4-6491-D19C-11C8-2DFF39132F85}"/>
          </ac:cxnSpMkLst>
        </pc:cxnChg>
        <pc:cxnChg chg="mod">
          <ac:chgData name="Vincent Putzke" userId="17519a47b6a53f04" providerId="LiveId" clId="{BEC872AD-B670-4DCD-B2ED-69137F2E71F9}" dt="2024-11-14T01:08:11.819" v="1647" actId="1037"/>
          <ac:cxnSpMkLst>
            <pc:docMk/>
            <pc:sldMk cId="3678602059" sldId="288"/>
            <ac:cxnSpMk id="26" creationId="{29EE1318-47F4-4E0A-ADAE-A4352E61F684}"/>
          </ac:cxnSpMkLst>
        </pc:cxnChg>
        <pc:cxnChg chg="mod">
          <ac:chgData name="Vincent Putzke" userId="17519a47b6a53f04" providerId="LiveId" clId="{BEC872AD-B670-4DCD-B2ED-69137F2E71F9}" dt="2024-11-14T01:08:11.819" v="1647" actId="1037"/>
          <ac:cxnSpMkLst>
            <pc:docMk/>
            <pc:sldMk cId="3678602059" sldId="288"/>
            <ac:cxnSpMk id="27" creationId="{CFBDE598-A1AF-772B-16D8-B08252CC97ED}"/>
          </ac:cxnSpMkLst>
        </pc:cxnChg>
        <pc:cxnChg chg="mod">
          <ac:chgData name="Vincent Putzke" userId="17519a47b6a53f04" providerId="LiveId" clId="{BEC872AD-B670-4DCD-B2ED-69137F2E71F9}" dt="2024-11-14T01:08:11.819" v="1647" actId="1037"/>
          <ac:cxnSpMkLst>
            <pc:docMk/>
            <pc:sldMk cId="3678602059" sldId="288"/>
            <ac:cxnSpMk id="28" creationId="{154561CD-B98D-842A-FCA2-6D8DF2689EA8}"/>
          </ac:cxnSpMkLst>
        </pc:cxnChg>
        <pc:cxnChg chg="add mod ord">
          <ac:chgData name="Vincent Putzke" userId="17519a47b6a53f04" providerId="LiveId" clId="{BEC872AD-B670-4DCD-B2ED-69137F2E71F9}" dt="2024-11-14T01:15:42.196" v="2211" actId="167"/>
          <ac:cxnSpMkLst>
            <pc:docMk/>
            <pc:sldMk cId="3678602059" sldId="288"/>
            <ac:cxnSpMk id="31" creationId="{EB76B9E3-8745-93DD-D005-DC7C699820A9}"/>
          </ac:cxnSpMkLst>
        </pc:cxnChg>
      </pc:sldChg>
      <pc:sldChg chg="addSp delSp modSp add mod ord modTransition modNotesTx">
        <pc:chgData name="Vincent Putzke" userId="17519a47b6a53f04" providerId="LiveId" clId="{BEC872AD-B670-4DCD-B2ED-69137F2E71F9}" dt="2024-11-15T09:21:37.390" v="6819" actId="20577"/>
        <pc:sldMkLst>
          <pc:docMk/>
          <pc:sldMk cId="2099387241" sldId="289"/>
        </pc:sldMkLst>
        <pc:spChg chg="mod">
          <ac:chgData name="Vincent Putzke" userId="17519a47b6a53f04" providerId="LiveId" clId="{BEC872AD-B670-4DCD-B2ED-69137F2E71F9}" dt="2024-11-14T01:25:14.471" v="2565" actId="164"/>
          <ac:spMkLst>
            <pc:docMk/>
            <pc:sldMk cId="2099387241" sldId="289"/>
            <ac:spMk id="2" creationId="{BF0638BB-DFA9-A832-BFFE-F90D2517F524}"/>
          </ac:spMkLst>
        </pc:spChg>
        <pc:spChg chg="add mod">
          <ac:chgData name="Vincent Putzke" userId="17519a47b6a53f04" providerId="LiveId" clId="{BEC872AD-B670-4DCD-B2ED-69137F2E71F9}" dt="2024-11-14T01:16:13.635" v="2216"/>
          <ac:spMkLst>
            <pc:docMk/>
            <pc:sldMk cId="2099387241" sldId="289"/>
            <ac:spMk id="8" creationId="{412CF5F9-1447-ECE6-6324-444118A32E93}"/>
          </ac:spMkLst>
        </pc:spChg>
        <pc:spChg chg="mod">
          <ac:chgData name="Vincent Putzke" userId="17519a47b6a53f04" providerId="LiveId" clId="{BEC872AD-B670-4DCD-B2ED-69137F2E71F9}" dt="2024-11-14T01:25:14.471" v="2565" actId="164"/>
          <ac:spMkLst>
            <pc:docMk/>
            <pc:sldMk cId="2099387241" sldId="289"/>
            <ac:spMk id="11" creationId="{FF7A6A51-9C77-F16F-B4FF-AD76B03E811B}"/>
          </ac:spMkLst>
        </pc:spChg>
        <pc:spChg chg="del">
          <ac:chgData name="Vincent Putzke" userId="17519a47b6a53f04" providerId="LiveId" clId="{BEC872AD-B670-4DCD-B2ED-69137F2E71F9}" dt="2024-11-14T01:20:01.454" v="2376" actId="478"/>
          <ac:spMkLst>
            <pc:docMk/>
            <pc:sldMk cId="2099387241" sldId="289"/>
            <ac:spMk id="12" creationId="{21BB52B9-E62C-EA9F-B37A-698C2C0B33DE}"/>
          </ac:spMkLst>
        </pc:spChg>
        <pc:spChg chg="add del mod">
          <ac:chgData name="Vincent Putzke" userId="17519a47b6a53f04" providerId="LiveId" clId="{BEC872AD-B670-4DCD-B2ED-69137F2E71F9}" dt="2024-11-15T09:21:34.464" v="6814" actId="478"/>
          <ac:spMkLst>
            <pc:docMk/>
            <pc:sldMk cId="2099387241" sldId="289"/>
            <ac:spMk id="12" creationId="{5497DBD5-83C2-F6FA-A7BD-FDA73A2FF506}"/>
          </ac:spMkLst>
        </pc:spChg>
        <pc:spChg chg="add mod">
          <ac:chgData name="Vincent Putzke" userId="17519a47b6a53f04" providerId="LiveId" clId="{BEC872AD-B670-4DCD-B2ED-69137F2E71F9}" dt="2024-11-15T09:21:37.390" v="6819" actId="20577"/>
          <ac:spMkLst>
            <pc:docMk/>
            <pc:sldMk cId="2099387241" sldId="289"/>
            <ac:spMk id="13" creationId="{85EB9886-3556-68DE-A29B-AD7D3F88F23D}"/>
          </ac:spMkLst>
        </pc:spChg>
        <pc:spChg chg="mod">
          <ac:chgData name="Vincent Putzke" userId="17519a47b6a53f04" providerId="LiveId" clId="{BEC872AD-B670-4DCD-B2ED-69137F2E71F9}" dt="2024-11-14T01:16:13.635" v="2216"/>
          <ac:spMkLst>
            <pc:docMk/>
            <pc:sldMk cId="2099387241" sldId="289"/>
            <ac:spMk id="15" creationId="{A1CA226A-1620-AB4D-6210-72BC0C77FE74}"/>
          </ac:spMkLst>
        </pc:spChg>
        <pc:spChg chg="del mod">
          <ac:chgData name="Vincent Putzke" userId="17519a47b6a53f04" providerId="LiveId" clId="{BEC872AD-B670-4DCD-B2ED-69137F2E71F9}" dt="2024-11-14T01:20:01.454" v="2376" actId="478"/>
          <ac:spMkLst>
            <pc:docMk/>
            <pc:sldMk cId="2099387241" sldId="289"/>
            <ac:spMk id="20" creationId="{588BF370-343E-3DC0-0882-D8BBCEB3D8FE}"/>
          </ac:spMkLst>
        </pc:spChg>
        <pc:spChg chg="mod">
          <ac:chgData name="Vincent Putzke" userId="17519a47b6a53f04" providerId="LiveId" clId="{BEC872AD-B670-4DCD-B2ED-69137F2E71F9}" dt="2024-11-14T10:46:48.056" v="3885" actId="164"/>
          <ac:spMkLst>
            <pc:docMk/>
            <pc:sldMk cId="2099387241" sldId="289"/>
            <ac:spMk id="29" creationId="{1CEA36C8-6649-CD37-159E-E8091E0D579A}"/>
          </ac:spMkLst>
        </pc:spChg>
        <pc:spChg chg="mod">
          <ac:chgData name="Vincent Putzke" userId="17519a47b6a53f04" providerId="LiveId" clId="{BEC872AD-B670-4DCD-B2ED-69137F2E71F9}" dt="2024-11-14T10:46:45.327" v="3884" actId="164"/>
          <ac:spMkLst>
            <pc:docMk/>
            <pc:sldMk cId="2099387241" sldId="289"/>
            <ac:spMk id="30" creationId="{44508A11-C6BD-E2A1-2DB4-31D10021D4E8}"/>
          </ac:spMkLst>
        </pc:spChg>
        <pc:spChg chg="mod">
          <ac:chgData name="Vincent Putzke" userId="17519a47b6a53f04" providerId="LiveId" clId="{BEC872AD-B670-4DCD-B2ED-69137F2E71F9}" dt="2024-11-14T01:16:13.635" v="2216"/>
          <ac:spMkLst>
            <pc:docMk/>
            <pc:sldMk cId="2099387241" sldId="289"/>
            <ac:spMk id="32" creationId="{FFB514E1-E1B4-9930-A73C-4030D31DFB0C}"/>
          </ac:spMkLst>
        </pc:spChg>
        <pc:spChg chg="add mod">
          <ac:chgData name="Vincent Putzke" userId="17519a47b6a53f04" providerId="LiveId" clId="{BEC872AD-B670-4DCD-B2ED-69137F2E71F9}" dt="2024-11-14T01:16:13.635" v="2216"/>
          <ac:spMkLst>
            <pc:docMk/>
            <pc:sldMk cId="2099387241" sldId="289"/>
            <ac:spMk id="33" creationId="{BFB6E928-1B9F-898F-C5E8-D5CE8358DFEA}"/>
          </ac:spMkLst>
        </pc:spChg>
        <pc:spChg chg="add mod">
          <ac:chgData name="Vincent Putzke" userId="17519a47b6a53f04" providerId="LiveId" clId="{BEC872AD-B670-4DCD-B2ED-69137F2E71F9}" dt="2024-11-14T01:25:04.662" v="2563" actId="164"/>
          <ac:spMkLst>
            <pc:docMk/>
            <pc:sldMk cId="2099387241" sldId="289"/>
            <ac:spMk id="34" creationId="{EA111788-FEA5-5BA9-9440-AD78E1F7DE60}"/>
          </ac:spMkLst>
        </pc:spChg>
        <pc:spChg chg="mod">
          <ac:chgData name="Vincent Putzke" userId="17519a47b6a53f04" providerId="LiveId" clId="{BEC872AD-B670-4DCD-B2ED-69137F2E71F9}" dt="2024-11-14T01:22:14.323" v="2461" actId="14100"/>
          <ac:spMkLst>
            <pc:docMk/>
            <pc:sldMk cId="2099387241" sldId="289"/>
            <ac:spMk id="36" creationId="{62A20544-7C03-F4D3-DFD6-E56E7ED38614}"/>
          </ac:spMkLst>
        </pc:spChg>
        <pc:spChg chg="mod">
          <ac:chgData name="Vincent Putzke" userId="17519a47b6a53f04" providerId="LiveId" clId="{BEC872AD-B670-4DCD-B2ED-69137F2E71F9}" dt="2024-11-14T01:22:22.118" v="2480" actId="1035"/>
          <ac:spMkLst>
            <pc:docMk/>
            <pc:sldMk cId="2099387241" sldId="289"/>
            <ac:spMk id="37" creationId="{6BCB0766-4025-0901-065C-ECD273AE8D3B}"/>
          </ac:spMkLst>
        </pc:spChg>
        <pc:spChg chg="add mod">
          <ac:chgData name="Vincent Putzke" userId="17519a47b6a53f04" providerId="LiveId" clId="{BEC872AD-B670-4DCD-B2ED-69137F2E71F9}" dt="2024-11-14T01:25:04.662" v="2563" actId="164"/>
          <ac:spMkLst>
            <pc:docMk/>
            <pc:sldMk cId="2099387241" sldId="289"/>
            <ac:spMk id="38" creationId="{37B74A4F-99CE-AA58-B1BB-522BD5FD4FC6}"/>
          </ac:spMkLst>
        </pc:spChg>
        <pc:spChg chg="add mod">
          <ac:chgData name="Vincent Putzke" userId="17519a47b6a53f04" providerId="LiveId" clId="{BEC872AD-B670-4DCD-B2ED-69137F2E71F9}" dt="2024-11-14T01:25:08.699" v="2564" actId="164"/>
          <ac:spMkLst>
            <pc:docMk/>
            <pc:sldMk cId="2099387241" sldId="289"/>
            <ac:spMk id="39" creationId="{A0D244FE-2A84-8EEC-D7AE-888FF19424E0}"/>
          </ac:spMkLst>
        </pc:spChg>
        <pc:spChg chg="mod">
          <ac:chgData name="Vincent Putzke" userId="17519a47b6a53f04" providerId="LiveId" clId="{BEC872AD-B670-4DCD-B2ED-69137F2E71F9}" dt="2024-11-14T01:20:01.806" v="2377"/>
          <ac:spMkLst>
            <pc:docMk/>
            <pc:sldMk cId="2099387241" sldId="289"/>
            <ac:spMk id="41" creationId="{84910EE5-0A10-5DA9-AD1B-C84B99858449}"/>
          </ac:spMkLst>
        </pc:spChg>
        <pc:spChg chg="mod">
          <ac:chgData name="Vincent Putzke" userId="17519a47b6a53f04" providerId="LiveId" clId="{BEC872AD-B670-4DCD-B2ED-69137F2E71F9}" dt="2024-11-14T01:20:01.806" v="2377"/>
          <ac:spMkLst>
            <pc:docMk/>
            <pc:sldMk cId="2099387241" sldId="289"/>
            <ac:spMk id="42" creationId="{9A73B084-1A8B-87C2-721F-0E962FA92D59}"/>
          </ac:spMkLst>
        </pc:spChg>
        <pc:spChg chg="add mod">
          <ac:chgData name="Vincent Putzke" userId="17519a47b6a53f04" providerId="LiveId" clId="{BEC872AD-B670-4DCD-B2ED-69137F2E71F9}" dt="2024-11-14T01:25:08.699" v="2564" actId="164"/>
          <ac:spMkLst>
            <pc:docMk/>
            <pc:sldMk cId="2099387241" sldId="289"/>
            <ac:spMk id="43" creationId="{177B89CF-FA33-BF0C-525E-0F2D383B1195}"/>
          </ac:spMkLst>
        </pc:spChg>
        <pc:grpChg chg="mod">
          <ac:chgData name="Vincent Putzke" userId="17519a47b6a53f04" providerId="LiveId" clId="{BEC872AD-B670-4DCD-B2ED-69137F2E71F9}" dt="2024-11-14T01:25:14.471" v="2565" actId="164"/>
          <ac:grpSpMkLst>
            <pc:docMk/>
            <pc:sldMk cId="2099387241" sldId="289"/>
            <ac:grpSpMk id="5" creationId="{B6678CDD-3417-28D6-E320-395EC784A0C8}"/>
          </ac:grpSpMkLst>
        </pc:grpChg>
        <pc:grpChg chg="add mod ord">
          <ac:chgData name="Vincent Putzke" userId="17519a47b6a53f04" providerId="LiveId" clId="{BEC872AD-B670-4DCD-B2ED-69137F2E71F9}" dt="2024-11-14T10:46:51.240" v="3886" actId="167"/>
          <ac:grpSpMkLst>
            <pc:docMk/>
            <pc:sldMk cId="2099387241" sldId="289"/>
            <ac:grpSpMk id="6" creationId="{734E6479-134E-E5F6-DD75-E3A9C80C314C}"/>
          </ac:grpSpMkLst>
        </pc:grpChg>
        <pc:grpChg chg="add mod ord">
          <ac:chgData name="Vincent Putzke" userId="17519a47b6a53f04" providerId="LiveId" clId="{BEC872AD-B670-4DCD-B2ED-69137F2E71F9}" dt="2024-11-14T10:46:51.240" v="3886" actId="167"/>
          <ac:grpSpMkLst>
            <pc:docMk/>
            <pc:sldMk cId="2099387241" sldId="289"/>
            <ac:grpSpMk id="8" creationId="{26374781-D8E0-4A11-D8B1-5B6AFDC69E8D}"/>
          </ac:grpSpMkLst>
        </pc:grpChg>
        <pc:grpChg chg="add mod">
          <ac:chgData name="Vincent Putzke" userId="17519a47b6a53f04" providerId="LiveId" clId="{BEC872AD-B670-4DCD-B2ED-69137F2E71F9}" dt="2024-11-14T01:16:13.635" v="2216"/>
          <ac:grpSpMkLst>
            <pc:docMk/>
            <pc:sldMk cId="2099387241" sldId="289"/>
            <ac:grpSpMk id="10" creationId="{1F9DD41F-8FE7-B9BF-CB15-444A22BF03C9}"/>
          </ac:grpSpMkLst>
        </pc:grpChg>
        <pc:grpChg chg="add mod ord">
          <ac:chgData name="Vincent Putzke" userId="17519a47b6a53f04" providerId="LiveId" clId="{BEC872AD-B670-4DCD-B2ED-69137F2E71F9}" dt="2024-11-14T10:47:41.173" v="3892" actId="167"/>
          <ac:grpSpMkLst>
            <pc:docMk/>
            <pc:sldMk cId="2099387241" sldId="289"/>
            <ac:grpSpMk id="10" creationId="{D65B74A7-2D4C-C50C-01F9-6D8415E1FC6A}"/>
          </ac:grpSpMkLst>
        </pc:grpChg>
        <pc:grpChg chg="del">
          <ac:chgData name="Vincent Putzke" userId="17519a47b6a53f04" providerId="LiveId" clId="{BEC872AD-B670-4DCD-B2ED-69137F2E71F9}" dt="2024-11-14T01:20:01.454" v="2376" actId="478"/>
          <ac:grpSpMkLst>
            <pc:docMk/>
            <pc:sldMk cId="2099387241" sldId="289"/>
            <ac:grpSpMk id="13" creationId="{3B645F77-7C89-02CA-4C97-582F82DA4391}"/>
          </ac:grpSpMkLst>
        </pc:grpChg>
        <pc:grpChg chg="mod">
          <ac:chgData name="Vincent Putzke" userId="17519a47b6a53f04" providerId="LiveId" clId="{BEC872AD-B670-4DCD-B2ED-69137F2E71F9}" dt="2024-11-14T10:47:39.434" v="3891" actId="164"/>
          <ac:grpSpMkLst>
            <pc:docMk/>
            <pc:sldMk cId="2099387241" sldId="289"/>
            <ac:grpSpMk id="25" creationId="{C7D03C98-7354-862D-0207-E218E9155820}"/>
          </ac:grpSpMkLst>
        </pc:grpChg>
        <pc:grpChg chg="add mod">
          <ac:chgData name="Vincent Putzke" userId="17519a47b6a53f04" providerId="LiveId" clId="{BEC872AD-B670-4DCD-B2ED-69137F2E71F9}" dt="2024-11-14T01:25:04.662" v="2563" actId="164"/>
          <ac:grpSpMkLst>
            <pc:docMk/>
            <pc:sldMk cId="2099387241" sldId="289"/>
            <ac:grpSpMk id="35" creationId="{23042E6B-FA71-778D-C93D-FF79F07FA1DC}"/>
          </ac:grpSpMkLst>
        </pc:grpChg>
        <pc:grpChg chg="add mod">
          <ac:chgData name="Vincent Putzke" userId="17519a47b6a53f04" providerId="LiveId" clId="{BEC872AD-B670-4DCD-B2ED-69137F2E71F9}" dt="2024-11-14T01:25:08.699" v="2564" actId="164"/>
          <ac:grpSpMkLst>
            <pc:docMk/>
            <pc:sldMk cId="2099387241" sldId="289"/>
            <ac:grpSpMk id="40" creationId="{F9AD0336-F87C-33BE-26D2-B23398A06F69}"/>
          </ac:grpSpMkLst>
        </pc:grpChg>
        <pc:grpChg chg="add mod">
          <ac:chgData name="Vincent Putzke" userId="17519a47b6a53f04" providerId="LiveId" clId="{BEC872AD-B670-4DCD-B2ED-69137F2E71F9}" dt="2024-11-14T01:25:04.662" v="2563" actId="164"/>
          <ac:grpSpMkLst>
            <pc:docMk/>
            <pc:sldMk cId="2099387241" sldId="289"/>
            <ac:grpSpMk id="44" creationId="{CD36F030-713A-9918-5854-BB41C798FBBA}"/>
          </ac:grpSpMkLst>
        </pc:grpChg>
        <pc:grpChg chg="add mod">
          <ac:chgData name="Vincent Putzke" userId="17519a47b6a53f04" providerId="LiveId" clId="{BEC872AD-B670-4DCD-B2ED-69137F2E71F9}" dt="2024-11-14T01:25:08.699" v="2564" actId="164"/>
          <ac:grpSpMkLst>
            <pc:docMk/>
            <pc:sldMk cId="2099387241" sldId="289"/>
            <ac:grpSpMk id="45" creationId="{85E97CDE-9437-ACFB-85A1-0D1455834EDD}"/>
          </ac:grpSpMkLst>
        </pc:grpChg>
        <pc:grpChg chg="add mod">
          <ac:chgData name="Vincent Putzke" userId="17519a47b6a53f04" providerId="LiveId" clId="{BEC872AD-B670-4DCD-B2ED-69137F2E71F9}" dt="2024-11-14T01:25:14.471" v="2565" actId="164"/>
          <ac:grpSpMkLst>
            <pc:docMk/>
            <pc:sldMk cId="2099387241" sldId="289"/>
            <ac:grpSpMk id="46" creationId="{F499E91D-1013-C356-E473-D942F8E8A270}"/>
          </ac:grpSpMkLst>
        </pc:grpChg>
        <pc:cxnChg chg="del">
          <ac:chgData name="Vincent Putzke" userId="17519a47b6a53f04" providerId="LiveId" clId="{BEC872AD-B670-4DCD-B2ED-69137F2E71F9}" dt="2024-11-14T01:26:34.286" v="2573" actId="478"/>
          <ac:cxnSpMkLst>
            <pc:docMk/>
            <pc:sldMk cId="2099387241" sldId="289"/>
            <ac:cxnSpMk id="6" creationId="{777822B2-9AC3-A069-52D1-C993A8BD0B37}"/>
          </ac:cxnSpMkLst>
        </pc:cxnChg>
        <pc:cxnChg chg="mod">
          <ac:chgData name="Vincent Putzke" userId="17519a47b6a53f04" providerId="LiveId" clId="{BEC872AD-B670-4DCD-B2ED-69137F2E71F9}" dt="2024-11-14T10:47:39.434" v="3891" actId="164"/>
          <ac:cxnSpMkLst>
            <pc:docMk/>
            <pc:sldMk cId="2099387241" sldId="289"/>
            <ac:cxnSpMk id="26" creationId="{9A6089ED-ED16-A61C-646F-B1CCF14E283E}"/>
          </ac:cxnSpMkLst>
        </pc:cxnChg>
        <pc:cxnChg chg="mod">
          <ac:chgData name="Vincent Putzke" userId="17519a47b6a53f04" providerId="LiveId" clId="{BEC872AD-B670-4DCD-B2ED-69137F2E71F9}" dt="2024-11-14T10:46:48.056" v="3885" actId="164"/>
          <ac:cxnSpMkLst>
            <pc:docMk/>
            <pc:sldMk cId="2099387241" sldId="289"/>
            <ac:cxnSpMk id="27" creationId="{5DDB8B4D-5AFD-F1A5-65B0-0B202FED6161}"/>
          </ac:cxnSpMkLst>
        </pc:cxnChg>
        <pc:cxnChg chg="mod">
          <ac:chgData name="Vincent Putzke" userId="17519a47b6a53f04" providerId="LiveId" clId="{BEC872AD-B670-4DCD-B2ED-69137F2E71F9}" dt="2024-11-14T10:46:45.327" v="3884" actId="164"/>
          <ac:cxnSpMkLst>
            <pc:docMk/>
            <pc:sldMk cId="2099387241" sldId="289"/>
            <ac:cxnSpMk id="28" creationId="{85A4A428-6BE7-8E09-C82B-F11D8C13E404}"/>
          </ac:cxnSpMkLst>
        </pc:cxnChg>
        <pc:cxnChg chg="del">
          <ac:chgData name="Vincent Putzke" userId="17519a47b6a53f04" providerId="LiveId" clId="{BEC872AD-B670-4DCD-B2ED-69137F2E71F9}" dt="2024-11-14T01:26:34.968" v="2574" actId="478"/>
          <ac:cxnSpMkLst>
            <pc:docMk/>
            <pc:sldMk cId="2099387241" sldId="289"/>
            <ac:cxnSpMk id="31" creationId="{B89DC090-C9B9-BDC6-7A42-783725F10833}"/>
          </ac:cxnSpMkLst>
        </pc:cxnChg>
        <pc:cxnChg chg="add mod ord">
          <ac:chgData name="Vincent Putzke" userId="17519a47b6a53f04" providerId="LiveId" clId="{BEC872AD-B670-4DCD-B2ED-69137F2E71F9}" dt="2024-11-14T01:26:38.009" v="2576" actId="167"/>
          <ac:cxnSpMkLst>
            <pc:docMk/>
            <pc:sldMk cId="2099387241" sldId="289"/>
            <ac:cxnSpMk id="47" creationId="{B2AF436F-3A94-F987-9D5F-8A6F6C484270}"/>
          </ac:cxnSpMkLst>
        </pc:cxnChg>
      </pc:sldChg>
      <pc:sldChg chg="addSp delSp modSp add mod ord modTransition modNotesTx">
        <pc:chgData name="Vincent Putzke" userId="17519a47b6a53f04" providerId="LiveId" clId="{BEC872AD-B670-4DCD-B2ED-69137F2E71F9}" dt="2024-11-15T09:21:41.837" v="6824" actId="20577"/>
        <pc:sldMkLst>
          <pc:docMk/>
          <pc:sldMk cId="2718393280" sldId="290"/>
        </pc:sldMkLst>
        <pc:spChg chg="add mod">
          <ac:chgData name="Vincent Putzke" userId="17519a47b6a53f04" providerId="LiveId" clId="{BEC872AD-B670-4DCD-B2ED-69137F2E71F9}" dt="2024-11-15T09:21:41.837" v="6824" actId="20577"/>
          <ac:spMkLst>
            <pc:docMk/>
            <pc:sldMk cId="2718393280" sldId="290"/>
            <ac:spMk id="2" creationId="{3B98B71D-CF02-26F7-1C01-B8C8A1294D0B}"/>
          </ac:spMkLst>
        </pc:spChg>
        <pc:spChg chg="add del mod">
          <ac:chgData name="Vincent Putzke" userId="17519a47b6a53f04" providerId="LiveId" clId="{BEC872AD-B670-4DCD-B2ED-69137F2E71F9}" dt="2024-11-14T01:29:48.224" v="2841" actId="478"/>
          <ac:spMkLst>
            <pc:docMk/>
            <pc:sldMk cId="2718393280" sldId="290"/>
            <ac:spMk id="8" creationId="{75B61C86-222E-8B91-C109-7D942EAD6AE4}"/>
          </ac:spMkLst>
        </pc:spChg>
        <pc:spChg chg="add del mod">
          <ac:chgData name="Vincent Putzke" userId="17519a47b6a53f04" providerId="LiveId" clId="{BEC872AD-B670-4DCD-B2ED-69137F2E71F9}" dt="2024-11-14T01:30:39.974" v="2891" actId="478"/>
          <ac:spMkLst>
            <pc:docMk/>
            <pc:sldMk cId="2718393280" sldId="290"/>
            <ac:spMk id="13" creationId="{C123B898-AC20-AAC9-359E-78F918FA7D0A}"/>
          </ac:spMkLst>
        </pc:spChg>
        <pc:spChg chg="add del mod">
          <ac:chgData name="Vincent Putzke" userId="17519a47b6a53f04" providerId="LiveId" clId="{BEC872AD-B670-4DCD-B2ED-69137F2E71F9}" dt="2024-11-14T01:30:46.582" v="2893" actId="21"/>
          <ac:spMkLst>
            <pc:docMk/>
            <pc:sldMk cId="2718393280" sldId="290"/>
            <ac:spMk id="15" creationId="{71290C15-E58C-E844-F84B-A9D99D60DCBA}"/>
          </ac:spMkLst>
        </pc:spChg>
        <pc:spChg chg="del">
          <ac:chgData name="Vincent Putzke" userId="17519a47b6a53f04" providerId="LiveId" clId="{BEC872AD-B670-4DCD-B2ED-69137F2E71F9}" dt="2024-11-14T01:26:57.693" v="2580" actId="478"/>
          <ac:spMkLst>
            <pc:docMk/>
            <pc:sldMk cId="2718393280" sldId="290"/>
            <ac:spMk id="29" creationId="{5389B501-BC7C-2C8D-82D2-D4CD24C414BE}"/>
          </ac:spMkLst>
        </pc:spChg>
        <pc:spChg chg="del">
          <ac:chgData name="Vincent Putzke" userId="17519a47b6a53f04" providerId="LiveId" clId="{BEC872AD-B670-4DCD-B2ED-69137F2E71F9}" dt="2024-11-14T01:26:57.693" v="2580" actId="478"/>
          <ac:spMkLst>
            <pc:docMk/>
            <pc:sldMk cId="2718393280" sldId="290"/>
            <ac:spMk id="30" creationId="{30E97AA5-8516-8A63-3B1D-A289DE42BA9A}"/>
          </ac:spMkLst>
        </pc:spChg>
        <pc:grpChg chg="del">
          <ac:chgData name="Vincent Putzke" userId="17519a47b6a53f04" providerId="LiveId" clId="{BEC872AD-B670-4DCD-B2ED-69137F2E71F9}" dt="2024-11-14T01:26:57.693" v="2580" actId="478"/>
          <ac:grpSpMkLst>
            <pc:docMk/>
            <pc:sldMk cId="2718393280" sldId="290"/>
            <ac:grpSpMk id="25" creationId="{CF4E9464-632D-2912-EA71-1F03790D003F}"/>
          </ac:grpSpMkLst>
        </pc:grpChg>
        <pc:grpChg chg="mod">
          <ac:chgData name="Vincent Putzke" userId="17519a47b6a53f04" providerId="LiveId" clId="{BEC872AD-B670-4DCD-B2ED-69137F2E71F9}" dt="2024-11-14T01:27:08.952" v="2706" actId="1037"/>
          <ac:grpSpMkLst>
            <pc:docMk/>
            <pc:sldMk cId="2718393280" sldId="290"/>
            <ac:grpSpMk id="44" creationId="{CC79E6E9-AE5D-68B0-571D-365F0F329813}"/>
          </ac:grpSpMkLst>
        </pc:grpChg>
        <pc:grpChg chg="mod">
          <ac:chgData name="Vincent Putzke" userId="17519a47b6a53f04" providerId="LiveId" clId="{BEC872AD-B670-4DCD-B2ED-69137F2E71F9}" dt="2024-11-14T01:27:03.223" v="2641" actId="1037"/>
          <ac:grpSpMkLst>
            <pc:docMk/>
            <pc:sldMk cId="2718393280" sldId="290"/>
            <ac:grpSpMk id="45" creationId="{EEEA783C-A19A-FD27-63F2-63C6FA8C64D7}"/>
          </ac:grpSpMkLst>
        </pc:grpChg>
        <pc:grpChg chg="del">
          <ac:chgData name="Vincent Putzke" userId="17519a47b6a53f04" providerId="LiveId" clId="{BEC872AD-B670-4DCD-B2ED-69137F2E71F9}" dt="2024-11-14T01:26:57.693" v="2580" actId="478"/>
          <ac:grpSpMkLst>
            <pc:docMk/>
            <pc:sldMk cId="2718393280" sldId="290"/>
            <ac:grpSpMk id="46" creationId="{6E327F7D-8747-43C2-56B3-645F2B1655CC}"/>
          </ac:grpSpMkLst>
        </pc:grpChg>
        <pc:cxnChg chg="add del mod ord">
          <ac:chgData name="Vincent Putzke" userId="17519a47b6a53f04" providerId="LiveId" clId="{BEC872AD-B670-4DCD-B2ED-69137F2E71F9}" dt="2024-11-14T01:29:48.224" v="2841" actId="478"/>
          <ac:cxnSpMkLst>
            <pc:docMk/>
            <pc:sldMk cId="2718393280" sldId="290"/>
            <ac:cxnSpMk id="6" creationId="{ECAEBAF2-C17E-C5E7-DD07-F5138A0E88BB}"/>
          </ac:cxnSpMkLst>
        </pc:cxnChg>
        <pc:cxnChg chg="add del mod ord">
          <ac:chgData name="Vincent Putzke" userId="17519a47b6a53f04" providerId="LiveId" clId="{BEC872AD-B670-4DCD-B2ED-69137F2E71F9}" dt="2024-11-14T01:30:39.974" v="2891" actId="478"/>
          <ac:cxnSpMkLst>
            <pc:docMk/>
            <pc:sldMk cId="2718393280" sldId="290"/>
            <ac:cxnSpMk id="12" creationId="{7BF2F6DF-E5E1-DAFF-C417-699C46A5796A}"/>
          </ac:cxnSpMkLst>
        </pc:cxnChg>
        <pc:cxnChg chg="add del mod">
          <ac:chgData name="Vincent Putzke" userId="17519a47b6a53f04" providerId="LiveId" clId="{BEC872AD-B670-4DCD-B2ED-69137F2E71F9}" dt="2024-11-14T01:30:46.582" v="2893" actId="21"/>
          <ac:cxnSpMkLst>
            <pc:docMk/>
            <pc:sldMk cId="2718393280" sldId="290"/>
            <ac:cxnSpMk id="14" creationId="{1F9605BB-84EA-08EF-5C8A-5056BB3A3375}"/>
          </ac:cxnSpMkLst>
        </pc:cxnChg>
        <pc:cxnChg chg="del">
          <ac:chgData name="Vincent Putzke" userId="17519a47b6a53f04" providerId="LiveId" clId="{BEC872AD-B670-4DCD-B2ED-69137F2E71F9}" dt="2024-11-14T01:26:57.693" v="2580" actId="478"/>
          <ac:cxnSpMkLst>
            <pc:docMk/>
            <pc:sldMk cId="2718393280" sldId="290"/>
            <ac:cxnSpMk id="26" creationId="{AEC14CD3-4391-34D1-8CB4-DB008871DC70}"/>
          </ac:cxnSpMkLst>
        </pc:cxnChg>
        <pc:cxnChg chg="del">
          <ac:chgData name="Vincent Putzke" userId="17519a47b6a53f04" providerId="LiveId" clId="{BEC872AD-B670-4DCD-B2ED-69137F2E71F9}" dt="2024-11-14T01:26:57.693" v="2580" actId="478"/>
          <ac:cxnSpMkLst>
            <pc:docMk/>
            <pc:sldMk cId="2718393280" sldId="290"/>
            <ac:cxnSpMk id="27" creationId="{A17B19BA-9C2C-C0EA-FDF5-62ACBEA583D9}"/>
          </ac:cxnSpMkLst>
        </pc:cxnChg>
        <pc:cxnChg chg="del">
          <ac:chgData name="Vincent Putzke" userId="17519a47b6a53f04" providerId="LiveId" clId="{BEC872AD-B670-4DCD-B2ED-69137F2E71F9}" dt="2024-11-14T01:26:57.693" v="2580" actId="478"/>
          <ac:cxnSpMkLst>
            <pc:docMk/>
            <pc:sldMk cId="2718393280" sldId="290"/>
            <ac:cxnSpMk id="28" creationId="{12F3CCF5-EFFC-F7FA-5520-3A4100A0C53A}"/>
          </ac:cxnSpMkLst>
        </pc:cxnChg>
      </pc:sldChg>
      <pc:sldChg chg="addSp modSp add del mod">
        <pc:chgData name="Vincent Putzke" userId="17519a47b6a53f04" providerId="LiveId" clId="{BEC872AD-B670-4DCD-B2ED-69137F2E71F9}" dt="2024-11-14T01:35:33.751" v="3304" actId="47"/>
        <pc:sldMkLst>
          <pc:docMk/>
          <pc:sldMk cId="3211941135" sldId="291"/>
        </pc:sldMkLst>
        <pc:spChg chg="add mod">
          <ac:chgData name="Vincent Putzke" userId="17519a47b6a53f04" providerId="LiveId" clId="{BEC872AD-B670-4DCD-B2ED-69137F2E71F9}" dt="2024-11-14T01:30:54.280" v="2935" actId="1035"/>
          <ac:spMkLst>
            <pc:docMk/>
            <pc:sldMk cId="3211941135" sldId="291"/>
            <ac:spMk id="3" creationId="{7F0CE0D0-FC28-8DFE-0673-E96100E04385}"/>
          </ac:spMkLst>
        </pc:spChg>
        <pc:grpChg chg="mod">
          <ac:chgData name="Vincent Putzke" userId="17519a47b6a53f04" providerId="LiveId" clId="{BEC872AD-B670-4DCD-B2ED-69137F2E71F9}" dt="2024-11-14T01:27:40.993" v="2744" actId="1038"/>
          <ac:grpSpMkLst>
            <pc:docMk/>
            <pc:sldMk cId="3211941135" sldId="291"/>
            <ac:grpSpMk id="44" creationId="{2F6A2336-FE26-478E-CC89-902ACE962EE7}"/>
          </ac:grpSpMkLst>
        </pc:grpChg>
        <pc:cxnChg chg="add mod ord">
          <ac:chgData name="Vincent Putzke" userId="17519a47b6a53f04" providerId="LiveId" clId="{BEC872AD-B670-4DCD-B2ED-69137F2E71F9}" dt="2024-11-14T01:30:54.280" v="2935" actId="1035"/>
          <ac:cxnSpMkLst>
            <pc:docMk/>
            <pc:sldMk cId="3211941135" sldId="291"/>
            <ac:cxnSpMk id="2" creationId="{696D2E62-4F52-B94D-B630-E5F9AEDC351E}"/>
          </ac:cxnSpMkLst>
        </pc:cxnChg>
      </pc:sldChg>
      <pc:sldChg chg="addSp modSp add del mod">
        <pc:chgData name="Vincent Putzke" userId="17519a47b6a53f04" providerId="LiveId" clId="{BEC872AD-B670-4DCD-B2ED-69137F2E71F9}" dt="2024-11-14T01:35:33.751" v="3304" actId="47"/>
        <pc:sldMkLst>
          <pc:docMk/>
          <pc:sldMk cId="310568311" sldId="292"/>
        </pc:sldMkLst>
        <pc:spChg chg="add mod">
          <ac:chgData name="Vincent Putzke" userId="17519a47b6a53f04" providerId="LiveId" clId="{BEC872AD-B670-4DCD-B2ED-69137F2E71F9}" dt="2024-11-14T01:32:46.391" v="3085" actId="1038"/>
          <ac:spMkLst>
            <pc:docMk/>
            <pc:sldMk cId="310568311" sldId="292"/>
            <ac:spMk id="4" creationId="{68C54489-668C-C9CE-4558-9E2B4742010B}"/>
          </ac:spMkLst>
        </pc:spChg>
        <pc:spChg chg="add mod">
          <ac:chgData name="Vincent Putzke" userId="17519a47b6a53f04" providerId="LiveId" clId="{BEC872AD-B670-4DCD-B2ED-69137F2E71F9}" dt="2024-11-14T01:32:38.713" v="3015"/>
          <ac:spMkLst>
            <pc:docMk/>
            <pc:sldMk cId="310568311" sldId="292"/>
            <ac:spMk id="5" creationId="{0E9B613C-14E8-407A-5BE1-A62C5227BC36}"/>
          </ac:spMkLst>
        </pc:spChg>
      </pc:sldChg>
      <pc:sldChg chg="addSp modSp add mod modTransition modNotesTx">
        <pc:chgData name="Vincent Putzke" userId="17519a47b6a53f04" providerId="LiveId" clId="{BEC872AD-B670-4DCD-B2ED-69137F2E71F9}" dt="2024-11-15T09:21:47.168" v="6829" actId="20577"/>
        <pc:sldMkLst>
          <pc:docMk/>
          <pc:sldMk cId="3919052470" sldId="293"/>
        </pc:sldMkLst>
        <pc:spChg chg="mod">
          <ac:chgData name="Vincent Putzke" userId="17519a47b6a53f04" providerId="LiveId" clId="{BEC872AD-B670-4DCD-B2ED-69137F2E71F9}" dt="2024-11-14T10:50:30.456" v="3923" actId="164"/>
          <ac:spMkLst>
            <pc:docMk/>
            <pc:sldMk cId="3919052470" sldId="293"/>
            <ac:spMk id="3" creationId="{D4F66AC1-2A7C-9C5C-3FF6-6EA22A40C30B}"/>
          </ac:spMkLst>
        </pc:spChg>
        <pc:spChg chg="mod">
          <ac:chgData name="Vincent Putzke" userId="17519a47b6a53f04" providerId="LiveId" clId="{BEC872AD-B670-4DCD-B2ED-69137F2E71F9}" dt="2024-11-14T01:35:08.092" v="3277" actId="1038"/>
          <ac:spMkLst>
            <pc:docMk/>
            <pc:sldMk cId="3919052470" sldId="293"/>
            <ac:spMk id="4" creationId="{556BF89E-2808-4C3E-014D-77C39C84CFFF}"/>
          </ac:spMkLst>
        </pc:spChg>
        <pc:spChg chg="add mod">
          <ac:chgData name="Vincent Putzke" userId="17519a47b6a53f04" providerId="LiveId" clId="{BEC872AD-B670-4DCD-B2ED-69137F2E71F9}" dt="2024-11-14T01:32:57.980" v="3087"/>
          <ac:spMkLst>
            <pc:docMk/>
            <pc:sldMk cId="3919052470" sldId="293"/>
            <ac:spMk id="5" creationId="{52188191-5981-C39C-1E8D-7FBE47031DAD}"/>
          </ac:spMkLst>
        </pc:spChg>
        <pc:spChg chg="add mod">
          <ac:chgData name="Vincent Putzke" userId="17519a47b6a53f04" providerId="LiveId" clId="{BEC872AD-B670-4DCD-B2ED-69137F2E71F9}" dt="2024-11-14T10:50:34.708" v="3924" actId="164"/>
          <ac:spMkLst>
            <pc:docMk/>
            <pc:sldMk cId="3919052470" sldId="293"/>
            <ac:spMk id="6" creationId="{89D170B0-ADD3-3D4D-7184-9FE7898BB466}"/>
          </ac:spMkLst>
        </pc:spChg>
        <pc:spChg chg="add mod">
          <ac:chgData name="Vincent Putzke" userId="17519a47b6a53f04" providerId="LiveId" clId="{BEC872AD-B670-4DCD-B2ED-69137F2E71F9}" dt="2024-11-15T09:21:47.168" v="6829" actId="20577"/>
          <ac:spMkLst>
            <pc:docMk/>
            <pc:sldMk cId="3919052470" sldId="293"/>
            <ac:spMk id="9" creationId="{87722487-A727-D14D-7C62-EFE84C705286}"/>
          </ac:spMkLst>
        </pc:spChg>
        <pc:grpChg chg="add mod">
          <ac:chgData name="Vincent Putzke" userId="17519a47b6a53f04" providerId="LiveId" clId="{BEC872AD-B670-4DCD-B2ED-69137F2E71F9}" dt="2024-11-14T10:50:30.456" v="3923" actId="164"/>
          <ac:grpSpMkLst>
            <pc:docMk/>
            <pc:sldMk cId="3919052470" sldId="293"/>
            <ac:grpSpMk id="5" creationId="{D1ACBD7B-5F8F-76A6-8280-AB897D8941F9}"/>
          </ac:grpSpMkLst>
        </pc:grpChg>
        <pc:grpChg chg="add mod">
          <ac:chgData name="Vincent Putzke" userId="17519a47b6a53f04" providerId="LiveId" clId="{BEC872AD-B670-4DCD-B2ED-69137F2E71F9}" dt="2024-11-14T10:50:34.708" v="3924" actId="164"/>
          <ac:grpSpMkLst>
            <pc:docMk/>
            <pc:sldMk cId="3919052470" sldId="293"/>
            <ac:grpSpMk id="8" creationId="{D56193E3-A5CC-2A6F-1BDE-82D85EDEA733}"/>
          </ac:grpSpMkLst>
        </pc:grpChg>
        <pc:cxnChg chg="mod">
          <ac:chgData name="Vincent Putzke" userId="17519a47b6a53f04" providerId="LiveId" clId="{BEC872AD-B670-4DCD-B2ED-69137F2E71F9}" dt="2024-11-14T10:50:30.456" v="3923" actId="164"/>
          <ac:cxnSpMkLst>
            <pc:docMk/>
            <pc:sldMk cId="3919052470" sldId="293"/>
            <ac:cxnSpMk id="2" creationId="{F7F20219-06DF-8EBD-EF94-7CAE60C6E107}"/>
          </ac:cxnSpMkLst>
        </pc:cxnChg>
        <pc:cxnChg chg="add mod ord">
          <ac:chgData name="Vincent Putzke" userId="17519a47b6a53f04" providerId="LiveId" clId="{BEC872AD-B670-4DCD-B2ED-69137F2E71F9}" dt="2024-11-14T10:50:34.708" v="3924" actId="164"/>
          <ac:cxnSpMkLst>
            <pc:docMk/>
            <pc:sldMk cId="3919052470" sldId="293"/>
            <ac:cxnSpMk id="7" creationId="{C78199FA-3D79-3F54-4ACB-5DDAFFA2DFD1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2:13.451" v="6847" actId="20577"/>
        <pc:sldMkLst>
          <pc:docMk/>
          <pc:sldMk cId="592549548" sldId="294"/>
        </pc:sldMkLst>
        <pc:spChg chg="mod">
          <ac:chgData name="Vincent Putzke" userId="17519a47b6a53f04" providerId="LiveId" clId="{BEC872AD-B670-4DCD-B2ED-69137F2E71F9}" dt="2024-11-14T10:48:52.870" v="3901" actId="164"/>
          <ac:spMkLst>
            <pc:docMk/>
            <pc:sldMk cId="592549548" sldId="294"/>
            <ac:spMk id="3" creationId="{3C03F328-AB2A-064F-B744-1ADC716542F5}"/>
          </ac:spMkLst>
        </pc:spChg>
        <pc:spChg chg="mod">
          <ac:chgData name="Vincent Putzke" userId="17519a47b6a53f04" providerId="LiveId" clId="{BEC872AD-B670-4DCD-B2ED-69137F2E71F9}" dt="2024-11-14T10:48:56.791" v="3902" actId="164"/>
          <ac:spMkLst>
            <pc:docMk/>
            <pc:sldMk cId="592549548" sldId="294"/>
            <ac:spMk id="6" creationId="{7BA25CD2-2D5D-7697-9A75-0915C10EAF93}"/>
          </ac:spMkLst>
        </pc:spChg>
        <pc:spChg chg="add mod">
          <ac:chgData name="Vincent Putzke" userId="17519a47b6a53f04" providerId="LiveId" clId="{BEC872AD-B670-4DCD-B2ED-69137F2E71F9}" dt="2024-11-15T09:22:13.451" v="6847" actId="20577"/>
          <ac:spMkLst>
            <pc:docMk/>
            <pc:sldMk cId="592549548" sldId="294"/>
            <ac:spMk id="10" creationId="{29673C41-98D8-9302-C1CB-F93584D9AC57}"/>
          </ac:spMkLst>
        </pc:spChg>
        <pc:spChg chg="mod">
          <ac:chgData name="Vincent Putzke" userId="17519a47b6a53f04" providerId="LiveId" clId="{BEC872AD-B670-4DCD-B2ED-69137F2E71F9}" dt="2024-11-14T10:51:34.554" v="3931"/>
          <ac:spMkLst>
            <pc:docMk/>
            <pc:sldMk cId="592549548" sldId="294"/>
            <ac:spMk id="13" creationId="{0DD78E68-5014-D73E-41C3-F44B801EDC0F}"/>
          </ac:spMkLst>
        </pc:spChg>
        <pc:spChg chg="add mod">
          <ac:chgData name="Vincent Putzke" userId="17519a47b6a53f04" providerId="LiveId" clId="{BEC872AD-B670-4DCD-B2ED-69137F2E71F9}" dt="2024-11-14T10:49:01.058" v="3903" actId="164"/>
          <ac:spMkLst>
            <pc:docMk/>
            <pc:sldMk cId="592549548" sldId="294"/>
            <ac:spMk id="17" creationId="{A8A74609-E1B9-F76E-B1EE-FDBEC334E11B}"/>
          </ac:spMkLst>
        </pc:spChg>
        <pc:spChg chg="add del mod">
          <ac:chgData name="Vincent Putzke" userId="17519a47b6a53f04" providerId="LiveId" clId="{BEC872AD-B670-4DCD-B2ED-69137F2E71F9}" dt="2024-11-14T01:44:07.231" v="3796" actId="478"/>
          <ac:spMkLst>
            <pc:docMk/>
            <pc:sldMk cId="592549548" sldId="294"/>
            <ac:spMk id="18" creationId="{27E9C931-B13E-4477-CBBD-9A8B93DAE394}"/>
          </ac:spMkLst>
        </pc:spChg>
        <pc:spChg chg="add mod">
          <ac:chgData name="Vincent Putzke" userId="17519a47b6a53f04" providerId="LiveId" clId="{BEC872AD-B670-4DCD-B2ED-69137F2E71F9}" dt="2024-11-14T10:49:06.259" v="3904" actId="164"/>
          <ac:spMkLst>
            <pc:docMk/>
            <pc:sldMk cId="592549548" sldId="294"/>
            <ac:spMk id="19" creationId="{512789EA-9442-2AF5-EA3B-8D85262F1D40}"/>
          </ac:spMkLst>
        </pc:spChg>
        <pc:grpChg chg="add mod ord">
          <ac:chgData name="Vincent Putzke" userId="17519a47b6a53f04" providerId="LiveId" clId="{BEC872AD-B670-4DCD-B2ED-69137F2E71F9}" dt="2024-11-14T10:50:40.951" v="3925" actId="167"/>
          <ac:grpSpMkLst>
            <pc:docMk/>
            <pc:sldMk cId="592549548" sldId="294"/>
            <ac:grpSpMk id="5" creationId="{D3795C90-A3E6-F29F-4361-14E2E87BF661}"/>
          </ac:grpSpMkLst>
        </pc:grpChg>
        <pc:grpChg chg="add mod ord">
          <ac:chgData name="Vincent Putzke" userId="17519a47b6a53f04" providerId="LiveId" clId="{BEC872AD-B670-4DCD-B2ED-69137F2E71F9}" dt="2024-11-14T10:50:42.814" v="3926" actId="167"/>
          <ac:grpSpMkLst>
            <pc:docMk/>
            <pc:sldMk cId="592549548" sldId="294"/>
            <ac:grpSpMk id="8" creationId="{4F97A494-E553-FF44-BAAE-C9E047DA9D69}"/>
          </ac:grpSpMkLst>
        </pc:grpChg>
        <pc:grpChg chg="add mod ord">
          <ac:chgData name="Vincent Putzke" userId="17519a47b6a53f04" providerId="LiveId" clId="{BEC872AD-B670-4DCD-B2ED-69137F2E71F9}" dt="2024-11-14T10:49:39.695" v="3911" actId="167"/>
          <ac:grpSpMkLst>
            <pc:docMk/>
            <pc:sldMk cId="592549548" sldId="294"/>
            <ac:grpSpMk id="9" creationId="{7C1A391E-2873-FCF0-22AF-B03978C36B21}"/>
          </ac:grpSpMkLst>
        </pc:grpChg>
        <pc:grpChg chg="add del mod ord">
          <ac:chgData name="Vincent Putzke" userId="17519a47b6a53f04" providerId="LiveId" clId="{BEC872AD-B670-4DCD-B2ED-69137F2E71F9}" dt="2024-11-14T10:51:34.236" v="3930" actId="478"/>
          <ac:grpSpMkLst>
            <pc:docMk/>
            <pc:sldMk cId="592549548" sldId="294"/>
            <ac:grpSpMk id="10" creationId="{897CDCEC-6819-48B1-D21E-BC230F323266}"/>
          </ac:grpSpMkLst>
        </pc:grpChg>
        <pc:grpChg chg="add mod ord">
          <ac:chgData name="Vincent Putzke" userId="17519a47b6a53f04" providerId="LiveId" clId="{BEC872AD-B670-4DCD-B2ED-69137F2E71F9}" dt="2024-11-14T10:51:39.918" v="3969" actId="167"/>
          <ac:grpSpMkLst>
            <pc:docMk/>
            <pc:sldMk cId="592549548" sldId="294"/>
            <ac:grpSpMk id="11" creationId="{706706B4-15C3-9FD9-9570-A29B7F1591EB}"/>
          </ac:grpSpMkLst>
        </pc:grpChg>
        <pc:cxnChg chg="mod">
          <ac:chgData name="Vincent Putzke" userId="17519a47b6a53f04" providerId="LiveId" clId="{BEC872AD-B670-4DCD-B2ED-69137F2E71F9}" dt="2024-11-14T10:48:52.870" v="3901" actId="164"/>
          <ac:cxnSpMkLst>
            <pc:docMk/>
            <pc:sldMk cId="592549548" sldId="294"/>
            <ac:cxnSpMk id="2" creationId="{0FCB6830-23F9-A903-92BF-5FF86BB70ECE}"/>
          </ac:cxnSpMkLst>
        </pc:cxnChg>
        <pc:cxnChg chg="add mod">
          <ac:chgData name="Vincent Putzke" userId="17519a47b6a53f04" providerId="LiveId" clId="{BEC872AD-B670-4DCD-B2ED-69137F2E71F9}" dt="2024-11-14T01:36:04.157" v="3305"/>
          <ac:cxnSpMkLst>
            <pc:docMk/>
            <pc:sldMk cId="592549548" sldId="294"/>
            <ac:cxnSpMk id="5" creationId="{5E233AC7-FA6F-A70B-7CF3-AB72F1FBBA9C}"/>
          </ac:cxnSpMkLst>
        </pc:cxnChg>
        <pc:cxnChg chg="mod">
          <ac:chgData name="Vincent Putzke" userId="17519a47b6a53f04" providerId="LiveId" clId="{BEC872AD-B670-4DCD-B2ED-69137F2E71F9}" dt="2024-11-14T10:48:56.791" v="3902" actId="164"/>
          <ac:cxnSpMkLst>
            <pc:docMk/>
            <pc:sldMk cId="592549548" sldId="294"/>
            <ac:cxnSpMk id="7" creationId="{09C81695-4594-98C5-FA9D-DF49D5BA9902}"/>
          </ac:cxnSpMkLst>
        </pc:cxnChg>
        <pc:cxnChg chg="add del mod">
          <ac:chgData name="Vincent Putzke" userId="17519a47b6a53f04" providerId="LiveId" clId="{BEC872AD-B670-4DCD-B2ED-69137F2E71F9}" dt="2024-11-14T01:37:29.193" v="3410" actId="478"/>
          <ac:cxnSpMkLst>
            <pc:docMk/>
            <pc:sldMk cId="592549548" sldId="294"/>
            <ac:cxnSpMk id="8" creationId="{9A216A23-35A8-3993-C3C7-9017CF98B9FE}"/>
          </ac:cxnSpMkLst>
        </pc:cxnChg>
        <pc:cxnChg chg="add del mod">
          <ac:chgData name="Vincent Putzke" userId="17519a47b6a53f04" providerId="LiveId" clId="{BEC872AD-B670-4DCD-B2ED-69137F2E71F9}" dt="2024-11-14T01:37:30.135" v="3411" actId="478"/>
          <ac:cxnSpMkLst>
            <pc:docMk/>
            <pc:sldMk cId="592549548" sldId="294"/>
            <ac:cxnSpMk id="12" creationId="{0999B8B6-ED3B-DEAE-559A-B7BD6D7888E2}"/>
          </ac:cxnSpMkLst>
        </pc:cxnChg>
        <pc:cxnChg chg="mod">
          <ac:chgData name="Vincent Putzke" userId="17519a47b6a53f04" providerId="LiveId" clId="{BEC872AD-B670-4DCD-B2ED-69137F2E71F9}" dt="2024-11-14T10:51:34.554" v="3931"/>
          <ac:cxnSpMkLst>
            <pc:docMk/>
            <pc:sldMk cId="592549548" sldId="294"/>
            <ac:cxnSpMk id="12" creationId="{9EEC891F-1397-28C5-3D10-ED3A3D5462F5}"/>
          </ac:cxnSpMkLst>
        </pc:cxnChg>
        <pc:cxnChg chg="add mod ord">
          <ac:chgData name="Vincent Putzke" userId="17519a47b6a53f04" providerId="LiveId" clId="{BEC872AD-B670-4DCD-B2ED-69137F2E71F9}" dt="2024-11-14T10:49:01.058" v="3903" actId="164"/>
          <ac:cxnSpMkLst>
            <pc:docMk/>
            <pc:sldMk cId="592549548" sldId="294"/>
            <ac:cxnSpMk id="15" creationId="{2717667F-0C5D-EA21-58CB-D5AA7BEC6CB2}"/>
          </ac:cxnSpMkLst>
        </pc:cxnChg>
        <pc:cxnChg chg="add del mod ord">
          <ac:chgData name="Vincent Putzke" userId="17519a47b6a53f04" providerId="LiveId" clId="{BEC872AD-B670-4DCD-B2ED-69137F2E71F9}" dt="2024-11-14T01:44:05.783" v="3795" actId="478"/>
          <ac:cxnSpMkLst>
            <pc:docMk/>
            <pc:sldMk cId="592549548" sldId="294"/>
            <ac:cxnSpMk id="16" creationId="{F157C3E0-3791-CD12-E1B9-E73BC4A88BE7}"/>
          </ac:cxnSpMkLst>
        </pc:cxnChg>
        <pc:cxnChg chg="add mod ord">
          <ac:chgData name="Vincent Putzke" userId="17519a47b6a53f04" providerId="LiveId" clId="{BEC872AD-B670-4DCD-B2ED-69137F2E71F9}" dt="2024-11-14T10:49:06.259" v="3904" actId="164"/>
          <ac:cxnSpMkLst>
            <pc:docMk/>
            <pc:sldMk cId="592549548" sldId="294"/>
            <ac:cxnSpMk id="20" creationId="{BA700976-3772-08C1-1135-75F9181E231B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1:58.573" v="6839" actId="20577"/>
        <pc:sldMkLst>
          <pc:docMk/>
          <pc:sldMk cId="1123028205" sldId="295"/>
        </pc:sldMkLst>
        <pc:spChg chg="mod">
          <ac:chgData name="Vincent Putzke" userId="17519a47b6a53f04" providerId="LiveId" clId="{BEC872AD-B670-4DCD-B2ED-69137F2E71F9}" dt="2024-11-14T10:48:33.736" v="3896" actId="164"/>
          <ac:spMkLst>
            <pc:docMk/>
            <pc:sldMk cId="1123028205" sldId="295"/>
            <ac:spMk id="3" creationId="{DF695B70-177D-DC7D-80EF-51E7CFD3DA36}"/>
          </ac:spMkLst>
        </pc:spChg>
        <pc:spChg chg="add mod">
          <ac:chgData name="Vincent Putzke" userId="17519a47b6a53f04" providerId="LiveId" clId="{BEC872AD-B670-4DCD-B2ED-69137F2E71F9}" dt="2024-11-14T10:48:20.562" v="3893" actId="164"/>
          <ac:spMkLst>
            <pc:docMk/>
            <pc:sldMk cId="1123028205" sldId="295"/>
            <ac:spMk id="5" creationId="{54899997-7AD4-CD0D-13FF-041EEDC4E3DB}"/>
          </ac:spMkLst>
        </pc:spChg>
        <pc:spChg chg="mod">
          <ac:chgData name="Vincent Putzke" userId="17519a47b6a53f04" providerId="LiveId" clId="{BEC872AD-B670-4DCD-B2ED-69137F2E71F9}" dt="2024-11-14T10:48:29.248" v="3895" actId="164"/>
          <ac:spMkLst>
            <pc:docMk/>
            <pc:sldMk cId="1123028205" sldId="295"/>
            <ac:spMk id="6" creationId="{DB6B8088-9CE8-3099-A23B-960E282D5442}"/>
          </ac:spMkLst>
        </pc:spChg>
        <pc:spChg chg="add mod">
          <ac:chgData name="Vincent Putzke" userId="17519a47b6a53f04" providerId="LiveId" clId="{BEC872AD-B670-4DCD-B2ED-69137F2E71F9}" dt="2024-11-14T10:48:23.887" v="3894" actId="164"/>
          <ac:spMkLst>
            <pc:docMk/>
            <pc:sldMk cId="1123028205" sldId="295"/>
            <ac:spMk id="8" creationId="{B3FD5B76-DE32-488F-A7D0-54597ACA1517}"/>
          </ac:spMkLst>
        </pc:spChg>
        <pc:spChg chg="add mod">
          <ac:chgData name="Vincent Putzke" userId="17519a47b6a53f04" providerId="LiveId" clId="{BEC872AD-B670-4DCD-B2ED-69137F2E71F9}" dt="2024-11-15T09:21:58.573" v="6839" actId="20577"/>
          <ac:spMkLst>
            <pc:docMk/>
            <pc:sldMk cId="1123028205" sldId="295"/>
            <ac:spMk id="14" creationId="{57464D9F-F4BB-9B26-7D70-ABCC18493313}"/>
          </ac:spMkLst>
        </pc:spChg>
        <pc:grpChg chg="add mod ord">
          <ac:chgData name="Vincent Putzke" userId="17519a47b6a53f04" providerId="LiveId" clId="{BEC872AD-B670-4DCD-B2ED-69137F2E71F9}" dt="2024-11-14T10:50:01.209" v="3916" actId="167"/>
          <ac:grpSpMkLst>
            <pc:docMk/>
            <pc:sldMk cId="1123028205" sldId="295"/>
            <ac:grpSpMk id="10" creationId="{F4C8011A-70E3-4194-3A49-34AB27803311}"/>
          </ac:grpSpMkLst>
        </pc:grpChg>
        <pc:grpChg chg="add mod ord">
          <ac:chgData name="Vincent Putzke" userId="17519a47b6a53f04" providerId="LiveId" clId="{BEC872AD-B670-4DCD-B2ED-69137F2E71F9}" dt="2024-11-14T10:49:59.166" v="3915" actId="167"/>
          <ac:grpSpMkLst>
            <pc:docMk/>
            <pc:sldMk cId="1123028205" sldId="295"/>
            <ac:grpSpMk id="11" creationId="{24223258-513B-8510-608C-F085710D18C7}"/>
          </ac:grpSpMkLst>
        </pc:grpChg>
        <pc:grpChg chg="add mod ord">
          <ac:chgData name="Vincent Putzke" userId="17519a47b6a53f04" providerId="LiveId" clId="{BEC872AD-B670-4DCD-B2ED-69137F2E71F9}" dt="2024-11-14T10:50:06.514" v="3918" actId="167"/>
          <ac:grpSpMkLst>
            <pc:docMk/>
            <pc:sldMk cId="1123028205" sldId="295"/>
            <ac:grpSpMk id="12" creationId="{F9A0924C-CC3B-BFDE-2C8C-8FCA90A39325}"/>
          </ac:grpSpMkLst>
        </pc:grpChg>
        <pc:grpChg chg="add mod ord">
          <ac:chgData name="Vincent Putzke" userId="17519a47b6a53f04" providerId="LiveId" clId="{BEC872AD-B670-4DCD-B2ED-69137F2E71F9}" dt="2024-11-14T10:50:04.243" v="3917" actId="167"/>
          <ac:grpSpMkLst>
            <pc:docMk/>
            <pc:sldMk cId="1123028205" sldId="295"/>
            <ac:grpSpMk id="13" creationId="{38A76243-FCA9-64CB-6D75-41D15EF163AA}"/>
          </ac:grpSpMkLst>
        </pc:grpChg>
        <pc:cxnChg chg="mod">
          <ac:chgData name="Vincent Putzke" userId="17519a47b6a53f04" providerId="LiveId" clId="{BEC872AD-B670-4DCD-B2ED-69137F2E71F9}" dt="2024-11-14T10:48:33.736" v="3896" actId="164"/>
          <ac:cxnSpMkLst>
            <pc:docMk/>
            <pc:sldMk cId="1123028205" sldId="295"/>
            <ac:cxnSpMk id="2" creationId="{BD667B0E-CC1C-408D-7F20-1C1A286E29F6}"/>
          </ac:cxnSpMkLst>
        </pc:cxnChg>
        <pc:cxnChg chg="mod">
          <ac:chgData name="Vincent Putzke" userId="17519a47b6a53f04" providerId="LiveId" clId="{BEC872AD-B670-4DCD-B2ED-69137F2E71F9}" dt="2024-11-14T10:48:29.248" v="3895" actId="164"/>
          <ac:cxnSpMkLst>
            <pc:docMk/>
            <pc:sldMk cId="1123028205" sldId="295"/>
            <ac:cxnSpMk id="7" creationId="{F10888C3-2442-BC18-7CE8-976D9B5BEA36}"/>
          </ac:cxnSpMkLst>
        </pc:cxnChg>
        <pc:cxnChg chg="add mod ord">
          <ac:chgData name="Vincent Putzke" userId="17519a47b6a53f04" providerId="LiveId" clId="{BEC872AD-B670-4DCD-B2ED-69137F2E71F9}" dt="2024-11-14T10:48:20.562" v="3893" actId="164"/>
          <ac:cxnSpMkLst>
            <pc:docMk/>
            <pc:sldMk cId="1123028205" sldId="295"/>
            <ac:cxnSpMk id="9" creationId="{BCEF74BF-942F-2371-44D4-720CDC22F5FF}"/>
          </ac:cxnSpMkLst>
        </pc:cxnChg>
        <pc:cxnChg chg="add del mod ord">
          <ac:chgData name="Vincent Putzke" userId="17519a47b6a53f04" providerId="LiveId" clId="{BEC872AD-B670-4DCD-B2ED-69137F2E71F9}" dt="2024-11-14T01:43:49.241" v="3791" actId="478"/>
          <ac:cxnSpMkLst>
            <pc:docMk/>
            <pc:sldMk cId="1123028205" sldId="295"/>
            <ac:cxnSpMk id="12" creationId="{19EBDADB-9F5E-3608-5EAB-21A54BC4FE0C}"/>
          </ac:cxnSpMkLst>
        </pc:cxnChg>
        <pc:cxnChg chg="add mod ord">
          <ac:chgData name="Vincent Putzke" userId="17519a47b6a53f04" providerId="LiveId" clId="{BEC872AD-B670-4DCD-B2ED-69137F2E71F9}" dt="2024-11-14T10:48:23.887" v="3894" actId="164"/>
          <ac:cxnSpMkLst>
            <pc:docMk/>
            <pc:sldMk cId="1123028205" sldId="295"/>
            <ac:cxnSpMk id="15" creationId="{1D738EF4-D47C-5E41-0240-BB0D8995BFAB}"/>
          </ac:cxnSpMkLst>
        </pc:cxnChg>
      </pc:sldChg>
      <pc:sldChg chg="addSp modSp add mod modTransition modNotesTx">
        <pc:chgData name="Vincent Putzke" userId="17519a47b6a53f04" providerId="LiveId" clId="{BEC872AD-B670-4DCD-B2ED-69137F2E71F9}" dt="2024-11-15T09:21:51.666" v="6834" actId="20577"/>
        <pc:sldMkLst>
          <pc:docMk/>
          <pc:sldMk cId="1209165206" sldId="296"/>
        </pc:sldMkLst>
        <pc:spChg chg="mod">
          <ac:chgData name="Vincent Putzke" userId="17519a47b6a53f04" providerId="LiveId" clId="{BEC872AD-B670-4DCD-B2ED-69137F2E71F9}" dt="2024-11-14T10:50:16.539" v="3919" actId="164"/>
          <ac:spMkLst>
            <pc:docMk/>
            <pc:sldMk cId="1209165206" sldId="296"/>
            <ac:spMk id="3" creationId="{4C6F90D4-F9A1-2104-6EA1-625829998973}"/>
          </ac:spMkLst>
        </pc:spChg>
        <pc:spChg chg="mod">
          <ac:chgData name="Vincent Putzke" userId="17519a47b6a53f04" providerId="LiveId" clId="{BEC872AD-B670-4DCD-B2ED-69137F2E71F9}" dt="2024-11-14T10:50:22.213" v="3921" actId="164"/>
          <ac:spMkLst>
            <pc:docMk/>
            <pc:sldMk cId="1209165206" sldId="296"/>
            <ac:spMk id="6" creationId="{93F048D6-8AF1-0F64-C016-EFE4A26AEB83}"/>
          </ac:spMkLst>
        </pc:spChg>
        <pc:spChg chg="add mod">
          <ac:chgData name="Vincent Putzke" userId="17519a47b6a53f04" providerId="LiveId" clId="{BEC872AD-B670-4DCD-B2ED-69137F2E71F9}" dt="2024-11-14T01:40:24.909" v="3570"/>
          <ac:spMkLst>
            <pc:docMk/>
            <pc:sldMk cId="1209165206" sldId="296"/>
            <ac:spMk id="9" creationId="{2F24E9B5-D9AE-0022-A6C4-50BE0AF91262}"/>
          </ac:spMkLst>
        </pc:spChg>
        <pc:spChg chg="add mod">
          <ac:chgData name="Vincent Putzke" userId="17519a47b6a53f04" providerId="LiveId" clId="{BEC872AD-B670-4DCD-B2ED-69137F2E71F9}" dt="2024-11-15T09:21:51.666" v="6834" actId="20577"/>
          <ac:spMkLst>
            <pc:docMk/>
            <pc:sldMk cId="1209165206" sldId="296"/>
            <ac:spMk id="9" creationId="{D25A56BB-F856-5335-A9D5-1AA785DF4C7A}"/>
          </ac:spMkLst>
        </pc:spChg>
        <pc:spChg chg="add mod">
          <ac:chgData name="Vincent Putzke" userId="17519a47b6a53f04" providerId="LiveId" clId="{BEC872AD-B670-4DCD-B2ED-69137F2E71F9}" dt="2024-11-14T01:40:24.909" v="3570"/>
          <ac:spMkLst>
            <pc:docMk/>
            <pc:sldMk cId="1209165206" sldId="296"/>
            <ac:spMk id="10" creationId="{4828F4CC-0421-1046-0DB3-9F62549C7E5A}"/>
          </ac:spMkLst>
        </pc:spChg>
        <pc:grpChg chg="add mod ord">
          <ac:chgData name="Vincent Putzke" userId="17519a47b6a53f04" providerId="LiveId" clId="{BEC872AD-B670-4DCD-B2ED-69137F2E71F9}" dt="2024-11-14T10:50:18.239" v="3920" actId="167"/>
          <ac:grpSpMkLst>
            <pc:docMk/>
            <pc:sldMk cId="1209165206" sldId="296"/>
            <ac:grpSpMk id="5" creationId="{4F06D315-0A82-BC38-7222-B802B0BAEF83}"/>
          </ac:grpSpMkLst>
        </pc:grpChg>
        <pc:grpChg chg="add mod ord">
          <ac:chgData name="Vincent Putzke" userId="17519a47b6a53f04" providerId="LiveId" clId="{BEC872AD-B670-4DCD-B2ED-69137F2E71F9}" dt="2024-11-14T10:50:24.290" v="3922" actId="167"/>
          <ac:grpSpMkLst>
            <pc:docMk/>
            <pc:sldMk cId="1209165206" sldId="296"/>
            <ac:grpSpMk id="8" creationId="{DE4C2974-E7C4-D9FD-FF44-5F8DC0F50D42}"/>
          </ac:grpSpMkLst>
        </pc:grpChg>
        <pc:cxnChg chg="mod">
          <ac:chgData name="Vincent Putzke" userId="17519a47b6a53f04" providerId="LiveId" clId="{BEC872AD-B670-4DCD-B2ED-69137F2E71F9}" dt="2024-11-14T10:50:16.539" v="3919" actId="164"/>
          <ac:cxnSpMkLst>
            <pc:docMk/>
            <pc:sldMk cId="1209165206" sldId="296"/>
            <ac:cxnSpMk id="2" creationId="{00CF77B8-BCF2-78DE-AE40-8291C5840006}"/>
          </ac:cxnSpMkLst>
        </pc:cxnChg>
        <pc:cxnChg chg="add mod">
          <ac:chgData name="Vincent Putzke" userId="17519a47b6a53f04" providerId="LiveId" clId="{BEC872AD-B670-4DCD-B2ED-69137F2E71F9}" dt="2024-11-14T01:40:24.909" v="3570"/>
          <ac:cxnSpMkLst>
            <pc:docMk/>
            <pc:sldMk cId="1209165206" sldId="296"/>
            <ac:cxnSpMk id="5" creationId="{120E7053-6DE1-D444-DC25-88B64AABCBA6}"/>
          </ac:cxnSpMkLst>
        </pc:cxnChg>
        <pc:cxnChg chg="mod">
          <ac:chgData name="Vincent Putzke" userId="17519a47b6a53f04" providerId="LiveId" clId="{BEC872AD-B670-4DCD-B2ED-69137F2E71F9}" dt="2024-11-14T10:50:22.213" v="3921" actId="164"/>
          <ac:cxnSpMkLst>
            <pc:docMk/>
            <pc:sldMk cId="1209165206" sldId="296"/>
            <ac:cxnSpMk id="7" creationId="{29A9B917-72AA-0C5C-D8B9-010DCA140FC0}"/>
          </ac:cxnSpMkLst>
        </pc:cxnChg>
        <pc:cxnChg chg="add mod">
          <ac:chgData name="Vincent Putzke" userId="17519a47b6a53f04" providerId="LiveId" clId="{BEC872AD-B670-4DCD-B2ED-69137F2E71F9}" dt="2024-11-14T01:40:24.909" v="3570"/>
          <ac:cxnSpMkLst>
            <pc:docMk/>
            <pc:sldMk cId="1209165206" sldId="296"/>
            <ac:cxnSpMk id="8" creationId="{DF97866E-F0D6-6330-3D03-44BCC54FF69F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2:17.822" v="6852" actId="20577"/>
        <pc:sldMkLst>
          <pc:docMk/>
          <pc:sldMk cId="148320523" sldId="297"/>
        </pc:sldMkLst>
        <pc:spChg chg="mod">
          <ac:chgData name="Vincent Putzke" userId="17519a47b6a53f04" providerId="LiveId" clId="{BEC872AD-B670-4DCD-B2ED-69137F2E71F9}" dt="2024-11-14T10:49:14.659" v="3906" actId="164"/>
          <ac:spMkLst>
            <pc:docMk/>
            <pc:sldMk cId="148320523" sldId="297"/>
            <ac:spMk id="3" creationId="{F74B008D-C8FC-4752-D34A-1C918EB510A9}"/>
          </ac:spMkLst>
        </pc:spChg>
        <pc:spChg chg="mod">
          <ac:chgData name="Vincent Putzke" userId="17519a47b6a53f04" providerId="LiveId" clId="{BEC872AD-B670-4DCD-B2ED-69137F2E71F9}" dt="2024-11-14T10:49:18.187" v="3907" actId="164"/>
          <ac:spMkLst>
            <pc:docMk/>
            <pc:sldMk cId="148320523" sldId="297"/>
            <ac:spMk id="6" creationId="{84AFBE1F-E7D2-2267-9F12-70B1C04662D4}"/>
          </ac:spMkLst>
        </pc:spChg>
        <pc:spChg chg="add mod">
          <ac:chgData name="Vincent Putzke" userId="17519a47b6a53f04" providerId="LiveId" clId="{BEC872AD-B670-4DCD-B2ED-69137F2E71F9}" dt="2024-11-14T10:49:11.846" v="3905" actId="164"/>
          <ac:spMkLst>
            <pc:docMk/>
            <pc:sldMk cId="148320523" sldId="297"/>
            <ac:spMk id="10" creationId="{5549D1FC-52C8-372C-9727-64CF784C9FBA}"/>
          </ac:spMkLst>
        </pc:spChg>
        <pc:spChg chg="add mod">
          <ac:chgData name="Vincent Putzke" userId="17519a47b6a53f04" providerId="LiveId" clId="{BEC872AD-B670-4DCD-B2ED-69137F2E71F9}" dt="2024-11-14T10:49:23.318" v="3908" actId="164"/>
          <ac:spMkLst>
            <pc:docMk/>
            <pc:sldMk cId="148320523" sldId="297"/>
            <ac:spMk id="11" creationId="{00F8FE38-2BFC-DBC4-880C-1C552411F7F6}"/>
          </ac:spMkLst>
        </pc:spChg>
        <pc:spChg chg="add mod">
          <ac:chgData name="Vincent Putzke" userId="17519a47b6a53f04" providerId="LiveId" clId="{BEC872AD-B670-4DCD-B2ED-69137F2E71F9}" dt="2024-11-15T09:22:17.822" v="6852" actId="20577"/>
          <ac:spMkLst>
            <pc:docMk/>
            <pc:sldMk cId="148320523" sldId="297"/>
            <ac:spMk id="15" creationId="{F70ACA7F-E659-EE3F-41B1-ECEE7C3A2B12}"/>
          </ac:spMkLst>
        </pc:spChg>
        <pc:grpChg chg="add mod ord">
          <ac:chgData name="Vincent Putzke" userId="17519a47b6a53f04" providerId="LiveId" clId="{BEC872AD-B670-4DCD-B2ED-69137F2E71F9}" dt="2024-11-14T10:49:30.250" v="3909" actId="167"/>
          <ac:grpSpMkLst>
            <pc:docMk/>
            <pc:sldMk cId="148320523" sldId="297"/>
            <ac:grpSpMk id="8" creationId="{364C9C34-4269-C259-228E-A7DD81BBF248}"/>
          </ac:grpSpMkLst>
        </pc:grpChg>
        <pc:grpChg chg="add mod ord">
          <ac:chgData name="Vincent Putzke" userId="17519a47b6a53f04" providerId="LiveId" clId="{BEC872AD-B670-4DCD-B2ED-69137F2E71F9}" dt="2024-11-14T10:50:46.140" v="3928"/>
          <ac:grpSpMkLst>
            <pc:docMk/>
            <pc:sldMk cId="148320523" sldId="297"/>
            <ac:grpSpMk id="12" creationId="{F6BD5311-1702-0F6E-0644-19651E3C7D70}"/>
          </ac:grpSpMkLst>
        </pc:grpChg>
        <pc:grpChg chg="add mod ord">
          <ac:chgData name="Vincent Putzke" userId="17519a47b6a53f04" providerId="LiveId" clId="{BEC872AD-B670-4DCD-B2ED-69137F2E71F9}" dt="2024-11-14T10:50:45.118" v="3927"/>
          <ac:grpSpMkLst>
            <pc:docMk/>
            <pc:sldMk cId="148320523" sldId="297"/>
            <ac:grpSpMk id="13" creationId="{D9649993-07CF-55AE-47D4-128A05012DDE}"/>
          </ac:grpSpMkLst>
        </pc:grpChg>
        <pc:grpChg chg="add mod ord">
          <ac:chgData name="Vincent Putzke" userId="17519a47b6a53f04" providerId="LiveId" clId="{BEC872AD-B670-4DCD-B2ED-69137F2E71F9}" dt="2024-11-14T10:51:20.978" v="3929" actId="167"/>
          <ac:grpSpMkLst>
            <pc:docMk/>
            <pc:sldMk cId="148320523" sldId="297"/>
            <ac:grpSpMk id="14" creationId="{736E7405-945F-1D74-1DEB-FB4EA1C77A0F}"/>
          </ac:grpSpMkLst>
        </pc:grpChg>
        <pc:cxnChg chg="mod">
          <ac:chgData name="Vincent Putzke" userId="17519a47b6a53f04" providerId="LiveId" clId="{BEC872AD-B670-4DCD-B2ED-69137F2E71F9}" dt="2024-11-14T10:49:14.659" v="3906" actId="164"/>
          <ac:cxnSpMkLst>
            <pc:docMk/>
            <pc:sldMk cId="148320523" sldId="297"/>
            <ac:cxnSpMk id="2" creationId="{E13A0879-CEAC-40C4-E731-EAE2C21BAE19}"/>
          </ac:cxnSpMkLst>
        </pc:cxnChg>
        <pc:cxnChg chg="add mod ord">
          <ac:chgData name="Vincent Putzke" userId="17519a47b6a53f04" providerId="LiveId" clId="{BEC872AD-B670-4DCD-B2ED-69137F2E71F9}" dt="2024-11-14T10:49:11.846" v="3905" actId="164"/>
          <ac:cxnSpMkLst>
            <pc:docMk/>
            <pc:sldMk cId="148320523" sldId="297"/>
            <ac:cxnSpMk id="5" creationId="{6FD3FE78-5187-A8D0-9F2E-CADDD937F372}"/>
          </ac:cxnSpMkLst>
        </pc:cxnChg>
        <pc:cxnChg chg="mod">
          <ac:chgData name="Vincent Putzke" userId="17519a47b6a53f04" providerId="LiveId" clId="{BEC872AD-B670-4DCD-B2ED-69137F2E71F9}" dt="2024-11-14T10:49:18.187" v="3907" actId="164"/>
          <ac:cxnSpMkLst>
            <pc:docMk/>
            <pc:sldMk cId="148320523" sldId="297"/>
            <ac:cxnSpMk id="7" creationId="{ADEC1A14-3131-C698-DF26-92654B653D42}"/>
          </ac:cxnSpMkLst>
        </pc:cxnChg>
        <pc:cxnChg chg="del mod">
          <ac:chgData name="Vincent Putzke" userId="17519a47b6a53f04" providerId="LiveId" clId="{BEC872AD-B670-4DCD-B2ED-69137F2E71F9}" dt="2024-11-14T01:37:32.848" v="3413" actId="478"/>
          <ac:cxnSpMkLst>
            <pc:docMk/>
            <pc:sldMk cId="148320523" sldId="297"/>
            <ac:cxnSpMk id="8" creationId="{DD7175BC-072D-DACC-6F10-841904880517}"/>
          </ac:cxnSpMkLst>
        </pc:cxnChg>
        <pc:cxnChg chg="add mod ord">
          <ac:chgData name="Vincent Putzke" userId="17519a47b6a53f04" providerId="LiveId" clId="{BEC872AD-B670-4DCD-B2ED-69137F2E71F9}" dt="2024-11-14T10:49:23.318" v="3908" actId="164"/>
          <ac:cxnSpMkLst>
            <pc:docMk/>
            <pc:sldMk cId="148320523" sldId="297"/>
            <ac:cxnSpMk id="9" creationId="{1FF3C1F3-0C5D-4B14-1497-01B744AD1806}"/>
          </ac:cxnSpMkLst>
        </pc:cxnChg>
        <pc:cxnChg chg="del mod">
          <ac:chgData name="Vincent Putzke" userId="17519a47b6a53f04" providerId="LiveId" clId="{BEC872AD-B670-4DCD-B2ED-69137F2E71F9}" dt="2024-11-14T01:37:31.905" v="3412" actId="478"/>
          <ac:cxnSpMkLst>
            <pc:docMk/>
            <pc:sldMk cId="148320523" sldId="297"/>
            <ac:cxnSpMk id="12" creationId="{21D9B7B0-2B26-CC45-7DA1-D5EC6B3CE2AE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2:07.642" v="6842" actId="14100"/>
        <pc:sldMkLst>
          <pc:docMk/>
          <pc:sldMk cId="1736480937" sldId="298"/>
        </pc:sldMkLst>
        <pc:spChg chg="mod">
          <ac:chgData name="Vincent Putzke" userId="17519a47b6a53f04" providerId="LiveId" clId="{BEC872AD-B670-4DCD-B2ED-69137F2E71F9}" dt="2024-11-14T10:48:48.344" v="3900" actId="164"/>
          <ac:spMkLst>
            <pc:docMk/>
            <pc:sldMk cId="1736480937" sldId="298"/>
            <ac:spMk id="3" creationId="{D69B0040-BF79-11B5-C729-B4716EE47D6D}"/>
          </ac:spMkLst>
        </pc:spChg>
        <pc:spChg chg="mod">
          <ac:chgData name="Vincent Putzke" userId="17519a47b6a53f04" providerId="LiveId" clId="{BEC872AD-B670-4DCD-B2ED-69137F2E71F9}" dt="2024-11-14T10:48:39.608" v="3897" actId="164"/>
          <ac:spMkLst>
            <pc:docMk/>
            <pc:sldMk cId="1736480937" sldId="298"/>
            <ac:spMk id="5" creationId="{EAA604F3-DF2F-CA57-E4C7-1AD33DCCEDD4}"/>
          </ac:spMkLst>
        </pc:spChg>
        <pc:spChg chg="mod">
          <ac:chgData name="Vincent Putzke" userId="17519a47b6a53f04" providerId="LiveId" clId="{BEC872AD-B670-4DCD-B2ED-69137F2E71F9}" dt="2024-11-14T10:48:45.606" v="3899" actId="164"/>
          <ac:spMkLst>
            <pc:docMk/>
            <pc:sldMk cId="1736480937" sldId="298"/>
            <ac:spMk id="6" creationId="{77198FA3-C329-44D2-AFDC-32CBF65165FB}"/>
          </ac:spMkLst>
        </pc:spChg>
        <pc:spChg chg="del mod">
          <ac:chgData name="Vincent Putzke" userId="17519a47b6a53f04" providerId="LiveId" clId="{BEC872AD-B670-4DCD-B2ED-69137F2E71F9}" dt="2024-11-14T01:43:54.968" v="3793" actId="478"/>
          <ac:spMkLst>
            <pc:docMk/>
            <pc:sldMk cId="1736480937" sldId="298"/>
            <ac:spMk id="8" creationId="{1F104396-1226-2846-56F0-A125EE2B00E3}"/>
          </ac:spMkLst>
        </pc:spChg>
        <pc:spChg chg="add mod">
          <ac:chgData name="Vincent Putzke" userId="17519a47b6a53f04" providerId="LiveId" clId="{BEC872AD-B670-4DCD-B2ED-69137F2E71F9}" dt="2024-11-14T10:48:42.682" v="3898" actId="164"/>
          <ac:spMkLst>
            <pc:docMk/>
            <pc:sldMk cId="1736480937" sldId="298"/>
            <ac:spMk id="10" creationId="{18C0EF21-8E62-E9E3-B39A-DE23165255EB}"/>
          </ac:spMkLst>
        </pc:spChg>
        <pc:spChg chg="add mod">
          <ac:chgData name="Vincent Putzke" userId="17519a47b6a53f04" providerId="LiveId" clId="{BEC872AD-B670-4DCD-B2ED-69137F2E71F9}" dt="2024-11-15T09:22:07.642" v="6842" actId="14100"/>
          <ac:spMkLst>
            <pc:docMk/>
            <pc:sldMk cId="1736480937" sldId="298"/>
            <ac:spMk id="15" creationId="{0845FD9B-0E2F-13B7-0215-7536799701D5}"/>
          </ac:spMkLst>
        </pc:spChg>
        <pc:grpChg chg="add mod ord">
          <ac:chgData name="Vincent Putzke" userId="17519a47b6a53f04" providerId="LiveId" clId="{BEC872AD-B670-4DCD-B2ED-69137F2E71F9}" dt="2024-11-14T10:49:45.273" v="3912" actId="167"/>
          <ac:grpSpMkLst>
            <pc:docMk/>
            <pc:sldMk cId="1736480937" sldId="298"/>
            <ac:grpSpMk id="8" creationId="{73230E02-D641-87FC-0216-FDCB69C18651}"/>
          </ac:grpSpMkLst>
        </pc:grpChg>
        <pc:grpChg chg="add mod ord">
          <ac:chgData name="Vincent Putzke" userId="17519a47b6a53f04" providerId="LiveId" clId="{BEC872AD-B670-4DCD-B2ED-69137F2E71F9}" dt="2024-11-14T10:49:45.273" v="3912" actId="167"/>
          <ac:grpSpMkLst>
            <pc:docMk/>
            <pc:sldMk cId="1736480937" sldId="298"/>
            <ac:grpSpMk id="12" creationId="{91A1A046-90BC-B68D-9BC3-33A81098458F}"/>
          </ac:grpSpMkLst>
        </pc:grpChg>
        <pc:grpChg chg="add mod ord">
          <ac:chgData name="Vincent Putzke" userId="17519a47b6a53f04" providerId="LiveId" clId="{BEC872AD-B670-4DCD-B2ED-69137F2E71F9}" dt="2024-11-14T10:49:52.093" v="3914" actId="167"/>
          <ac:grpSpMkLst>
            <pc:docMk/>
            <pc:sldMk cId="1736480937" sldId="298"/>
            <ac:grpSpMk id="13" creationId="{A01DE693-2BEE-6EBA-57AE-CF454FF5E8ED}"/>
          </ac:grpSpMkLst>
        </pc:grpChg>
        <pc:grpChg chg="add mod ord">
          <ac:chgData name="Vincent Putzke" userId="17519a47b6a53f04" providerId="LiveId" clId="{BEC872AD-B670-4DCD-B2ED-69137F2E71F9}" dt="2024-11-14T10:49:48.588" v="3913" actId="167"/>
          <ac:grpSpMkLst>
            <pc:docMk/>
            <pc:sldMk cId="1736480937" sldId="298"/>
            <ac:grpSpMk id="14" creationId="{B4584D99-5371-C455-08E3-0F4EF37D267F}"/>
          </ac:grpSpMkLst>
        </pc:grpChg>
        <pc:cxnChg chg="mod">
          <ac:chgData name="Vincent Putzke" userId="17519a47b6a53f04" providerId="LiveId" clId="{BEC872AD-B670-4DCD-B2ED-69137F2E71F9}" dt="2024-11-14T10:48:48.344" v="3900" actId="164"/>
          <ac:cxnSpMkLst>
            <pc:docMk/>
            <pc:sldMk cId="1736480937" sldId="298"/>
            <ac:cxnSpMk id="2" creationId="{AFC7C2F4-2DE3-A839-8663-F9FD4675D3EB}"/>
          </ac:cxnSpMkLst>
        </pc:cxnChg>
        <pc:cxnChg chg="mod">
          <ac:chgData name="Vincent Putzke" userId="17519a47b6a53f04" providerId="LiveId" clId="{BEC872AD-B670-4DCD-B2ED-69137F2E71F9}" dt="2024-11-14T10:48:45.606" v="3899" actId="164"/>
          <ac:cxnSpMkLst>
            <pc:docMk/>
            <pc:sldMk cId="1736480937" sldId="298"/>
            <ac:cxnSpMk id="7" creationId="{CD41DF0E-B802-2FDE-7EBE-B86BA04032DF}"/>
          </ac:cxnSpMkLst>
        </pc:cxnChg>
        <pc:cxnChg chg="mod">
          <ac:chgData name="Vincent Putzke" userId="17519a47b6a53f04" providerId="LiveId" clId="{BEC872AD-B670-4DCD-B2ED-69137F2E71F9}" dt="2024-11-14T10:48:39.608" v="3897" actId="164"/>
          <ac:cxnSpMkLst>
            <pc:docMk/>
            <pc:sldMk cId="1736480937" sldId="298"/>
            <ac:cxnSpMk id="9" creationId="{DF8BE7AC-9581-5BB6-8592-44E99FCEDB8A}"/>
          </ac:cxnSpMkLst>
        </pc:cxnChg>
        <pc:cxnChg chg="add mod ord">
          <ac:chgData name="Vincent Putzke" userId="17519a47b6a53f04" providerId="LiveId" clId="{BEC872AD-B670-4DCD-B2ED-69137F2E71F9}" dt="2024-11-14T10:48:42.682" v="3898" actId="164"/>
          <ac:cxnSpMkLst>
            <pc:docMk/>
            <pc:sldMk cId="1736480937" sldId="298"/>
            <ac:cxnSpMk id="11" creationId="{F6A025C7-C193-6508-DAC3-342736A97FA6}"/>
          </ac:cxnSpMkLst>
        </pc:cxnChg>
        <pc:cxnChg chg="del">
          <ac:chgData name="Vincent Putzke" userId="17519a47b6a53f04" providerId="LiveId" clId="{BEC872AD-B670-4DCD-B2ED-69137F2E71F9}" dt="2024-11-14T01:43:54.119" v="3792" actId="478"/>
          <ac:cxnSpMkLst>
            <pc:docMk/>
            <pc:sldMk cId="1736480937" sldId="298"/>
            <ac:cxnSpMk id="12" creationId="{6E91BF86-22D1-A92A-AC77-0E25DAD20E8C}"/>
          </ac:cxnSpMkLst>
        </pc:cxnChg>
      </pc:sldChg>
      <pc:sldChg chg="addSp delSp modSp add mod ord modTransition modNotesTx">
        <pc:chgData name="Vincent Putzke" userId="17519a47b6a53f04" providerId="LiveId" clId="{BEC872AD-B670-4DCD-B2ED-69137F2E71F9}" dt="2024-11-15T09:22:22.209" v="6857" actId="20577"/>
        <pc:sldMkLst>
          <pc:docMk/>
          <pc:sldMk cId="3935329019" sldId="299"/>
        </pc:sldMkLst>
        <pc:spChg chg="mod">
          <ac:chgData name="Vincent Putzke" userId="17519a47b6a53f04" providerId="LiveId" clId="{BEC872AD-B670-4DCD-B2ED-69137F2E71F9}" dt="2024-11-14T11:03:35.699" v="4035" actId="1037"/>
          <ac:spMkLst>
            <pc:docMk/>
            <pc:sldMk cId="3935329019" sldId="299"/>
            <ac:spMk id="4" creationId="{0C05312C-9403-CD95-3715-795EC997F098}"/>
          </ac:spMkLst>
        </pc:spChg>
        <pc:spChg chg="mod">
          <ac:chgData name="Vincent Putzke" userId="17519a47b6a53f04" providerId="LiveId" clId="{BEC872AD-B670-4DCD-B2ED-69137F2E71F9}" dt="2024-11-14T11:03:52.662" v="4036"/>
          <ac:spMkLst>
            <pc:docMk/>
            <pc:sldMk cId="3935329019" sldId="299"/>
            <ac:spMk id="16" creationId="{0A8BE9CB-A534-890D-35A2-89BB9A375297}"/>
          </ac:spMkLst>
        </pc:spChg>
        <pc:spChg chg="mod">
          <ac:chgData name="Vincent Putzke" userId="17519a47b6a53f04" providerId="LiveId" clId="{BEC872AD-B670-4DCD-B2ED-69137F2E71F9}" dt="2024-11-14T11:12:18.695" v="4131" actId="20577"/>
          <ac:spMkLst>
            <pc:docMk/>
            <pc:sldMk cId="3935329019" sldId="299"/>
            <ac:spMk id="18" creationId="{32873CAC-6C08-BA0A-0D80-2E2BC9C1BB90}"/>
          </ac:spMkLst>
        </pc:spChg>
        <pc:spChg chg="mod">
          <ac:chgData name="Vincent Putzke" userId="17519a47b6a53f04" providerId="LiveId" clId="{BEC872AD-B670-4DCD-B2ED-69137F2E71F9}" dt="2024-11-14T11:03:52.662" v="4036"/>
          <ac:spMkLst>
            <pc:docMk/>
            <pc:sldMk cId="3935329019" sldId="299"/>
            <ac:spMk id="19" creationId="{E6E4D677-50CA-CAA2-101E-20E1B7CFA315}"/>
          </ac:spMkLst>
        </pc:spChg>
        <pc:spChg chg="mod">
          <ac:chgData name="Vincent Putzke" userId="17519a47b6a53f04" providerId="LiveId" clId="{BEC872AD-B670-4DCD-B2ED-69137F2E71F9}" dt="2024-11-14T11:03:56.400" v="4038" actId="20577"/>
          <ac:spMkLst>
            <pc:docMk/>
            <pc:sldMk cId="3935329019" sldId="299"/>
            <ac:spMk id="20" creationId="{7BC2C797-B8F2-F130-A0F4-ECA32A78116C}"/>
          </ac:spMkLst>
        </pc:spChg>
        <pc:spChg chg="add mod">
          <ac:chgData name="Vincent Putzke" userId="17519a47b6a53f04" providerId="LiveId" clId="{BEC872AD-B670-4DCD-B2ED-69137F2E71F9}" dt="2024-11-15T09:22:22.209" v="6857" actId="20577"/>
          <ac:spMkLst>
            <pc:docMk/>
            <pc:sldMk cId="3935329019" sldId="299"/>
            <ac:spMk id="21" creationId="{82ABB58F-346F-7DF3-F286-EF943AF7B235}"/>
          </ac:spMkLst>
        </pc:spChg>
        <pc:spChg chg="mod">
          <ac:chgData name="Vincent Putzke" userId="17519a47b6a53f04" providerId="LiveId" clId="{BEC872AD-B670-4DCD-B2ED-69137F2E71F9}" dt="2024-11-14T11:13:29.104" v="4132"/>
          <ac:spMkLst>
            <pc:docMk/>
            <pc:sldMk cId="3935329019" sldId="299"/>
            <ac:spMk id="23" creationId="{614A44BB-713C-2DCA-0942-9A7F05EC8C9C}"/>
          </ac:spMkLst>
        </pc:spChg>
        <pc:grpChg chg="mod">
          <ac:chgData name="Vincent Putzke" userId="17519a47b6a53f04" providerId="LiveId" clId="{BEC872AD-B670-4DCD-B2ED-69137F2E71F9}" dt="2024-11-14T11:03:35.699" v="4035" actId="1037"/>
          <ac:grpSpMkLst>
            <pc:docMk/>
            <pc:sldMk cId="3935329019" sldId="299"/>
            <ac:grpSpMk id="8" creationId="{A0CF442D-0340-A9CB-BA92-147CE20D8D3F}"/>
          </ac:grpSpMkLst>
        </pc:grpChg>
        <pc:grpChg chg="mod">
          <ac:chgData name="Vincent Putzke" userId="17519a47b6a53f04" providerId="LiveId" clId="{BEC872AD-B670-4DCD-B2ED-69137F2E71F9}" dt="2024-11-14T11:03:35.699" v="4035" actId="1037"/>
          <ac:grpSpMkLst>
            <pc:docMk/>
            <pc:sldMk cId="3935329019" sldId="299"/>
            <ac:grpSpMk id="12" creationId="{2732AB9B-2A4F-42B7-8D63-D7C17B2E9EE4}"/>
          </ac:grpSpMkLst>
        </pc:grpChg>
        <pc:grpChg chg="mod">
          <ac:chgData name="Vincent Putzke" userId="17519a47b6a53f04" providerId="LiveId" clId="{BEC872AD-B670-4DCD-B2ED-69137F2E71F9}" dt="2024-11-14T11:03:35.699" v="4035" actId="1037"/>
          <ac:grpSpMkLst>
            <pc:docMk/>
            <pc:sldMk cId="3935329019" sldId="299"/>
            <ac:grpSpMk id="13" creationId="{595BCB37-FB05-04D1-0DB9-722C9E425A0C}"/>
          </ac:grpSpMkLst>
        </pc:grpChg>
        <pc:grpChg chg="mod">
          <ac:chgData name="Vincent Putzke" userId="17519a47b6a53f04" providerId="LiveId" clId="{BEC872AD-B670-4DCD-B2ED-69137F2E71F9}" dt="2024-11-14T11:03:35.699" v="4035" actId="1037"/>
          <ac:grpSpMkLst>
            <pc:docMk/>
            <pc:sldMk cId="3935329019" sldId="299"/>
            <ac:grpSpMk id="14" creationId="{E2658B08-C963-6986-FC4D-E1CF93A766A3}"/>
          </ac:grpSpMkLst>
        </pc:grpChg>
        <pc:grpChg chg="add mod">
          <ac:chgData name="Vincent Putzke" userId="17519a47b6a53f04" providerId="LiveId" clId="{BEC872AD-B670-4DCD-B2ED-69137F2E71F9}" dt="2024-11-14T11:13:33.414" v="4134" actId="1037"/>
          <ac:grpSpMkLst>
            <pc:docMk/>
            <pc:sldMk cId="3935329019" sldId="299"/>
            <ac:grpSpMk id="15" creationId="{A1FA7A2F-8BEC-9A33-7F60-EA3D4D9C43CD}"/>
          </ac:grpSpMkLst>
        </pc:grpChg>
        <pc:grpChg chg="mod">
          <ac:chgData name="Vincent Putzke" userId="17519a47b6a53f04" providerId="LiveId" clId="{BEC872AD-B670-4DCD-B2ED-69137F2E71F9}" dt="2024-11-14T11:03:52.662" v="4036"/>
          <ac:grpSpMkLst>
            <pc:docMk/>
            <pc:sldMk cId="3935329019" sldId="299"/>
            <ac:grpSpMk id="17" creationId="{2FCAEA2E-0168-2D79-7640-0E6D0737700C}"/>
          </ac:grpSpMkLst>
        </pc:grpChg>
        <pc:grpChg chg="add del mod">
          <ac:chgData name="Vincent Putzke" userId="17519a47b6a53f04" providerId="LiveId" clId="{BEC872AD-B670-4DCD-B2ED-69137F2E71F9}" dt="2024-11-14T11:15:16.891" v="4255" actId="478"/>
          <ac:grpSpMkLst>
            <pc:docMk/>
            <pc:sldMk cId="3935329019" sldId="299"/>
            <ac:grpSpMk id="21" creationId="{45033A4C-257A-5B94-279A-AF2D5C5E491E}"/>
          </ac:grpSpMkLst>
        </pc:grpChg>
        <pc:grpChg chg="mod">
          <ac:chgData name="Vincent Putzke" userId="17519a47b6a53f04" providerId="LiveId" clId="{BEC872AD-B670-4DCD-B2ED-69137F2E71F9}" dt="2024-11-14T11:03:35.699" v="4035" actId="1037"/>
          <ac:grpSpMkLst>
            <pc:docMk/>
            <pc:sldMk cId="3935329019" sldId="299"/>
            <ac:grpSpMk id="44" creationId="{5BF8C344-322B-16F1-E42A-E973744B89B2}"/>
          </ac:grpSpMkLst>
        </pc:grpChg>
        <pc:grpChg chg="del">
          <ac:chgData name="Vincent Putzke" userId="17519a47b6a53f04" providerId="LiveId" clId="{BEC872AD-B670-4DCD-B2ED-69137F2E71F9}" dt="2024-11-14T11:03:26.909" v="3976" actId="478"/>
          <ac:grpSpMkLst>
            <pc:docMk/>
            <pc:sldMk cId="3935329019" sldId="299"/>
            <ac:grpSpMk id="45" creationId="{CA05EA5B-CE40-B8E5-4BF8-FF9041789462}"/>
          </ac:grpSpMkLst>
        </pc:grpChg>
        <pc:cxnChg chg="mod">
          <ac:chgData name="Vincent Putzke" userId="17519a47b6a53f04" providerId="LiveId" clId="{BEC872AD-B670-4DCD-B2ED-69137F2E71F9}" dt="2024-11-14T11:15:16.891" v="4255" actId="478"/>
          <ac:cxnSpMkLst>
            <pc:docMk/>
            <pc:sldMk cId="3935329019" sldId="299"/>
            <ac:cxnSpMk id="22" creationId="{607B998B-ECDA-FEFC-6785-323389F304EA}"/>
          </ac:cxnSpMkLst>
        </pc:cxnChg>
      </pc:sldChg>
      <pc:sldChg chg="addSp delSp modSp add del mod">
        <pc:chgData name="Vincent Putzke" userId="17519a47b6a53f04" providerId="LiveId" clId="{BEC872AD-B670-4DCD-B2ED-69137F2E71F9}" dt="2024-11-14T11:52:30.935" v="6268" actId="47"/>
        <pc:sldMkLst>
          <pc:docMk/>
          <pc:sldMk cId="3679094187" sldId="300"/>
        </pc:sldMkLst>
        <pc:spChg chg="mod">
          <ac:chgData name="Vincent Putzke" userId="17519a47b6a53f04" providerId="LiveId" clId="{BEC872AD-B670-4DCD-B2ED-69137F2E71F9}" dt="2024-11-14T11:15:45.897" v="4280" actId="14100"/>
          <ac:spMkLst>
            <pc:docMk/>
            <pc:sldMk cId="3679094187" sldId="300"/>
            <ac:spMk id="26" creationId="{2BA8997A-6A18-D5CD-6F97-7B779AB52713}"/>
          </ac:spMkLst>
        </pc:spChg>
        <pc:spChg chg="add mod">
          <ac:chgData name="Vincent Putzke" userId="17519a47b6a53f04" providerId="LiveId" clId="{BEC872AD-B670-4DCD-B2ED-69137F2E71F9}" dt="2024-11-14T11:19:45.190" v="4401" actId="20577"/>
          <ac:spMkLst>
            <pc:docMk/>
            <pc:sldMk cId="3679094187" sldId="300"/>
            <ac:spMk id="28" creationId="{F5A6FA5A-F554-9BB3-A2D7-93C693719917}"/>
          </ac:spMkLst>
        </pc:spChg>
        <pc:spChg chg="mod">
          <ac:chgData name="Vincent Putzke" userId="17519a47b6a53f04" providerId="LiveId" clId="{BEC872AD-B670-4DCD-B2ED-69137F2E71F9}" dt="2024-11-14T11:20:51.312" v="4453" actId="20577"/>
          <ac:spMkLst>
            <pc:docMk/>
            <pc:sldMk cId="3679094187" sldId="300"/>
            <ac:spMk id="31" creationId="{58D5617A-B597-F8F6-FDED-2730FC8A2B2F}"/>
          </ac:spMkLst>
        </pc:spChg>
        <pc:grpChg chg="mod">
          <ac:chgData name="Vincent Putzke" userId="17519a47b6a53f04" providerId="LiveId" clId="{BEC872AD-B670-4DCD-B2ED-69137F2E71F9}" dt="2024-11-14T11:13:49.031" v="4219" actId="1038"/>
          <ac:grpSpMkLst>
            <pc:docMk/>
            <pc:sldMk cId="3679094187" sldId="300"/>
            <ac:grpSpMk id="15" creationId="{E2D2B5A6-A2D7-A97E-5D97-1D3FCDE01B62}"/>
          </ac:grpSpMkLst>
        </pc:grpChg>
        <pc:grpChg chg="del">
          <ac:chgData name="Vincent Putzke" userId="17519a47b6a53f04" providerId="LiveId" clId="{BEC872AD-B670-4DCD-B2ED-69137F2E71F9}" dt="2024-11-14T11:13:36.931" v="4136" actId="478"/>
          <ac:grpSpMkLst>
            <pc:docMk/>
            <pc:sldMk cId="3679094187" sldId="300"/>
            <ac:grpSpMk id="21" creationId="{EE45ACA1-FBB7-DB6B-9168-11B5918FFE86}"/>
          </ac:grpSpMkLst>
        </pc:grpChg>
        <pc:grpChg chg="add mod ord">
          <ac:chgData name="Vincent Putzke" userId="17519a47b6a53f04" providerId="LiveId" clId="{BEC872AD-B670-4DCD-B2ED-69137F2E71F9}" dt="2024-11-14T11:22:49.311" v="4534" actId="167"/>
          <ac:grpSpMkLst>
            <pc:docMk/>
            <pc:sldMk cId="3679094187" sldId="300"/>
            <ac:grpSpMk id="24" creationId="{A46186CD-5AAA-205D-DAD3-277E746AA03E}"/>
          </ac:grpSpMkLst>
        </pc:grpChg>
        <pc:grpChg chg="add mod ord">
          <ac:chgData name="Vincent Putzke" userId="17519a47b6a53f04" providerId="LiveId" clId="{BEC872AD-B670-4DCD-B2ED-69137F2E71F9}" dt="2024-11-14T11:22:47.273" v="4533" actId="167"/>
          <ac:grpSpMkLst>
            <pc:docMk/>
            <pc:sldMk cId="3679094187" sldId="300"/>
            <ac:grpSpMk id="29" creationId="{50DE2DE2-4186-A257-2B05-DF2F7A6673C8}"/>
          </ac:grpSpMkLst>
        </pc:grpChg>
        <pc:cxnChg chg="mod">
          <ac:chgData name="Vincent Putzke" userId="17519a47b6a53f04" providerId="LiveId" clId="{BEC872AD-B670-4DCD-B2ED-69137F2E71F9}" dt="2024-11-14T11:13:36.931" v="4136" actId="478"/>
          <ac:cxnSpMkLst>
            <pc:docMk/>
            <pc:sldMk cId="3679094187" sldId="300"/>
            <ac:cxnSpMk id="22" creationId="{BCF9C28F-DE0C-6143-0DCC-1FBE9615AD3C}"/>
          </ac:cxnSpMkLst>
        </pc:cxnChg>
        <pc:cxnChg chg="mod">
          <ac:chgData name="Vincent Putzke" userId="17519a47b6a53f04" providerId="LiveId" clId="{BEC872AD-B670-4DCD-B2ED-69137F2E71F9}" dt="2024-11-14T11:15:45.897" v="4280" actId="14100"/>
          <ac:cxnSpMkLst>
            <pc:docMk/>
            <pc:sldMk cId="3679094187" sldId="300"/>
            <ac:cxnSpMk id="25" creationId="{EA49C0B6-3F5E-33D4-C1A2-EF4AD188440E}"/>
          </ac:cxnSpMkLst>
        </pc:cxnChg>
        <pc:cxnChg chg="mod">
          <ac:chgData name="Vincent Putzke" userId="17519a47b6a53f04" providerId="LiveId" clId="{BEC872AD-B670-4DCD-B2ED-69137F2E71F9}" dt="2024-11-14T11:19:52.399" v="4402"/>
          <ac:cxnSpMkLst>
            <pc:docMk/>
            <pc:sldMk cId="3679094187" sldId="300"/>
            <ac:cxnSpMk id="30" creationId="{67006675-D1F3-F48C-4943-5D1ED7FC8410}"/>
          </ac:cxnSpMkLst>
        </pc:cxnChg>
      </pc:sldChg>
      <pc:sldChg chg="add del">
        <pc:chgData name="Vincent Putzke" userId="17519a47b6a53f04" providerId="LiveId" clId="{BEC872AD-B670-4DCD-B2ED-69137F2E71F9}" dt="2024-11-14T11:21:51.252" v="4455" actId="2890"/>
        <pc:sldMkLst>
          <pc:docMk/>
          <pc:sldMk cId="1025029031" sldId="301"/>
        </pc:sldMkLst>
      </pc:sldChg>
      <pc:sldChg chg="addSp modSp add mod ord modTransition modNotesTx">
        <pc:chgData name="Vincent Putzke" userId="17519a47b6a53f04" providerId="LiveId" clId="{BEC872AD-B670-4DCD-B2ED-69137F2E71F9}" dt="2024-11-15T09:22:32.711" v="6867" actId="20577"/>
        <pc:sldMkLst>
          <pc:docMk/>
          <pc:sldMk cId="1337162589" sldId="301"/>
        </pc:sldMkLst>
        <pc:spChg chg="add mod">
          <ac:chgData name="Vincent Putzke" userId="17519a47b6a53f04" providerId="LiveId" clId="{BEC872AD-B670-4DCD-B2ED-69137F2E71F9}" dt="2024-11-15T09:22:32.711" v="6867" actId="20577"/>
          <ac:spMkLst>
            <pc:docMk/>
            <pc:sldMk cId="1337162589" sldId="301"/>
            <ac:spMk id="21" creationId="{2B433310-7123-6612-5C42-A0C28F4FE0E5}"/>
          </ac:spMkLst>
        </pc:spChg>
        <pc:spChg chg="mod">
          <ac:chgData name="Vincent Putzke" userId="17519a47b6a53f04" providerId="LiveId" clId="{BEC872AD-B670-4DCD-B2ED-69137F2E71F9}" dt="2024-11-14T11:51:34.688" v="6236" actId="1038"/>
          <ac:spMkLst>
            <pc:docMk/>
            <pc:sldMk cId="1337162589" sldId="301"/>
            <ac:spMk id="28" creationId="{DECD7FE8-B974-42EB-28A8-0039DC850605}"/>
          </ac:spMkLst>
        </pc:spChg>
        <pc:grpChg chg="ord">
          <ac:chgData name="Vincent Putzke" userId="17519a47b6a53f04" providerId="LiveId" clId="{BEC872AD-B670-4DCD-B2ED-69137F2E71F9}" dt="2024-11-14T11:22:08.303" v="4460" actId="167"/>
          <ac:grpSpMkLst>
            <pc:docMk/>
            <pc:sldMk cId="1337162589" sldId="301"/>
            <ac:grpSpMk id="24" creationId="{9E136160-7910-CA1A-63CC-A4F431003EE2}"/>
          </ac:grpSpMkLst>
        </pc:grpChg>
        <pc:grpChg chg="mod ord">
          <ac:chgData name="Vincent Putzke" userId="17519a47b6a53f04" providerId="LiveId" clId="{BEC872AD-B670-4DCD-B2ED-69137F2E71F9}" dt="2024-11-14T11:51:26.995" v="6192" actId="1036"/>
          <ac:grpSpMkLst>
            <pc:docMk/>
            <pc:sldMk cId="1337162589" sldId="301"/>
            <ac:grpSpMk id="29" creationId="{8D23A87C-1705-75A1-402F-57BA3C4079EE}"/>
          </ac:grpSpMkLst>
        </pc:grpChg>
      </pc:sldChg>
      <pc:sldChg chg="addSp delSp modSp add mod ord modTransition modNotesTx">
        <pc:chgData name="Vincent Putzke" userId="17519a47b6a53f04" providerId="LiveId" clId="{BEC872AD-B670-4DCD-B2ED-69137F2E71F9}" dt="2024-11-15T09:22:46.496" v="6882" actId="20577"/>
        <pc:sldMkLst>
          <pc:docMk/>
          <pc:sldMk cId="574651849" sldId="302"/>
        </pc:sldMkLst>
        <pc:spChg chg="add mod">
          <ac:chgData name="Vincent Putzke" userId="17519a47b6a53f04" providerId="LiveId" clId="{BEC872AD-B670-4DCD-B2ED-69137F2E71F9}" dt="2024-11-15T09:22:46.496" v="6882" actId="20577"/>
          <ac:spMkLst>
            <pc:docMk/>
            <pc:sldMk cId="574651849" sldId="302"/>
            <ac:spMk id="2" creationId="{27AC8B76-FD95-330C-48C6-14352088DD85}"/>
          </ac:spMkLst>
        </pc:spChg>
        <pc:spChg chg="del">
          <ac:chgData name="Vincent Putzke" userId="17519a47b6a53f04" providerId="LiveId" clId="{BEC872AD-B670-4DCD-B2ED-69137F2E71F9}" dt="2024-11-14T11:22:24.613" v="4462" actId="478"/>
          <ac:spMkLst>
            <pc:docMk/>
            <pc:sldMk cId="574651849" sldId="302"/>
            <ac:spMk id="4" creationId="{50E14403-01DF-1289-EA38-32BBCE9F6B53}"/>
          </ac:spMkLst>
        </pc:spChg>
        <pc:spChg chg="mod">
          <ac:chgData name="Vincent Putzke" userId="17519a47b6a53f04" providerId="LiveId" clId="{BEC872AD-B670-4DCD-B2ED-69137F2E71F9}" dt="2024-11-14T11:23:10.506" v="4535"/>
          <ac:spMkLst>
            <pc:docMk/>
            <pc:sldMk cId="574651849" sldId="302"/>
            <ac:spMk id="22" creationId="{FD3A8665-2532-7071-4C5D-2B8F8EA86F40}"/>
          </ac:spMkLst>
        </pc:spChg>
        <pc:spChg chg="mod">
          <ac:chgData name="Vincent Putzke" userId="17519a47b6a53f04" providerId="LiveId" clId="{BEC872AD-B670-4DCD-B2ED-69137F2E71F9}" dt="2024-11-14T11:27:27.282" v="4644" actId="20577"/>
          <ac:spMkLst>
            <pc:docMk/>
            <pc:sldMk cId="574651849" sldId="302"/>
            <ac:spMk id="27" creationId="{E0ABB127-8BDD-8723-65B8-24F8F90A5B01}"/>
          </ac:spMkLst>
        </pc:spChg>
        <pc:spChg chg="mod">
          <ac:chgData name="Vincent Putzke" userId="17519a47b6a53f04" providerId="LiveId" clId="{BEC872AD-B670-4DCD-B2ED-69137F2E71F9}" dt="2024-11-14T11:22:37.548" v="4532" actId="1037"/>
          <ac:spMkLst>
            <pc:docMk/>
            <pc:sldMk cId="574651849" sldId="302"/>
            <ac:spMk id="28" creationId="{093E3642-F67F-3EA0-4116-F4DA4283C289}"/>
          </ac:spMkLst>
        </pc:spChg>
        <pc:spChg chg="mod">
          <ac:chgData name="Vincent Putzke" userId="17519a47b6a53f04" providerId="LiveId" clId="{BEC872AD-B670-4DCD-B2ED-69137F2E71F9}" dt="2024-11-14T11:23:10.506" v="4535"/>
          <ac:spMkLst>
            <pc:docMk/>
            <pc:sldMk cId="574651849" sldId="302"/>
            <ac:spMk id="32" creationId="{9A089EF9-58D7-239C-A563-8E71871E68FE}"/>
          </ac:spMkLst>
        </pc:spChg>
        <pc:spChg chg="mod">
          <ac:chgData name="Vincent Putzke" userId="17519a47b6a53f04" providerId="LiveId" clId="{BEC872AD-B670-4DCD-B2ED-69137F2E71F9}" dt="2024-11-14T11:23:20.349" v="4539" actId="20577"/>
          <ac:spMkLst>
            <pc:docMk/>
            <pc:sldMk cId="574651849" sldId="302"/>
            <ac:spMk id="33" creationId="{8BF94F76-9999-7D79-0D89-1A87D962B863}"/>
          </ac:spMkLst>
        </pc:spChg>
        <pc:grpChg chg="del">
          <ac:chgData name="Vincent Putzke" userId="17519a47b6a53f04" providerId="LiveId" clId="{BEC872AD-B670-4DCD-B2ED-69137F2E71F9}" dt="2024-11-14T11:22:24.613" v="4462" actId="478"/>
          <ac:grpSpMkLst>
            <pc:docMk/>
            <pc:sldMk cId="574651849" sldId="302"/>
            <ac:grpSpMk id="8" creationId="{0DF6E90F-891A-8A43-69FE-22C8B13E38CE}"/>
          </ac:grpSpMkLst>
        </pc:grpChg>
        <pc:grpChg chg="del">
          <ac:chgData name="Vincent Putzke" userId="17519a47b6a53f04" providerId="LiveId" clId="{BEC872AD-B670-4DCD-B2ED-69137F2E71F9}" dt="2024-11-14T11:22:24.613" v="4462" actId="478"/>
          <ac:grpSpMkLst>
            <pc:docMk/>
            <pc:sldMk cId="574651849" sldId="302"/>
            <ac:grpSpMk id="12" creationId="{E9CE8BC3-6604-1EA7-661D-BAC28833409E}"/>
          </ac:grpSpMkLst>
        </pc:grpChg>
        <pc:grpChg chg="del">
          <ac:chgData name="Vincent Putzke" userId="17519a47b6a53f04" providerId="LiveId" clId="{BEC872AD-B670-4DCD-B2ED-69137F2E71F9}" dt="2024-11-14T11:22:24.613" v="4462" actId="478"/>
          <ac:grpSpMkLst>
            <pc:docMk/>
            <pc:sldMk cId="574651849" sldId="302"/>
            <ac:grpSpMk id="13" creationId="{18798087-91D4-1B62-4EA5-E6AF339936AB}"/>
          </ac:grpSpMkLst>
        </pc:grpChg>
        <pc:grpChg chg="del">
          <ac:chgData name="Vincent Putzke" userId="17519a47b6a53f04" providerId="LiveId" clId="{BEC872AD-B670-4DCD-B2ED-69137F2E71F9}" dt="2024-11-14T11:22:24.613" v="4462" actId="478"/>
          <ac:grpSpMkLst>
            <pc:docMk/>
            <pc:sldMk cId="574651849" sldId="302"/>
            <ac:grpSpMk id="14" creationId="{7F390853-220D-5E37-3A4F-918D26201995}"/>
          </ac:grpSpMkLst>
        </pc:grpChg>
        <pc:grpChg chg="mod">
          <ac:chgData name="Vincent Putzke" userId="17519a47b6a53f04" providerId="LiveId" clId="{BEC872AD-B670-4DCD-B2ED-69137F2E71F9}" dt="2024-11-14T11:22:37.548" v="4532" actId="1037"/>
          <ac:grpSpMkLst>
            <pc:docMk/>
            <pc:sldMk cId="574651849" sldId="302"/>
            <ac:grpSpMk id="15" creationId="{32635CC5-A12A-CC03-09F0-2FE27184B787}"/>
          </ac:grpSpMkLst>
        </pc:grpChg>
        <pc:grpChg chg="add mod">
          <ac:chgData name="Vincent Putzke" userId="17519a47b6a53f04" providerId="LiveId" clId="{BEC872AD-B670-4DCD-B2ED-69137F2E71F9}" dt="2024-11-14T11:23:10.506" v="4535"/>
          <ac:grpSpMkLst>
            <pc:docMk/>
            <pc:sldMk cId="574651849" sldId="302"/>
            <ac:grpSpMk id="21" creationId="{44B8481A-E0EC-0E08-634D-2ED2A65412A7}"/>
          </ac:grpSpMkLst>
        </pc:grpChg>
        <pc:grpChg chg="mod">
          <ac:chgData name="Vincent Putzke" userId="17519a47b6a53f04" providerId="LiveId" clId="{BEC872AD-B670-4DCD-B2ED-69137F2E71F9}" dt="2024-11-14T11:23:10.506" v="4535"/>
          <ac:grpSpMkLst>
            <pc:docMk/>
            <pc:sldMk cId="574651849" sldId="302"/>
            <ac:grpSpMk id="23" creationId="{6CDAB2D3-CB14-7C5E-F5E7-5CBAD359F5EF}"/>
          </ac:grpSpMkLst>
        </pc:grpChg>
        <pc:grpChg chg="mod">
          <ac:chgData name="Vincent Putzke" userId="17519a47b6a53f04" providerId="LiveId" clId="{BEC872AD-B670-4DCD-B2ED-69137F2E71F9}" dt="2024-11-14T11:22:37.548" v="4532" actId="1037"/>
          <ac:grpSpMkLst>
            <pc:docMk/>
            <pc:sldMk cId="574651849" sldId="302"/>
            <ac:grpSpMk id="24" creationId="{CC0A2B7A-A101-1415-035F-5B6094AD5B8F}"/>
          </ac:grpSpMkLst>
        </pc:grpChg>
        <pc:grpChg chg="mod">
          <ac:chgData name="Vincent Putzke" userId="17519a47b6a53f04" providerId="LiveId" clId="{BEC872AD-B670-4DCD-B2ED-69137F2E71F9}" dt="2024-11-14T11:22:37.548" v="4532" actId="1037"/>
          <ac:grpSpMkLst>
            <pc:docMk/>
            <pc:sldMk cId="574651849" sldId="302"/>
            <ac:grpSpMk id="29" creationId="{0AD8495C-71F7-152F-5F2C-FB6C74B538C4}"/>
          </ac:grpSpMkLst>
        </pc:grpChg>
        <pc:grpChg chg="del">
          <ac:chgData name="Vincent Putzke" userId="17519a47b6a53f04" providerId="LiveId" clId="{BEC872AD-B670-4DCD-B2ED-69137F2E71F9}" dt="2024-11-14T11:22:26.295" v="4463" actId="478"/>
          <ac:grpSpMkLst>
            <pc:docMk/>
            <pc:sldMk cId="574651849" sldId="302"/>
            <ac:grpSpMk id="44" creationId="{E86F8482-8EC9-34F1-E6D9-6CB3741C19D2}"/>
          </ac:grpSpMkLst>
        </pc:grpChg>
        <pc:cxnChg chg="mod">
          <ac:chgData name="Vincent Putzke" userId="17519a47b6a53f04" providerId="LiveId" clId="{BEC872AD-B670-4DCD-B2ED-69137F2E71F9}" dt="2024-11-14T11:22:24.613" v="4462" actId="478"/>
          <ac:cxnSpMkLst>
            <pc:docMk/>
            <pc:sldMk cId="574651849" sldId="302"/>
            <ac:cxnSpMk id="2" creationId="{9A170675-2352-950C-8025-E4A73BC0B083}"/>
          </ac:cxnSpMkLst>
        </pc:cxnChg>
        <pc:cxnChg chg="mod">
          <ac:chgData name="Vincent Putzke" userId="17519a47b6a53f04" providerId="LiveId" clId="{BEC872AD-B670-4DCD-B2ED-69137F2E71F9}" dt="2024-11-14T11:22:24.613" v="4462" actId="478"/>
          <ac:cxnSpMkLst>
            <pc:docMk/>
            <pc:sldMk cId="574651849" sldId="302"/>
            <ac:cxnSpMk id="7" creationId="{E3CF5437-ECD2-A90B-8E75-293A78A414F8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3:13.318" v="6907" actId="20577"/>
        <pc:sldMkLst>
          <pc:docMk/>
          <pc:sldMk cId="1265486321" sldId="303"/>
        </pc:sldMkLst>
        <pc:spChg chg="mod">
          <ac:chgData name="Vincent Putzke" userId="17519a47b6a53f04" providerId="LiveId" clId="{BEC872AD-B670-4DCD-B2ED-69137F2E71F9}" dt="2024-11-14T11:30:17.961" v="4870" actId="14100"/>
          <ac:spMkLst>
            <pc:docMk/>
            <pc:sldMk cId="1265486321" sldId="303"/>
            <ac:spMk id="4" creationId="{A688F361-DB5E-DF40-74BB-A5BDC9E6C79C}"/>
          </ac:spMkLst>
        </pc:spChg>
        <pc:spChg chg="mod">
          <ac:chgData name="Vincent Putzke" userId="17519a47b6a53f04" providerId="LiveId" clId="{BEC872AD-B670-4DCD-B2ED-69137F2E71F9}" dt="2024-11-14T11:31:44.252" v="5033" actId="6549"/>
          <ac:spMkLst>
            <pc:docMk/>
            <pc:sldMk cId="1265486321" sldId="303"/>
            <ac:spMk id="7" creationId="{28079AB4-6B6F-F45C-7D12-DE8453C07111}"/>
          </ac:spMkLst>
        </pc:spChg>
        <pc:spChg chg="add mod">
          <ac:chgData name="Vincent Putzke" userId="17519a47b6a53f04" providerId="LiveId" clId="{BEC872AD-B670-4DCD-B2ED-69137F2E71F9}" dt="2024-11-15T09:23:13.318" v="6907" actId="20577"/>
          <ac:spMkLst>
            <pc:docMk/>
            <pc:sldMk cId="1265486321" sldId="303"/>
            <ac:spMk id="8" creationId="{334F9510-1E0C-89D4-5BA3-9ACDE550984D}"/>
          </ac:spMkLst>
        </pc:spChg>
        <pc:spChg chg="del">
          <ac:chgData name="Vincent Putzke" userId="17519a47b6a53f04" providerId="LiveId" clId="{BEC872AD-B670-4DCD-B2ED-69137F2E71F9}" dt="2024-11-14T11:28:45.144" v="4707" actId="478"/>
          <ac:spMkLst>
            <pc:docMk/>
            <pc:sldMk cId="1265486321" sldId="303"/>
            <ac:spMk id="28" creationId="{81A46112-4B6A-9205-9A38-92D9C0447ABD}"/>
          </ac:spMkLst>
        </pc:spChg>
        <pc:spChg chg="mod topLvl">
          <ac:chgData name="Vincent Putzke" userId="17519a47b6a53f04" providerId="LiveId" clId="{BEC872AD-B670-4DCD-B2ED-69137F2E71F9}" dt="2024-11-14T11:33:56.960" v="5248" actId="1038"/>
          <ac:spMkLst>
            <pc:docMk/>
            <pc:sldMk cId="1265486321" sldId="303"/>
            <ac:spMk id="34" creationId="{54853E09-8BD3-ADAB-3163-76D0C1C35980}"/>
          </ac:spMkLst>
        </pc:spChg>
        <pc:spChg chg="mod">
          <ac:chgData name="Vincent Putzke" userId="17519a47b6a53f04" providerId="LiveId" clId="{BEC872AD-B670-4DCD-B2ED-69137F2E71F9}" dt="2024-11-14T11:54:23.809" v="6330"/>
          <ac:spMkLst>
            <pc:docMk/>
            <pc:sldMk cId="1265486321" sldId="303"/>
            <ac:spMk id="36" creationId="{8B056A45-4385-1347-D68F-49232E47DCBE}"/>
          </ac:spMkLst>
        </pc:spChg>
        <pc:spChg chg="mod">
          <ac:chgData name="Vincent Putzke" userId="17519a47b6a53f04" providerId="LiveId" clId="{BEC872AD-B670-4DCD-B2ED-69137F2E71F9}" dt="2024-11-14T11:54:23.809" v="6330"/>
          <ac:spMkLst>
            <pc:docMk/>
            <pc:sldMk cId="1265486321" sldId="303"/>
            <ac:spMk id="38" creationId="{4DCA83E8-0A2F-3177-2BC3-AFCB395E92B0}"/>
          </ac:spMkLst>
        </pc:spChg>
        <pc:spChg chg="mod">
          <ac:chgData name="Vincent Putzke" userId="17519a47b6a53f04" providerId="LiveId" clId="{BEC872AD-B670-4DCD-B2ED-69137F2E71F9}" dt="2024-11-14T11:54:23.809" v="6330"/>
          <ac:spMkLst>
            <pc:docMk/>
            <pc:sldMk cId="1265486321" sldId="303"/>
            <ac:spMk id="39" creationId="{EBD831D1-46EA-E226-690E-447F110C902E}"/>
          </ac:spMkLst>
        </pc:spChg>
        <pc:spChg chg="mod">
          <ac:chgData name="Vincent Putzke" userId="17519a47b6a53f04" providerId="LiveId" clId="{BEC872AD-B670-4DCD-B2ED-69137F2E71F9}" dt="2024-11-14T11:54:23.809" v="6330"/>
          <ac:spMkLst>
            <pc:docMk/>
            <pc:sldMk cId="1265486321" sldId="303"/>
            <ac:spMk id="40" creationId="{C901A0F3-4395-0295-077B-BE838BA4E2C1}"/>
          </ac:spMkLst>
        </pc:spChg>
        <pc:grpChg chg="add mod ord">
          <ac:chgData name="Vincent Putzke" userId="17519a47b6a53f04" providerId="LiveId" clId="{BEC872AD-B670-4DCD-B2ED-69137F2E71F9}" dt="2024-11-14T11:50:05.892" v="6081" actId="167"/>
          <ac:grpSpMkLst>
            <pc:docMk/>
            <pc:sldMk cId="1265486321" sldId="303"/>
            <ac:grpSpMk id="2" creationId="{223C6EEC-91CF-FE5E-2AFA-895F0E91D03B}"/>
          </ac:grpSpMkLst>
        </pc:grpChg>
        <pc:grpChg chg="add mod ord">
          <ac:chgData name="Vincent Putzke" userId="17519a47b6a53f04" providerId="LiveId" clId="{BEC872AD-B670-4DCD-B2ED-69137F2E71F9}" dt="2024-11-14T11:50:08.985" v="6082" actId="167"/>
          <ac:grpSpMkLst>
            <pc:docMk/>
            <pc:sldMk cId="1265486321" sldId="303"/>
            <ac:grpSpMk id="5" creationId="{94C0ADC6-9A96-CCD5-80AD-EA4AC7E10839}"/>
          </ac:grpSpMkLst>
        </pc:grpChg>
        <pc:grpChg chg="add del mod">
          <ac:chgData name="Vincent Putzke" userId="17519a47b6a53f04" providerId="LiveId" clId="{BEC872AD-B670-4DCD-B2ED-69137F2E71F9}" dt="2024-11-14T11:32:44.305" v="5035" actId="165"/>
          <ac:grpSpMkLst>
            <pc:docMk/>
            <pc:sldMk cId="1265486321" sldId="303"/>
            <ac:grpSpMk id="13" creationId="{9B5242A4-0E7F-A2B1-14C6-76BB332DD9AE}"/>
          </ac:grpSpMkLst>
        </pc:grpChg>
        <pc:grpChg chg="del">
          <ac:chgData name="Vincent Putzke" userId="17519a47b6a53f04" providerId="LiveId" clId="{BEC872AD-B670-4DCD-B2ED-69137F2E71F9}" dt="2024-11-14T11:28:45.144" v="4707" actId="478"/>
          <ac:grpSpMkLst>
            <pc:docMk/>
            <pc:sldMk cId="1265486321" sldId="303"/>
            <ac:grpSpMk id="15" creationId="{405AD273-9992-CDC1-4E06-53F12E5B1F65}"/>
          </ac:grpSpMkLst>
        </pc:grpChg>
        <pc:grpChg chg="mod">
          <ac:chgData name="Vincent Putzke" userId="17519a47b6a53f04" providerId="LiveId" clId="{BEC872AD-B670-4DCD-B2ED-69137F2E71F9}" dt="2024-11-14T11:28:39.603" v="4705" actId="1036"/>
          <ac:grpSpMkLst>
            <pc:docMk/>
            <pc:sldMk cId="1265486321" sldId="303"/>
            <ac:grpSpMk id="21" creationId="{C92C7C60-C406-C4F8-FF46-185F7756B892}"/>
          </ac:grpSpMkLst>
        </pc:grpChg>
        <pc:grpChg chg="del">
          <ac:chgData name="Vincent Putzke" userId="17519a47b6a53f04" providerId="LiveId" clId="{BEC872AD-B670-4DCD-B2ED-69137F2E71F9}" dt="2024-11-14T11:28:45.144" v="4707" actId="478"/>
          <ac:grpSpMkLst>
            <pc:docMk/>
            <pc:sldMk cId="1265486321" sldId="303"/>
            <ac:grpSpMk id="24" creationId="{2B9D3082-39ED-0392-008D-A67D79CD50E0}"/>
          </ac:grpSpMkLst>
        </pc:grpChg>
        <pc:grpChg chg="del">
          <ac:chgData name="Vincent Putzke" userId="17519a47b6a53f04" providerId="LiveId" clId="{BEC872AD-B670-4DCD-B2ED-69137F2E71F9}" dt="2024-11-14T11:28:45.144" v="4707" actId="478"/>
          <ac:grpSpMkLst>
            <pc:docMk/>
            <pc:sldMk cId="1265486321" sldId="303"/>
            <ac:grpSpMk id="29" creationId="{FD5F191B-F37B-8DB7-8D80-D29769A5D4EC}"/>
          </ac:grpSpMkLst>
        </pc:grpChg>
        <pc:grpChg chg="add mod">
          <ac:chgData name="Vincent Putzke" userId="17519a47b6a53f04" providerId="LiveId" clId="{BEC872AD-B670-4DCD-B2ED-69137F2E71F9}" dt="2024-11-14T11:54:27.674" v="6379" actId="1038"/>
          <ac:grpSpMkLst>
            <pc:docMk/>
            <pc:sldMk cId="1265486321" sldId="303"/>
            <ac:grpSpMk id="35" creationId="{A1E13CFA-C467-F0B6-0628-E1E8043C59C7}"/>
          </ac:grpSpMkLst>
        </pc:grpChg>
        <pc:grpChg chg="mod">
          <ac:chgData name="Vincent Putzke" userId="17519a47b6a53f04" providerId="LiveId" clId="{BEC872AD-B670-4DCD-B2ED-69137F2E71F9}" dt="2024-11-14T11:54:23.809" v="6330"/>
          <ac:grpSpMkLst>
            <pc:docMk/>
            <pc:sldMk cId="1265486321" sldId="303"/>
            <ac:grpSpMk id="37" creationId="{E08DE5D1-EA14-24DE-57B2-9BBD1F00EF66}"/>
          </ac:grpSpMkLst>
        </pc:grpChg>
        <pc:cxnChg chg="mod">
          <ac:chgData name="Vincent Putzke" userId="17519a47b6a53f04" providerId="LiveId" clId="{BEC872AD-B670-4DCD-B2ED-69137F2E71F9}" dt="2024-11-14T11:30:17.961" v="4870" actId="14100"/>
          <ac:cxnSpMkLst>
            <pc:docMk/>
            <pc:sldMk cId="1265486321" sldId="303"/>
            <ac:cxnSpMk id="3" creationId="{C6608EA4-9D56-6D40-C8E5-3206C5010CEA}"/>
          </ac:cxnSpMkLst>
        </pc:cxnChg>
        <pc:cxnChg chg="mod">
          <ac:chgData name="Vincent Putzke" userId="17519a47b6a53f04" providerId="LiveId" clId="{BEC872AD-B670-4DCD-B2ED-69137F2E71F9}" dt="2024-11-14T11:30:26.380" v="4871" actId="14100"/>
          <ac:cxnSpMkLst>
            <pc:docMk/>
            <pc:sldMk cId="1265486321" sldId="303"/>
            <ac:cxnSpMk id="6" creationId="{FE988129-7CE9-C294-CF05-5ABEB939D244}"/>
          </ac:cxnSpMkLst>
        </pc:cxnChg>
        <pc:cxnChg chg="del mod topLvl">
          <ac:chgData name="Vincent Putzke" userId="17519a47b6a53f04" providerId="LiveId" clId="{BEC872AD-B670-4DCD-B2ED-69137F2E71F9}" dt="2024-11-14T11:32:46.293" v="5036" actId="478"/>
          <ac:cxnSpMkLst>
            <pc:docMk/>
            <pc:sldMk cId="1265486321" sldId="303"/>
            <ac:cxnSpMk id="14" creationId="{F5360F2F-5652-CF8B-5670-8903DECDE04E}"/>
          </ac:cxnSpMkLst>
        </pc:cxnChg>
        <pc:cxnChg chg="mod">
          <ac:chgData name="Vincent Putzke" userId="17519a47b6a53f04" providerId="LiveId" clId="{BEC872AD-B670-4DCD-B2ED-69137F2E71F9}" dt="2024-11-14T11:28:45.144" v="4707" actId="478"/>
          <ac:cxnSpMkLst>
            <pc:docMk/>
            <pc:sldMk cId="1265486321" sldId="303"/>
            <ac:cxnSpMk id="25" creationId="{BF65D4B1-4F9B-5DBA-3CF0-90AEF060461C}"/>
          </ac:cxnSpMkLst>
        </pc:cxnChg>
        <pc:cxnChg chg="mod">
          <ac:chgData name="Vincent Putzke" userId="17519a47b6a53f04" providerId="LiveId" clId="{BEC872AD-B670-4DCD-B2ED-69137F2E71F9}" dt="2024-11-14T11:28:45.144" v="4707" actId="478"/>
          <ac:cxnSpMkLst>
            <pc:docMk/>
            <pc:sldMk cId="1265486321" sldId="303"/>
            <ac:cxnSpMk id="30" creationId="{8E3F8F69-4E58-FCF3-7D17-706F4D1D7E18}"/>
          </ac:cxnSpMkLst>
        </pc:cxnChg>
      </pc:sldChg>
      <pc:sldChg chg="addSp modSp add mod ord modTransition modNotesTx">
        <pc:chgData name="Vincent Putzke" userId="17519a47b6a53f04" providerId="LiveId" clId="{BEC872AD-B670-4DCD-B2ED-69137F2E71F9}" dt="2024-11-15T09:23:19.921" v="6912" actId="20577"/>
        <pc:sldMkLst>
          <pc:docMk/>
          <pc:sldMk cId="1813704094" sldId="304"/>
        </pc:sldMkLst>
        <pc:spChg chg="mod">
          <ac:chgData name="Vincent Putzke" userId="17519a47b6a53f04" providerId="LiveId" clId="{BEC872AD-B670-4DCD-B2ED-69137F2E71F9}" dt="2024-11-14T11:35:11.246" v="5321"/>
          <ac:spMkLst>
            <pc:docMk/>
            <pc:sldMk cId="1813704094" sldId="304"/>
            <ac:spMk id="9" creationId="{9DD8EEA1-555D-89ED-39BF-4A966DA458CD}"/>
          </ac:spMkLst>
        </pc:spChg>
        <pc:spChg chg="mod">
          <ac:chgData name="Vincent Putzke" userId="17519a47b6a53f04" providerId="LiveId" clId="{BEC872AD-B670-4DCD-B2ED-69137F2E71F9}" dt="2024-11-14T11:35:53.115" v="5407" actId="20577"/>
          <ac:spMkLst>
            <pc:docMk/>
            <pc:sldMk cId="1813704094" sldId="304"/>
            <ac:spMk id="11" creationId="{050DC602-B62B-4E80-FB22-B898314BA36F}"/>
          </ac:spMkLst>
        </pc:spChg>
        <pc:spChg chg="mod">
          <ac:chgData name="Vincent Putzke" userId="17519a47b6a53f04" providerId="LiveId" clId="{BEC872AD-B670-4DCD-B2ED-69137F2E71F9}" dt="2024-11-14T11:35:11.246" v="5321"/>
          <ac:spMkLst>
            <pc:docMk/>
            <pc:sldMk cId="1813704094" sldId="304"/>
            <ac:spMk id="12" creationId="{E8AC336D-240B-D698-8A2A-24359262C5D6}"/>
          </ac:spMkLst>
        </pc:spChg>
        <pc:spChg chg="mod">
          <ac:chgData name="Vincent Putzke" userId="17519a47b6a53f04" providerId="LiveId" clId="{BEC872AD-B670-4DCD-B2ED-69137F2E71F9}" dt="2024-11-14T11:35:18.118" v="5326" actId="20577"/>
          <ac:spMkLst>
            <pc:docMk/>
            <pc:sldMk cId="1813704094" sldId="304"/>
            <ac:spMk id="13" creationId="{5FE54755-74D9-32C0-5B94-5E1EEC503962}"/>
          </ac:spMkLst>
        </pc:spChg>
        <pc:spChg chg="add mod">
          <ac:chgData name="Vincent Putzke" userId="17519a47b6a53f04" providerId="LiveId" clId="{BEC872AD-B670-4DCD-B2ED-69137F2E71F9}" dt="2024-11-15T09:23:19.921" v="6912" actId="20577"/>
          <ac:spMkLst>
            <pc:docMk/>
            <pc:sldMk cId="1813704094" sldId="304"/>
            <ac:spMk id="14" creationId="{3573F242-E505-A1F3-9E54-3403B1554202}"/>
          </ac:spMkLst>
        </pc:spChg>
        <pc:spChg chg="mod">
          <ac:chgData name="Vincent Putzke" userId="17519a47b6a53f04" providerId="LiveId" clId="{BEC872AD-B670-4DCD-B2ED-69137F2E71F9}" dt="2024-11-14T11:35:10.083" v="5320" actId="1037"/>
          <ac:spMkLst>
            <pc:docMk/>
            <pc:sldMk cId="1813704094" sldId="304"/>
            <ac:spMk id="34" creationId="{C7273014-FBC7-11CD-46F9-E05D6F8FF8EC}"/>
          </ac:spMkLst>
        </pc:spChg>
        <pc:grpChg chg="mod">
          <ac:chgData name="Vincent Putzke" userId="17519a47b6a53f04" providerId="LiveId" clId="{BEC872AD-B670-4DCD-B2ED-69137F2E71F9}" dt="2024-11-14T11:35:10.083" v="5320" actId="1037"/>
          <ac:grpSpMkLst>
            <pc:docMk/>
            <pc:sldMk cId="1813704094" sldId="304"/>
            <ac:grpSpMk id="2" creationId="{B5356B69-A480-109A-3C88-524C536CAA86}"/>
          </ac:grpSpMkLst>
        </pc:grpChg>
        <pc:grpChg chg="mod">
          <ac:chgData name="Vincent Putzke" userId="17519a47b6a53f04" providerId="LiveId" clId="{BEC872AD-B670-4DCD-B2ED-69137F2E71F9}" dt="2024-11-14T11:35:10.083" v="5320" actId="1037"/>
          <ac:grpSpMkLst>
            <pc:docMk/>
            <pc:sldMk cId="1813704094" sldId="304"/>
            <ac:grpSpMk id="5" creationId="{A0900F14-8CA3-CA6C-22CC-A38ABAA2CA6F}"/>
          </ac:grpSpMkLst>
        </pc:grpChg>
        <pc:grpChg chg="add mod">
          <ac:chgData name="Vincent Putzke" userId="17519a47b6a53f04" providerId="LiveId" clId="{BEC872AD-B670-4DCD-B2ED-69137F2E71F9}" dt="2024-11-14T11:35:11.246" v="5321"/>
          <ac:grpSpMkLst>
            <pc:docMk/>
            <pc:sldMk cId="1813704094" sldId="304"/>
            <ac:grpSpMk id="8" creationId="{16C17ACC-C6E2-C08C-B60D-5BB2F4B46AEB}"/>
          </ac:grpSpMkLst>
        </pc:grpChg>
        <pc:grpChg chg="mod">
          <ac:chgData name="Vincent Putzke" userId="17519a47b6a53f04" providerId="LiveId" clId="{BEC872AD-B670-4DCD-B2ED-69137F2E71F9}" dt="2024-11-14T11:35:11.246" v="5321"/>
          <ac:grpSpMkLst>
            <pc:docMk/>
            <pc:sldMk cId="1813704094" sldId="304"/>
            <ac:grpSpMk id="10" creationId="{B7F3F828-409E-2581-2BC3-754E9DFB2841}"/>
          </ac:grpSpMkLst>
        </pc:grpChg>
        <pc:grpChg chg="mod">
          <ac:chgData name="Vincent Putzke" userId="17519a47b6a53f04" providerId="LiveId" clId="{BEC872AD-B670-4DCD-B2ED-69137F2E71F9}" dt="2024-11-14T11:35:10.083" v="5320" actId="1037"/>
          <ac:grpSpMkLst>
            <pc:docMk/>
            <pc:sldMk cId="1813704094" sldId="304"/>
            <ac:grpSpMk id="21" creationId="{5F9E848E-92E7-CDD8-0EB8-54C1798D3FC7}"/>
          </ac:grpSpMkLst>
        </pc:grpChg>
      </pc:sldChg>
      <pc:sldChg chg="addSp delSp modSp add mod modTransition modNotesTx">
        <pc:chgData name="Vincent Putzke" userId="17519a47b6a53f04" providerId="LiveId" clId="{BEC872AD-B670-4DCD-B2ED-69137F2E71F9}" dt="2024-11-15T09:23:23.486" v="6917" actId="20577"/>
        <pc:sldMkLst>
          <pc:docMk/>
          <pc:sldMk cId="3225933945" sldId="305"/>
        </pc:sldMkLst>
        <pc:spChg chg="add mod">
          <ac:chgData name="Vincent Putzke" userId="17519a47b6a53f04" providerId="LiveId" clId="{BEC872AD-B670-4DCD-B2ED-69137F2E71F9}" dt="2024-11-15T09:23:23.486" v="6917" actId="20577"/>
          <ac:spMkLst>
            <pc:docMk/>
            <pc:sldMk cId="3225933945" sldId="305"/>
            <ac:spMk id="2" creationId="{978CBF53-30FD-C8C1-6BFE-4C19E5826A5B}"/>
          </ac:spMkLst>
        </pc:spChg>
        <pc:spChg chg="mod">
          <ac:chgData name="Vincent Putzke" userId="17519a47b6a53f04" providerId="LiveId" clId="{BEC872AD-B670-4DCD-B2ED-69137F2E71F9}" dt="2024-11-14T11:38:20.788" v="5545" actId="14100"/>
          <ac:spMkLst>
            <pc:docMk/>
            <pc:sldMk cId="3225933945" sldId="305"/>
            <ac:spMk id="16" creationId="{B64D6AAE-AA29-022A-05D2-162BBDE3B765}"/>
          </ac:spMkLst>
        </pc:spChg>
        <pc:spChg chg="mod">
          <ac:chgData name="Vincent Putzke" userId="17519a47b6a53f04" providerId="LiveId" clId="{BEC872AD-B670-4DCD-B2ED-69137F2E71F9}" dt="2024-11-14T11:42:33.457" v="5646" actId="20577"/>
          <ac:spMkLst>
            <pc:docMk/>
            <pc:sldMk cId="3225933945" sldId="305"/>
            <ac:spMk id="20" creationId="{76505700-2008-E1CC-4515-3BC37CC4EFAA}"/>
          </ac:spMkLst>
        </pc:spChg>
        <pc:spChg chg="del">
          <ac:chgData name="Vincent Putzke" userId="17519a47b6a53f04" providerId="LiveId" clId="{BEC872AD-B670-4DCD-B2ED-69137F2E71F9}" dt="2024-11-14T11:36:24.480" v="5439" actId="478"/>
          <ac:spMkLst>
            <pc:docMk/>
            <pc:sldMk cId="3225933945" sldId="305"/>
            <ac:spMk id="34" creationId="{54B0A5FF-10DB-D6DC-B125-87EC774FF9E3}"/>
          </ac:spMkLst>
        </pc:spChg>
        <pc:grpChg chg="del">
          <ac:chgData name="Vincent Putzke" userId="17519a47b6a53f04" providerId="LiveId" clId="{BEC872AD-B670-4DCD-B2ED-69137F2E71F9}" dt="2024-11-14T11:36:24.480" v="5439" actId="478"/>
          <ac:grpSpMkLst>
            <pc:docMk/>
            <pc:sldMk cId="3225933945" sldId="305"/>
            <ac:grpSpMk id="2" creationId="{D31C7754-5270-C771-9417-AC29F58AAD61}"/>
          </ac:grpSpMkLst>
        </pc:grpChg>
        <pc:grpChg chg="del">
          <ac:chgData name="Vincent Putzke" userId="17519a47b6a53f04" providerId="LiveId" clId="{BEC872AD-B670-4DCD-B2ED-69137F2E71F9}" dt="2024-11-14T11:36:24.480" v="5439" actId="478"/>
          <ac:grpSpMkLst>
            <pc:docMk/>
            <pc:sldMk cId="3225933945" sldId="305"/>
            <ac:grpSpMk id="5" creationId="{5EF5F72D-E79E-1402-FEA2-5790A84B63EF}"/>
          </ac:grpSpMkLst>
        </pc:grpChg>
        <pc:grpChg chg="mod">
          <ac:chgData name="Vincent Putzke" userId="17519a47b6a53f04" providerId="LiveId" clId="{BEC872AD-B670-4DCD-B2ED-69137F2E71F9}" dt="2024-11-14T11:36:21.230" v="5438" actId="1037"/>
          <ac:grpSpMkLst>
            <pc:docMk/>
            <pc:sldMk cId="3225933945" sldId="305"/>
            <ac:grpSpMk id="8" creationId="{D6B56083-9A9D-1B0E-CDDC-C7F9577CA1B1}"/>
          </ac:grpSpMkLst>
        </pc:grpChg>
        <pc:grpChg chg="add mod ord">
          <ac:chgData name="Vincent Putzke" userId="17519a47b6a53f04" providerId="LiveId" clId="{BEC872AD-B670-4DCD-B2ED-69137F2E71F9}" dt="2024-11-14T11:55:04.822" v="6465" actId="1035"/>
          <ac:grpSpMkLst>
            <pc:docMk/>
            <pc:sldMk cId="3225933945" sldId="305"/>
            <ac:grpSpMk id="14" creationId="{6D782AAB-84D1-7E75-26A3-0CFDE65BA735}"/>
          </ac:grpSpMkLst>
        </pc:grpChg>
        <pc:grpChg chg="add mod ord">
          <ac:chgData name="Vincent Putzke" userId="17519a47b6a53f04" providerId="LiveId" clId="{BEC872AD-B670-4DCD-B2ED-69137F2E71F9}" dt="2024-11-14T11:54:58.118" v="6437" actId="1036"/>
          <ac:grpSpMkLst>
            <pc:docMk/>
            <pc:sldMk cId="3225933945" sldId="305"/>
            <ac:grpSpMk id="18" creationId="{CEED73C1-1216-8029-BBE2-A23117DDDFC5}"/>
          </ac:grpSpMkLst>
        </pc:grpChg>
        <pc:grpChg chg="del">
          <ac:chgData name="Vincent Putzke" userId="17519a47b6a53f04" providerId="LiveId" clId="{BEC872AD-B670-4DCD-B2ED-69137F2E71F9}" dt="2024-11-14T11:36:24.480" v="5439" actId="478"/>
          <ac:grpSpMkLst>
            <pc:docMk/>
            <pc:sldMk cId="3225933945" sldId="305"/>
            <ac:grpSpMk id="21" creationId="{1C5677A2-0043-ADF4-303B-2FF6121E19C4}"/>
          </ac:grpSpMkLst>
        </pc:grpChg>
        <pc:cxnChg chg="mod">
          <ac:chgData name="Vincent Putzke" userId="17519a47b6a53f04" providerId="LiveId" clId="{BEC872AD-B670-4DCD-B2ED-69137F2E71F9}" dt="2024-11-14T11:36:24.480" v="5439" actId="478"/>
          <ac:cxnSpMkLst>
            <pc:docMk/>
            <pc:sldMk cId="3225933945" sldId="305"/>
            <ac:cxnSpMk id="3" creationId="{B863387B-55A4-D667-EF7A-5574452213BD}"/>
          </ac:cxnSpMkLst>
        </pc:cxnChg>
        <pc:cxnChg chg="mod">
          <ac:chgData name="Vincent Putzke" userId="17519a47b6a53f04" providerId="LiveId" clId="{BEC872AD-B670-4DCD-B2ED-69137F2E71F9}" dt="2024-11-14T11:36:24.480" v="5439" actId="478"/>
          <ac:cxnSpMkLst>
            <pc:docMk/>
            <pc:sldMk cId="3225933945" sldId="305"/>
            <ac:cxnSpMk id="6" creationId="{6BCE211D-E368-2BAF-92EE-102AEEE0F159}"/>
          </ac:cxnSpMkLst>
        </pc:cxnChg>
        <pc:cxnChg chg="mod">
          <ac:chgData name="Vincent Putzke" userId="17519a47b6a53f04" providerId="LiveId" clId="{BEC872AD-B670-4DCD-B2ED-69137F2E71F9}" dt="2024-11-14T11:38:20.788" v="5545" actId="14100"/>
          <ac:cxnSpMkLst>
            <pc:docMk/>
            <pc:sldMk cId="3225933945" sldId="305"/>
            <ac:cxnSpMk id="15" creationId="{335159B5-8E2C-A3D5-3F23-94B800BA16C8}"/>
          </ac:cxnSpMkLst>
        </pc:cxnChg>
        <pc:cxnChg chg="mod">
          <ac:chgData name="Vincent Putzke" userId="17519a47b6a53f04" providerId="LiveId" clId="{BEC872AD-B670-4DCD-B2ED-69137F2E71F9}" dt="2024-11-14T11:39:28.799" v="5633" actId="14100"/>
          <ac:cxnSpMkLst>
            <pc:docMk/>
            <pc:sldMk cId="3225933945" sldId="305"/>
            <ac:cxnSpMk id="19" creationId="{064259F2-3224-1FBB-F64F-E33225508507}"/>
          </ac:cxnSpMkLst>
        </pc:cxnChg>
      </pc:sldChg>
      <pc:sldChg chg="addSp delSp modSp add mod ord modTransition modNotesTx">
        <pc:chgData name="Vincent Putzke" userId="17519a47b6a53f04" providerId="LiveId" clId="{BEC872AD-B670-4DCD-B2ED-69137F2E71F9}" dt="2024-11-15T09:23:36.921" v="6932" actId="20577"/>
        <pc:sldMkLst>
          <pc:docMk/>
          <pc:sldMk cId="2376801350" sldId="306"/>
        </pc:sldMkLst>
        <pc:spChg chg="mod">
          <ac:chgData name="Vincent Putzke" userId="17519a47b6a53f04" providerId="LiveId" clId="{BEC872AD-B670-4DCD-B2ED-69137F2E71F9}" dt="2024-11-14T11:44:22.663" v="5778" actId="14100"/>
          <ac:spMkLst>
            <pc:docMk/>
            <pc:sldMk cId="2376801350" sldId="306"/>
            <ac:spMk id="3" creationId="{1BC4D0C4-E01D-9717-E16B-A6A3A782BE38}"/>
          </ac:spMkLst>
        </pc:spChg>
        <pc:spChg chg="mod">
          <ac:chgData name="Vincent Putzke" userId="17519a47b6a53f04" providerId="LiveId" clId="{BEC872AD-B670-4DCD-B2ED-69137F2E71F9}" dt="2024-11-14T11:44:17.882" v="5777" actId="14100"/>
          <ac:spMkLst>
            <pc:docMk/>
            <pc:sldMk cId="2376801350" sldId="306"/>
            <ac:spMk id="5" creationId="{01BA4085-D8F7-E842-A3ED-FDE4ACF043D5}"/>
          </ac:spMkLst>
        </pc:spChg>
        <pc:spChg chg="mod">
          <ac:chgData name="Vincent Putzke" userId="17519a47b6a53f04" providerId="LiveId" clId="{BEC872AD-B670-4DCD-B2ED-69137F2E71F9}" dt="2024-11-14T11:44:44.795" v="5819" actId="1037"/>
          <ac:spMkLst>
            <pc:docMk/>
            <pc:sldMk cId="2376801350" sldId="306"/>
            <ac:spMk id="6" creationId="{8806FC14-ACB0-5745-354A-D0043E104729}"/>
          </ac:spMkLst>
        </pc:spChg>
        <pc:spChg chg="mod">
          <ac:chgData name="Vincent Putzke" userId="17519a47b6a53f04" providerId="LiveId" clId="{BEC872AD-B670-4DCD-B2ED-69137F2E71F9}" dt="2024-11-14T11:44:44.795" v="5819" actId="1037"/>
          <ac:spMkLst>
            <pc:docMk/>
            <pc:sldMk cId="2376801350" sldId="306"/>
            <ac:spMk id="7" creationId="{3DB17F82-F653-D46A-44E6-FD38FC20F7E2}"/>
          </ac:spMkLst>
        </pc:spChg>
        <pc:spChg chg="add mod">
          <ac:chgData name="Vincent Putzke" userId="17519a47b6a53f04" providerId="LiveId" clId="{BEC872AD-B670-4DCD-B2ED-69137F2E71F9}" dt="2024-11-15T09:23:36.921" v="6932" actId="20577"/>
          <ac:spMkLst>
            <pc:docMk/>
            <pc:sldMk cId="2376801350" sldId="306"/>
            <ac:spMk id="17" creationId="{64CC37B0-1B20-3A52-2F58-F65DB639AFDF}"/>
          </ac:spMkLst>
        </pc:spChg>
        <pc:spChg chg="mod topLvl">
          <ac:chgData name="Vincent Putzke" userId="17519a47b6a53f04" providerId="LiveId" clId="{BEC872AD-B670-4DCD-B2ED-69137F2E71F9}" dt="2024-11-14T11:48:21.231" v="5999" actId="164"/>
          <ac:spMkLst>
            <pc:docMk/>
            <pc:sldMk cId="2376801350" sldId="306"/>
            <ac:spMk id="23" creationId="{64C6A0C0-0BC5-BA7B-4929-AE7749FD4168}"/>
          </ac:spMkLst>
        </pc:spChg>
        <pc:spChg chg="mod topLvl">
          <ac:chgData name="Vincent Putzke" userId="17519a47b6a53f04" providerId="LiveId" clId="{BEC872AD-B670-4DCD-B2ED-69137F2E71F9}" dt="2024-11-14T11:48:21.231" v="5999" actId="164"/>
          <ac:spMkLst>
            <pc:docMk/>
            <pc:sldMk cId="2376801350" sldId="306"/>
            <ac:spMk id="28" creationId="{C1CB063C-C417-90D9-CC9E-148D5030AA2F}"/>
          </ac:spMkLst>
        </pc:spChg>
        <pc:spChg chg="del mod">
          <ac:chgData name="Vincent Putzke" userId="17519a47b6a53f04" providerId="LiveId" clId="{BEC872AD-B670-4DCD-B2ED-69137F2E71F9}" dt="2024-11-14T11:45:28.329" v="5822" actId="478"/>
          <ac:spMkLst>
            <pc:docMk/>
            <pc:sldMk cId="2376801350" sldId="306"/>
            <ac:spMk id="29" creationId="{B72B3C48-116A-0420-B93D-5F8CDE509CE8}"/>
          </ac:spMkLst>
        </pc:spChg>
        <pc:spChg chg="del mod">
          <ac:chgData name="Vincent Putzke" userId="17519a47b6a53f04" providerId="LiveId" clId="{BEC872AD-B670-4DCD-B2ED-69137F2E71F9}" dt="2024-11-14T11:45:31.870" v="5824" actId="478"/>
          <ac:spMkLst>
            <pc:docMk/>
            <pc:sldMk cId="2376801350" sldId="306"/>
            <ac:spMk id="30" creationId="{3076CA39-94CF-332B-87F0-7155C70271FE}"/>
          </ac:spMkLst>
        </pc:spChg>
        <pc:spChg chg="mod topLvl">
          <ac:chgData name="Vincent Putzke" userId="17519a47b6a53f04" providerId="LiveId" clId="{BEC872AD-B670-4DCD-B2ED-69137F2E71F9}" dt="2024-11-14T11:48:21.231" v="5999" actId="164"/>
          <ac:spMkLst>
            <pc:docMk/>
            <pc:sldMk cId="2376801350" sldId="306"/>
            <ac:spMk id="31" creationId="{9D6BEE3E-C93F-C870-1026-77A044CB1920}"/>
          </ac:spMkLst>
        </pc:spChg>
        <pc:spChg chg="add del mod">
          <ac:chgData name="Vincent Putzke" userId="17519a47b6a53f04" providerId="LiveId" clId="{BEC872AD-B670-4DCD-B2ED-69137F2E71F9}" dt="2024-11-14T11:48:54.205" v="6004" actId="478"/>
          <ac:spMkLst>
            <pc:docMk/>
            <pc:sldMk cId="2376801350" sldId="306"/>
            <ac:spMk id="37" creationId="{30A82EDB-AAD3-B16C-3126-9013CD3D1EBA}"/>
          </ac:spMkLst>
        </pc:spChg>
        <pc:grpChg chg="add mod">
          <ac:chgData name="Vincent Putzke" userId="17519a47b6a53f04" providerId="LiveId" clId="{BEC872AD-B670-4DCD-B2ED-69137F2E71F9}" dt="2024-11-14T11:43:28.684" v="5719"/>
          <ac:grpSpMkLst>
            <pc:docMk/>
            <pc:sldMk cId="2376801350" sldId="306"/>
            <ac:grpSpMk id="2" creationId="{8325D8A6-C030-E167-5E94-0F78A7C3B4E0}"/>
          </ac:grpSpMkLst>
        </pc:grpChg>
        <pc:grpChg chg="mod">
          <ac:chgData name="Vincent Putzke" userId="17519a47b6a53f04" providerId="LiveId" clId="{BEC872AD-B670-4DCD-B2ED-69137F2E71F9}" dt="2024-11-14T11:43:28.684" v="5719"/>
          <ac:grpSpMkLst>
            <pc:docMk/>
            <pc:sldMk cId="2376801350" sldId="306"/>
            <ac:grpSpMk id="4" creationId="{1361C9A9-D001-41E9-E9FA-2ADBED9432F9}"/>
          </ac:grpSpMkLst>
        </pc:grpChg>
        <pc:grpChg chg="mod">
          <ac:chgData name="Vincent Putzke" userId="17519a47b6a53f04" providerId="LiveId" clId="{BEC872AD-B670-4DCD-B2ED-69137F2E71F9}" dt="2024-11-14T11:43:02.312" v="5718" actId="1037"/>
          <ac:grpSpMkLst>
            <pc:docMk/>
            <pc:sldMk cId="2376801350" sldId="306"/>
            <ac:grpSpMk id="8" creationId="{4032A3F8-F08D-A2A8-083F-849AD1C1BDA1}"/>
          </ac:grpSpMkLst>
        </pc:grpChg>
        <pc:grpChg chg="mod">
          <ac:chgData name="Vincent Putzke" userId="17519a47b6a53f04" providerId="LiveId" clId="{BEC872AD-B670-4DCD-B2ED-69137F2E71F9}" dt="2024-11-14T11:43:02.312" v="5718" actId="1037"/>
          <ac:grpSpMkLst>
            <pc:docMk/>
            <pc:sldMk cId="2376801350" sldId="306"/>
            <ac:grpSpMk id="14" creationId="{46CDF23F-F596-D856-7FB4-2DC33F2F48CB}"/>
          </ac:grpSpMkLst>
        </pc:grpChg>
        <pc:grpChg chg="add del mod">
          <ac:chgData name="Vincent Putzke" userId="17519a47b6a53f04" providerId="LiveId" clId="{BEC872AD-B670-4DCD-B2ED-69137F2E71F9}" dt="2024-11-14T11:46:37.256" v="5850" actId="165"/>
          <ac:grpSpMkLst>
            <pc:docMk/>
            <pc:sldMk cId="2376801350" sldId="306"/>
            <ac:grpSpMk id="17" creationId="{CDB4B0BB-0100-41C2-0B68-7ACFC3937CEE}"/>
          </ac:grpSpMkLst>
        </pc:grpChg>
        <pc:grpChg chg="mod">
          <ac:chgData name="Vincent Putzke" userId="17519a47b6a53f04" providerId="LiveId" clId="{BEC872AD-B670-4DCD-B2ED-69137F2E71F9}" dt="2024-11-14T11:43:02.312" v="5718" actId="1037"/>
          <ac:grpSpMkLst>
            <pc:docMk/>
            <pc:sldMk cId="2376801350" sldId="306"/>
            <ac:grpSpMk id="18" creationId="{BE2A4F62-52D6-DE20-0569-4B5EA2B273F6}"/>
          </ac:grpSpMkLst>
        </pc:grpChg>
        <pc:grpChg chg="del mod topLvl">
          <ac:chgData name="Vincent Putzke" userId="17519a47b6a53f04" providerId="LiveId" clId="{BEC872AD-B670-4DCD-B2ED-69137F2E71F9}" dt="2024-11-14T11:46:42.200" v="5851" actId="165"/>
          <ac:grpSpMkLst>
            <pc:docMk/>
            <pc:sldMk cId="2376801350" sldId="306"/>
            <ac:grpSpMk id="22" creationId="{E2E88398-04D5-618F-F394-E008F2695EF9}"/>
          </ac:grpSpMkLst>
        </pc:grpChg>
        <pc:grpChg chg="add mod ord">
          <ac:chgData name="Vincent Putzke" userId="17519a47b6a53f04" providerId="LiveId" clId="{BEC872AD-B670-4DCD-B2ED-69137F2E71F9}" dt="2024-11-14T11:55:55.349" v="6542" actId="1036"/>
          <ac:grpSpMkLst>
            <pc:docMk/>
            <pc:sldMk cId="2376801350" sldId="306"/>
            <ac:grpSpMk id="36" creationId="{13637E46-D241-4237-EA8F-06D091349F07}"/>
          </ac:grpSpMkLst>
        </pc:grpChg>
        <pc:picChg chg="del mod">
          <ac:chgData name="Vincent Putzke" userId="17519a47b6a53f04" providerId="LiveId" clId="{BEC872AD-B670-4DCD-B2ED-69137F2E71F9}" dt="2024-11-14T11:46:28.161" v="5848" actId="478"/>
          <ac:picMkLst>
            <pc:docMk/>
            <pc:sldMk cId="2376801350" sldId="306"/>
            <ac:picMk id="24" creationId="{07BD8A01-5301-0D55-6041-56D9D55926FF}"/>
          </ac:picMkLst>
        </pc:picChg>
        <pc:picChg chg="del mod">
          <ac:chgData name="Vincent Putzke" userId="17519a47b6a53f04" providerId="LiveId" clId="{BEC872AD-B670-4DCD-B2ED-69137F2E71F9}" dt="2024-11-14T11:45:26.326" v="5821" actId="478"/>
          <ac:picMkLst>
            <pc:docMk/>
            <pc:sldMk cId="2376801350" sldId="306"/>
            <ac:picMk id="25" creationId="{801CFE80-19DA-FF15-1312-1AB82FB44525}"/>
          </ac:picMkLst>
        </pc:picChg>
        <pc:picChg chg="del mod">
          <ac:chgData name="Vincent Putzke" userId="17519a47b6a53f04" providerId="LiveId" clId="{BEC872AD-B670-4DCD-B2ED-69137F2E71F9}" dt="2024-11-14T11:45:30.783" v="5823" actId="478"/>
          <ac:picMkLst>
            <pc:docMk/>
            <pc:sldMk cId="2376801350" sldId="306"/>
            <ac:picMk id="26" creationId="{053F2955-9886-ACE9-D08F-7318ECA07BA2}"/>
          </ac:picMkLst>
        </pc:picChg>
        <pc:picChg chg="del mod">
          <ac:chgData name="Vincent Putzke" userId="17519a47b6a53f04" providerId="LiveId" clId="{BEC872AD-B670-4DCD-B2ED-69137F2E71F9}" dt="2024-11-14T11:46:31.747" v="5849" actId="478"/>
          <ac:picMkLst>
            <pc:docMk/>
            <pc:sldMk cId="2376801350" sldId="306"/>
            <ac:picMk id="27" creationId="{35ED2DDB-4820-3659-0DFA-1E04A38D81CD}"/>
          </ac:picMkLst>
        </pc:picChg>
        <pc:picChg chg="add mod">
          <ac:chgData name="Vincent Putzke" userId="17519a47b6a53f04" providerId="LiveId" clId="{BEC872AD-B670-4DCD-B2ED-69137F2E71F9}" dt="2024-11-14T11:48:21.231" v="5999" actId="164"/>
          <ac:picMkLst>
            <pc:docMk/>
            <pc:sldMk cId="2376801350" sldId="306"/>
            <ac:picMk id="33" creationId="{112360F1-247B-40B3-32B5-633E7DF8CB8C}"/>
          </ac:picMkLst>
        </pc:picChg>
        <pc:picChg chg="add mod">
          <ac:chgData name="Vincent Putzke" userId="17519a47b6a53f04" providerId="LiveId" clId="{BEC872AD-B670-4DCD-B2ED-69137F2E71F9}" dt="2024-11-14T11:48:21.231" v="5999" actId="164"/>
          <ac:picMkLst>
            <pc:docMk/>
            <pc:sldMk cId="2376801350" sldId="306"/>
            <ac:picMk id="35" creationId="{3423B5D2-5A10-F155-FBBF-4E15D5D7A7D7}"/>
          </ac:picMkLst>
        </pc:picChg>
        <pc:cxnChg chg="mod topLvl">
          <ac:chgData name="Vincent Putzke" userId="17519a47b6a53f04" providerId="LiveId" clId="{BEC872AD-B670-4DCD-B2ED-69137F2E71F9}" dt="2024-11-14T11:48:21.231" v="5999" actId="164"/>
          <ac:cxnSpMkLst>
            <pc:docMk/>
            <pc:sldMk cId="2376801350" sldId="306"/>
            <ac:cxnSpMk id="21" creationId="{1789CCFB-8CEE-F11E-883B-1EE880BC5085}"/>
          </ac:cxnSpMkLst>
        </pc:cxnChg>
      </pc:sldChg>
      <pc:sldChg chg="addSp delSp modSp add mod modTransition modNotesTx">
        <pc:chgData name="Vincent Putzke" userId="17519a47b6a53f04" providerId="LiveId" clId="{BEC872AD-B670-4DCD-B2ED-69137F2E71F9}" dt="2024-11-15T09:23:44.128" v="6942" actId="20577"/>
        <pc:sldMkLst>
          <pc:docMk/>
          <pc:sldMk cId="4211919837" sldId="307"/>
        </pc:sldMkLst>
        <pc:spChg chg="add mod">
          <ac:chgData name="Vincent Putzke" userId="17519a47b6a53f04" providerId="LiveId" clId="{BEC872AD-B670-4DCD-B2ED-69137F2E71F9}" dt="2024-11-15T09:23:44.128" v="6942" actId="20577"/>
          <ac:spMkLst>
            <pc:docMk/>
            <pc:sldMk cId="4211919837" sldId="307"/>
            <ac:spMk id="8" creationId="{36008FD9-1B2D-A808-3097-91603A4EA3FD}"/>
          </ac:spMkLst>
        </pc:spChg>
        <pc:spChg chg="add mod">
          <ac:chgData name="Vincent Putzke" userId="17519a47b6a53f04" providerId="LiveId" clId="{BEC872AD-B670-4DCD-B2ED-69137F2E71F9}" dt="2024-11-14T11:49:18.902" v="6079" actId="20577"/>
          <ac:spMkLst>
            <pc:docMk/>
            <pc:sldMk cId="4211919837" sldId="307"/>
            <ac:spMk id="17" creationId="{8082DA43-04F3-521A-829A-E630B70A3C94}"/>
          </ac:spMkLst>
        </pc:spChg>
        <pc:grpChg chg="mod">
          <ac:chgData name="Vincent Putzke" userId="17519a47b6a53f04" providerId="LiveId" clId="{BEC872AD-B670-4DCD-B2ED-69137F2E71F9}" dt="2024-11-14T11:49:03.033" v="6043" actId="1038"/>
          <ac:grpSpMkLst>
            <pc:docMk/>
            <pc:sldMk cId="4211919837" sldId="307"/>
            <ac:grpSpMk id="2" creationId="{95B91F08-714B-B61B-FE17-90AEFF214978}"/>
          </ac:grpSpMkLst>
        </pc:grpChg>
        <pc:grpChg chg="del">
          <ac:chgData name="Vincent Putzke" userId="17519a47b6a53f04" providerId="LiveId" clId="{BEC872AD-B670-4DCD-B2ED-69137F2E71F9}" dt="2024-11-14T11:49:52.833" v="6080" actId="478"/>
          <ac:grpSpMkLst>
            <pc:docMk/>
            <pc:sldMk cId="4211919837" sldId="307"/>
            <ac:grpSpMk id="8" creationId="{350392A0-3FE8-8D65-C291-349A75512D91}"/>
          </ac:grpSpMkLst>
        </pc:grpChg>
        <pc:grpChg chg="del">
          <ac:chgData name="Vincent Putzke" userId="17519a47b6a53f04" providerId="LiveId" clId="{BEC872AD-B670-4DCD-B2ED-69137F2E71F9}" dt="2024-11-14T11:49:52.833" v="6080" actId="478"/>
          <ac:grpSpMkLst>
            <pc:docMk/>
            <pc:sldMk cId="4211919837" sldId="307"/>
            <ac:grpSpMk id="14" creationId="{C8D7FA83-542E-60E8-C9CC-585482FE9BC5}"/>
          </ac:grpSpMkLst>
        </pc:grpChg>
        <pc:grpChg chg="del">
          <ac:chgData name="Vincent Putzke" userId="17519a47b6a53f04" providerId="LiveId" clId="{BEC872AD-B670-4DCD-B2ED-69137F2E71F9}" dt="2024-11-14T11:49:52.833" v="6080" actId="478"/>
          <ac:grpSpMkLst>
            <pc:docMk/>
            <pc:sldMk cId="4211919837" sldId="307"/>
            <ac:grpSpMk id="18" creationId="{2EB0952B-ABBE-315E-91E6-0DA3B9BE0946}"/>
          </ac:grpSpMkLst>
        </pc:grpChg>
        <pc:grpChg chg="mod">
          <ac:chgData name="Vincent Putzke" userId="17519a47b6a53f04" providerId="LiveId" clId="{BEC872AD-B670-4DCD-B2ED-69137F2E71F9}" dt="2024-11-14T11:49:03.033" v="6043" actId="1038"/>
          <ac:grpSpMkLst>
            <pc:docMk/>
            <pc:sldMk cId="4211919837" sldId="307"/>
            <ac:grpSpMk id="36" creationId="{0A5478D5-1EB5-985C-90B7-1CEF4E85FAB0}"/>
          </ac:grpSpMkLst>
        </pc:grpChg>
        <pc:cxnChg chg="mod">
          <ac:chgData name="Vincent Putzke" userId="17519a47b6a53f04" providerId="LiveId" clId="{BEC872AD-B670-4DCD-B2ED-69137F2E71F9}" dt="2024-11-14T11:49:52.833" v="6080" actId="478"/>
          <ac:cxnSpMkLst>
            <pc:docMk/>
            <pc:sldMk cId="4211919837" sldId="307"/>
            <ac:cxnSpMk id="15" creationId="{38481D71-3A5C-8CDF-74F3-7788E9D19FF6}"/>
          </ac:cxnSpMkLst>
        </pc:cxnChg>
        <pc:cxnChg chg="mod">
          <ac:chgData name="Vincent Putzke" userId="17519a47b6a53f04" providerId="LiveId" clId="{BEC872AD-B670-4DCD-B2ED-69137F2E71F9}" dt="2024-11-14T11:49:52.833" v="6080" actId="478"/>
          <ac:cxnSpMkLst>
            <pc:docMk/>
            <pc:sldMk cId="4211919837" sldId="307"/>
            <ac:cxnSpMk id="19" creationId="{958423B8-4C69-85A2-34D1-A238BF58CA75}"/>
          </ac:cxnSpMkLst>
        </pc:cxnChg>
      </pc:sldChg>
      <pc:sldChg chg="addSp modSp add mod ord modTransition modNotesTx">
        <pc:chgData name="Vincent Putzke" userId="17519a47b6a53f04" providerId="LiveId" clId="{BEC872AD-B670-4DCD-B2ED-69137F2E71F9}" dt="2024-11-15T09:22:50.628" v="6887" actId="20577"/>
        <pc:sldMkLst>
          <pc:docMk/>
          <pc:sldMk cId="506247312" sldId="308"/>
        </pc:sldMkLst>
        <pc:spChg chg="add mod">
          <ac:chgData name="Vincent Putzke" userId="17519a47b6a53f04" providerId="LiveId" clId="{BEC872AD-B670-4DCD-B2ED-69137F2E71F9}" dt="2024-11-15T09:22:50.628" v="6887" actId="20577"/>
          <ac:spMkLst>
            <pc:docMk/>
            <pc:sldMk cId="506247312" sldId="308"/>
            <ac:spMk id="8" creationId="{B2269673-6F15-C97C-20A8-42DEED728FCD}"/>
          </ac:spMkLst>
        </pc:spChg>
        <pc:spChg chg="mod">
          <ac:chgData name="Vincent Putzke" userId="17519a47b6a53f04" providerId="LiveId" clId="{BEC872AD-B670-4DCD-B2ED-69137F2E71F9}" dt="2024-11-14T11:50:36.623" v="6142" actId="1038"/>
          <ac:spMkLst>
            <pc:docMk/>
            <pc:sldMk cId="506247312" sldId="308"/>
            <ac:spMk id="34" creationId="{7A990DA7-E8C5-20D9-CE47-878883ED043F}"/>
          </ac:spMkLst>
        </pc:spChg>
        <pc:grpChg chg="mod">
          <ac:chgData name="Vincent Putzke" userId="17519a47b6a53f04" providerId="LiveId" clId="{BEC872AD-B670-4DCD-B2ED-69137F2E71F9}" dt="2024-11-14T11:50:44.203" v="6166" actId="1035"/>
          <ac:grpSpMkLst>
            <pc:docMk/>
            <pc:sldMk cId="506247312" sldId="308"/>
            <ac:grpSpMk id="2" creationId="{99582C54-999F-A6FA-D988-4522F444826B}"/>
          </ac:grpSpMkLst>
        </pc:grpChg>
        <pc:grpChg chg="mod">
          <ac:chgData name="Vincent Putzke" userId="17519a47b6a53f04" providerId="LiveId" clId="{BEC872AD-B670-4DCD-B2ED-69137F2E71F9}" dt="2024-11-14T11:50:27.241" v="6113" actId="1035"/>
          <ac:grpSpMkLst>
            <pc:docMk/>
            <pc:sldMk cId="506247312" sldId="308"/>
            <ac:grpSpMk id="5" creationId="{16987636-2D3D-113D-45FD-BA7143B2DC99}"/>
          </ac:grpSpMkLst>
        </pc:grpChg>
      </pc:sldChg>
      <pc:sldChg chg="addSp modSp add mod modTransition modNotesTx">
        <pc:chgData name="Vincent Putzke" userId="17519a47b6a53f04" providerId="LiveId" clId="{BEC872AD-B670-4DCD-B2ED-69137F2E71F9}" dt="2024-11-15T09:23:07.897" v="6900" actId="20577"/>
        <pc:sldMkLst>
          <pc:docMk/>
          <pc:sldMk cId="476094666" sldId="309"/>
        </pc:sldMkLst>
        <pc:spChg chg="add mod">
          <ac:chgData name="Vincent Putzke" userId="17519a47b6a53f04" providerId="LiveId" clId="{BEC872AD-B670-4DCD-B2ED-69137F2E71F9}" dt="2024-11-15T09:22:59.764" v="6895"/>
          <ac:spMkLst>
            <pc:docMk/>
            <pc:sldMk cId="476094666" sldId="309"/>
            <ac:spMk id="8" creationId="{82915E4E-4A28-AE29-B2F0-DDE050BF7C9F}"/>
          </ac:spMkLst>
        </pc:spChg>
        <pc:spChg chg="add mod">
          <ac:chgData name="Vincent Putzke" userId="17519a47b6a53f04" providerId="LiveId" clId="{BEC872AD-B670-4DCD-B2ED-69137F2E71F9}" dt="2024-11-15T09:23:07.897" v="6900" actId="20577"/>
          <ac:spMkLst>
            <pc:docMk/>
            <pc:sldMk cId="476094666" sldId="309"/>
            <ac:spMk id="9" creationId="{1BD4624F-5A91-80D4-69E6-E018D5368F98}"/>
          </ac:spMkLst>
        </pc:spChg>
      </pc:sldChg>
      <pc:sldChg chg="addSp modSp add mod modTransition modNotesTx">
        <pc:chgData name="Vincent Putzke" userId="17519a47b6a53f04" providerId="LiveId" clId="{BEC872AD-B670-4DCD-B2ED-69137F2E71F9}" dt="2024-11-15T09:22:57.801" v="6894" actId="20577"/>
        <pc:sldMkLst>
          <pc:docMk/>
          <pc:sldMk cId="1776749126" sldId="310"/>
        </pc:sldMkLst>
        <pc:spChg chg="add mod">
          <ac:chgData name="Vincent Putzke" userId="17519a47b6a53f04" providerId="LiveId" clId="{BEC872AD-B670-4DCD-B2ED-69137F2E71F9}" dt="2024-11-15T09:22:57.801" v="6894" actId="20577"/>
          <ac:spMkLst>
            <pc:docMk/>
            <pc:sldMk cId="1776749126" sldId="310"/>
            <ac:spMk id="8" creationId="{604C8E58-866F-9509-5AD7-034491145C99}"/>
          </ac:spMkLst>
        </pc:spChg>
      </pc:sldChg>
      <pc:sldChg chg="addSp modSp add mod modTransition modNotesTx">
        <pc:chgData name="Vincent Putzke" userId="17519a47b6a53f04" providerId="LiveId" clId="{BEC872AD-B670-4DCD-B2ED-69137F2E71F9}" dt="2024-11-15T09:22:42.020" v="6877" actId="20577"/>
        <pc:sldMkLst>
          <pc:docMk/>
          <pc:sldMk cId="2729915885" sldId="311"/>
        </pc:sldMkLst>
        <pc:spChg chg="mod">
          <ac:chgData name="Vincent Putzke" userId="17519a47b6a53f04" providerId="LiveId" clId="{BEC872AD-B670-4DCD-B2ED-69137F2E71F9}" dt="2024-11-14T11:53:24.264" v="6273"/>
          <ac:spMkLst>
            <pc:docMk/>
            <pc:sldMk cId="2729915885" sldId="311"/>
            <ac:spMk id="22" creationId="{999CE5FF-3EE9-CD0D-C1EC-ACC9D25B3802}"/>
          </ac:spMkLst>
        </pc:spChg>
        <pc:spChg chg="mod">
          <ac:chgData name="Vincent Putzke" userId="17519a47b6a53f04" providerId="LiveId" clId="{BEC872AD-B670-4DCD-B2ED-69137F2E71F9}" dt="2024-11-14T11:53:24.264" v="6273"/>
          <ac:spMkLst>
            <pc:docMk/>
            <pc:sldMk cId="2729915885" sldId="311"/>
            <ac:spMk id="27" creationId="{BEFAFABE-30FC-097D-9DA7-E8A69A1C758C}"/>
          </ac:spMkLst>
        </pc:spChg>
        <pc:spChg chg="mod">
          <ac:chgData name="Vincent Putzke" userId="17519a47b6a53f04" providerId="LiveId" clId="{BEC872AD-B670-4DCD-B2ED-69137F2E71F9}" dt="2024-11-14T11:53:24.264" v="6273"/>
          <ac:spMkLst>
            <pc:docMk/>
            <pc:sldMk cId="2729915885" sldId="311"/>
            <ac:spMk id="32" creationId="{AFBC3B59-45CB-9713-2B63-943229C428EB}"/>
          </ac:spMkLst>
        </pc:spChg>
        <pc:spChg chg="mod">
          <ac:chgData name="Vincent Putzke" userId="17519a47b6a53f04" providerId="LiveId" clId="{BEC872AD-B670-4DCD-B2ED-69137F2E71F9}" dt="2024-11-14T11:53:24.264" v="6273"/>
          <ac:spMkLst>
            <pc:docMk/>
            <pc:sldMk cId="2729915885" sldId="311"/>
            <ac:spMk id="33" creationId="{4CBBEE9F-ECB3-A980-54A3-125E9A6F7D7A}"/>
          </ac:spMkLst>
        </pc:spChg>
        <pc:spChg chg="add mod">
          <ac:chgData name="Vincent Putzke" userId="17519a47b6a53f04" providerId="LiveId" clId="{BEC872AD-B670-4DCD-B2ED-69137F2E71F9}" dt="2024-11-15T09:22:42.020" v="6877" actId="20577"/>
          <ac:spMkLst>
            <pc:docMk/>
            <pc:sldMk cId="2729915885" sldId="311"/>
            <ac:spMk id="39" creationId="{0D3CA258-E44D-B0C1-A311-D52F7B0ECB76}"/>
          </ac:spMkLst>
        </pc:spChg>
        <pc:grpChg chg="add mod">
          <ac:chgData name="Vincent Putzke" userId="17519a47b6a53f04" providerId="LiveId" clId="{BEC872AD-B670-4DCD-B2ED-69137F2E71F9}" dt="2024-11-14T11:53:29.503" v="6327" actId="1037"/>
          <ac:grpSpMkLst>
            <pc:docMk/>
            <pc:sldMk cId="2729915885" sldId="311"/>
            <ac:grpSpMk id="21" creationId="{CC4DACE7-4731-46BC-AAE8-1A1CD8C9C98D}"/>
          </ac:grpSpMkLst>
        </pc:grpChg>
        <pc:grpChg chg="mod">
          <ac:chgData name="Vincent Putzke" userId="17519a47b6a53f04" providerId="LiveId" clId="{BEC872AD-B670-4DCD-B2ED-69137F2E71F9}" dt="2024-11-14T11:53:24.264" v="6273"/>
          <ac:grpSpMkLst>
            <pc:docMk/>
            <pc:sldMk cId="2729915885" sldId="311"/>
            <ac:grpSpMk id="23" creationId="{70430729-173B-B2DC-EA8C-336D2F2A56A6}"/>
          </ac:grpSpMkLst>
        </pc:grpChg>
      </pc:sldChg>
      <pc:sldChg chg="addSp modSp add mod modTransition modNotesTx">
        <pc:chgData name="Vincent Putzke" userId="17519a47b6a53f04" providerId="LiveId" clId="{BEC872AD-B670-4DCD-B2ED-69137F2E71F9}" dt="2024-11-15T09:22:36.530" v="6872" actId="20577"/>
        <pc:sldMkLst>
          <pc:docMk/>
          <pc:sldMk cId="4039901978" sldId="312"/>
        </pc:sldMkLst>
        <pc:spChg chg="add mod">
          <ac:chgData name="Vincent Putzke" userId="17519a47b6a53f04" providerId="LiveId" clId="{BEC872AD-B670-4DCD-B2ED-69137F2E71F9}" dt="2024-11-15T09:22:36.530" v="6872" actId="20577"/>
          <ac:spMkLst>
            <pc:docMk/>
            <pc:sldMk cId="4039901978" sldId="312"/>
            <ac:spMk id="21" creationId="{2884BDC9-9FAE-4DB3-256C-0FFD786EE5F4}"/>
          </ac:spMkLst>
        </pc:spChg>
      </pc:sldChg>
      <pc:sldChg chg="addSp modSp add mod ord modTransition modNotesTx">
        <pc:chgData name="Vincent Putzke" userId="17519a47b6a53f04" providerId="LiveId" clId="{BEC872AD-B670-4DCD-B2ED-69137F2E71F9}" dt="2024-11-15T09:22:28.658" v="6862" actId="20577"/>
        <pc:sldMkLst>
          <pc:docMk/>
          <pc:sldMk cId="1411625464" sldId="313"/>
        </pc:sldMkLst>
        <pc:spChg chg="add mod">
          <ac:chgData name="Vincent Putzke" userId="17519a47b6a53f04" providerId="LiveId" clId="{BEC872AD-B670-4DCD-B2ED-69137F2E71F9}" dt="2024-11-15T09:22:28.658" v="6862" actId="20577"/>
          <ac:spMkLst>
            <pc:docMk/>
            <pc:sldMk cId="1411625464" sldId="313"/>
            <ac:spMk id="21" creationId="{F19BE41C-AE8A-6A88-BA79-08DCC0F2FD22}"/>
          </ac:spMkLst>
        </pc:spChg>
        <pc:grpChg chg="mod">
          <ac:chgData name="Vincent Putzke" userId="17519a47b6a53f04" providerId="LiveId" clId="{BEC872AD-B670-4DCD-B2ED-69137F2E71F9}" dt="2024-11-14T11:51:39.450" v="6263" actId="1035"/>
          <ac:grpSpMkLst>
            <pc:docMk/>
            <pc:sldMk cId="1411625464" sldId="313"/>
            <ac:grpSpMk id="24" creationId="{362D6078-93BE-D799-C84D-82128E783F32}"/>
          </ac:grpSpMkLst>
        </pc:grpChg>
      </pc:sldChg>
      <pc:sldChg chg="addSp modSp add mod modTransition modNotesTx">
        <pc:chgData name="Vincent Putzke" userId="17519a47b6a53f04" providerId="LiveId" clId="{BEC872AD-B670-4DCD-B2ED-69137F2E71F9}" dt="2024-11-15T09:23:31.609" v="6927" actId="20577"/>
        <pc:sldMkLst>
          <pc:docMk/>
          <pc:sldMk cId="1132632479" sldId="314"/>
        </pc:sldMkLst>
        <pc:spChg chg="mod">
          <ac:chgData name="Vincent Putzke" userId="17519a47b6a53f04" providerId="LiveId" clId="{BEC872AD-B670-4DCD-B2ED-69137F2E71F9}" dt="2024-11-14T11:55:42.950" v="6469"/>
          <ac:spMkLst>
            <pc:docMk/>
            <pc:sldMk cId="1132632479" sldId="314"/>
            <ac:spMk id="3" creationId="{EC51D866-4956-03E8-5281-9FA663931371}"/>
          </ac:spMkLst>
        </pc:spChg>
        <pc:spChg chg="mod">
          <ac:chgData name="Vincent Putzke" userId="17519a47b6a53f04" providerId="LiveId" clId="{BEC872AD-B670-4DCD-B2ED-69137F2E71F9}" dt="2024-11-14T11:55:42.950" v="6469"/>
          <ac:spMkLst>
            <pc:docMk/>
            <pc:sldMk cId="1132632479" sldId="314"/>
            <ac:spMk id="5" creationId="{97FC29A9-28E0-35F0-FDF9-CDF40911D6B5}"/>
          </ac:spMkLst>
        </pc:spChg>
        <pc:spChg chg="mod">
          <ac:chgData name="Vincent Putzke" userId="17519a47b6a53f04" providerId="LiveId" clId="{BEC872AD-B670-4DCD-B2ED-69137F2E71F9}" dt="2024-11-14T11:55:42.950" v="6469"/>
          <ac:spMkLst>
            <pc:docMk/>
            <pc:sldMk cId="1132632479" sldId="314"/>
            <ac:spMk id="6" creationId="{5FFB342E-879A-2D9F-A47F-AF61D408BD7D}"/>
          </ac:spMkLst>
        </pc:spChg>
        <pc:spChg chg="mod">
          <ac:chgData name="Vincent Putzke" userId="17519a47b6a53f04" providerId="LiveId" clId="{BEC872AD-B670-4DCD-B2ED-69137F2E71F9}" dt="2024-11-14T11:55:42.950" v="6469"/>
          <ac:spMkLst>
            <pc:docMk/>
            <pc:sldMk cId="1132632479" sldId="314"/>
            <ac:spMk id="7" creationId="{DF32FD5B-282C-C9E1-9311-57126CBB2F38}"/>
          </ac:spMkLst>
        </pc:spChg>
        <pc:spChg chg="add mod">
          <ac:chgData name="Vincent Putzke" userId="17519a47b6a53f04" providerId="LiveId" clId="{BEC872AD-B670-4DCD-B2ED-69137F2E71F9}" dt="2024-11-15T09:23:31.609" v="6927" actId="20577"/>
          <ac:spMkLst>
            <pc:docMk/>
            <pc:sldMk cId="1132632479" sldId="314"/>
            <ac:spMk id="17" creationId="{C5A4092B-2316-74D1-D56D-48EF2FB39CF3}"/>
          </ac:spMkLst>
        </pc:spChg>
        <pc:grpChg chg="add mod">
          <ac:chgData name="Vincent Putzke" userId="17519a47b6a53f04" providerId="LiveId" clId="{BEC872AD-B670-4DCD-B2ED-69137F2E71F9}" dt="2024-11-14T11:55:47.057" v="6520" actId="1038"/>
          <ac:grpSpMkLst>
            <pc:docMk/>
            <pc:sldMk cId="1132632479" sldId="314"/>
            <ac:grpSpMk id="2" creationId="{F326247B-879A-D392-9895-9F60571BC145}"/>
          </ac:grpSpMkLst>
        </pc:grpChg>
        <pc:grpChg chg="mod">
          <ac:chgData name="Vincent Putzke" userId="17519a47b6a53f04" providerId="LiveId" clId="{BEC872AD-B670-4DCD-B2ED-69137F2E71F9}" dt="2024-11-14T11:55:42.950" v="6469"/>
          <ac:grpSpMkLst>
            <pc:docMk/>
            <pc:sldMk cId="1132632479" sldId="314"/>
            <ac:grpSpMk id="4" creationId="{E9DAB65D-63AB-C488-B3F2-CA55746812C8}"/>
          </ac:grpSpMkLst>
        </pc:grpChg>
      </pc:sldChg>
      <pc:sldChg chg="add del">
        <pc:chgData name="Vincent Putzke" userId="17519a47b6a53f04" providerId="LiveId" clId="{BEC872AD-B670-4DCD-B2ED-69137F2E71F9}" dt="2024-11-14T11:52:13.370" v="6267" actId="47"/>
        <pc:sldMkLst>
          <pc:docMk/>
          <pc:sldMk cId="1598335522" sldId="314"/>
        </pc:sldMkLst>
      </pc:sldChg>
      <pc:sldChg chg="addSp modSp add mod modTransition modNotesTx">
        <pc:chgData name="Vincent Putzke" userId="17519a47b6a53f04" providerId="LiveId" clId="{BEC872AD-B670-4DCD-B2ED-69137F2E71F9}" dt="2024-11-15T09:23:28.015" v="6922" actId="20577"/>
        <pc:sldMkLst>
          <pc:docMk/>
          <pc:sldMk cId="2546268163" sldId="315"/>
        </pc:sldMkLst>
        <pc:spChg chg="add mod">
          <ac:chgData name="Vincent Putzke" userId="17519a47b6a53f04" providerId="LiveId" clId="{BEC872AD-B670-4DCD-B2ED-69137F2E71F9}" dt="2024-11-15T09:23:28.015" v="6922" actId="20577"/>
          <ac:spMkLst>
            <pc:docMk/>
            <pc:sldMk cId="2546268163" sldId="315"/>
            <ac:spMk id="2" creationId="{370AE356-E9DA-1585-24ED-FF83CD38CD3B}"/>
          </ac:spMkLst>
        </pc:spChg>
      </pc:sldChg>
      <pc:sldChg chg="add del">
        <pc:chgData name="Vincent Putzke" userId="17519a47b6a53f04" providerId="LiveId" clId="{BEC872AD-B670-4DCD-B2ED-69137F2E71F9}" dt="2024-11-14T11:54:52.526" v="6412" actId="2890"/>
        <pc:sldMkLst>
          <pc:docMk/>
          <pc:sldMk cId="2605094042" sldId="315"/>
        </pc:sldMkLst>
      </pc:sldChg>
      <pc:sldChg chg="addSp modSp add mod modTransition modNotesTx">
        <pc:chgData name="Vincent Putzke" userId="17519a47b6a53f04" providerId="LiveId" clId="{BEC872AD-B670-4DCD-B2ED-69137F2E71F9}" dt="2024-11-15T09:23:39.924" v="6937" actId="20577"/>
        <pc:sldMkLst>
          <pc:docMk/>
          <pc:sldMk cId="2375002153" sldId="316"/>
        </pc:sldMkLst>
        <pc:spChg chg="add mod">
          <ac:chgData name="Vincent Putzke" userId="17519a47b6a53f04" providerId="LiveId" clId="{BEC872AD-B670-4DCD-B2ED-69137F2E71F9}" dt="2024-11-14T11:56:11.484" v="6573" actId="1038"/>
          <ac:spMkLst>
            <pc:docMk/>
            <pc:sldMk cId="2375002153" sldId="316"/>
            <ac:spMk id="17" creationId="{5A473E05-43A2-332B-4F99-1A9C0ECDAFF1}"/>
          </ac:spMkLst>
        </pc:spChg>
        <pc:spChg chg="add mod">
          <ac:chgData name="Vincent Putzke" userId="17519a47b6a53f04" providerId="LiveId" clId="{BEC872AD-B670-4DCD-B2ED-69137F2E71F9}" dt="2024-11-15T09:23:39.924" v="6937" actId="20577"/>
          <ac:spMkLst>
            <pc:docMk/>
            <pc:sldMk cId="2375002153" sldId="316"/>
            <ac:spMk id="22" creationId="{551B8C88-2768-2ED6-97A6-7714C8559C0C}"/>
          </ac:spMkLst>
        </pc:spChg>
      </pc:sldChg>
      <pc:sldMasterChg chg="setBg modSldLayout">
        <pc:chgData name="Vincent Putzke" userId="17519a47b6a53f04" providerId="LiveId" clId="{BEC872AD-B670-4DCD-B2ED-69137F2E71F9}" dt="2024-11-14T00:40:06.003" v="339"/>
        <pc:sldMasterMkLst>
          <pc:docMk/>
          <pc:sldMasterMk cId="1339326862" sldId="2147483648"/>
        </pc:sldMasterMkLst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1512343033" sldId="2147483649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3109705719" sldId="2147483650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1225127810" sldId="2147483651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1703936458" sldId="2147483652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2742418549" sldId="2147483653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2275901270" sldId="2147483654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2155322567" sldId="2147483655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1804697074" sldId="2147483656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1989378614" sldId="2147483657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4176572898" sldId="2147483658"/>
          </pc:sldLayoutMkLst>
        </pc:sldLayoutChg>
        <pc:sldLayoutChg chg="setBg">
          <pc:chgData name="Vincent Putzke" userId="17519a47b6a53f04" providerId="LiveId" clId="{BEC872AD-B670-4DCD-B2ED-69137F2E71F9}" dt="2024-11-14T00:40:06.003" v="339"/>
          <pc:sldLayoutMkLst>
            <pc:docMk/>
            <pc:sldMasterMk cId="1339326862" sldId="2147483648"/>
            <pc:sldLayoutMk cId="166953138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31E0-3383-4555-A2E3-20EB6E40C3ED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C6EB-2119-4242-977E-FAE7F461F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25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68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7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Grundsetzlicher</a:t>
            </a:r>
            <a:r>
              <a:rPr lang="de-DE" dirty="0"/>
              <a:t> Rahmen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Aufgabenstellung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Qualitätsziele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Performanz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Skalierbarkeit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Benutzerfreundlichkeit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Wartbarkeit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Erweiterbarkeit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Stakeholder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29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Grundsetzlicher</a:t>
            </a:r>
            <a:r>
              <a:rPr lang="de-DE" dirty="0"/>
              <a:t> Rahmen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Aufgabenstellung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Qualitätsziele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Performanz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Skalierbarkeit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Benutzerfreundlichkeit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Wartbarkeit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Erweiterbarkeit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Stakeholder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1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Endnutzer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Auftraggeber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Entwickler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Betriebsteam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Ext. Partner / Behörden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Medizinisches Personal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Patienten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Entwicklungsteam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Biotronik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Datenschutzbeauftragter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68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Endnutzer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Auftraggeber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Entwickler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Betriebsteam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Ext. Partner / Behörden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Medizinisches Personal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Patienten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Entwicklungsteam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Biotronik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Datenschutzbeauftragter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37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externen Faktoren dokumentieren</a:t>
            </a:r>
          </a:p>
          <a:p>
            <a:pPr lvl="1"/>
            <a:r>
              <a:rPr lang="de-DE" dirty="0"/>
              <a:t>Können potenziell die Gestaltungsfreiheit des Architekten einschränken</a:t>
            </a:r>
          </a:p>
          <a:p>
            <a:pPr lvl="1"/>
            <a:r>
              <a:rPr lang="de-DE" dirty="0"/>
              <a:t>Hilft, realistische Erwartungen zu setzen</a:t>
            </a:r>
          </a:p>
          <a:p>
            <a:pPr lvl="1"/>
            <a:r>
              <a:rPr lang="de-DE" dirty="0"/>
              <a:t>Frühzeitige Erkennung von Herausforderungen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4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externen Faktoren dokumentieren</a:t>
            </a:r>
          </a:p>
          <a:p>
            <a:pPr lvl="1"/>
            <a:r>
              <a:rPr lang="de-DE" dirty="0"/>
              <a:t>Können potenziell die Gestaltungsfreiheit des Architekten einschränken</a:t>
            </a:r>
          </a:p>
          <a:p>
            <a:pPr lvl="1"/>
            <a:r>
              <a:rPr lang="de-DE" dirty="0"/>
              <a:t>Hilft, realistische Erwartungen zu setzen</a:t>
            </a:r>
          </a:p>
          <a:p>
            <a:pPr lvl="1"/>
            <a:r>
              <a:rPr lang="de-DE" dirty="0"/>
              <a:t>Frühzeitige Erkennung von Herausforderungen</a:t>
            </a:r>
          </a:p>
          <a:p>
            <a:br>
              <a:rPr lang="de-DE" dirty="0"/>
            </a:br>
            <a:r>
              <a:rPr lang="de-DE" dirty="0"/>
              <a:t>Technische Randbedingungen</a:t>
            </a:r>
          </a:p>
          <a:p>
            <a:pPr lvl="1"/>
            <a:r>
              <a:rPr lang="de-DE" dirty="0"/>
              <a:t>Vorgegebene Hardware / Software-Plattformen</a:t>
            </a:r>
          </a:p>
          <a:p>
            <a:pPr lvl="1"/>
            <a:r>
              <a:rPr lang="de-DE" dirty="0"/>
              <a:t>Programmiersprachen / Frameworks</a:t>
            </a:r>
          </a:p>
          <a:p>
            <a:pPr lvl="1"/>
            <a:r>
              <a:rPr lang="de-DE" dirty="0"/>
              <a:t>Kompatibilität mit bestehenden Systemen</a:t>
            </a:r>
          </a:p>
          <a:p>
            <a:pPr lvl="1"/>
            <a:r>
              <a:rPr lang="de-DE" dirty="0"/>
              <a:t>Techn. Standards / Richtlinien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56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Technische Randbedingungen</a:t>
            </a:r>
          </a:p>
          <a:p>
            <a:pPr lvl="1"/>
            <a:r>
              <a:rPr lang="de-DE" dirty="0"/>
              <a:t>Vorgegebene Hardware / Software-Plattformen</a:t>
            </a:r>
          </a:p>
          <a:p>
            <a:pPr lvl="1"/>
            <a:r>
              <a:rPr lang="de-DE" dirty="0"/>
              <a:t>Programmiersprachen / Frameworks</a:t>
            </a:r>
          </a:p>
          <a:p>
            <a:pPr lvl="1"/>
            <a:r>
              <a:rPr lang="de-DE" dirty="0"/>
              <a:t>Kompatibilität mit bestehenden Systemen</a:t>
            </a:r>
          </a:p>
          <a:p>
            <a:pPr lvl="1"/>
            <a:r>
              <a:rPr lang="de-DE" dirty="0"/>
              <a:t>Techn. Standards / Richtlinien </a:t>
            </a:r>
          </a:p>
          <a:p>
            <a:br>
              <a:rPr lang="de-DE" dirty="0"/>
            </a:br>
            <a:r>
              <a:rPr lang="de-DE" dirty="0"/>
              <a:t>Organisatorische Randbedingungen</a:t>
            </a:r>
          </a:p>
          <a:p>
            <a:pPr lvl="1"/>
            <a:r>
              <a:rPr lang="de-DE" dirty="0"/>
              <a:t>Ressourcen (Zeit, Budget, Personal)</a:t>
            </a:r>
          </a:p>
          <a:p>
            <a:pPr lvl="1"/>
            <a:r>
              <a:rPr lang="de-DE" dirty="0"/>
              <a:t>Projektmanagement-Methoden (</a:t>
            </a:r>
            <a:r>
              <a:rPr lang="de-DE" dirty="0" err="1"/>
              <a:t>Scrum</a:t>
            </a:r>
            <a:r>
              <a:rPr lang="de-DE" dirty="0"/>
              <a:t>, Kanban)</a:t>
            </a:r>
          </a:p>
          <a:p>
            <a:pPr lvl="1"/>
            <a:r>
              <a:rPr lang="de-DE" dirty="0"/>
              <a:t>Schulungs- / Support-Anforderungen</a:t>
            </a:r>
          </a:p>
          <a:p>
            <a:r>
              <a:rPr lang="de-DE" dirty="0"/>
              <a:t>Politische Randbedingungen</a:t>
            </a:r>
          </a:p>
          <a:p>
            <a:pPr lvl="1"/>
            <a:r>
              <a:rPr lang="de-DE" dirty="0"/>
              <a:t>Gesetzliche Vorgaben / Regularien</a:t>
            </a:r>
          </a:p>
          <a:p>
            <a:pPr lvl="1"/>
            <a:r>
              <a:rPr lang="de-DE" dirty="0"/>
              <a:t>Unternehmenspolitische Entscheidungen, Partnerschaften</a:t>
            </a:r>
          </a:p>
          <a:p>
            <a:pPr lvl="1"/>
            <a:r>
              <a:rPr lang="de-DE" dirty="0"/>
              <a:t>Ethische Richtlinien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3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Organisatorische Randbedingungen</a:t>
            </a:r>
          </a:p>
          <a:p>
            <a:pPr lvl="1"/>
            <a:r>
              <a:rPr lang="de-DE" dirty="0"/>
              <a:t>Ressourcen (Zeit, Budget, Personal)</a:t>
            </a:r>
          </a:p>
          <a:p>
            <a:pPr lvl="1"/>
            <a:r>
              <a:rPr lang="de-DE" dirty="0"/>
              <a:t>Projektmanagement-Methoden (</a:t>
            </a:r>
            <a:r>
              <a:rPr lang="de-DE" dirty="0" err="1"/>
              <a:t>Scrum</a:t>
            </a:r>
            <a:r>
              <a:rPr lang="de-DE" dirty="0"/>
              <a:t>, Kanban)</a:t>
            </a:r>
          </a:p>
          <a:p>
            <a:pPr lvl="1"/>
            <a:r>
              <a:rPr lang="de-DE" dirty="0"/>
              <a:t>Schulungs- / Support-Anforderungen</a:t>
            </a:r>
          </a:p>
          <a:p>
            <a:r>
              <a:rPr lang="de-DE" dirty="0"/>
              <a:t>Politische Randbedingungen</a:t>
            </a:r>
          </a:p>
          <a:p>
            <a:pPr lvl="1"/>
            <a:r>
              <a:rPr lang="de-DE" dirty="0"/>
              <a:t>Gesetzliche Vorgaben / Regularien</a:t>
            </a:r>
          </a:p>
          <a:p>
            <a:pPr lvl="1"/>
            <a:r>
              <a:rPr lang="de-DE" dirty="0"/>
              <a:t>Unternehmenspolitische Entscheidungen, Partnerschaften</a:t>
            </a:r>
          </a:p>
          <a:p>
            <a:pPr lvl="1"/>
            <a:r>
              <a:rPr lang="de-DE" dirty="0"/>
              <a:t>Ethische Richtlinien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21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Konventionen</a:t>
            </a:r>
          </a:p>
          <a:p>
            <a:pPr lvl="1"/>
            <a:r>
              <a:rPr lang="de-DE" dirty="0"/>
              <a:t>Coding Standards</a:t>
            </a:r>
          </a:p>
          <a:p>
            <a:pPr lvl="1"/>
            <a:r>
              <a:rPr lang="de-DE" dirty="0"/>
              <a:t>Dokumentationsrichtlinien</a:t>
            </a:r>
          </a:p>
          <a:p>
            <a:pPr lvl="1"/>
            <a:r>
              <a:rPr lang="de-DE" dirty="0"/>
              <a:t>Architekturprinzipien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84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Umfassendes, praxiserprobtes Template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Software- und Systemarchitekturen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Strukturierte, modulare Vorgehensweise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und verständliche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41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Fachlicher Kontext</a:t>
            </a:r>
          </a:p>
          <a:p>
            <a:pPr lvl="1"/>
            <a:r>
              <a:rPr lang="de-DE" dirty="0"/>
              <a:t>Inhaltliche, geschäftliche Aspekte</a:t>
            </a:r>
          </a:p>
          <a:p>
            <a:pPr lvl="1"/>
            <a:r>
              <a:rPr lang="de-DE" dirty="0"/>
              <a:t>Identifikation der Nachbarsysteme, Benutzerrollen</a:t>
            </a:r>
          </a:p>
          <a:p>
            <a:pPr lvl="1"/>
            <a:r>
              <a:rPr lang="de-DE" dirty="0"/>
              <a:t>Fachliche Ein-/Ausgabedaten, Schnittstellen</a:t>
            </a:r>
          </a:p>
          <a:p>
            <a:pPr lvl="1"/>
            <a:r>
              <a:rPr lang="de-DE" dirty="0"/>
              <a:t>Evtl. Beschreibung Datenformate o.  Kommunikationsprotokolle</a:t>
            </a:r>
          </a:p>
          <a:p>
            <a:r>
              <a:rPr lang="de-DE" dirty="0"/>
              <a:t>Technischer Kontext</a:t>
            </a:r>
          </a:p>
          <a:p>
            <a:pPr lvl="1"/>
            <a:r>
              <a:rPr lang="de-DE" dirty="0"/>
              <a:t>Techn. Schnittstellen (Kanäle, Übertragungsmedien) zu Nachbarsystemen</a:t>
            </a:r>
          </a:p>
          <a:p>
            <a:pPr lvl="1"/>
            <a:r>
              <a:rPr lang="de-DE" dirty="0"/>
              <a:t>Wie fließen fachliche Ein-/Ausgaben über die techn. Kanäle</a:t>
            </a:r>
          </a:p>
          <a:p>
            <a:pPr lvl="1"/>
            <a:r>
              <a:rPr lang="de-DE" dirty="0"/>
              <a:t>Evtl. Beschreibung von Protokollen / Hardwareanforderungen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12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Fachlicher Kontext</a:t>
            </a:r>
          </a:p>
          <a:p>
            <a:pPr lvl="1"/>
            <a:r>
              <a:rPr lang="de-DE" dirty="0"/>
              <a:t>Inhaltliche, geschäftliche Aspekte</a:t>
            </a:r>
          </a:p>
          <a:p>
            <a:pPr lvl="1"/>
            <a:r>
              <a:rPr lang="de-DE" dirty="0"/>
              <a:t>Identifikation der Nachbarsysteme, Benutzerrollen</a:t>
            </a:r>
          </a:p>
          <a:p>
            <a:pPr lvl="1"/>
            <a:r>
              <a:rPr lang="de-DE" dirty="0"/>
              <a:t>Fachliche Ein-/Ausgabedaten, Schnittstellen</a:t>
            </a:r>
          </a:p>
          <a:p>
            <a:pPr lvl="1"/>
            <a:r>
              <a:rPr lang="de-DE" dirty="0"/>
              <a:t>Evtl. Beschreibung Datenformate o.  Kommunikationsprotokolle</a:t>
            </a:r>
          </a:p>
          <a:p>
            <a:r>
              <a:rPr lang="de-DE" dirty="0"/>
              <a:t>Technischer Kontext</a:t>
            </a:r>
          </a:p>
          <a:p>
            <a:pPr lvl="1"/>
            <a:r>
              <a:rPr lang="de-DE" dirty="0"/>
              <a:t>Techn. Schnittstellen (Kanäle, Übertragungsmedien) zu Nachbarsystemen</a:t>
            </a:r>
          </a:p>
          <a:p>
            <a:pPr lvl="1"/>
            <a:r>
              <a:rPr lang="de-DE" dirty="0"/>
              <a:t>Wie fließen fachliche Ein-/Ausgaben über die techn. Kanäle</a:t>
            </a:r>
          </a:p>
          <a:p>
            <a:pPr lvl="1"/>
            <a:r>
              <a:rPr lang="de-DE" dirty="0"/>
              <a:t>Evtl. Beschreibung von Protokollen / Hardwareanforderungen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663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Fachlicher Kontext</a:t>
            </a:r>
          </a:p>
          <a:p>
            <a:pPr lvl="1"/>
            <a:r>
              <a:rPr lang="de-DE" dirty="0"/>
              <a:t>Inhaltliche, geschäftliche Aspekte</a:t>
            </a:r>
          </a:p>
          <a:p>
            <a:pPr lvl="1"/>
            <a:r>
              <a:rPr lang="de-DE" dirty="0"/>
              <a:t>Identifikation der Nachbarsysteme, Benutzerrollen</a:t>
            </a:r>
          </a:p>
          <a:p>
            <a:pPr lvl="1"/>
            <a:r>
              <a:rPr lang="de-DE" dirty="0"/>
              <a:t>Fachliche Ein-/Ausgabedaten, Schnittstellen</a:t>
            </a:r>
          </a:p>
          <a:p>
            <a:pPr lvl="1"/>
            <a:r>
              <a:rPr lang="de-DE" dirty="0"/>
              <a:t>Evtl. Beschreibung Datenformate o.  Kommunikationsprotokolle</a:t>
            </a:r>
          </a:p>
          <a:p>
            <a:r>
              <a:rPr lang="de-DE" dirty="0"/>
              <a:t>Technischer Kontext</a:t>
            </a:r>
          </a:p>
          <a:p>
            <a:pPr lvl="1"/>
            <a:r>
              <a:rPr lang="de-DE" dirty="0"/>
              <a:t>Techn. Schnittstellen (Kanäle, Übertragungsmedien) zu Nachbarsystemen</a:t>
            </a:r>
          </a:p>
          <a:p>
            <a:pPr lvl="1"/>
            <a:r>
              <a:rPr lang="de-DE" dirty="0"/>
              <a:t>Wie fließen fachliche Ein-/Ausgaben über die techn. Kanäle</a:t>
            </a:r>
          </a:p>
          <a:p>
            <a:pPr lvl="1"/>
            <a:r>
              <a:rPr lang="de-DE" dirty="0"/>
              <a:t>Evtl. Beschreibung von Protokollen / Hardwareanforderungen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649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Fachlicher Kontext</a:t>
            </a:r>
          </a:p>
          <a:p>
            <a:pPr lvl="1"/>
            <a:r>
              <a:rPr lang="de-DE" dirty="0"/>
              <a:t>Inhaltliche, geschäftliche Aspekte</a:t>
            </a:r>
          </a:p>
          <a:p>
            <a:pPr lvl="1"/>
            <a:r>
              <a:rPr lang="de-DE" dirty="0"/>
              <a:t>Identifikation der Nachbarsysteme, Benutzerrollen</a:t>
            </a:r>
          </a:p>
          <a:p>
            <a:pPr lvl="1"/>
            <a:r>
              <a:rPr lang="de-DE" dirty="0"/>
              <a:t>Fachliche Ein-/Ausgabedaten, Schnittstellen</a:t>
            </a:r>
          </a:p>
          <a:p>
            <a:pPr lvl="1"/>
            <a:r>
              <a:rPr lang="de-DE" dirty="0"/>
              <a:t>Evtl. Beschreibung Datenformate o.  Kommunikationsprotokolle</a:t>
            </a:r>
          </a:p>
          <a:p>
            <a:r>
              <a:rPr lang="de-DE" dirty="0"/>
              <a:t>Technischer Kontext</a:t>
            </a:r>
          </a:p>
          <a:p>
            <a:pPr lvl="1"/>
            <a:r>
              <a:rPr lang="de-DE" dirty="0"/>
              <a:t>Techn. Schnittstellen (Kanäle, Übertragungsmedien) zu Nachbarsystemen</a:t>
            </a:r>
          </a:p>
          <a:p>
            <a:pPr lvl="1"/>
            <a:r>
              <a:rPr lang="de-DE" dirty="0"/>
              <a:t>Wie fließen fachliche Ein-/Ausgaben über die techn. Kanäle</a:t>
            </a:r>
          </a:p>
          <a:p>
            <a:pPr lvl="1"/>
            <a:r>
              <a:rPr lang="de-DE" dirty="0"/>
              <a:t>Evtl. Beschreibung von Protokollen / Hardwareanforderungen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43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Fachlicher Kontext</a:t>
            </a:r>
          </a:p>
          <a:p>
            <a:pPr lvl="1"/>
            <a:r>
              <a:rPr lang="de-DE" dirty="0"/>
              <a:t>Inhaltliche, geschäftliche Aspekte</a:t>
            </a:r>
          </a:p>
          <a:p>
            <a:pPr lvl="1"/>
            <a:r>
              <a:rPr lang="de-DE" dirty="0"/>
              <a:t>Identifikation der Nachbarsysteme, Benutzerrollen</a:t>
            </a:r>
          </a:p>
          <a:p>
            <a:pPr lvl="1"/>
            <a:r>
              <a:rPr lang="de-DE" dirty="0"/>
              <a:t>Fachliche Ein-/Ausgabedaten, Schnittstellen</a:t>
            </a:r>
          </a:p>
          <a:p>
            <a:pPr lvl="1"/>
            <a:r>
              <a:rPr lang="de-DE" dirty="0"/>
              <a:t>Evtl. Beschreibung Datenformate o.  Kommunikationsprotokolle</a:t>
            </a:r>
          </a:p>
          <a:p>
            <a:r>
              <a:rPr lang="de-DE" dirty="0"/>
              <a:t>Technischer Kontext</a:t>
            </a:r>
          </a:p>
          <a:p>
            <a:pPr lvl="1"/>
            <a:r>
              <a:rPr lang="de-DE" dirty="0"/>
              <a:t>Techn. Schnittstellen (Kanäle, Übertragungsmedien) zu Nachbarsystemen</a:t>
            </a:r>
          </a:p>
          <a:p>
            <a:pPr lvl="1"/>
            <a:r>
              <a:rPr lang="de-DE" dirty="0"/>
              <a:t>Wie fließen fachliche Ein-/Ausgaben über die techn. Kanäle</a:t>
            </a:r>
          </a:p>
          <a:p>
            <a:pPr lvl="1"/>
            <a:r>
              <a:rPr lang="de-DE" dirty="0"/>
              <a:t>Evtl. Beschreibung von Protokollen / Hardwareanforderungen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08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Begriffsdefinitionen</a:t>
            </a:r>
          </a:p>
          <a:p>
            <a:r>
              <a:rPr lang="de-DE" dirty="0"/>
              <a:t>Konsistenz</a:t>
            </a:r>
          </a:p>
          <a:p>
            <a:r>
              <a:rPr lang="de-DE" dirty="0"/>
              <a:t>Verständlichkeit</a:t>
            </a:r>
          </a:p>
          <a:p>
            <a:r>
              <a:rPr lang="de-DE" dirty="0"/>
              <a:t>Vermeidung von Missverständnissen</a:t>
            </a:r>
          </a:p>
          <a:p>
            <a:r>
              <a:rPr lang="de-DE" dirty="0"/>
              <a:t>Inhalt:</a:t>
            </a:r>
          </a:p>
          <a:p>
            <a:pPr lvl="1"/>
            <a:r>
              <a:rPr lang="de-DE" dirty="0"/>
              <a:t>Fachbegriffe</a:t>
            </a:r>
          </a:p>
          <a:p>
            <a:pPr lvl="1"/>
            <a:r>
              <a:rPr lang="de-DE" dirty="0"/>
              <a:t>Technische Begriffe</a:t>
            </a:r>
          </a:p>
          <a:p>
            <a:pPr lvl="1"/>
            <a:r>
              <a:rPr lang="de-DE" dirty="0"/>
              <a:t>Akronyme / Abkürzungen</a:t>
            </a:r>
          </a:p>
          <a:p>
            <a:pPr lvl="1"/>
            <a:r>
              <a:rPr lang="de-DE" dirty="0"/>
              <a:t>Projektspezifische Terminologie</a:t>
            </a:r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Querverweise</a:t>
            </a:r>
          </a:p>
          <a:p>
            <a:pPr lvl="1"/>
            <a:r>
              <a:rPr lang="de-DE" dirty="0"/>
              <a:t>Kontextuelle Erklärungen</a:t>
            </a:r>
          </a:p>
          <a:p>
            <a:pPr lvl="1"/>
            <a:r>
              <a:rPr lang="de-DE" dirty="0"/>
              <a:t>Mehrsprachigkeit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05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Begriffsdefinitionen</a:t>
            </a:r>
          </a:p>
          <a:p>
            <a:r>
              <a:rPr lang="de-DE" dirty="0"/>
              <a:t>Konsistenz</a:t>
            </a:r>
          </a:p>
          <a:p>
            <a:r>
              <a:rPr lang="de-DE" dirty="0"/>
              <a:t>Verständlichkeit</a:t>
            </a:r>
          </a:p>
          <a:p>
            <a:r>
              <a:rPr lang="de-DE" dirty="0"/>
              <a:t>Vermeidung von Missverständnissen</a:t>
            </a:r>
          </a:p>
          <a:p>
            <a:r>
              <a:rPr lang="de-DE" dirty="0"/>
              <a:t>Inhalt:</a:t>
            </a:r>
          </a:p>
          <a:p>
            <a:pPr lvl="1"/>
            <a:r>
              <a:rPr lang="de-DE" dirty="0"/>
              <a:t>Fachbegriffe</a:t>
            </a:r>
          </a:p>
          <a:p>
            <a:pPr lvl="1"/>
            <a:r>
              <a:rPr lang="de-DE" dirty="0"/>
              <a:t>Technische Begriffe</a:t>
            </a:r>
          </a:p>
          <a:p>
            <a:pPr lvl="1"/>
            <a:r>
              <a:rPr lang="de-DE" dirty="0"/>
              <a:t>Akronyme / Abkürzungen</a:t>
            </a:r>
          </a:p>
          <a:p>
            <a:pPr lvl="1"/>
            <a:r>
              <a:rPr lang="de-DE" dirty="0"/>
              <a:t>Projektspezifische Terminologie</a:t>
            </a:r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Querverweise</a:t>
            </a:r>
          </a:p>
          <a:p>
            <a:pPr lvl="1"/>
            <a:r>
              <a:rPr lang="de-DE" dirty="0"/>
              <a:t>Kontextuelle Erklärungen</a:t>
            </a:r>
          </a:p>
          <a:p>
            <a:pPr lvl="1"/>
            <a:r>
              <a:rPr lang="de-DE" dirty="0"/>
              <a:t>Mehrsprachigkeit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73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Begriffsdefinitionen</a:t>
            </a:r>
          </a:p>
          <a:p>
            <a:r>
              <a:rPr lang="de-DE" dirty="0"/>
              <a:t>Konsistenz</a:t>
            </a:r>
          </a:p>
          <a:p>
            <a:r>
              <a:rPr lang="de-DE" dirty="0"/>
              <a:t>Verständlichkeit</a:t>
            </a:r>
          </a:p>
          <a:p>
            <a:r>
              <a:rPr lang="de-DE" dirty="0"/>
              <a:t>Vermeidung von Missverständnissen</a:t>
            </a:r>
          </a:p>
          <a:p>
            <a:r>
              <a:rPr lang="de-DE" dirty="0"/>
              <a:t>Inhalt:</a:t>
            </a:r>
          </a:p>
          <a:p>
            <a:pPr lvl="1"/>
            <a:r>
              <a:rPr lang="de-DE" dirty="0"/>
              <a:t>Fachbegriffe</a:t>
            </a:r>
          </a:p>
          <a:p>
            <a:pPr lvl="1"/>
            <a:r>
              <a:rPr lang="de-DE" dirty="0"/>
              <a:t>Technische Begriffe</a:t>
            </a:r>
          </a:p>
          <a:p>
            <a:pPr lvl="1"/>
            <a:r>
              <a:rPr lang="de-DE" dirty="0"/>
              <a:t>Akronyme / Abkürzungen</a:t>
            </a:r>
          </a:p>
          <a:p>
            <a:pPr lvl="1"/>
            <a:r>
              <a:rPr lang="de-DE" dirty="0"/>
              <a:t>Projektspezifische Terminologie</a:t>
            </a:r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Querverweise</a:t>
            </a:r>
          </a:p>
          <a:p>
            <a:pPr lvl="1"/>
            <a:r>
              <a:rPr lang="de-DE" dirty="0"/>
              <a:t>Kontextuelle Erklärungen</a:t>
            </a:r>
          </a:p>
          <a:p>
            <a:pPr lvl="1"/>
            <a:r>
              <a:rPr lang="de-DE" dirty="0"/>
              <a:t>Mehrsprachigkeit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043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Begriffsdefinitionen</a:t>
            </a:r>
          </a:p>
          <a:p>
            <a:r>
              <a:rPr lang="de-DE" dirty="0"/>
              <a:t>Konsistenz</a:t>
            </a:r>
          </a:p>
          <a:p>
            <a:r>
              <a:rPr lang="de-DE" dirty="0"/>
              <a:t>Verständlichkeit</a:t>
            </a:r>
          </a:p>
          <a:p>
            <a:r>
              <a:rPr lang="de-DE" dirty="0"/>
              <a:t>Vermeidung von Missverständnissen</a:t>
            </a:r>
          </a:p>
          <a:p>
            <a:r>
              <a:rPr lang="de-DE" dirty="0"/>
              <a:t>Inhalt:</a:t>
            </a:r>
          </a:p>
          <a:p>
            <a:pPr lvl="1"/>
            <a:r>
              <a:rPr lang="de-DE" dirty="0"/>
              <a:t>Fachbegriffe</a:t>
            </a:r>
          </a:p>
          <a:p>
            <a:pPr lvl="1"/>
            <a:r>
              <a:rPr lang="de-DE" dirty="0"/>
              <a:t>Technische Begriffe</a:t>
            </a:r>
          </a:p>
          <a:p>
            <a:pPr lvl="1"/>
            <a:r>
              <a:rPr lang="de-DE" dirty="0"/>
              <a:t>Akronyme / Abkürzungen</a:t>
            </a:r>
          </a:p>
          <a:p>
            <a:pPr lvl="1"/>
            <a:r>
              <a:rPr lang="de-DE" dirty="0"/>
              <a:t>Projektspezifische Terminologie</a:t>
            </a:r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Querverweise</a:t>
            </a:r>
          </a:p>
          <a:p>
            <a:pPr lvl="1"/>
            <a:r>
              <a:rPr lang="de-DE" dirty="0"/>
              <a:t>Kontextuelle Erklärungen</a:t>
            </a:r>
          </a:p>
          <a:p>
            <a:pPr lvl="1"/>
            <a:r>
              <a:rPr lang="de-DE" dirty="0"/>
              <a:t>Mehrsprachigkeit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94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Kapitel schaffen klare Grundlage für</a:t>
            </a:r>
          </a:p>
          <a:p>
            <a:pPr lvl="1"/>
            <a:r>
              <a:rPr lang="de-DE" dirty="0"/>
              <a:t>Verständnis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Kontext</a:t>
            </a:r>
          </a:p>
          <a:p>
            <a:pPr lvl="1"/>
            <a:r>
              <a:rPr lang="de-DE" dirty="0"/>
              <a:t>Ziele</a:t>
            </a:r>
          </a:p>
          <a:p>
            <a:pPr lvl="1"/>
            <a:r>
              <a:rPr lang="de-DE" dirty="0"/>
              <a:t>Grenzen</a:t>
            </a:r>
          </a:p>
          <a:p>
            <a:r>
              <a:rPr lang="de-DE" dirty="0"/>
              <a:t>Regelmäßige Orientierung und Überprüfung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1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Einheitliche Struktur für </a:t>
            </a:r>
            <a:r>
              <a:rPr lang="de-DE" dirty="0" err="1"/>
              <a:t>Arch.Dok</a:t>
            </a:r>
            <a:r>
              <a:rPr lang="de-DE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Verbesserung der Kommunikation, Transparenz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Gewährleistung der Nachvollziehbarkeit von Entscheidungen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Erhöhung der Wartbarkeit und Flexibilität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54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Kapitel schaffen klare Grundlage für</a:t>
            </a:r>
          </a:p>
          <a:p>
            <a:pPr lvl="1"/>
            <a:r>
              <a:rPr lang="de-DE" dirty="0"/>
              <a:t>Verständnis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Kontext</a:t>
            </a:r>
          </a:p>
          <a:p>
            <a:pPr lvl="1"/>
            <a:r>
              <a:rPr lang="de-DE" dirty="0"/>
              <a:t>Ziele</a:t>
            </a:r>
          </a:p>
          <a:p>
            <a:pPr lvl="1"/>
            <a:r>
              <a:rPr lang="de-DE" dirty="0"/>
              <a:t>Grenzen</a:t>
            </a:r>
          </a:p>
          <a:p>
            <a:r>
              <a:rPr lang="de-DE" dirty="0"/>
              <a:t>Regelmäßige Orientierung und Überprüfung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551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Kapitel schaffen klare Grundlage für</a:t>
            </a:r>
          </a:p>
          <a:p>
            <a:pPr lvl="1"/>
            <a:r>
              <a:rPr lang="de-DE" dirty="0"/>
              <a:t>Verständnis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Kontext</a:t>
            </a:r>
          </a:p>
          <a:p>
            <a:pPr lvl="1"/>
            <a:r>
              <a:rPr lang="de-DE" dirty="0"/>
              <a:t>Ziele</a:t>
            </a:r>
          </a:p>
          <a:p>
            <a:pPr lvl="1"/>
            <a:r>
              <a:rPr lang="de-DE" dirty="0"/>
              <a:t>Grenzen</a:t>
            </a:r>
          </a:p>
          <a:p>
            <a:r>
              <a:rPr lang="de-DE" dirty="0"/>
              <a:t>Regelmäßige Orientierung und Überprüfung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02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Einheitliche Struktur für </a:t>
            </a:r>
            <a:r>
              <a:rPr lang="de-DE" dirty="0" err="1"/>
              <a:t>Arch.Dok</a:t>
            </a:r>
            <a:r>
              <a:rPr lang="de-DE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Verbesserung der Kommunikation, Transparenz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Gewährleistung der Nachvollziehbarkeit von Entscheidungen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Erhöhung der Wartbarkeit und Flexibilität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/>
              <a:t>Einführung und Ziele </a:t>
            </a:r>
            <a:r>
              <a:rPr lang="de-DE" dirty="0"/>
              <a:t>– Aufgabenstellung, Stakeholder</a:t>
            </a:r>
            <a:endParaRPr lang="de-DE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/>
              <a:t>Randbedingungen </a:t>
            </a:r>
            <a:r>
              <a:rPr lang="de-DE" dirty="0"/>
              <a:t>– technische, organisatorische, politische Einschränkungen</a:t>
            </a:r>
            <a:endParaRPr lang="de-DE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/>
              <a:t>Kontextabgrenzung </a:t>
            </a:r>
            <a:r>
              <a:rPr lang="de-DE" dirty="0"/>
              <a:t>– Einbettung des Systems in Umgebung</a:t>
            </a:r>
            <a:endParaRPr lang="de-DE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Lösungsstrategie – grundsätzlicher Lösungsansatz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Bausteinsicht – statische Struktur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Laufzeitsicht – dynamisches Verhalten der Bausteine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Verteilungssicht – Hardwareumgebung und Softwareverteilung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Querschnittliche Konzepte – übergreifende technische Lösungen, Ansätze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Entwurfsentscheidungen – wichtige Architekturentscheidungen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Qualitätsanforderungen – konkrete Qualitätsziele und -szenarien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Risiken und technische Schulden – potenzielle Probleme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/>
              <a:t>Glossar </a:t>
            </a:r>
            <a:r>
              <a:rPr lang="de-DE" dirty="0"/>
              <a:t>– wichtige Begriffe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72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Grundsetzlicher</a:t>
            </a:r>
            <a:r>
              <a:rPr lang="de-DE" dirty="0"/>
              <a:t> Rahmen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Aufgabenstellung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Qualitätsziele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Stakeholder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68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Grundsetzlicher</a:t>
            </a:r>
            <a:r>
              <a:rPr lang="de-DE" dirty="0"/>
              <a:t> Rahmen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Aufgabenstellung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Qualitätsziele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Stakeholder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3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Grundsetzlicher</a:t>
            </a:r>
            <a:r>
              <a:rPr lang="de-DE" dirty="0"/>
              <a:t> Rahmen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Aufgabenstellung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Qualitätsziele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Stakeholder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8C6EB-2119-4242-977E-FAE7F461F8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42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1F8DF-C0DF-378C-203C-03C6A857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2BA11-058E-F15E-99F3-A6B60647F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1531F-BC4E-9BBB-2FD6-EFD69082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A9C6C-DFCB-3698-1DE8-270B76A9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C8133-4652-F1C7-34C1-048FB3B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3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3A83-E49B-ECC4-2604-2F9DE3EB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CA7ABC-0261-A36C-BCF4-B19C7DDB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CFF3E-F657-7450-904D-2281C622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A0094-1265-ACD7-6ED9-B17F5829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3EF0F-F4B5-4C52-E891-7E93898B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1A93CB-FDE0-4414-ECC1-4B1C80744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73596B-EE87-51F9-8CF9-17CCCD39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62336-D7E1-551F-36C0-F0BA68C9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BCDAE-81EB-4F48-D58C-779DA870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5809F-C724-302F-04E9-98653032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3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E51D-6778-454C-52AD-B73C135B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55A2B-AB2E-8DE5-CBA6-BFF0F6A1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70939-1A7B-9FE6-4447-825F6AC9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3CC42-1D98-D460-0BAA-94D9F721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B4A7C-85F8-2011-F87D-5D8B8DF3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70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D7A5F-2901-A113-60A0-56560A0F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FDD95-EA14-2C4F-AEC5-1FF8485C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C84C3-BCCB-5985-834A-A6A09994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7159B-2926-689C-F9BF-AD27F537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8CC2C-E97B-5CEB-6898-60DAE240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2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156D8-C507-3332-617D-D6E671EC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7BD23-4AAC-9820-1FF6-46B64702D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BECA0-C847-DCCC-D49C-42F9CD00A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4A2A17-7F25-F89D-3943-24202A9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5A2FB-AB70-8B8A-BB8F-F9B97E75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1FCF18-D6FF-94AB-0041-88591A73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3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8B695-7DF2-CEA6-E4DA-9E0AB87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2AF07-4F00-2481-F33E-72B02DC8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31C120-06D4-A02D-8B97-4E7EFC8A7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6E9E12-69D2-3542-7E03-D1DE9F87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755B3-5033-5C17-379F-F71EF8CA4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799EF0-7321-646B-F237-A32D9EE5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484F2-24AA-37B3-7FE8-15A39A71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646D9E-70EF-E248-6698-B93E2BC4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41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8E058-35DF-928C-3622-1B47A84C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31DE5-C90F-B777-42C2-9723DAA5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49A43-3F23-4F53-7103-1F815F6F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58F03-569B-2CC9-FC9E-CCFE8B98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564921-7774-EF06-0A8A-E25BF2A6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A7965D-481B-0360-B933-5AD1BB67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F8848-6653-E628-A143-4C1381ED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3D46C-3855-700C-AC49-47B8A2D7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9E1F8-7318-C9C6-E330-1322D04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AA585-3D69-AF94-7A8E-1B003A63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C9B158-A509-F6EF-20A2-EA62135B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1ED6B-0429-5C61-6D11-27D9DBF3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2A70F5-E8C0-D856-479F-A5D7DAE3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C7DE1-7715-FF94-969E-AB477C2F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8A409D-8D6F-591F-7FBB-6D9FA1E92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871A04-7AED-3186-9C90-85190D24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07B197-B76C-8FE7-9BD9-28A6A556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76646-9BEB-C8BD-182F-76066005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C843FB-AE3F-1505-CE8A-2A8C7136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37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4CF1DD-63EF-8275-618D-0ADA588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F30889-5121-8B41-C153-72D7E2A7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65AD5-47DC-E549-9420-B61F29A23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6D428-0792-48E3-95AA-73B30F2303B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C4CFE-A076-5C9B-AE1A-11BCC2523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1AC8A-6D04-396B-7B23-35D0CFC15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8999C-ED74-4769-B2C9-9F6BF830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2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Grafiken, Logo, Kreis, Screenshot enthält.&#10;&#10;Automatisch generierte Beschreibung">
            <a:extLst>
              <a:ext uri="{FF2B5EF4-FFF2-40B4-BE49-F238E27FC236}">
                <a16:creationId xmlns:a16="http://schemas.microsoft.com/office/drawing/2014/main" id="{F7FD510A-4DCF-2FCA-1C89-01285408C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88" y="990044"/>
            <a:ext cx="9755823" cy="487791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E4CCB53-35CA-0764-9385-2942134860B9}"/>
              </a:ext>
            </a:extLst>
          </p:cNvPr>
          <p:cNvCxnSpPr>
            <a:cxnSpLocks/>
          </p:cNvCxnSpPr>
          <p:nvPr/>
        </p:nvCxnSpPr>
        <p:spPr>
          <a:xfrm>
            <a:off x="12809682" y="3556000"/>
            <a:ext cx="9688368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: diagonal liegende Ecken abgeschnitten 10">
            <a:extLst>
              <a:ext uri="{FF2B5EF4-FFF2-40B4-BE49-F238E27FC236}">
                <a16:creationId xmlns:a16="http://schemas.microsoft.com/office/drawing/2014/main" id="{09732A25-AE0B-BA36-626F-307BCBE59749}"/>
              </a:ext>
            </a:extLst>
          </p:cNvPr>
          <p:cNvSpPr/>
          <p:nvPr/>
        </p:nvSpPr>
        <p:spPr>
          <a:xfrm>
            <a:off x="13426209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Wer hat bereits von </a:t>
            </a:r>
            <a:r>
              <a:rPr lang="de-DE" sz="2400" b="1" dirty="0">
                <a:solidFill>
                  <a:srgbClr val="1D5BA8"/>
                </a:solidFill>
              </a:rPr>
              <a:t>arc42</a:t>
            </a:r>
            <a:r>
              <a:rPr lang="de-DE" sz="2400" dirty="0">
                <a:solidFill>
                  <a:srgbClr val="1D5BA8"/>
                </a:solidFill>
              </a:rPr>
              <a:t> gehört oder es verwendet?</a:t>
            </a:r>
          </a:p>
        </p:txBody>
      </p:sp>
    </p:spTree>
    <p:extLst>
      <p:ext uri="{BB962C8B-B14F-4D97-AF65-F5344CB8AC3E}">
        <p14:creationId xmlns:p14="http://schemas.microsoft.com/office/powerpoint/2010/main" val="39396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E394F-6B55-BF94-BC88-E60D45F7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65B74A7-2D4C-C50C-01F9-6D8415E1FC6A}"/>
              </a:ext>
            </a:extLst>
          </p:cNvPr>
          <p:cNvGrpSpPr/>
          <p:nvPr/>
        </p:nvGrpSpPr>
        <p:grpSpPr>
          <a:xfrm>
            <a:off x="-9949627" y="4380355"/>
            <a:ext cx="6534150" cy="2239068"/>
            <a:chOff x="-9949627" y="4380355"/>
            <a:chExt cx="6534150" cy="2239068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A6089ED-ED16-A61C-646F-B1CCF14E283E}"/>
                </a:ext>
              </a:extLst>
            </p:cNvPr>
            <p:cNvCxnSpPr>
              <a:cxnSpLocks/>
            </p:cNvCxnSpPr>
            <p:nvPr/>
          </p:nvCxnSpPr>
          <p:spPr>
            <a:xfrm>
              <a:off x="-6743700" y="4380355"/>
              <a:ext cx="0" cy="953646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C7D03C98-7354-862D-0207-E218E9155820}"/>
                </a:ext>
              </a:extLst>
            </p:cNvPr>
            <p:cNvGrpSpPr/>
            <p:nvPr/>
          </p:nvGrpSpPr>
          <p:grpSpPr>
            <a:xfrm>
              <a:off x="-9949627" y="5331404"/>
              <a:ext cx="6534150" cy="1288019"/>
              <a:chOff x="2890073" y="5322331"/>
              <a:chExt cx="6534150" cy="1288019"/>
            </a:xfrm>
          </p:grpSpPr>
          <p:sp>
            <p:nvSpPr>
              <p:cNvPr id="19" name="Rechteck: obere Ecken abgeschnitten 18">
                <a:extLst>
                  <a:ext uri="{FF2B5EF4-FFF2-40B4-BE49-F238E27FC236}">
                    <a16:creationId xmlns:a16="http://schemas.microsoft.com/office/drawing/2014/main" id="{71645EDA-9297-2CBE-2B27-709337AA03BD}"/>
                  </a:ext>
                </a:extLst>
              </p:cNvPr>
              <p:cNvSpPr/>
              <p:nvPr/>
            </p:nvSpPr>
            <p:spPr>
              <a:xfrm>
                <a:off x="2890073" y="5322331"/>
                <a:ext cx="6534150" cy="1288019"/>
              </a:xfrm>
              <a:prstGeom prst="snip2SameRect">
                <a:avLst>
                  <a:gd name="adj1" fmla="val 26719"/>
                  <a:gd name="adj2" fmla="val 0"/>
                </a:avLst>
              </a:prstGeom>
              <a:solidFill>
                <a:schemeClr val="bg1"/>
              </a:solidFill>
              <a:ln w="50800">
                <a:solidFill>
                  <a:srgbClr val="1D5B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" name="Grafik 6" descr="Liste mit einfarbiger Füllung">
                <a:extLst>
                  <a:ext uri="{FF2B5EF4-FFF2-40B4-BE49-F238E27FC236}">
                    <a16:creationId xmlns:a16="http://schemas.microsoft.com/office/drawing/2014/main" id="{99F3BA23-759D-A0F6-F8D7-116F49351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61679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9" name="Grafik 8" descr="Chatblase mit einfarbiger Füllung">
                <a:extLst>
                  <a:ext uri="{FF2B5EF4-FFF2-40B4-BE49-F238E27FC236}">
                    <a16:creationId xmlns:a16="http://schemas.microsoft.com/office/drawing/2014/main" id="{AEFD7B78-1DB0-D473-0D6D-FEFE677D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48720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16" name="Grafik 15" descr="Kopf mit Zahnrädern mit einfarbiger Füllung">
                <a:extLst>
                  <a:ext uri="{FF2B5EF4-FFF2-40B4-BE49-F238E27FC236}">
                    <a16:creationId xmlns:a16="http://schemas.microsoft.com/office/drawing/2014/main" id="{A7012297-B908-6BD4-F866-C63A668EE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35761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18" name="Grafik 17" descr="Tools mit einfarbiger Füllung">
                <a:extLst>
                  <a:ext uri="{FF2B5EF4-FFF2-40B4-BE49-F238E27FC236}">
                    <a16:creationId xmlns:a16="http://schemas.microsoft.com/office/drawing/2014/main" id="{B4DD3C8B-780C-D613-D6EE-FEEE588A1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22801" y="5410073"/>
                <a:ext cx="466852" cy="466852"/>
              </a:xfrm>
              <a:prstGeom prst="rect">
                <a:avLst/>
              </a:prstGeom>
            </p:spPr>
          </p:pic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EA6AB170-21B7-3ADC-1830-34722044604D}"/>
                  </a:ext>
                </a:extLst>
              </p:cNvPr>
              <p:cNvSpPr txBox="1"/>
              <p:nvPr/>
            </p:nvSpPr>
            <p:spPr>
              <a:xfrm>
                <a:off x="2890073" y="5915025"/>
                <a:ext cx="155103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Einheitliche</a:t>
                </a:r>
              </a:p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Struktur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9D36601-B87F-BD5B-2492-D974389246F6}"/>
                  </a:ext>
                </a:extLst>
              </p:cNvPr>
              <p:cNvSpPr txBox="1"/>
              <p:nvPr/>
            </p:nvSpPr>
            <p:spPr>
              <a:xfrm>
                <a:off x="4319187" y="5915024"/>
                <a:ext cx="192591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Kommunikation &amp; Transparenz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E1862F1-4757-DBF7-B286-DE131B1FB348}"/>
                  </a:ext>
                </a:extLst>
              </p:cNvPr>
              <p:cNvSpPr txBox="1"/>
              <p:nvPr/>
            </p:nvSpPr>
            <p:spPr>
              <a:xfrm>
                <a:off x="6000611" y="5915023"/>
                <a:ext cx="183428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Erklärung von Entscheidungen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0BADB5B-8561-83BE-6094-F66DEFD71D1A}"/>
                  </a:ext>
                </a:extLst>
              </p:cNvPr>
              <p:cNvSpPr txBox="1"/>
              <p:nvPr/>
            </p:nvSpPr>
            <p:spPr>
              <a:xfrm>
                <a:off x="7854041" y="5915022"/>
                <a:ext cx="155103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Wartbarkeit &amp; Flexibilität</a:t>
                </a:r>
              </a:p>
            </p:txBody>
          </p:sp>
        </p:grp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6374781-D8E0-4A11-D8B1-5B6AFDC69E8D}"/>
              </a:ext>
            </a:extLst>
          </p:cNvPr>
          <p:cNvGrpSpPr/>
          <p:nvPr/>
        </p:nvGrpSpPr>
        <p:grpSpPr>
          <a:xfrm>
            <a:off x="-9111615" y="310016"/>
            <a:ext cx="2148111" cy="1985782"/>
            <a:chOff x="-9111615" y="310016"/>
            <a:chExt cx="2148111" cy="198578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5DDB8B4D-5AFD-F1A5-65B0-0B202FED6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8037560" y="1236618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1CEA36C8-6649-CD37-159E-E8091E0D579A}"/>
                </a:ext>
              </a:extLst>
            </p:cNvPr>
            <p:cNvSpPr/>
            <p:nvPr/>
          </p:nvSpPr>
          <p:spPr>
            <a:xfrm>
              <a:off x="-9111615" y="310016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Systematische Erfassung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34E6479-134E-E5F6-DD75-E3A9C80C314C}"/>
              </a:ext>
            </a:extLst>
          </p:cNvPr>
          <p:cNvGrpSpPr/>
          <p:nvPr/>
        </p:nvGrpSpPr>
        <p:grpSpPr>
          <a:xfrm>
            <a:off x="-6523894" y="310016"/>
            <a:ext cx="2148111" cy="1985782"/>
            <a:chOff x="-6523894" y="310016"/>
            <a:chExt cx="2148111" cy="198578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85A4A428-6BE7-8E09-C82B-F11D8C13E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449839" y="1236618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44508A11-C6BD-E2A1-2DB4-31D10021D4E8}"/>
                </a:ext>
              </a:extLst>
            </p:cNvPr>
            <p:cNvSpPr/>
            <p:nvPr/>
          </p:nvSpPr>
          <p:spPr>
            <a:xfrm>
              <a:off x="-6523894" y="310016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Darstellung von Architekturen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2AF436F-3A94-F987-9D5F-8A6F6C484270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499E91D-1013-C356-E473-D942F8E8A270}"/>
              </a:ext>
            </a:extLst>
          </p:cNvPr>
          <p:cNvGrpSpPr/>
          <p:nvPr/>
        </p:nvGrpSpPr>
        <p:grpSpPr>
          <a:xfrm>
            <a:off x="-9265827" y="2165352"/>
            <a:ext cx="4886790" cy="2781301"/>
            <a:chOff x="-9265827" y="2165352"/>
            <a:chExt cx="4886790" cy="278130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F0638BB-DFA9-A832-BFFE-F90D2517F524}"/>
                </a:ext>
              </a:extLst>
            </p:cNvPr>
            <p:cNvSpPr/>
            <p:nvPr/>
          </p:nvSpPr>
          <p:spPr>
            <a:xfrm>
              <a:off x="-9046287" y="2165354"/>
              <a:ext cx="4667250" cy="27812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6678CDD-3417-28D6-E320-395EC784A0C8}"/>
                </a:ext>
              </a:extLst>
            </p:cNvPr>
            <p:cNvGrpSpPr/>
            <p:nvPr/>
          </p:nvGrpSpPr>
          <p:grpSpPr>
            <a:xfrm>
              <a:off x="-9265827" y="2165354"/>
              <a:ext cx="1371602" cy="1152525"/>
              <a:chOff x="3038472" y="2190749"/>
              <a:chExt cx="1371602" cy="1152525"/>
            </a:xfrm>
          </p:grpSpPr>
          <p:sp>
            <p:nvSpPr>
              <p:cNvPr id="3" name="Rechtwinkliges Dreieck 2">
                <a:extLst>
                  <a:ext uri="{FF2B5EF4-FFF2-40B4-BE49-F238E27FC236}">
                    <a16:creationId xmlns:a16="http://schemas.microsoft.com/office/drawing/2014/main" id="{DD3B5714-782B-C412-B777-F98ADE2681C5}"/>
                  </a:ext>
                </a:extLst>
              </p:cNvPr>
              <p:cNvSpPr/>
              <p:nvPr/>
            </p:nvSpPr>
            <p:spPr>
              <a:xfrm rot="5400000">
                <a:off x="3257549" y="2190749"/>
                <a:ext cx="1152525" cy="1152525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E74D9BC-3559-AC6D-1A7D-B7E40C9ACD72}"/>
                  </a:ext>
                </a:extLst>
              </p:cNvPr>
              <p:cNvSpPr txBox="1"/>
              <p:nvPr/>
            </p:nvSpPr>
            <p:spPr>
              <a:xfrm rot="18900000">
                <a:off x="3038472" y="2388299"/>
                <a:ext cx="124777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arc42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F7A6A51-9C77-F16F-B4FF-AD76B03E811B}"/>
                </a:ext>
              </a:extLst>
            </p:cNvPr>
            <p:cNvSpPr txBox="1"/>
            <p:nvPr/>
          </p:nvSpPr>
          <p:spPr>
            <a:xfrm>
              <a:off x="-9046751" y="2165352"/>
              <a:ext cx="4667249" cy="278129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Umfassendes, praxiserprobtes Template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Geeignet für Software- &amp; Systemarchitekturen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strukturierte und modulare Vorgehensweise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Effiziente und verständliche Dokumentation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D36F030-713A-9918-5854-BB41C798FBBA}"/>
              </a:ext>
            </a:extLst>
          </p:cNvPr>
          <p:cNvGrpSpPr/>
          <p:nvPr/>
        </p:nvGrpSpPr>
        <p:grpSpPr>
          <a:xfrm>
            <a:off x="17171488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A111788-FEA5-5BA9-9440-AD78E1F7DE60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3042E6B-FA71-778D-C93D-FF79F07FA1DC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62A20544-7C03-F4D3-DFD6-E56E7ED38614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BCB0766-4025-0901-065C-ECD273AE8D3B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7B74A4F-99CE-AA58-B1BB-522BD5FD4FC6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85E97CDE-9437-ACFB-85A1-0D1455834EDD}"/>
              </a:ext>
            </a:extLst>
          </p:cNvPr>
          <p:cNvGrpSpPr/>
          <p:nvPr/>
        </p:nvGrpSpPr>
        <p:grpSpPr>
          <a:xfrm>
            <a:off x="3170993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D244FE-2A84-8EEC-D7AE-888FF19424E0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9AD0336-F87C-33BE-26D2-B23398A06F69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84910EE5-0A10-5DA9-AD1B-C84B99858449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A73B084-1A8B-87C2-721F-0E962FA92D59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77B89CF-FA33-BF0C-525E-0F2D383B1195}"/>
                </a:ext>
              </a:extLst>
            </p:cNvPr>
            <p:cNvSpPr txBox="1"/>
            <p:nvPr/>
          </p:nvSpPr>
          <p:spPr>
            <a:xfrm>
              <a:off x="4305392" y="952496"/>
              <a:ext cx="4339843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Einführung und Ziele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Randbedingungen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85EB9886-3556-68DE-A29B-AD7D3F88F23D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938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6D8C0-D7A5-0D2E-E098-DA4EA262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Einleitung und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43D39-E239-AE28-0A01-146A00B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Grundsetzlicher</a:t>
            </a:r>
            <a:r>
              <a:rPr lang="de-DE" dirty="0"/>
              <a:t> Rahmen und Intention, Kontext, Motivation</a:t>
            </a:r>
          </a:p>
          <a:p>
            <a:r>
              <a:rPr lang="de-DE" dirty="0"/>
              <a:t>Aufgabenstellung</a:t>
            </a:r>
          </a:p>
          <a:p>
            <a:pPr lvl="1"/>
            <a:r>
              <a:rPr lang="de-DE" dirty="0"/>
              <a:t>Kernaufgaben des Systems</a:t>
            </a:r>
          </a:p>
          <a:p>
            <a:pPr lvl="1"/>
            <a:r>
              <a:rPr lang="de-DE" dirty="0"/>
              <a:t>Konkrete Hauptfunktionalitäten</a:t>
            </a:r>
          </a:p>
          <a:p>
            <a:pPr lvl="1"/>
            <a:r>
              <a:rPr lang="de-DE" dirty="0"/>
              <a:t>Use-Cases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84772A-B033-710A-679A-35FF7419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348162"/>
            <a:ext cx="89916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5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AE73-2D85-4166-734C-7AC7885A8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1A4C91F-6A14-E276-0F59-B9ECD89D8F11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C79E6E9-AE5D-68B0-571D-365F0F329813}"/>
              </a:ext>
            </a:extLst>
          </p:cNvPr>
          <p:cNvGrpSpPr/>
          <p:nvPr/>
        </p:nvGrpSpPr>
        <p:grpSpPr>
          <a:xfrm>
            <a:off x="3956923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2F11D85-D174-D1B5-A869-FC7653B4420D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A419CAA-E774-18B2-418E-94A7342E1C53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2707847C-8CC8-A3E5-FDF7-6A09AB149BB0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D781038-D617-849B-5704-8CA952E7F114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F6BEE22-A19E-CF67-97D6-8B26AA3C6A92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B98B71D-CF02-26F7-1C01-B8C8A1294D0B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6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E03929-0C44-F8CB-965E-7686D0AB4BF5}"/>
              </a:ext>
            </a:extLst>
          </p:cNvPr>
          <p:cNvGrpSpPr/>
          <p:nvPr/>
        </p:nvGrpSpPr>
        <p:grpSpPr>
          <a:xfrm>
            <a:off x="-8668077" y="824008"/>
            <a:ext cx="5576028" cy="5459321"/>
            <a:chOff x="3170993" y="824008"/>
            <a:chExt cx="5576028" cy="54593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6C3F05-6927-41AD-DEFF-E05C8D2FFAA6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8F99B46-3A22-F574-C20F-A3C012F91E99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7" name="Rechtwinkliges Dreieck 6">
                <a:extLst>
                  <a:ext uri="{FF2B5EF4-FFF2-40B4-BE49-F238E27FC236}">
                    <a16:creationId xmlns:a16="http://schemas.microsoft.com/office/drawing/2014/main" id="{430AC78B-4011-7A47-1F44-D179B9A4A04A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A33CC24-9CC3-9448-F91B-4D8E67692475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F9ABADD-D198-EAAE-AAD0-C71838AAEE22}"/>
                </a:ext>
              </a:extLst>
            </p:cNvPr>
            <p:cNvSpPr txBox="1"/>
            <p:nvPr/>
          </p:nvSpPr>
          <p:spPr>
            <a:xfrm>
              <a:off x="4305392" y="952496"/>
              <a:ext cx="4339843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Einführung und Ziele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Randbedingungen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39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2626-055D-CB9B-610D-0262C1D42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B731991-E45E-9EA4-65BE-7C91C930E72A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29C9468-9CAE-FF71-7148-2551290A7096}"/>
              </a:ext>
            </a:extLst>
          </p:cNvPr>
          <p:cNvGrpSpPr/>
          <p:nvPr/>
        </p:nvGrpSpPr>
        <p:grpSpPr>
          <a:xfrm>
            <a:off x="92846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D8F195C-ED3E-60F4-7C7C-39EB952DEEA3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77EC030-63E9-E4F9-3F3A-F24874E12FAB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E14C3AFE-0E76-4285-D351-E1362FAB5B99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66FA35C-0949-D38F-760F-6A183278F855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C941C6-6ECC-DA57-3C30-F9F81E30E319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FC0F494-F0E2-D48C-77AA-21EE4ACED11D}"/>
              </a:ext>
            </a:extLst>
          </p:cNvPr>
          <p:cNvGrpSpPr/>
          <p:nvPr/>
        </p:nvGrpSpPr>
        <p:grpSpPr>
          <a:xfrm>
            <a:off x="-9040681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A7CF894-B2D7-5307-90EF-AB97D07B4C92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A5751385-13E5-131F-C473-88A260593F05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6CD6A1A2-9B1F-B0D3-D979-00143C290974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71850C5-9F2A-AD57-0F9C-3F77027B112C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09620EF-16AF-4085-6CF2-A73595FE14D2}"/>
                </a:ext>
              </a:extLst>
            </p:cNvPr>
            <p:cNvSpPr txBox="1"/>
            <p:nvPr/>
          </p:nvSpPr>
          <p:spPr>
            <a:xfrm>
              <a:off x="4305393" y="952496"/>
              <a:ext cx="3574196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Einführung und Ziele Randbedingungen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1ACBD7B-5F8F-76A6-8280-AB897D8941F9}"/>
              </a:ext>
            </a:extLst>
          </p:cNvPr>
          <p:cNvGrpSpPr/>
          <p:nvPr/>
        </p:nvGrpSpPr>
        <p:grpSpPr>
          <a:xfrm>
            <a:off x="2013116" y="-2905133"/>
            <a:ext cx="6042313" cy="2682535"/>
            <a:chOff x="2013116" y="-2905133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F7F20219-06DF-8EBD-EF94-7CAE60C6E107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-2360849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D4F66AC1-2A7C-9C5C-3FF6-6EA22A40C30B}"/>
                </a:ext>
              </a:extLst>
            </p:cNvPr>
            <p:cNvSpPr/>
            <p:nvPr/>
          </p:nvSpPr>
          <p:spPr>
            <a:xfrm>
              <a:off x="5467709" y="-2905133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56BF89E-2808-4C3E-014D-77C39C84CFFF}"/>
              </a:ext>
            </a:extLst>
          </p:cNvPr>
          <p:cNvSpPr/>
          <p:nvPr/>
        </p:nvSpPr>
        <p:spPr>
          <a:xfrm>
            <a:off x="12834884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56193E3-A5CC-2A6F-1BDE-82D85EDEA733}"/>
              </a:ext>
            </a:extLst>
          </p:cNvPr>
          <p:cNvGrpSpPr/>
          <p:nvPr/>
        </p:nvGrpSpPr>
        <p:grpSpPr>
          <a:xfrm>
            <a:off x="2013116" y="7128914"/>
            <a:ext cx="6971227" cy="2398245"/>
            <a:chOff x="2013116" y="7128914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C78199FA-3D79-3F54-4ACB-5DDAFFA2DFD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7128914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9D170B0-ADD3-3D4D-7184-9FE7898BB466}"/>
                </a:ext>
              </a:extLst>
            </p:cNvPr>
            <p:cNvSpPr/>
            <p:nvPr/>
          </p:nvSpPr>
          <p:spPr>
            <a:xfrm>
              <a:off x="4538795" y="8438591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7722487-A727-D14D-7C62-EFE84C705286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1905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4E82-FC32-78A1-64D2-7BA9C230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E4C2974-E7C4-D9FD-FF44-5F8DC0F50D42}"/>
              </a:ext>
            </a:extLst>
          </p:cNvPr>
          <p:cNvGrpSpPr/>
          <p:nvPr/>
        </p:nvGrpSpPr>
        <p:grpSpPr>
          <a:xfrm>
            <a:off x="2013116" y="7128914"/>
            <a:ext cx="6971227" cy="2398245"/>
            <a:chOff x="2013116" y="7128914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9A9B917-72AA-0C5C-D8B9-010DCA140FC0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7128914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93F048D6-8AF1-0F64-C016-EFE4A26AEB83}"/>
                </a:ext>
              </a:extLst>
            </p:cNvPr>
            <p:cNvSpPr/>
            <p:nvPr/>
          </p:nvSpPr>
          <p:spPr>
            <a:xfrm>
              <a:off x="4538795" y="8438591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F06D315-0A82-BC38-7222-B802B0BAEF83}"/>
              </a:ext>
            </a:extLst>
          </p:cNvPr>
          <p:cNvGrpSpPr/>
          <p:nvPr/>
        </p:nvGrpSpPr>
        <p:grpSpPr>
          <a:xfrm>
            <a:off x="2013116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00CF77B8-BCF2-78DE-AE40-8291C5840006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C6F90D4-F9A1-2104-6EA1-625829998973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61B2509-EA15-DCBC-E2A8-B5D1A44A81EA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91DDEF9-CDCF-22C7-F61B-84CDCDC62988}"/>
              </a:ext>
            </a:extLst>
          </p:cNvPr>
          <p:cNvGrpSpPr/>
          <p:nvPr/>
        </p:nvGrpSpPr>
        <p:grpSpPr>
          <a:xfrm>
            <a:off x="92846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C65F755-E37F-7263-4318-9DB8302F2989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07FB633-5347-BD4C-35F5-ECD20CE2983F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6FEA8AD1-4BF6-E977-1B87-C283D0B807A0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C95EBFB6-3D26-74B2-44CE-F26CC5BB0BF4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B1806C0-5482-6930-95C7-E179A9280640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BD391AF-D643-C9C9-2B80-E69C6594728E}"/>
              </a:ext>
            </a:extLst>
          </p:cNvPr>
          <p:cNvGrpSpPr/>
          <p:nvPr/>
        </p:nvGrpSpPr>
        <p:grpSpPr>
          <a:xfrm>
            <a:off x="-9040681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9E7942E-A8D3-C859-8EA0-44C121FEC657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396ABCD-9983-17E3-261A-F3A8F96B666B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54646CAC-FCF5-F12C-ABB5-B78436FBDE63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8C671E8-8D90-D97A-579B-8347958CB022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59041BB-DF88-81D1-A4C8-858F64483D70}"/>
                </a:ext>
              </a:extLst>
            </p:cNvPr>
            <p:cNvSpPr txBox="1"/>
            <p:nvPr/>
          </p:nvSpPr>
          <p:spPr>
            <a:xfrm>
              <a:off x="4305393" y="952496"/>
              <a:ext cx="3574196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Einführung und Ziele Randbedingungen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DE3A05-4BB8-D58B-4C47-CBDE2C32EFEF}"/>
              </a:ext>
            </a:extLst>
          </p:cNvPr>
          <p:cNvSpPr/>
          <p:nvPr/>
        </p:nvSpPr>
        <p:spPr>
          <a:xfrm>
            <a:off x="12834884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5A56BB-F856-5335-A9D5-1AA785DF4C7A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916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317C9-AA18-CE75-132A-36C7D5A2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1E387-080A-9E05-F3D1-5C985FFB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Qualitätsziele</a:t>
            </a:r>
          </a:p>
          <a:p>
            <a:pPr lvl="1"/>
            <a:r>
              <a:rPr lang="de-DE" dirty="0"/>
              <a:t>Wichtigste Qualitätsanforderungen</a:t>
            </a:r>
          </a:p>
          <a:p>
            <a:pPr lvl="1"/>
            <a:r>
              <a:rPr lang="de-DE" dirty="0"/>
              <a:t>Priorisierung auf diese</a:t>
            </a:r>
          </a:p>
          <a:p>
            <a:pPr lvl="1"/>
            <a:r>
              <a:rPr lang="de-DE" b="1" dirty="0"/>
              <a:t>„Welche Qualitätsziele gibt es?“</a:t>
            </a:r>
            <a:r>
              <a:rPr lang="de-DE" dirty="0"/>
              <a:t>, </a:t>
            </a:r>
            <a:r>
              <a:rPr lang="de-DE" b="1" dirty="0"/>
              <a:t>„Welche sind besonders wichtig für das Projekt?“</a:t>
            </a:r>
          </a:p>
          <a:p>
            <a:pPr lvl="1"/>
            <a:r>
              <a:rPr lang="de-DE" dirty="0"/>
              <a:t>Können sein:</a:t>
            </a:r>
          </a:p>
          <a:p>
            <a:pPr lvl="2"/>
            <a:r>
              <a:rPr lang="de-DE" dirty="0"/>
              <a:t>Performanz</a:t>
            </a:r>
          </a:p>
          <a:p>
            <a:pPr lvl="2"/>
            <a:r>
              <a:rPr lang="de-DE" dirty="0"/>
              <a:t>Skalierbarkeit</a:t>
            </a:r>
          </a:p>
          <a:p>
            <a:pPr lvl="2"/>
            <a:r>
              <a:rPr lang="de-DE" dirty="0"/>
              <a:t>Sicherheit</a:t>
            </a:r>
          </a:p>
          <a:p>
            <a:pPr lvl="2"/>
            <a:r>
              <a:rPr lang="de-DE" dirty="0"/>
              <a:t>Benutzerfreundlichkeit</a:t>
            </a:r>
          </a:p>
          <a:p>
            <a:pPr lvl="2"/>
            <a:r>
              <a:rPr lang="de-DE" dirty="0"/>
              <a:t>Wartbarkeit</a:t>
            </a:r>
          </a:p>
          <a:p>
            <a:pPr lvl="2"/>
            <a:r>
              <a:rPr lang="de-DE" dirty="0"/>
              <a:t>Erweiterbarkeit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57E934-284C-E205-3273-1E452DC7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3650317"/>
            <a:ext cx="7048500" cy="1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3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407F6-5C18-4B84-E7DA-AE039043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9A0924C-CC3B-BFDE-2C8C-8FCA90A39325}"/>
              </a:ext>
            </a:extLst>
          </p:cNvPr>
          <p:cNvGrpSpPr/>
          <p:nvPr/>
        </p:nvGrpSpPr>
        <p:grpSpPr>
          <a:xfrm>
            <a:off x="2013116" y="7128914"/>
            <a:ext cx="6971227" cy="2398245"/>
            <a:chOff x="2013116" y="7128914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10888C3-2442-BC18-7CE8-976D9B5BEA3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7128914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DB6B8088-9CE8-3099-A23B-960E282D5442}"/>
                </a:ext>
              </a:extLst>
            </p:cNvPr>
            <p:cNvSpPr/>
            <p:nvPr/>
          </p:nvSpPr>
          <p:spPr>
            <a:xfrm>
              <a:off x="4538795" y="8438591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8A76243-FCA9-64CB-6D75-41D15EF163AA}"/>
              </a:ext>
            </a:extLst>
          </p:cNvPr>
          <p:cNvGrpSpPr/>
          <p:nvPr/>
        </p:nvGrpSpPr>
        <p:grpSpPr>
          <a:xfrm>
            <a:off x="2013116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BD667B0E-CC1C-408D-7F20-1C1A286E29F6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DF695B70-177D-DC7D-80EF-51E7CFD3DA36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4C8011A-70E3-4194-3A49-34AB27803311}"/>
              </a:ext>
            </a:extLst>
          </p:cNvPr>
          <p:cNvGrpSpPr/>
          <p:nvPr/>
        </p:nvGrpSpPr>
        <p:grpSpPr>
          <a:xfrm>
            <a:off x="12366174" y="1132275"/>
            <a:ext cx="3712852" cy="2169725"/>
            <a:chOff x="12366174" y="1132275"/>
            <a:chExt cx="3712852" cy="216972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CEF74BF-942F-2371-44D4-720CDC22F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66174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: diagonal liegende Ecken abgeschnitten 4">
              <a:extLst>
                <a:ext uri="{FF2B5EF4-FFF2-40B4-BE49-F238E27FC236}">
                  <a16:creationId xmlns:a16="http://schemas.microsoft.com/office/drawing/2014/main" id="{54899997-7AD4-CD0D-13FF-041EEDC4E3DB}"/>
                </a:ext>
              </a:extLst>
            </p:cNvPr>
            <p:cNvSpPr/>
            <p:nvPr/>
          </p:nvSpPr>
          <p:spPr>
            <a:xfrm>
              <a:off x="12781644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223258-513B-8510-608C-F085710D18C7}"/>
              </a:ext>
            </a:extLst>
          </p:cNvPr>
          <p:cNvGrpSpPr/>
          <p:nvPr/>
        </p:nvGrpSpPr>
        <p:grpSpPr>
          <a:xfrm>
            <a:off x="12781644" y="4343400"/>
            <a:ext cx="3297382" cy="1660300"/>
            <a:chOff x="12781644" y="4343400"/>
            <a:chExt cx="3297382" cy="16603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D738EF4-D47C-5E41-0240-BB0D8995B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3872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: diagonal liegende Ecken abgeschnitten 7">
              <a:extLst>
                <a:ext uri="{FF2B5EF4-FFF2-40B4-BE49-F238E27FC236}">
                  <a16:creationId xmlns:a16="http://schemas.microsoft.com/office/drawing/2014/main" id="{B3FD5B76-DE32-488F-A7D0-54597ACA1517}"/>
                </a:ext>
              </a:extLst>
            </p:cNvPr>
            <p:cNvSpPr/>
            <p:nvPr/>
          </p:nvSpPr>
          <p:spPr>
            <a:xfrm>
              <a:off x="12781644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46775A0-7E76-7DCA-5A8B-73D5A30E76F5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58EBB81-4C25-5E1E-49B2-A8B42094FB61}"/>
              </a:ext>
            </a:extLst>
          </p:cNvPr>
          <p:cNvGrpSpPr/>
          <p:nvPr/>
        </p:nvGrpSpPr>
        <p:grpSpPr>
          <a:xfrm>
            <a:off x="92846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FEF451A-13D2-52B2-8161-ECAED4C707E6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46CEDE4-89E2-8196-00E5-70614FBECD83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5317831D-1C14-54F8-45EA-E0201D5E53BA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E798106-2832-D644-C26E-79E50BF2E13A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1A672D6-53F1-5753-955F-EB4789FA1CEA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78F1DD9-7B6F-3C8A-F3B6-268B32BEAE85}"/>
              </a:ext>
            </a:extLst>
          </p:cNvPr>
          <p:cNvGrpSpPr/>
          <p:nvPr/>
        </p:nvGrpSpPr>
        <p:grpSpPr>
          <a:xfrm>
            <a:off x="-9040681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E65B86B-4216-3561-8819-978B8F4024B7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1ACC5AF-9104-6FE1-CE77-415F145B48F4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DDB18647-32D6-DB9F-89FB-C831E786ED5D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259A0FC-BB80-3C33-9D22-D3257D66A569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326613D-9C01-1328-2769-008862D353D1}"/>
                </a:ext>
              </a:extLst>
            </p:cNvPr>
            <p:cNvSpPr txBox="1"/>
            <p:nvPr/>
          </p:nvSpPr>
          <p:spPr>
            <a:xfrm>
              <a:off x="4305393" y="952496"/>
              <a:ext cx="3574196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Einführung und Ziele Randbedingungen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C052454-9A41-4657-E429-D593E231EC46}"/>
              </a:ext>
            </a:extLst>
          </p:cNvPr>
          <p:cNvSpPr/>
          <p:nvPr/>
        </p:nvSpPr>
        <p:spPr>
          <a:xfrm>
            <a:off x="4988738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64D9F-F4BB-9B26-7D70-ABCC18493313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2302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C45AC-FF20-5A41-CCC2-33462B99A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01DE693-2BEE-6EBA-57AE-CF454FF5E8ED}"/>
              </a:ext>
            </a:extLst>
          </p:cNvPr>
          <p:cNvGrpSpPr/>
          <p:nvPr/>
        </p:nvGrpSpPr>
        <p:grpSpPr>
          <a:xfrm>
            <a:off x="2013116" y="7128914"/>
            <a:ext cx="6971227" cy="2398245"/>
            <a:chOff x="2013116" y="7128914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CD41DF0E-B802-2FDE-7EBE-B86BA04032D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7128914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7198FA3-C329-44D2-AFDC-32CBF65165FB}"/>
                </a:ext>
              </a:extLst>
            </p:cNvPr>
            <p:cNvSpPr/>
            <p:nvPr/>
          </p:nvSpPr>
          <p:spPr>
            <a:xfrm>
              <a:off x="4538795" y="8438591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584D99-5371-C455-08E3-0F4EF37D267F}"/>
              </a:ext>
            </a:extLst>
          </p:cNvPr>
          <p:cNvGrpSpPr/>
          <p:nvPr/>
        </p:nvGrpSpPr>
        <p:grpSpPr>
          <a:xfrm>
            <a:off x="2013116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AFC7C2F4-2DE3-A839-8663-F9FD4675D3EB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D69B0040-BF79-11B5-C729-B4716EE47D6D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3230E02-D641-87FC-0216-FDCB69C18651}"/>
              </a:ext>
            </a:extLst>
          </p:cNvPr>
          <p:cNvGrpSpPr/>
          <p:nvPr/>
        </p:nvGrpSpPr>
        <p:grpSpPr>
          <a:xfrm>
            <a:off x="8258629" y="1132275"/>
            <a:ext cx="3712852" cy="2169725"/>
            <a:chOff x="8258629" y="1132275"/>
            <a:chExt cx="3712852" cy="216972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F8BE7AC-9581-5BB6-8592-44E99FCE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: diagonal liegende Ecken abgeschnitten 4">
              <a:extLst>
                <a:ext uri="{FF2B5EF4-FFF2-40B4-BE49-F238E27FC236}">
                  <a16:creationId xmlns:a16="http://schemas.microsoft.com/office/drawing/2014/main" id="{EAA604F3-DF2F-CA57-E4C7-1AD33DCCEDD4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1A1A046-90BC-B68D-9BC3-33A81098458F}"/>
              </a:ext>
            </a:extLst>
          </p:cNvPr>
          <p:cNvGrpSpPr/>
          <p:nvPr/>
        </p:nvGrpSpPr>
        <p:grpSpPr>
          <a:xfrm>
            <a:off x="12781644" y="4343400"/>
            <a:ext cx="3297382" cy="1660300"/>
            <a:chOff x="12781644" y="4343400"/>
            <a:chExt cx="3297382" cy="1660300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F6A025C7-C193-6508-DAC3-342736A97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3872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18C0EF21-8E62-E9E3-B39A-DE23165255EB}"/>
                </a:ext>
              </a:extLst>
            </p:cNvPr>
            <p:cNvSpPr/>
            <p:nvPr/>
          </p:nvSpPr>
          <p:spPr>
            <a:xfrm>
              <a:off x="12781644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822AB13-9A20-708F-AC2F-E9D0267D6BB7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8866E1D-EF08-76CF-9FB2-8F158D7CA1C6}"/>
              </a:ext>
            </a:extLst>
          </p:cNvPr>
          <p:cNvGrpSpPr/>
          <p:nvPr/>
        </p:nvGrpSpPr>
        <p:grpSpPr>
          <a:xfrm>
            <a:off x="92846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0937DB5B-7808-9CDE-8E7D-17D8497476EF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8E7971C-54A6-A05B-FD1E-6AE225C74FED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E5349A32-0D89-BFEA-73F7-AB463DAADD86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2953906-86C6-D624-0D00-EEF28FA74B3B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C923956-E983-9D21-B78D-12273C9E59D2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950C54A-F9C5-56DE-D31E-1B7AD9288FB0}"/>
              </a:ext>
            </a:extLst>
          </p:cNvPr>
          <p:cNvGrpSpPr/>
          <p:nvPr/>
        </p:nvGrpSpPr>
        <p:grpSpPr>
          <a:xfrm>
            <a:off x="-9040681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3CB281-C7F3-9708-350C-5F877C5AC34C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135D091-D51B-F51D-08A7-C6F05CF89F3C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3A72DD08-20B9-D518-E287-D587E2ED411A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96299A5-8B9B-DDC2-A556-7BCE0ED4FA49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77F2407-7A33-1192-D537-2F4816FB1021}"/>
                </a:ext>
              </a:extLst>
            </p:cNvPr>
            <p:cNvSpPr txBox="1"/>
            <p:nvPr/>
          </p:nvSpPr>
          <p:spPr>
            <a:xfrm>
              <a:off x="4305393" y="952496"/>
              <a:ext cx="3574196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Einführung und Ziele Randbedingungen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AEBF28-84D7-DEC8-A28E-AD342A74741F}"/>
              </a:ext>
            </a:extLst>
          </p:cNvPr>
          <p:cNvSpPr/>
          <p:nvPr/>
        </p:nvSpPr>
        <p:spPr>
          <a:xfrm>
            <a:off x="4988738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45FD9B-0E2F-13B7-0215-7536799701D5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3648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FC2A7-5BBD-46F8-1C38-A5BD9253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81784-4889-2652-F12D-F1D42744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Stakeholder</a:t>
            </a:r>
          </a:p>
          <a:p>
            <a:pPr lvl="1"/>
            <a:r>
              <a:rPr lang="de-DE" dirty="0"/>
              <a:t>Teilhabende am Projekt</a:t>
            </a:r>
          </a:p>
          <a:p>
            <a:pPr lvl="1"/>
            <a:r>
              <a:rPr lang="de-DE" dirty="0"/>
              <a:t>Mit Erwartungen / Anforderungen</a:t>
            </a:r>
          </a:p>
          <a:p>
            <a:pPr lvl="1"/>
            <a:r>
              <a:rPr lang="de-DE" dirty="0"/>
              <a:t>Können sein:</a:t>
            </a:r>
          </a:p>
          <a:p>
            <a:pPr lvl="2"/>
            <a:r>
              <a:rPr lang="de-DE" dirty="0"/>
              <a:t>Endnutzer</a:t>
            </a:r>
          </a:p>
          <a:p>
            <a:pPr lvl="2"/>
            <a:r>
              <a:rPr lang="de-DE" dirty="0"/>
              <a:t>Auftraggeber</a:t>
            </a:r>
          </a:p>
          <a:p>
            <a:pPr lvl="2"/>
            <a:r>
              <a:rPr lang="de-DE" dirty="0"/>
              <a:t>Entwickler</a:t>
            </a:r>
          </a:p>
          <a:p>
            <a:pPr lvl="2"/>
            <a:r>
              <a:rPr lang="de-DE" dirty="0"/>
              <a:t>Betriebsteam</a:t>
            </a:r>
          </a:p>
          <a:p>
            <a:pPr lvl="2"/>
            <a:r>
              <a:rPr lang="de-DE" dirty="0"/>
              <a:t>Management</a:t>
            </a:r>
          </a:p>
          <a:p>
            <a:pPr lvl="2"/>
            <a:r>
              <a:rPr lang="de-DE" dirty="0"/>
              <a:t>Ext. Partner / Behörden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77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6381-FB96-649E-4997-997DBB9EB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06706B4-15C3-9FD9-9570-A29B7F1591EB}"/>
              </a:ext>
            </a:extLst>
          </p:cNvPr>
          <p:cNvGrpSpPr/>
          <p:nvPr/>
        </p:nvGrpSpPr>
        <p:grpSpPr>
          <a:xfrm>
            <a:off x="12465049" y="4343400"/>
            <a:ext cx="3297382" cy="1660300"/>
            <a:chOff x="8674099" y="4343400"/>
            <a:chExt cx="3297382" cy="1660300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EEC891F-1397-28C5-3D10-ED3A3D546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diagonal liegende Ecken abgeschnitten 12">
              <a:extLst>
                <a:ext uri="{FF2B5EF4-FFF2-40B4-BE49-F238E27FC236}">
                  <a16:creationId xmlns:a16="http://schemas.microsoft.com/office/drawing/2014/main" id="{0DD78E68-5014-D73E-41C3-F44B801EDC0F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97A494-E553-FF44-BAAE-C9E047DA9D69}"/>
              </a:ext>
            </a:extLst>
          </p:cNvPr>
          <p:cNvGrpSpPr/>
          <p:nvPr/>
        </p:nvGrpSpPr>
        <p:grpSpPr>
          <a:xfrm>
            <a:off x="2013116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9C81695-4594-98C5-FA9D-DF49D5BA990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BA25CD2-2D5D-7697-9A75-0915C10EAF93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3795C90-A3E6-F29F-4361-14E2E87BF661}"/>
              </a:ext>
            </a:extLst>
          </p:cNvPr>
          <p:cNvGrpSpPr/>
          <p:nvPr/>
        </p:nvGrpSpPr>
        <p:grpSpPr>
          <a:xfrm>
            <a:off x="2013116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0FCB6830-23F9-A903-92BF-5FF86BB70ECE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C03F328-AB2A-064F-B744-1ADC716542F5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C1A391E-2873-FCF0-22AF-B03978C36B21}"/>
              </a:ext>
            </a:extLst>
          </p:cNvPr>
          <p:cNvGrpSpPr/>
          <p:nvPr/>
        </p:nvGrpSpPr>
        <p:grpSpPr>
          <a:xfrm>
            <a:off x="8258629" y="1132275"/>
            <a:ext cx="3712852" cy="2169725"/>
            <a:chOff x="8258629" y="1132275"/>
            <a:chExt cx="3712852" cy="216972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717667F-0C5D-EA21-58CB-D5AA7BEC6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A8A74609-E1B9-F76E-B1EE-FDBEC334E11B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35F740A-8671-E0E6-0AD2-2868F3EB6909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50ED615-AAD3-0E57-2396-8AB2BC31A3AC}"/>
              </a:ext>
            </a:extLst>
          </p:cNvPr>
          <p:cNvGrpSpPr/>
          <p:nvPr/>
        </p:nvGrpSpPr>
        <p:grpSpPr>
          <a:xfrm>
            <a:off x="92846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E01B462-DB50-FEF5-BA08-E6AD097DCE58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93EB0ED-388D-2545-A30D-8EEE30102368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4F6A3AF9-9A3F-6C05-8432-39B6ECD660F3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C46899-4535-4CA3-5B1E-DBA59ECF13F2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F13EFA3-EED4-94A5-E4E2-E5288C3B25D9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4E49E68-EED5-D43B-AFBC-6EF7E1A47988}"/>
              </a:ext>
            </a:extLst>
          </p:cNvPr>
          <p:cNvGrpSpPr/>
          <p:nvPr/>
        </p:nvGrpSpPr>
        <p:grpSpPr>
          <a:xfrm>
            <a:off x="-9040681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B88DAC6-A0A9-5E2C-91F2-C9F48379F1CE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16AAA2-579B-91DC-6BCE-5F4FEA384398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7D9CB64F-5A8F-803E-108C-6B861BA6B77C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931DC0F-43E3-ECDB-6438-A6645C2D1379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3FDE4AE-879C-7C53-DC1C-04BF07491188}"/>
                </a:ext>
              </a:extLst>
            </p:cNvPr>
            <p:cNvSpPr txBox="1"/>
            <p:nvPr/>
          </p:nvSpPr>
          <p:spPr>
            <a:xfrm>
              <a:off x="4305393" y="952496"/>
              <a:ext cx="3574196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Einführung und Ziele Randbedingungen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406ED6-14A7-84E0-ABCE-7AA76F9F3C78}"/>
              </a:ext>
            </a:extLst>
          </p:cNvPr>
          <p:cNvSpPr/>
          <p:nvPr/>
        </p:nvSpPr>
        <p:spPr>
          <a:xfrm>
            <a:off x="4988738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673C41-98D8-9302-C1CB-F93584D9AC57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54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057D2-8609-CF8B-4463-AC38400D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F493B-6A7D-1A4D-9978-13007E5F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der Struktur und des Zwecks von arc42 für Softwareentwicklungsprojekte.</a:t>
            </a:r>
          </a:p>
          <a:p>
            <a:r>
              <a:rPr lang="de-DE" b="1" dirty="0"/>
              <a:t>„Wer von euch hat bereits von arc42 gehört oder es verwendet?“</a:t>
            </a:r>
          </a:p>
        </p:txBody>
      </p:sp>
    </p:spTree>
    <p:extLst>
      <p:ext uri="{BB962C8B-B14F-4D97-AF65-F5344CB8AC3E}">
        <p14:creationId xmlns:p14="http://schemas.microsoft.com/office/powerpoint/2010/main" val="355749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D4B51-2B7C-029C-6E62-291ECD60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356A0-89B1-F8C5-3DD4-5A9402B7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„Welche Stakeholder wichtig?“</a:t>
            </a:r>
            <a:r>
              <a:rPr lang="de-DE" dirty="0"/>
              <a:t>, </a:t>
            </a:r>
            <a:r>
              <a:rPr lang="de-DE" b="1" dirty="0"/>
              <a:t>„Welche Erwartungen haben sie?“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71F3D4-886E-DE57-E7CE-F97EF704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817440"/>
            <a:ext cx="9858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44CAA-C68D-BFFC-3D04-E36B52D8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36E7405-945F-1D74-1DEB-FB4EA1C77A0F}"/>
              </a:ext>
            </a:extLst>
          </p:cNvPr>
          <p:cNvGrpSpPr/>
          <p:nvPr/>
        </p:nvGrpSpPr>
        <p:grpSpPr>
          <a:xfrm>
            <a:off x="8674099" y="4343400"/>
            <a:ext cx="3297382" cy="1660300"/>
            <a:chOff x="8674099" y="4343400"/>
            <a:chExt cx="3297382" cy="166030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1FF3C1F3-0C5D-4B14-1497-01B744AD1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diagonal liegende Ecken abgeschnitten 10">
              <a:extLst>
                <a:ext uri="{FF2B5EF4-FFF2-40B4-BE49-F238E27FC236}">
                  <a16:creationId xmlns:a16="http://schemas.microsoft.com/office/drawing/2014/main" id="{00F8FE38-2BFC-DBC4-880C-1C552411F7F6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6BD5311-1702-0F6E-0644-19651E3C7D70}"/>
              </a:ext>
            </a:extLst>
          </p:cNvPr>
          <p:cNvGrpSpPr/>
          <p:nvPr/>
        </p:nvGrpSpPr>
        <p:grpSpPr>
          <a:xfrm>
            <a:off x="2013116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E13A0879-CEAC-40C4-E731-EAE2C21BAE1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F74B008D-C8FC-4752-D34A-1C918EB510A9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649993-07CF-55AE-47D4-128A05012DDE}"/>
              </a:ext>
            </a:extLst>
          </p:cNvPr>
          <p:cNvGrpSpPr/>
          <p:nvPr/>
        </p:nvGrpSpPr>
        <p:grpSpPr>
          <a:xfrm>
            <a:off x="2013116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DEC1A14-3131-C698-DF26-92654B653D4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4AFBE1F-E7D2-2267-9F12-70B1C04662D4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4C9C34-4269-C259-228E-A7DD81BBF248}"/>
              </a:ext>
            </a:extLst>
          </p:cNvPr>
          <p:cNvGrpSpPr/>
          <p:nvPr/>
        </p:nvGrpSpPr>
        <p:grpSpPr>
          <a:xfrm>
            <a:off x="8258629" y="1132275"/>
            <a:ext cx="3712852" cy="2169725"/>
            <a:chOff x="8258629" y="1132275"/>
            <a:chExt cx="3712852" cy="21697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6FD3FE78-5187-A8D0-9F2E-CADDD937F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5549D1FC-52C8-372C-9727-64CF784C9FBA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71C2B50-E126-0A4C-48E2-F3F0CFA903C6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66C3F72-4B81-838F-C891-9921A6ACBAA8}"/>
              </a:ext>
            </a:extLst>
          </p:cNvPr>
          <p:cNvGrpSpPr/>
          <p:nvPr/>
        </p:nvGrpSpPr>
        <p:grpSpPr>
          <a:xfrm>
            <a:off x="92846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2170F0F9-9A2D-F13D-21DB-7319C24B81D7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18E0CCD6-F4C0-9D5E-4387-382CD027850A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1BFCBC0C-F287-62A2-09D0-529A66EFD7AC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1D7AE7-CE9A-734C-3B43-29C60F4C3190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2BC8C85-07BE-F238-75A0-6D4AF6B226B4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4D68B6B-DB7E-ED07-1391-BE9CD27C5CCD}"/>
              </a:ext>
            </a:extLst>
          </p:cNvPr>
          <p:cNvGrpSpPr/>
          <p:nvPr/>
        </p:nvGrpSpPr>
        <p:grpSpPr>
          <a:xfrm>
            <a:off x="-9040681" y="824008"/>
            <a:ext cx="5576028" cy="5459321"/>
            <a:chOff x="3170993" y="824008"/>
            <a:chExt cx="5576028" cy="545932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0FF7B27-8BC7-F3A9-360B-E00297EB6CE0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6423EEC3-D2F0-9DB5-96B3-D13507239DD2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41" name="Rechtwinkliges Dreieck 40">
                <a:extLst>
                  <a:ext uri="{FF2B5EF4-FFF2-40B4-BE49-F238E27FC236}">
                    <a16:creationId xmlns:a16="http://schemas.microsoft.com/office/drawing/2014/main" id="{A1B5A6A4-3CA1-D4B4-B94A-E04AABC9F9DA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6C4724A0-8BE7-D6B5-81F2-B334BA71860F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B34A792B-AD8A-B193-ABE3-71120F5249B8}"/>
                </a:ext>
              </a:extLst>
            </p:cNvPr>
            <p:cNvSpPr txBox="1"/>
            <p:nvPr/>
          </p:nvSpPr>
          <p:spPr>
            <a:xfrm>
              <a:off x="4305393" y="952496"/>
              <a:ext cx="3574196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Einführung und Ziele Randbedingungen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06225F0-B368-4FB5-F183-0E3415BD9B04}"/>
              </a:ext>
            </a:extLst>
          </p:cNvPr>
          <p:cNvSpPr/>
          <p:nvPr/>
        </p:nvSpPr>
        <p:spPr>
          <a:xfrm>
            <a:off x="4988738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70ACA7F-E659-EE3F-41B1-ECEE7C3A2B12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832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1F789-5A04-61A2-9B27-6757C11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Randbedingungen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50AC5-EE2C-3B26-8408-FF078DBE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externen Faktoren dokumentieren</a:t>
            </a:r>
          </a:p>
          <a:p>
            <a:pPr lvl="1"/>
            <a:r>
              <a:rPr lang="de-DE" dirty="0"/>
              <a:t>Können potenziell die Gestaltungsfreiheit des Architekten einschränken</a:t>
            </a:r>
          </a:p>
          <a:p>
            <a:pPr lvl="1"/>
            <a:r>
              <a:rPr lang="de-DE" dirty="0"/>
              <a:t>Hilft, realistische Erwartungen zu setzen</a:t>
            </a:r>
          </a:p>
          <a:p>
            <a:pPr lvl="1"/>
            <a:r>
              <a:rPr lang="de-DE" dirty="0"/>
              <a:t>Frühzeitige Erkennung von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37590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4A4E-76AA-F261-4D35-C5C62FF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2658B08-C963-6986-FC4D-E1CF93A766A3}"/>
              </a:ext>
            </a:extLst>
          </p:cNvPr>
          <p:cNvGrpSpPr/>
          <p:nvPr/>
        </p:nvGrpSpPr>
        <p:grpSpPr>
          <a:xfrm>
            <a:off x="-3784601" y="4343400"/>
            <a:ext cx="3297382" cy="1660300"/>
            <a:chOff x="8674099" y="4343400"/>
            <a:chExt cx="3297382" cy="166030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AB964A8-0203-39C8-9B6A-4095EF6BB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diagonal liegende Ecken abgeschnitten 10">
              <a:extLst>
                <a:ext uri="{FF2B5EF4-FFF2-40B4-BE49-F238E27FC236}">
                  <a16:creationId xmlns:a16="http://schemas.microsoft.com/office/drawing/2014/main" id="{10F2AEDD-3CFC-4422-3E6D-7AA0B0734002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732AB9B-2A4F-42B7-8D63-D7C17B2E9EE4}"/>
              </a:ext>
            </a:extLst>
          </p:cNvPr>
          <p:cNvGrpSpPr/>
          <p:nvPr/>
        </p:nvGrpSpPr>
        <p:grpSpPr>
          <a:xfrm>
            <a:off x="-10445584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C6F01EC0-9AFB-0AD9-E927-6922170E1AA1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A8C26239-4500-B8B0-BCE9-7DC6F552C99E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5BCB37-FB05-04D1-0DB9-722C9E425A0C}"/>
              </a:ext>
            </a:extLst>
          </p:cNvPr>
          <p:cNvGrpSpPr/>
          <p:nvPr/>
        </p:nvGrpSpPr>
        <p:grpSpPr>
          <a:xfrm>
            <a:off x="-10445584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07AF6E-1323-D2F1-9BF0-4E6C329F40B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39268DE-696E-001B-1CDA-FC507D2580CA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0CF442D-0340-A9CB-BA92-147CE20D8D3F}"/>
              </a:ext>
            </a:extLst>
          </p:cNvPr>
          <p:cNvGrpSpPr/>
          <p:nvPr/>
        </p:nvGrpSpPr>
        <p:grpSpPr>
          <a:xfrm>
            <a:off x="-4200071" y="1132275"/>
            <a:ext cx="3712852" cy="2169725"/>
            <a:chOff x="8258629" y="1132275"/>
            <a:chExt cx="3712852" cy="21697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6778DFA-1254-CDF3-1396-41EEEE78B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53433136-2297-FBAA-9195-E79AC07C0D6E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1F20470-0DEB-9EDC-2C0C-B5521AD01368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F8C344-322B-16F1-E42A-E973744B89B2}"/>
              </a:ext>
            </a:extLst>
          </p:cNvPr>
          <p:cNvGrpSpPr/>
          <p:nvPr/>
        </p:nvGrpSpPr>
        <p:grpSpPr>
          <a:xfrm>
            <a:off x="-12365854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A739CD1-EE78-3D7E-F078-3851192230EE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989331C6-71E0-1301-D2FD-B75E7C45C2F3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1F8856CE-8522-1875-17BA-B18AC4BDAA64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DECCD4A7-4C7D-11BA-16CC-FCFF2382029E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56CF23B-17C8-C2FA-1495-10E1B52E6B54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C05312C-9403-CD95-3715-795EC997F098}"/>
              </a:ext>
            </a:extLst>
          </p:cNvPr>
          <p:cNvSpPr/>
          <p:nvPr/>
        </p:nvSpPr>
        <p:spPr>
          <a:xfrm>
            <a:off x="-7469962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1FA7A2F-8BEC-9A33-7F60-EA3D4D9C43CD}"/>
              </a:ext>
            </a:extLst>
          </p:cNvPr>
          <p:cNvGrpSpPr/>
          <p:nvPr/>
        </p:nvGrpSpPr>
        <p:grpSpPr>
          <a:xfrm>
            <a:off x="3956923" y="2767112"/>
            <a:ext cx="3819446" cy="1576296"/>
            <a:chOff x="17171488" y="2767112"/>
            <a:chExt cx="3819446" cy="157629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A8BE9CB-A534-890D-35A2-89BB9A375297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FCAEA2E-0168-2D79-7640-0E6D0737700C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E6E4D677-50CA-CAA2-101E-20E1B7CFA315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BC2C797-B8F2-F130-A0F4-ECA32A78116C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#2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2873CAC-6C08-BA0A-0D80-2E2BC9C1BB90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Externe Faktoren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Einschränkungen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und Herausforderungen einschätzen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2ABB58F-346F-7DF3-F286-EF943AF7B235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3532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8C9B5-5D19-85B8-1B30-F6997750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5CFF3-3500-942A-98E5-7808AB3D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 Randbedingungen</a:t>
            </a:r>
          </a:p>
          <a:p>
            <a:pPr lvl="1"/>
            <a:r>
              <a:rPr lang="de-DE" dirty="0"/>
              <a:t>Vorgegebene Hardware / Software-Plattformen</a:t>
            </a:r>
          </a:p>
          <a:p>
            <a:pPr lvl="1"/>
            <a:r>
              <a:rPr lang="de-DE" dirty="0"/>
              <a:t>Programmiersprachen / Frameworks</a:t>
            </a:r>
          </a:p>
          <a:p>
            <a:pPr lvl="1"/>
            <a:r>
              <a:rPr lang="de-DE" dirty="0"/>
              <a:t>Kompatibilität mit bestehenden Systemen</a:t>
            </a:r>
          </a:p>
          <a:p>
            <a:pPr lvl="1"/>
            <a:r>
              <a:rPr lang="de-DE" dirty="0"/>
              <a:t>Techn. Standards / Richtlinien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39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8B271-8E8F-08D7-DA38-74AC801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3D3D7-AC92-012A-C420-88B9433D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05E7CD-2FD0-4736-5338-D8D62B98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366837"/>
            <a:ext cx="9782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12375-BBC9-BE35-BDAD-5CBD8AFF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363B9-66AE-B3F7-8BC3-CC67131B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Organisatorische Randbedingungen</a:t>
            </a:r>
          </a:p>
          <a:p>
            <a:pPr lvl="1"/>
            <a:r>
              <a:rPr lang="de-DE" dirty="0"/>
              <a:t>Ressourcen (Zeit, Budget, Personal)</a:t>
            </a:r>
          </a:p>
          <a:p>
            <a:pPr lvl="1"/>
            <a:r>
              <a:rPr lang="de-DE" dirty="0"/>
              <a:t>Projektmanagement-Methoden (</a:t>
            </a:r>
            <a:r>
              <a:rPr lang="de-DE" dirty="0" err="1"/>
              <a:t>Scrum</a:t>
            </a:r>
            <a:r>
              <a:rPr lang="de-DE" dirty="0"/>
              <a:t>, Kanban)</a:t>
            </a:r>
          </a:p>
          <a:p>
            <a:pPr lvl="1"/>
            <a:r>
              <a:rPr lang="de-DE" dirty="0"/>
              <a:t>Schulungs- / Support-Anforderungen</a:t>
            </a:r>
          </a:p>
          <a:p>
            <a:r>
              <a:rPr lang="de-DE" dirty="0"/>
              <a:t>Politische Randbedingungen</a:t>
            </a:r>
          </a:p>
          <a:p>
            <a:pPr lvl="1"/>
            <a:r>
              <a:rPr lang="de-DE" dirty="0"/>
              <a:t>Gesetzliche Vorgaben / Regularien</a:t>
            </a:r>
          </a:p>
          <a:p>
            <a:pPr lvl="1"/>
            <a:r>
              <a:rPr lang="de-DE" dirty="0"/>
              <a:t>Unternehmenspolitische Entscheidungen, Partnerschaften</a:t>
            </a:r>
          </a:p>
          <a:p>
            <a:pPr lvl="1"/>
            <a:r>
              <a:rPr lang="de-DE" dirty="0"/>
              <a:t>Ethische Richtlinien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08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0E1D8-10AB-B097-CCB1-8C61D28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45E71-C771-20B1-B612-3735B786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8B7B76-4936-11FF-74E1-D4498C7E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076450"/>
            <a:ext cx="9896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7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AF1D4-91CF-1735-36E6-1EA768E2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44197-1F36-115B-DA0E-95FF3401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Konventionen</a:t>
            </a:r>
          </a:p>
          <a:p>
            <a:pPr lvl="1"/>
            <a:r>
              <a:rPr lang="de-DE" dirty="0"/>
              <a:t>Coding Standards</a:t>
            </a:r>
          </a:p>
          <a:p>
            <a:pPr lvl="1"/>
            <a:r>
              <a:rPr lang="de-DE" dirty="0"/>
              <a:t>Dokumentationsrichtlinien</a:t>
            </a:r>
          </a:p>
          <a:p>
            <a:pPr lvl="1"/>
            <a:r>
              <a:rPr lang="de-DE" dirty="0"/>
              <a:t>Architekturprinzipien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73F11-816F-4D0F-1F1D-FBC26888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729037"/>
            <a:ext cx="9829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9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5F8AC-6953-0CEA-241D-E9A290BF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62D6078-93BE-D799-C84D-82128E783F32}"/>
              </a:ext>
            </a:extLst>
          </p:cNvPr>
          <p:cNvGrpSpPr/>
          <p:nvPr/>
        </p:nvGrpSpPr>
        <p:grpSpPr>
          <a:xfrm>
            <a:off x="2013116" y="-2890384"/>
            <a:ext cx="6483184" cy="2682535"/>
            <a:chOff x="2013116" y="310016"/>
            <a:chExt cx="6483184" cy="2682535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2892941-99F4-FDEE-A557-BA41A802B13F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013116" y="854300"/>
              <a:ext cx="3013722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EF860A0D-6E3C-C3DE-5C26-4AD42BB0F54A}"/>
                </a:ext>
              </a:extLst>
            </p:cNvPr>
            <p:cNvSpPr/>
            <p:nvPr/>
          </p:nvSpPr>
          <p:spPr>
            <a:xfrm>
              <a:off x="5026838" y="310016"/>
              <a:ext cx="3469462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Plattformen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Frameworks / Richtlinien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441AA6F-E142-5605-369E-BA3FA99AC156}"/>
              </a:ext>
            </a:extLst>
          </p:cNvPr>
          <p:cNvGrpSpPr/>
          <p:nvPr/>
        </p:nvGrpSpPr>
        <p:grpSpPr>
          <a:xfrm>
            <a:off x="2013116" y="7083439"/>
            <a:ext cx="6971227" cy="2398245"/>
            <a:chOff x="2013116" y="4149739"/>
            <a:chExt cx="6971227" cy="239824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36FBB80E-8203-77D5-0461-081BF5C5AF68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10229852-C5A4-E878-1BD9-95EA2FE2DE78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Konventionen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Coding Standards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Architekturprinzipien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85417E-5B6F-EAE2-4F22-17A7E3767FB8}"/>
              </a:ext>
            </a:extLst>
          </p:cNvPr>
          <p:cNvGrpSpPr/>
          <p:nvPr/>
        </p:nvGrpSpPr>
        <p:grpSpPr>
          <a:xfrm>
            <a:off x="-3784601" y="4343400"/>
            <a:ext cx="3297382" cy="1660300"/>
            <a:chOff x="8674099" y="4343400"/>
            <a:chExt cx="3297382" cy="166030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BEC5AE7-9CE0-D9C6-B8F0-D8ACF3FBB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diagonal liegende Ecken abgeschnitten 10">
              <a:extLst>
                <a:ext uri="{FF2B5EF4-FFF2-40B4-BE49-F238E27FC236}">
                  <a16:creationId xmlns:a16="http://schemas.microsoft.com/office/drawing/2014/main" id="{7E85C8C6-2546-DAD6-34CB-D1F7B334CE79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D9B2F77-1E62-1ACF-3AA8-D1AC52D45C89}"/>
              </a:ext>
            </a:extLst>
          </p:cNvPr>
          <p:cNvGrpSpPr/>
          <p:nvPr/>
        </p:nvGrpSpPr>
        <p:grpSpPr>
          <a:xfrm>
            <a:off x="-10445584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D24DA3B-51D1-DA69-9AC8-EBAB4D509C06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5E676554-BF07-8F9E-2EC7-932086E13572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988F0AD-6BE5-6896-C255-82A46D40F459}"/>
              </a:ext>
            </a:extLst>
          </p:cNvPr>
          <p:cNvGrpSpPr/>
          <p:nvPr/>
        </p:nvGrpSpPr>
        <p:grpSpPr>
          <a:xfrm>
            <a:off x="-10445584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CA9308E4-1B82-36DA-5D0E-27F6DBD5FC2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FD6B0807-8706-AA08-2A37-FB774B31F193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57E90B-691B-10B4-55DD-8CF5AE2A0566}"/>
              </a:ext>
            </a:extLst>
          </p:cNvPr>
          <p:cNvGrpSpPr/>
          <p:nvPr/>
        </p:nvGrpSpPr>
        <p:grpSpPr>
          <a:xfrm>
            <a:off x="-4200071" y="1132275"/>
            <a:ext cx="3712852" cy="2169725"/>
            <a:chOff x="8258629" y="1132275"/>
            <a:chExt cx="3712852" cy="21697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7D3BE5CB-71F3-5801-DD57-CEC5D3350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395476BE-F2C4-B40E-B2A8-11F06CB124A8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066CE80-A0CF-0BE8-CB28-484421850BA3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CCE270D-156B-DA34-E970-F4C772049709}"/>
              </a:ext>
            </a:extLst>
          </p:cNvPr>
          <p:cNvGrpSpPr/>
          <p:nvPr/>
        </p:nvGrpSpPr>
        <p:grpSpPr>
          <a:xfrm>
            <a:off x="-12365854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A646C32-DACE-AF2D-5E4A-C6EDC7CAA704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9B12B05-D745-A959-29E5-1B25FD3F7D45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E59DC2E6-866E-348D-2E92-9614E9F23762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A263B0-E6D3-7687-ECC8-55C4C1E2972F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25FE0EA-CF21-560D-E614-F712646337D5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67728C7-274B-2383-C5D4-A4642D659A0A}"/>
              </a:ext>
            </a:extLst>
          </p:cNvPr>
          <p:cNvSpPr/>
          <p:nvPr/>
        </p:nvSpPr>
        <p:spPr>
          <a:xfrm>
            <a:off x="-7469962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327AEB5-2896-7F1B-3DAA-27B49469CC78}"/>
              </a:ext>
            </a:extLst>
          </p:cNvPr>
          <p:cNvGrpSpPr/>
          <p:nvPr/>
        </p:nvGrpSpPr>
        <p:grpSpPr>
          <a:xfrm>
            <a:off x="-176927" y="2767112"/>
            <a:ext cx="3819446" cy="1576296"/>
            <a:chOff x="17171488" y="2767112"/>
            <a:chExt cx="3819446" cy="157629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1A2D788-D40B-1C10-25F1-760CA1C8B202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055D7AC-3EC3-CB51-EC20-DDCED84569B9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22876D92-4E6E-4ED6-61A0-1433408C62E7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8EF9AA2-AA78-EE73-371A-28F7FFD75479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#2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0E730D6-9F72-F4A0-DE18-7CAF2F61471B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Externe Faktoren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Einschränkungen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und Herausforderungen einschätzen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6D173B0-90BA-23E0-7912-09874695DA18}"/>
              </a:ext>
            </a:extLst>
          </p:cNvPr>
          <p:cNvSpPr/>
          <p:nvPr/>
        </p:nvSpPr>
        <p:spPr>
          <a:xfrm>
            <a:off x="12656363" y="3011712"/>
            <a:ext cx="383141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Organisatorische &amp; Politische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Ressourcen (Zeit, Budget etc.)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Projektmanagement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9BE41C-AE8A-6A88-BA79-08DCC0F2FD22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1162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8F804-1AAE-70BD-7A7B-01EF075B0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BDAED72-74D0-7F71-BAD0-5C31C4D1CD41}"/>
              </a:ext>
            </a:extLst>
          </p:cNvPr>
          <p:cNvCxnSpPr>
            <a:cxnSpLocks/>
          </p:cNvCxnSpPr>
          <p:nvPr/>
        </p:nvCxnSpPr>
        <p:spPr>
          <a:xfrm>
            <a:off x="3703782" y="3556000"/>
            <a:ext cx="10346047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: diagonal liegende Ecken abgeschnitten 9">
            <a:extLst>
              <a:ext uri="{FF2B5EF4-FFF2-40B4-BE49-F238E27FC236}">
                <a16:creationId xmlns:a16="http://schemas.microsoft.com/office/drawing/2014/main" id="{F55AB380-9C06-D092-8B0B-D1DD6826A73B}"/>
              </a:ext>
            </a:extLst>
          </p:cNvPr>
          <p:cNvSpPr/>
          <p:nvPr/>
        </p:nvSpPr>
        <p:spPr>
          <a:xfrm>
            <a:off x="4320309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Wer hat bereits von </a:t>
            </a:r>
            <a:r>
              <a:rPr lang="de-DE" sz="2400" b="1" dirty="0">
                <a:solidFill>
                  <a:srgbClr val="1D5BA8"/>
                </a:solidFill>
              </a:rPr>
              <a:t>arc42</a:t>
            </a:r>
            <a:r>
              <a:rPr lang="de-DE" sz="2400" dirty="0">
                <a:solidFill>
                  <a:srgbClr val="1D5BA8"/>
                </a:solidFill>
              </a:rPr>
              <a:t> gehört oder es verwendet?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55BDBBA-6C36-BD34-3DF0-BBD52F38F985}"/>
              </a:ext>
            </a:extLst>
          </p:cNvPr>
          <p:cNvGrpSpPr/>
          <p:nvPr/>
        </p:nvGrpSpPr>
        <p:grpSpPr>
          <a:xfrm>
            <a:off x="13495321" y="2190747"/>
            <a:ext cx="4886790" cy="2781301"/>
            <a:chOff x="13495321" y="2190747"/>
            <a:chExt cx="4886790" cy="27813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52A84A0-8F50-4871-6EFA-87D467A90CF7}"/>
                </a:ext>
              </a:extLst>
            </p:cNvPr>
            <p:cNvSpPr/>
            <p:nvPr/>
          </p:nvSpPr>
          <p:spPr>
            <a:xfrm>
              <a:off x="13714861" y="2190749"/>
              <a:ext cx="4667250" cy="27812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29C82C9-4F75-586D-C4FE-D1941EBB5464}"/>
                </a:ext>
              </a:extLst>
            </p:cNvPr>
            <p:cNvGrpSpPr/>
            <p:nvPr/>
          </p:nvGrpSpPr>
          <p:grpSpPr>
            <a:xfrm>
              <a:off x="13495321" y="2190749"/>
              <a:ext cx="1371602" cy="1152525"/>
              <a:chOff x="3038472" y="2190749"/>
              <a:chExt cx="1371602" cy="1152525"/>
            </a:xfrm>
          </p:grpSpPr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id="{600281B7-9C52-CFEF-233B-8693B10C0854}"/>
                  </a:ext>
                </a:extLst>
              </p:cNvPr>
              <p:cNvSpPr/>
              <p:nvPr/>
            </p:nvSpPr>
            <p:spPr>
              <a:xfrm rot="5400000">
                <a:off x="3257549" y="2190749"/>
                <a:ext cx="1152525" cy="1152525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BB8FB5A-4E9B-8572-352A-467F243C058F}"/>
                  </a:ext>
                </a:extLst>
              </p:cNvPr>
              <p:cNvSpPr txBox="1"/>
              <p:nvPr/>
            </p:nvSpPr>
            <p:spPr>
              <a:xfrm rot="18900000">
                <a:off x="3038472" y="2388299"/>
                <a:ext cx="124777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arc42</a:t>
                </a: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04F39F2-D775-5FBA-6827-F8AB8E2124EC}"/>
                </a:ext>
              </a:extLst>
            </p:cNvPr>
            <p:cNvSpPr txBox="1"/>
            <p:nvPr/>
          </p:nvSpPr>
          <p:spPr>
            <a:xfrm>
              <a:off x="13714397" y="2190747"/>
              <a:ext cx="4667249" cy="278129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Umfassendes, praxiserprobtes Template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Geeignet für Software- &amp; Systemarchitekturen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strukturierte und modulare Vorgehensweise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Effiziente und verständliche Dokumentation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5FBB25C9-DA68-8ACE-07EC-B711C4F63EDB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43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3A564-D2BC-7490-8D1B-3B9EDF2A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E136160-7910-CA1A-63CC-A4F431003EE2}"/>
              </a:ext>
            </a:extLst>
          </p:cNvPr>
          <p:cNvGrpSpPr/>
          <p:nvPr/>
        </p:nvGrpSpPr>
        <p:grpSpPr>
          <a:xfrm>
            <a:off x="2013116" y="310016"/>
            <a:ext cx="6483184" cy="2682535"/>
            <a:chOff x="2013116" y="310016"/>
            <a:chExt cx="6483184" cy="2682535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C3142C5-97A2-1F28-B7BB-2873DF6ECCA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013116" y="854300"/>
              <a:ext cx="3013722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2B5C6B5F-3AE6-E2A2-8FA3-22ABDFA56E1C}"/>
                </a:ext>
              </a:extLst>
            </p:cNvPr>
            <p:cNvSpPr/>
            <p:nvPr/>
          </p:nvSpPr>
          <p:spPr>
            <a:xfrm>
              <a:off x="5026838" y="310016"/>
              <a:ext cx="3469462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Plattformen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Frameworks / Richtlinien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D23A87C-1705-75A1-402F-57BA3C4079EE}"/>
              </a:ext>
            </a:extLst>
          </p:cNvPr>
          <p:cNvGrpSpPr/>
          <p:nvPr/>
        </p:nvGrpSpPr>
        <p:grpSpPr>
          <a:xfrm>
            <a:off x="2013116" y="7083439"/>
            <a:ext cx="6971227" cy="2398245"/>
            <a:chOff x="2013116" y="4149739"/>
            <a:chExt cx="6971227" cy="239824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869B710-81A7-7A9D-97F8-6BBB03205EA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F779C9C-838A-FC67-9F16-AD447DB491C6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Konventionen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Coding Standards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Architekturprinzipien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6509F69-14BC-F75F-B33B-EBC7819DD083}"/>
              </a:ext>
            </a:extLst>
          </p:cNvPr>
          <p:cNvGrpSpPr/>
          <p:nvPr/>
        </p:nvGrpSpPr>
        <p:grpSpPr>
          <a:xfrm>
            <a:off x="-3784601" y="4343400"/>
            <a:ext cx="3297382" cy="1660300"/>
            <a:chOff x="8674099" y="4343400"/>
            <a:chExt cx="3297382" cy="166030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5CAA839-7CCD-9CB3-D4C4-691B2CC0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diagonal liegende Ecken abgeschnitten 10">
              <a:extLst>
                <a:ext uri="{FF2B5EF4-FFF2-40B4-BE49-F238E27FC236}">
                  <a16:creationId xmlns:a16="http://schemas.microsoft.com/office/drawing/2014/main" id="{479385DD-7187-A37A-3FF5-898D038936FC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AE87A40-14D8-2867-7019-F9D43677C426}"/>
              </a:ext>
            </a:extLst>
          </p:cNvPr>
          <p:cNvGrpSpPr/>
          <p:nvPr/>
        </p:nvGrpSpPr>
        <p:grpSpPr>
          <a:xfrm>
            <a:off x="-10445584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A4BE9632-19B3-9CA4-1B89-3FEE9CD4F0C0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668BA548-6287-D6E9-FADC-B61AF41C656D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1B099BD-46A0-92F8-A975-8313DDAA903C}"/>
              </a:ext>
            </a:extLst>
          </p:cNvPr>
          <p:cNvGrpSpPr/>
          <p:nvPr/>
        </p:nvGrpSpPr>
        <p:grpSpPr>
          <a:xfrm>
            <a:off x="-10445584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DA3333D6-1E59-2B21-92D3-0693E83AE52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A9C2FA2A-ACD8-920A-F727-7547A0C649B4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9AC6CF7-3533-86A5-0C7C-5842966DB7B9}"/>
              </a:ext>
            </a:extLst>
          </p:cNvPr>
          <p:cNvGrpSpPr/>
          <p:nvPr/>
        </p:nvGrpSpPr>
        <p:grpSpPr>
          <a:xfrm>
            <a:off x="-4200071" y="1132275"/>
            <a:ext cx="3712852" cy="2169725"/>
            <a:chOff x="8258629" y="1132275"/>
            <a:chExt cx="3712852" cy="21697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CE4FBE58-BEF3-326F-BDE1-AEBF1A434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F13B36D3-AEB8-A176-27DF-320ABF8AF192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FABF870-35DA-19A2-F825-A55330F906E7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A85D51C-9EEB-01E5-59AC-B7B5C78340C3}"/>
              </a:ext>
            </a:extLst>
          </p:cNvPr>
          <p:cNvGrpSpPr/>
          <p:nvPr/>
        </p:nvGrpSpPr>
        <p:grpSpPr>
          <a:xfrm>
            <a:off x="-12365854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2838E10C-0F32-D604-5D57-4AB226A06360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14474BA-8B01-7F8B-1E5F-BD1CEC90C5D7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B6CE5514-1016-E228-260A-61B1DE7860D7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B658CE6-6E6B-86AF-FE04-DC88A9551189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B71A1742-3D08-88B7-2991-C3C0CFE88C80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223043E-C9E3-9719-0DD5-AACAD7B96BD6}"/>
              </a:ext>
            </a:extLst>
          </p:cNvPr>
          <p:cNvSpPr/>
          <p:nvPr/>
        </p:nvSpPr>
        <p:spPr>
          <a:xfrm>
            <a:off x="-7469962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70066FA-1861-5A59-369A-F9598E88CB0F}"/>
              </a:ext>
            </a:extLst>
          </p:cNvPr>
          <p:cNvGrpSpPr/>
          <p:nvPr/>
        </p:nvGrpSpPr>
        <p:grpSpPr>
          <a:xfrm>
            <a:off x="-176927" y="2767112"/>
            <a:ext cx="3819446" cy="1576296"/>
            <a:chOff x="17171488" y="2767112"/>
            <a:chExt cx="3819446" cy="157629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11E09C4-005D-2C93-9E95-44CBC15913B5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B13114A-3F4C-356B-A86F-327DEDDC0FF6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A29D6AF9-B5B5-B218-FBDB-76BB30E0D176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15DF85B-5644-2C01-716B-E8EFACBD78AC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#2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BDA228-B05C-A563-2149-7F8C9B1BFD1C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Externe Faktoren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Einschränkungen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und Herausforderungen einschätzen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ECD7FE8-B974-42EB-28A8-0039DC850605}"/>
              </a:ext>
            </a:extLst>
          </p:cNvPr>
          <p:cNvSpPr/>
          <p:nvPr/>
        </p:nvSpPr>
        <p:spPr>
          <a:xfrm>
            <a:off x="12656363" y="3011712"/>
            <a:ext cx="383141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Organisatorische &amp; Politische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Ressourcen (Zeit, Budget etc.)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Projektmanagement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433310-7123-6612-5C42-A0C28F4FE0E5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3716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E8FCB-4BDD-DFE0-0E99-3A27ABAB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3AD0E49-CE0E-EDCD-C95C-F1A7E10B1C71}"/>
              </a:ext>
            </a:extLst>
          </p:cNvPr>
          <p:cNvGrpSpPr/>
          <p:nvPr/>
        </p:nvGrpSpPr>
        <p:grpSpPr>
          <a:xfrm>
            <a:off x="2013116" y="310016"/>
            <a:ext cx="6483184" cy="2682535"/>
            <a:chOff x="2013116" y="310016"/>
            <a:chExt cx="6483184" cy="2682535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CCB1F48-6ED6-6478-064D-334D07ED67AF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013116" y="854300"/>
              <a:ext cx="3013722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ADB23C0B-62DF-52E5-E7F3-A6E333D90B52}"/>
                </a:ext>
              </a:extLst>
            </p:cNvPr>
            <p:cNvSpPr/>
            <p:nvPr/>
          </p:nvSpPr>
          <p:spPr>
            <a:xfrm>
              <a:off x="5026838" y="310016"/>
              <a:ext cx="3469462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Plattformen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Frameworks / Richtlinien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5893444-675C-5A9A-DE28-26A9FAE164EE}"/>
              </a:ext>
            </a:extLst>
          </p:cNvPr>
          <p:cNvGrpSpPr/>
          <p:nvPr/>
        </p:nvGrpSpPr>
        <p:grpSpPr>
          <a:xfrm>
            <a:off x="2013116" y="7083439"/>
            <a:ext cx="6971227" cy="2398245"/>
            <a:chOff x="2013116" y="4149739"/>
            <a:chExt cx="6971227" cy="239824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585530A-6AE7-FBFA-3DA6-3474071299C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A3883A45-A7F5-939E-3091-279E56EC0AE9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Konventionen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Coding Standards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Architekturprinzipien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096C242-32A1-0EDE-9DE0-20B3BC78A45D}"/>
              </a:ext>
            </a:extLst>
          </p:cNvPr>
          <p:cNvGrpSpPr/>
          <p:nvPr/>
        </p:nvGrpSpPr>
        <p:grpSpPr>
          <a:xfrm>
            <a:off x="-3784601" y="4343400"/>
            <a:ext cx="3297382" cy="1660300"/>
            <a:chOff x="8674099" y="4343400"/>
            <a:chExt cx="3297382" cy="166030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5E70950-C632-5D0F-0B72-834DF0018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diagonal liegende Ecken abgeschnitten 10">
              <a:extLst>
                <a:ext uri="{FF2B5EF4-FFF2-40B4-BE49-F238E27FC236}">
                  <a16:creationId xmlns:a16="http://schemas.microsoft.com/office/drawing/2014/main" id="{80B9F4A7-81D1-93CE-7695-D13CAD1BE2A6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A60F7EB-0E68-99AF-342D-95AD7C5D7F23}"/>
              </a:ext>
            </a:extLst>
          </p:cNvPr>
          <p:cNvGrpSpPr/>
          <p:nvPr/>
        </p:nvGrpSpPr>
        <p:grpSpPr>
          <a:xfrm>
            <a:off x="-10445584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E770A684-3A1C-4003-8B43-3C0C5B5C4BA7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F0EEBB11-3F62-B53C-2DEF-9E564FA6B46F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4F642F8-A2F0-81AB-4BF8-726EFA9A2D7D}"/>
              </a:ext>
            </a:extLst>
          </p:cNvPr>
          <p:cNvGrpSpPr/>
          <p:nvPr/>
        </p:nvGrpSpPr>
        <p:grpSpPr>
          <a:xfrm>
            <a:off x="-10445584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CCD0FEDC-D010-3B1D-FE43-F98462604C18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F0ECBA60-A1B5-3A9E-B658-F868A531552A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7D6347-5654-357A-6C24-5F7F3B8F8619}"/>
              </a:ext>
            </a:extLst>
          </p:cNvPr>
          <p:cNvGrpSpPr/>
          <p:nvPr/>
        </p:nvGrpSpPr>
        <p:grpSpPr>
          <a:xfrm>
            <a:off x="-4200071" y="1132275"/>
            <a:ext cx="3712852" cy="2169725"/>
            <a:chOff x="8258629" y="1132275"/>
            <a:chExt cx="3712852" cy="21697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356E9A76-4984-C661-A051-6FBFCE132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4532579D-EEC7-F4BA-9677-9F6DE464E8AC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D6AFA69-6B70-104F-A7C5-EE9E0A79AF79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7CA3EB5-76CA-99ED-8A2E-57147A51CBF8}"/>
              </a:ext>
            </a:extLst>
          </p:cNvPr>
          <p:cNvGrpSpPr/>
          <p:nvPr/>
        </p:nvGrpSpPr>
        <p:grpSpPr>
          <a:xfrm>
            <a:off x="-12365854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07436C2-5A09-1AD2-060F-466CB804FC59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EB9786-4CC8-E496-AEF4-27BA951BDB7A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FF8D43C9-F988-6DB7-215F-34442368DEBD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097434D-D507-B00E-C78C-0C3EB7D2E2DC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AFFD265-2B02-A423-AA25-E9D1E5B46B4E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A547955-06EB-61C8-E925-F496A379A4E0}"/>
              </a:ext>
            </a:extLst>
          </p:cNvPr>
          <p:cNvSpPr/>
          <p:nvPr/>
        </p:nvSpPr>
        <p:spPr>
          <a:xfrm>
            <a:off x="-7469962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D32D1C0-A622-0156-3677-0582888CC977}"/>
              </a:ext>
            </a:extLst>
          </p:cNvPr>
          <p:cNvGrpSpPr/>
          <p:nvPr/>
        </p:nvGrpSpPr>
        <p:grpSpPr>
          <a:xfrm>
            <a:off x="-176927" y="2767112"/>
            <a:ext cx="3819446" cy="1576296"/>
            <a:chOff x="17171488" y="2767112"/>
            <a:chExt cx="3819446" cy="157629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4B5CD4F-6FA7-2B5E-D783-765C0973962D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FE379E6-DC35-25A8-4828-B2E7E80F2077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AB93EDC2-010D-D921-F550-B3DDCD70DC4B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1E6747A-7C1D-7949-C16C-530C6C43D2D1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#2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7B32A60-FE5F-308A-68D7-A28E80A69094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Externe Faktoren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Einschränkungen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und Herausforderungen einschätzen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E0E894B-904D-6F57-CA56-A3E0F54A7A2E}"/>
              </a:ext>
            </a:extLst>
          </p:cNvPr>
          <p:cNvSpPr/>
          <p:nvPr/>
        </p:nvSpPr>
        <p:spPr>
          <a:xfrm>
            <a:off x="4845863" y="3011712"/>
            <a:ext cx="383141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Organisatorische &amp; Politische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Ressourcen (Zeit, Budget etc.)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Projektmanagement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84BDC9-9FAE-4DB3-256C-0FFD786EE5F4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3990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EFB2F-4F39-CB04-D7A6-5562A962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9AB2568-929D-E5D0-E9CF-B8DADCAA522E}"/>
              </a:ext>
            </a:extLst>
          </p:cNvPr>
          <p:cNvGrpSpPr/>
          <p:nvPr/>
        </p:nvGrpSpPr>
        <p:grpSpPr>
          <a:xfrm>
            <a:off x="2013116" y="310016"/>
            <a:ext cx="6483184" cy="2682535"/>
            <a:chOff x="2013116" y="310016"/>
            <a:chExt cx="6483184" cy="2682535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CD4BF48-EF5C-4930-BD51-E7346EEAC091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013116" y="854300"/>
              <a:ext cx="3013722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676A8968-8F0E-87D2-513D-C1CC6C00B565}"/>
                </a:ext>
              </a:extLst>
            </p:cNvPr>
            <p:cNvSpPr/>
            <p:nvPr/>
          </p:nvSpPr>
          <p:spPr>
            <a:xfrm>
              <a:off x="5026838" y="310016"/>
              <a:ext cx="3469462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Plattformen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Frameworks / Richtlinien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3E444E8-476A-9D5B-55BD-FD95A6D7FC44}"/>
              </a:ext>
            </a:extLst>
          </p:cNvPr>
          <p:cNvGrpSpPr/>
          <p:nvPr/>
        </p:nvGrpSpPr>
        <p:grpSpPr>
          <a:xfrm>
            <a:off x="2013116" y="4149739"/>
            <a:ext cx="6971227" cy="2398245"/>
            <a:chOff x="2013116" y="4149739"/>
            <a:chExt cx="6971227" cy="239824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B97AB74E-B63C-A438-F3FC-E4BBE2FDA52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658A4740-EF2E-3592-DF3D-60A91B113067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Konventionen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Coding Standards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Architekturprinzipien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5548A08-58B8-AD4C-0D9F-F9E851E44DEC}"/>
              </a:ext>
            </a:extLst>
          </p:cNvPr>
          <p:cNvGrpSpPr/>
          <p:nvPr/>
        </p:nvGrpSpPr>
        <p:grpSpPr>
          <a:xfrm>
            <a:off x="-3784601" y="4343400"/>
            <a:ext cx="3297382" cy="1660300"/>
            <a:chOff x="8674099" y="4343400"/>
            <a:chExt cx="3297382" cy="166030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61ECE85-8C2A-B32D-41A4-A67726CA0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099" y="5494441"/>
              <a:ext cx="600530" cy="509259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diagonal liegende Ecken abgeschnitten 10">
              <a:extLst>
                <a:ext uri="{FF2B5EF4-FFF2-40B4-BE49-F238E27FC236}">
                  <a16:creationId xmlns:a16="http://schemas.microsoft.com/office/drawing/2014/main" id="{B5A2C95D-D250-9449-285B-87DF1ECB57F9}"/>
                </a:ext>
              </a:extLst>
            </p:cNvPr>
            <p:cNvSpPr/>
            <p:nvPr/>
          </p:nvSpPr>
          <p:spPr>
            <a:xfrm>
              <a:off x="8674099" y="4343400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Erwartungen sind ihnen besonders wichtig?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D511BD9-DFD6-3D26-87BD-87BE5FD2A257}"/>
              </a:ext>
            </a:extLst>
          </p:cNvPr>
          <p:cNvGrpSpPr/>
          <p:nvPr/>
        </p:nvGrpSpPr>
        <p:grpSpPr>
          <a:xfrm>
            <a:off x="-10445584" y="310016"/>
            <a:ext cx="6042313" cy="2682535"/>
            <a:chOff x="2013116" y="310016"/>
            <a:chExt cx="6042313" cy="2682535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D5FEA7F1-836B-17F7-4766-FAA4A34DF433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2013116" y="854300"/>
              <a:ext cx="3454593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0878321-7FEA-0029-33EC-036F54BE29A8}"/>
                </a:ext>
              </a:extLst>
            </p:cNvPr>
            <p:cNvSpPr/>
            <p:nvPr/>
          </p:nvSpPr>
          <p:spPr>
            <a:xfrm>
              <a:off x="5467709" y="310016"/>
              <a:ext cx="2587720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Aufgabenstellung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Kernaufgaben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Use-Cases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16618D5-15D0-3308-D91C-B862AE0281C5}"/>
              </a:ext>
            </a:extLst>
          </p:cNvPr>
          <p:cNvGrpSpPr/>
          <p:nvPr/>
        </p:nvGrpSpPr>
        <p:grpSpPr>
          <a:xfrm>
            <a:off x="-10445584" y="4149739"/>
            <a:ext cx="6971227" cy="2398245"/>
            <a:chOff x="2013116" y="4149739"/>
            <a:chExt cx="6971227" cy="2398245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75E363-AAEF-FCF0-6A71-9868075C62D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B83E42C-087D-CF06-9798-67F17866F022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Stakeholder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Teilhabende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&amp; Anforderungen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0D66530-C3D4-4EAF-8406-B4D9468A3B7B}"/>
              </a:ext>
            </a:extLst>
          </p:cNvPr>
          <p:cNvGrpSpPr/>
          <p:nvPr/>
        </p:nvGrpSpPr>
        <p:grpSpPr>
          <a:xfrm>
            <a:off x="-4200071" y="1132275"/>
            <a:ext cx="3712852" cy="2169725"/>
            <a:chOff x="8258629" y="1132275"/>
            <a:chExt cx="3712852" cy="21697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BD0C6D19-DDEF-C9E9-E73B-770188108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629" y="2351108"/>
              <a:ext cx="1016000" cy="950892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diagonal liegende Ecken abgeschnitten 9">
              <a:extLst>
                <a:ext uri="{FF2B5EF4-FFF2-40B4-BE49-F238E27FC236}">
                  <a16:creationId xmlns:a16="http://schemas.microsoft.com/office/drawing/2014/main" id="{F39A1875-F712-864D-8138-3FF34A7A40B5}"/>
                </a:ext>
              </a:extLst>
            </p:cNvPr>
            <p:cNvSpPr/>
            <p:nvPr/>
          </p:nvSpPr>
          <p:spPr>
            <a:xfrm>
              <a:off x="8674099" y="1132275"/>
              <a:ext cx="3297382" cy="16348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D5BA8"/>
                  </a:solidFill>
                </a:rPr>
                <a:t>Welche Qualitätsziele gibt es? Welche sind wichtig?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E6B7C4F-7FCF-C1BC-48B6-6EFBD752B5C7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5E5910D-D316-B7D9-8838-E9890338D494}"/>
              </a:ext>
            </a:extLst>
          </p:cNvPr>
          <p:cNvGrpSpPr/>
          <p:nvPr/>
        </p:nvGrpSpPr>
        <p:grpSpPr>
          <a:xfrm>
            <a:off x="-12365854" y="2767112"/>
            <a:ext cx="3819446" cy="1576296"/>
            <a:chOff x="17171488" y="2767112"/>
            <a:chExt cx="3819446" cy="157629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386C905-77F6-C73C-BB48-726897FAEFE0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A5EE3E5-F85C-66E3-9DE7-B490A0F3913B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6" name="Rechtwinkliges Dreieck 35">
                <a:extLst>
                  <a:ext uri="{FF2B5EF4-FFF2-40B4-BE49-F238E27FC236}">
                    <a16:creationId xmlns:a16="http://schemas.microsoft.com/office/drawing/2014/main" id="{481FDB21-EC38-1C4D-8726-4B553C23183B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F86927F-1DE5-13D0-6476-3DCB5D96D537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1A1B625-0576-82B8-69C1-60FE292E7385}"/>
                </a:ext>
              </a:extLst>
            </p:cNvPr>
            <p:cNvSpPr txBox="1"/>
            <p:nvPr/>
          </p:nvSpPr>
          <p:spPr>
            <a:xfrm>
              <a:off x="17995260" y="2768600"/>
              <a:ext cx="2667820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Grundsätzlicher Rahmen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Intention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Motivation</a:t>
              </a:r>
            </a:p>
          </p:txBody>
        </p:sp>
      </p:grp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4861540-5C26-FF81-E8F4-E65504AD3C8D}"/>
              </a:ext>
            </a:extLst>
          </p:cNvPr>
          <p:cNvSpPr/>
          <p:nvPr/>
        </p:nvSpPr>
        <p:spPr>
          <a:xfrm>
            <a:off x="-7469962" y="3011712"/>
            <a:ext cx="354566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Qualitätsziele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Wichtigste Anforderungen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Priorisierte nennen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09C001F-AE4D-21D0-E6B9-763D2BB0DE8B}"/>
              </a:ext>
            </a:extLst>
          </p:cNvPr>
          <p:cNvGrpSpPr/>
          <p:nvPr/>
        </p:nvGrpSpPr>
        <p:grpSpPr>
          <a:xfrm>
            <a:off x="-176927" y="2767112"/>
            <a:ext cx="3819446" cy="1576296"/>
            <a:chOff x="17171488" y="2767112"/>
            <a:chExt cx="3819446" cy="157629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A9ECD10-5B38-50EE-AE81-AEE7042F2E71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17A62C3-06D4-3BB9-DB2E-8E6DCE974377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A1E2A382-FB66-C0B9-8ABE-D4B00339A06A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0C91ADF-A523-DD55-704E-1EC96B11ED9E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#2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7ABD205-FBA6-60F3-A9CA-F850DB56742F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Externe Faktoren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Einschränkungen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und Herausforderungen einschätzen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2D78527-D151-8FD4-46C7-D96C2468E11C}"/>
              </a:ext>
            </a:extLst>
          </p:cNvPr>
          <p:cNvSpPr/>
          <p:nvPr/>
        </p:nvSpPr>
        <p:spPr>
          <a:xfrm>
            <a:off x="4845863" y="3011712"/>
            <a:ext cx="383141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Organisatorische &amp; Politische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Ressourcen (Zeit, Budget etc.)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Projektmanagement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C4DACE7-4731-46BC-AAE8-1A1CD8C9C98D}"/>
              </a:ext>
            </a:extLst>
          </p:cNvPr>
          <p:cNvGrpSpPr/>
          <p:nvPr/>
        </p:nvGrpSpPr>
        <p:grpSpPr>
          <a:xfrm>
            <a:off x="12872323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99CE5FF-3EE9-CD0D-C1EC-ACC9D25B3802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70430729-173B-B2DC-EA8C-336D2F2A56A6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AFBC3B59-45CB-9713-2B63-943229C428EB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CBBEE9F-ECB3-A980-54A3-125E9A6F7D7A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EFAFABE-30FC-097D-9DA7-E8A69A1C758C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0D3CA258-E44D-B0C1-A311-D52F7B0ECB76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991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694DC-5985-6B23-3989-199E0423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Kontextabgrenzung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FE7FB-68F1-EE71-7971-6DE146DE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Fachlicher Kontext</a:t>
            </a:r>
          </a:p>
          <a:p>
            <a:pPr lvl="1"/>
            <a:r>
              <a:rPr lang="de-DE" dirty="0"/>
              <a:t>Inhaltliche, geschäftliche Aspekte</a:t>
            </a:r>
          </a:p>
          <a:p>
            <a:pPr lvl="1"/>
            <a:r>
              <a:rPr lang="de-DE" dirty="0"/>
              <a:t>Identifikation der Nachbarsysteme, Benutzerrollen</a:t>
            </a:r>
          </a:p>
          <a:p>
            <a:pPr lvl="1"/>
            <a:r>
              <a:rPr lang="de-DE" dirty="0"/>
              <a:t>Fachliche Ein-/Ausgabedaten, Schnittstellen</a:t>
            </a:r>
          </a:p>
          <a:p>
            <a:pPr lvl="1"/>
            <a:r>
              <a:rPr lang="de-DE" dirty="0"/>
              <a:t>Evtl. Beschreibung Datenformate o.  Kommunikationsprotokolle</a:t>
            </a:r>
          </a:p>
          <a:p>
            <a:r>
              <a:rPr lang="de-DE" dirty="0"/>
              <a:t>Technischer Kontext</a:t>
            </a:r>
          </a:p>
          <a:p>
            <a:pPr lvl="1"/>
            <a:r>
              <a:rPr lang="de-DE" dirty="0"/>
              <a:t>Techn. Schnittstellen (Kanäle, Übertragungsmedien) zu Nachbarsystemen</a:t>
            </a:r>
          </a:p>
          <a:p>
            <a:pPr lvl="1"/>
            <a:r>
              <a:rPr lang="de-DE" dirty="0"/>
              <a:t>Wie fließen fachliche Ein-/Ausgaben über die techn. Kanäle</a:t>
            </a:r>
          </a:p>
          <a:p>
            <a:pPr lvl="1"/>
            <a:r>
              <a:rPr lang="de-DE" dirty="0"/>
              <a:t>Evtl. Beschreibung von Protokollen / Hardwareanforderungen</a:t>
            </a:r>
          </a:p>
        </p:txBody>
      </p:sp>
    </p:spTree>
    <p:extLst>
      <p:ext uri="{BB962C8B-B14F-4D97-AF65-F5344CB8AC3E}">
        <p14:creationId xmlns:p14="http://schemas.microsoft.com/office/powerpoint/2010/main" val="30217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40F-9B3B-EF13-03BE-D7B571FB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C0A2B7A-A101-1415-035F-5B6094AD5B8F}"/>
              </a:ext>
            </a:extLst>
          </p:cNvPr>
          <p:cNvGrpSpPr/>
          <p:nvPr/>
        </p:nvGrpSpPr>
        <p:grpSpPr>
          <a:xfrm>
            <a:off x="-7632338" y="310016"/>
            <a:ext cx="6483184" cy="2682535"/>
            <a:chOff x="2013116" y="310016"/>
            <a:chExt cx="6483184" cy="2682535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01AF890-571C-3717-784E-B67D28DA537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013116" y="854300"/>
              <a:ext cx="3013722" cy="213825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6959C174-C750-84A1-6C06-4CC2CE9B8E4B}"/>
                </a:ext>
              </a:extLst>
            </p:cNvPr>
            <p:cNvSpPr/>
            <p:nvPr/>
          </p:nvSpPr>
          <p:spPr>
            <a:xfrm>
              <a:off x="5026838" y="310016"/>
              <a:ext cx="3469462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Plattformen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Frameworks / Richtlinien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AD8495C-71F7-152F-5F2C-FB6C74B538C4}"/>
              </a:ext>
            </a:extLst>
          </p:cNvPr>
          <p:cNvGrpSpPr/>
          <p:nvPr/>
        </p:nvGrpSpPr>
        <p:grpSpPr>
          <a:xfrm>
            <a:off x="-7632338" y="4149739"/>
            <a:ext cx="6971227" cy="2398245"/>
            <a:chOff x="2013116" y="4149739"/>
            <a:chExt cx="6971227" cy="2398245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9773641-90CB-AAC3-73B6-EFB8506035C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013116" y="4149739"/>
              <a:ext cx="2525679" cy="185396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C0ACDB58-2E31-F6C2-D5F1-C4E3C11D8D1D}"/>
                </a:ext>
              </a:extLst>
            </p:cNvPr>
            <p:cNvSpPr/>
            <p:nvPr/>
          </p:nvSpPr>
          <p:spPr>
            <a:xfrm>
              <a:off x="4538795" y="5459416"/>
              <a:ext cx="4445548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Konventionen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Coding Standards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Architekturprinzipien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A47E895-8C48-BD82-0A44-BFE3EDA3D282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2635CC5-A12A-CC03-09F0-2FE27184B787}"/>
              </a:ext>
            </a:extLst>
          </p:cNvPr>
          <p:cNvGrpSpPr/>
          <p:nvPr/>
        </p:nvGrpSpPr>
        <p:grpSpPr>
          <a:xfrm>
            <a:off x="-9822381" y="2767112"/>
            <a:ext cx="3819446" cy="1576296"/>
            <a:chOff x="17171488" y="2767112"/>
            <a:chExt cx="3819446" cy="157629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873DB06-702E-9207-FACB-8B3B468A1A96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11379F4-232E-F724-016F-CF0F1642F083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37D874F3-FE79-21A3-F575-BFF60B5C212C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883364B-9656-3D05-05D2-FD34FBB36534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#2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CC45224-9EF1-16DB-AE12-DF784686C1BC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Externe Faktoren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Einschränkungen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Erwartungen und Herausforderungen einschätzen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93E3642-F67F-3EA0-4116-F4DA4283C289}"/>
              </a:ext>
            </a:extLst>
          </p:cNvPr>
          <p:cNvSpPr/>
          <p:nvPr/>
        </p:nvSpPr>
        <p:spPr>
          <a:xfrm>
            <a:off x="-4799591" y="3011712"/>
            <a:ext cx="3831412" cy="1088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D5BA8"/>
                </a:solidFill>
              </a:rPr>
              <a:t>Organisatorische &amp; Politische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Ressourcen (Zeit, Budget etc.)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1D5BA8"/>
                </a:solidFill>
              </a:rPr>
              <a:t>Projektmanagement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4B8481A-E0EC-0E08-634D-2ED2A65412A7}"/>
              </a:ext>
            </a:extLst>
          </p:cNvPr>
          <p:cNvGrpSpPr/>
          <p:nvPr/>
        </p:nvGrpSpPr>
        <p:grpSpPr>
          <a:xfrm>
            <a:off x="3956923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D3A8665-2532-7071-4C5D-2B8F8EA86F40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CDAB2D3-CB14-7C5E-F5E7-5CBAD359F5EF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9A089EF9-58D7-239C-A563-8E71871E68FE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BF94F76-9999-7D79-0D89-1A87D962B863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0ABB127-8BDD-8723-65B8-24F8F90A5B01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7AC8B76-FD95-330C-48C6-14352088DD85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7465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DF0C1-3DB1-3D9E-3AB4-A4FD14E45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987636-2D3D-113D-45FD-BA7143B2DC99}"/>
              </a:ext>
            </a:extLst>
          </p:cNvPr>
          <p:cNvGrpSpPr/>
          <p:nvPr/>
        </p:nvGrpSpPr>
        <p:grpSpPr>
          <a:xfrm>
            <a:off x="2013116" y="7312039"/>
            <a:ext cx="6971227" cy="2398245"/>
            <a:chOff x="2013116" y="4149739"/>
            <a:chExt cx="6971227" cy="239824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C4F4780-AA3A-9343-7654-84F0A82D610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3116" y="4149739"/>
              <a:ext cx="2525679" cy="150470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A12F62B2-B59C-740F-11B5-61FE8636EF73}"/>
                </a:ext>
              </a:extLst>
            </p:cNvPr>
            <p:cNvSpPr/>
            <p:nvPr/>
          </p:nvSpPr>
          <p:spPr>
            <a:xfrm>
              <a:off x="4538795" y="4760893"/>
              <a:ext cx="4445548" cy="17870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Schnittstellen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Kanäle, Übertragungsmedien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 / Ausgaben ü. technische Kanäle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9582C54-999F-A6FA-D988-4522F444826B}"/>
              </a:ext>
            </a:extLst>
          </p:cNvPr>
          <p:cNvGrpSpPr/>
          <p:nvPr/>
        </p:nvGrpSpPr>
        <p:grpSpPr>
          <a:xfrm>
            <a:off x="2013116" y="-2966585"/>
            <a:ext cx="6971227" cy="2682536"/>
            <a:chOff x="2013116" y="310015"/>
            <a:chExt cx="6971227" cy="268253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E2113C2-7245-D91B-1215-470AEFE7B24A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2013116" y="1214550"/>
              <a:ext cx="2525679" cy="177800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151E5-277F-DDD9-F963-F74077ACA568}"/>
                </a:ext>
              </a:extLst>
            </p:cNvPr>
            <p:cNvSpPr/>
            <p:nvPr/>
          </p:nvSpPr>
          <p:spPr>
            <a:xfrm>
              <a:off x="4538795" y="310015"/>
              <a:ext cx="4445548" cy="1809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Fachlicher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Inhaltliche, geschäftliche Aspekte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Nachbarsysteme, Benutzerrollen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Ein-/Ausgaben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Datenformate / Kommunikationsprotokolle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8A2A5B2-B6F4-85AC-644B-BD7FC7269CD4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98F746B-D37D-DF2C-C1C4-20B042AB2F03}"/>
              </a:ext>
            </a:extLst>
          </p:cNvPr>
          <p:cNvGrpSpPr/>
          <p:nvPr/>
        </p:nvGrpSpPr>
        <p:grpSpPr>
          <a:xfrm>
            <a:off x="9037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D7CC11F-FE7D-C3BF-9361-0A6FF87FA7B6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992F80C-F624-01E0-3978-D41318614B19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E0816159-8F37-DEC1-C928-46E6B2E9773D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5A36A25-A9EC-18A6-D118-834FCD9A91E7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0E4A743-24E5-A7F2-1813-DE2E6A080DF6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sp>
        <p:nvSpPr>
          <p:cNvPr id="34" name="Rechteck: diagonal liegende Ecken abgeschnitten 33">
            <a:extLst>
              <a:ext uri="{FF2B5EF4-FFF2-40B4-BE49-F238E27FC236}">
                <a16:creationId xmlns:a16="http://schemas.microsoft.com/office/drawing/2014/main" id="{7A990DA7-E8C5-20D9-CE47-878883ED043F}"/>
              </a:ext>
            </a:extLst>
          </p:cNvPr>
          <p:cNvSpPr/>
          <p:nvPr/>
        </p:nvSpPr>
        <p:spPr>
          <a:xfrm>
            <a:off x="12783454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Welche </a:t>
            </a:r>
            <a:r>
              <a:rPr lang="de-DE" sz="2400" dirty="0" err="1">
                <a:solidFill>
                  <a:srgbClr val="1D5BA8"/>
                </a:solidFill>
              </a:rPr>
              <a:t>fachl</a:t>
            </a:r>
            <a:r>
              <a:rPr lang="de-DE" sz="2400" dirty="0">
                <a:solidFill>
                  <a:srgbClr val="1D5BA8"/>
                </a:solidFill>
              </a:rPr>
              <a:t>. Nachbarsysteme &amp; Rollen gehören dazu?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269673-6F15-C97C-20A8-42DEED728FCD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0624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12350-6CCA-3C3C-A352-785BF4F8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D03F6D7-054B-1C2E-D9E2-DF647E7D1EA9}"/>
              </a:ext>
            </a:extLst>
          </p:cNvPr>
          <p:cNvGrpSpPr/>
          <p:nvPr/>
        </p:nvGrpSpPr>
        <p:grpSpPr>
          <a:xfrm>
            <a:off x="2013116" y="7312039"/>
            <a:ext cx="6971227" cy="2398245"/>
            <a:chOff x="2013116" y="4149739"/>
            <a:chExt cx="6971227" cy="239824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57279FF-B478-93C3-A173-D054B86C279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3116" y="4149739"/>
              <a:ext cx="2525679" cy="150470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ADB966B-8154-28C6-BB0D-526D40D0DA4D}"/>
                </a:ext>
              </a:extLst>
            </p:cNvPr>
            <p:cNvSpPr/>
            <p:nvPr/>
          </p:nvSpPr>
          <p:spPr>
            <a:xfrm>
              <a:off x="4538795" y="4760893"/>
              <a:ext cx="4445548" cy="17870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Schnittstellen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Kanäle, Übertragungsmedien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 / Ausgaben ü. technische Kanäle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C63769-CCBD-DF8A-821A-A6E511D7EC3B}"/>
              </a:ext>
            </a:extLst>
          </p:cNvPr>
          <p:cNvGrpSpPr/>
          <p:nvPr/>
        </p:nvGrpSpPr>
        <p:grpSpPr>
          <a:xfrm>
            <a:off x="2013116" y="310015"/>
            <a:ext cx="6971227" cy="2682536"/>
            <a:chOff x="2013116" y="310015"/>
            <a:chExt cx="6971227" cy="268253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6BAD51E-91B7-2798-C128-2F30F2A3CCE4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2013116" y="1214550"/>
              <a:ext cx="2525679" cy="177800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B5BF6DAE-1920-374C-5576-40F354EB19E4}"/>
                </a:ext>
              </a:extLst>
            </p:cNvPr>
            <p:cNvSpPr/>
            <p:nvPr/>
          </p:nvSpPr>
          <p:spPr>
            <a:xfrm>
              <a:off x="4538795" y="310015"/>
              <a:ext cx="4445548" cy="1809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Fachlicher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Inhaltliche, geschäftliche Aspekte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Nachbarsysteme, Benutzerrollen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Ein-/Ausgaben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Datenformate / Kommunikationsprotokolle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F3DCC79-C591-E663-CFBB-40B5358491C7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B94EAD9-13EE-354C-2AB6-22E591AF9518}"/>
              </a:ext>
            </a:extLst>
          </p:cNvPr>
          <p:cNvGrpSpPr/>
          <p:nvPr/>
        </p:nvGrpSpPr>
        <p:grpSpPr>
          <a:xfrm>
            <a:off x="9037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B342F8F-0899-F737-2E96-6B4EB12F0D88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1C8AA724-BE43-9AB1-533B-1FE14B77B1D1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4262E5EF-7F5E-D832-6383-8A477920A22E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AFCA0C5-ACAC-AE9D-4DE6-58FFAEA069AC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2301C9D-BE10-DA8C-5687-5233A42646C8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sp>
        <p:nvSpPr>
          <p:cNvPr id="34" name="Rechteck: diagonal liegende Ecken abgeschnitten 33">
            <a:extLst>
              <a:ext uri="{FF2B5EF4-FFF2-40B4-BE49-F238E27FC236}">
                <a16:creationId xmlns:a16="http://schemas.microsoft.com/office/drawing/2014/main" id="{1464DCDF-A771-369A-282E-B76A32C4A9AE}"/>
              </a:ext>
            </a:extLst>
          </p:cNvPr>
          <p:cNvSpPr/>
          <p:nvPr/>
        </p:nvSpPr>
        <p:spPr>
          <a:xfrm>
            <a:off x="12783454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Welche </a:t>
            </a:r>
            <a:r>
              <a:rPr lang="de-DE" sz="2400" dirty="0" err="1">
                <a:solidFill>
                  <a:srgbClr val="1D5BA8"/>
                </a:solidFill>
              </a:rPr>
              <a:t>fachl</a:t>
            </a:r>
            <a:r>
              <a:rPr lang="de-DE" sz="2400" dirty="0">
                <a:solidFill>
                  <a:srgbClr val="1D5BA8"/>
                </a:solidFill>
              </a:rPr>
              <a:t>. Nachbarsysteme &amp; Rollen gehören dazu?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4C8E58-866F-9509-5AD7-034491145C99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7674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8D083-4296-5B1F-FBD7-9CBD607F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ADB2F1F-1CBD-4DB1-6F5C-DBEEE3F0457A}"/>
              </a:ext>
            </a:extLst>
          </p:cNvPr>
          <p:cNvGrpSpPr/>
          <p:nvPr/>
        </p:nvGrpSpPr>
        <p:grpSpPr>
          <a:xfrm>
            <a:off x="2013116" y="7312039"/>
            <a:ext cx="6971227" cy="2398245"/>
            <a:chOff x="2013116" y="4149739"/>
            <a:chExt cx="6971227" cy="239824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337CDCB-2D39-9124-6A77-0EF6EABD3E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3116" y="4149739"/>
              <a:ext cx="2525679" cy="150470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EA6DD7E-4B2A-313D-B564-F869948E5C11}"/>
                </a:ext>
              </a:extLst>
            </p:cNvPr>
            <p:cNvSpPr/>
            <p:nvPr/>
          </p:nvSpPr>
          <p:spPr>
            <a:xfrm>
              <a:off x="4538795" y="4760893"/>
              <a:ext cx="4445548" cy="17870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Schnittstellen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Kanäle, Übertragungsmedien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 / Ausgaben ü. technische Kanäle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8DCF937-6F7E-46BB-47AA-A3C4A759A7F2}"/>
              </a:ext>
            </a:extLst>
          </p:cNvPr>
          <p:cNvGrpSpPr/>
          <p:nvPr/>
        </p:nvGrpSpPr>
        <p:grpSpPr>
          <a:xfrm>
            <a:off x="2013116" y="310015"/>
            <a:ext cx="6971227" cy="2682536"/>
            <a:chOff x="2013116" y="310015"/>
            <a:chExt cx="6971227" cy="268253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B9E86565-91A5-4FD8-B65C-51D245AE3DD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2013116" y="1214550"/>
              <a:ext cx="2525679" cy="177800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9F2ADE3-3D3B-6A6D-D60D-92BB5EA891AE}"/>
                </a:ext>
              </a:extLst>
            </p:cNvPr>
            <p:cNvSpPr/>
            <p:nvPr/>
          </p:nvSpPr>
          <p:spPr>
            <a:xfrm>
              <a:off x="4538795" y="310015"/>
              <a:ext cx="4445548" cy="1809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Fachlicher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Inhaltliche, geschäftliche Aspekte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Nachbarsysteme, Benutzerrollen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Ein-/Ausgaben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Datenformate / Kommunikationsprotokolle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3FFC935-EA92-7F9F-5CB1-96A2892F0EA0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C5CFDF1-580D-2F12-DA6F-066E2C149A14}"/>
              </a:ext>
            </a:extLst>
          </p:cNvPr>
          <p:cNvGrpSpPr/>
          <p:nvPr/>
        </p:nvGrpSpPr>
        <p:grpSpPr>
          <a:xfrm>
            <a:off x="9037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29FFB2C-2697-605B-1B92-A5426EAA5F8B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7FD36F65-6FA1-FC86-45DC-D0223863053C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863CA333-F079-DBA0-120A-367D1551EA64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AD84D60-A3A0-8332-C04E-38C2F69C046F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FC5D00C-047E-0B45-DD3E-AE197C197DE6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sp>
        <p:nvSpPr>
          <p:cNvPr id="34" name="Rechteck: diagonal liegende Ecken abgeschnitten 33">
            <a:extLst>
              <a:ext uri="{FF2B5EF4-FFF2-40B4-BE49-F238E27FC236}">
                <a16:creationId xmlns:a16="http://schemas.microsoft.com/office/drawing/2014/main" id="{CBD77247-5D3E-CB53-4CDC-90FA3441A80E}"/>
              </a:ext>
            </a:extLst>
          </p:cNvPr>
          <p:cNvSpPr/>
          <p:nvPr/>
        </p:nvSpPr>
        <p:spPr>
          <a:xfrm>
            <a:off x="8287654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Welche </a:t>
            </a:r>
            <a:r>
              <a:rPr lang="de-DE" sz="2400" dirty="0" err="1">
                <a:solidFill>
                  <a:srgbClr val="1D5BA8"/>
                </a:solidFill>
              </a:rPr>
              <a:t>fachl</a:t>
            </a:r>
            <a:r>
              <a:rPr lang="de-DE" sz="2400" dirty="0">
                <a:solidFill>
                  <a:srgbClr val="1D5BA8"/>
                </a:solidFill>
              </a:rPr>
              <a:t>. Nachbarsysteme &amp; Rollen gehören dazu?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D4624F-5A91-80D4-69E6-E018D5368F98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7609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E47C-94F9-2646-24E3-B5A743D3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C0ADC6-9A96-CCD5-80AD-EA4AC7E10839}"/>
              </a:ext>
            </a:extLst>
          </p:cNvPr>
          <p:cNvGrpSpPr/>
          <p:nvPr/>
        </p:nvGrpSpPr>
        <p:grpSpPr>
          <a:xfrm>
            <a:off x="2013116" y="4149739"/>
            <a:ext cx="6971227" cy="2398245"/>
            <a:chOff x="2013116" y="4149739"/>
            <a:chExt cx="6971227" cy="239824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E988129-7CE9-C294-CF05-5ABEB939D24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3116" y="4149739"/>
              <a:ext cx="2525679" cy="150470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28079AB4-6B6F-F45C-7D12-DE8453C07111}"/>
                </a:ext>
              </a:extLst>
            </p:cNvPr>
            <p:cNvSpPr/>
            <p:nvPr/>
          </p:nvSpPr>
          <p:spPr>
            <a:xfrm>
              <a:off x="4538795" y="4760893"/>
              <a:ext cx="4445548" cy="17870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Schnittstellen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Kanäle, Übertragungsmedien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 / Ausgaben ü. technische Kanäle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23C6EEC-91CF-FE5E-2AFA-895F0E91D03B}"/>
              </a:ext>
            </a:extLst>
          </p:cNvPr>
          <p:cNvGrpSpPr/>
          <p:nvPr/>
        </p:nvGrpSpPr>
        <p:grpSpPr>
          <a:xfrm>
            <a:off x="2013116" y="310015"/>
            <a:ext cx="6971227" cy="2682536"/>
            <a:chOff x="2013116" y="310015"/>
            <a:chExt cx="6971227" cy="268253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C6608EA4-9D56-6D40-C8E5-3206C5010CEA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2013116" y="1214550"/>
              <a:ext cx="2525679" cy="177800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A688F361-DB5E-DF40-74BB-A5BDC9E6C79C}"/>
                </a:ext>
              </a:extLst>
            </p:cNvPr>
            <p:cNvSpPr/>
            <p:nvPr/>
          </p:nvSpPr>
          <p:spPr>
            <a:xfrm>
              <a:off x="4538795" y="310015"/>
              <a:ext cx="4445548" cy="1809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Fachlicher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Inhaltliche, geschäftliche Aspekte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Nachbarsysteme, Benutzerrollen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Ein-/Ausgaben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Datenformate / Kommunikationsprotokolle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7CCD398-7F6A-399C-90FD-DE0CD0177567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92C7C60-C406-C4F8-FF46-185F7756B892}"/>
              </a:ext>
            </a:extLst>
          </p:cNvPr>
          <p:cNvGrpSpPr/>
          <p:nvPr/>
        </p:nvGrpSpPr>
        <p:grpSpPr>
          <a:xfrm>
            <a:off x="9037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4EED426-3223-F311-5351-F2876BCC73AC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A1611E9-BF87-2159-6658-251DB5EB4760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D68C2943-AF13-E4FE-BC47-9BEC07AEAAEB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C47DB8F-4594-6C80-B8BE-E9211387EB1B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6940ADE-6CE0-FAA3-A483-5C41E9110250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sp>
        <p:nvSpPr>
          <p:cNvPr id="34" name="Rechteck: diagonal liegende Ecken abgeschnitten 33">
            <a:extLst>
              <a:ext uri="{FF2B5EF4-FFF2-40B4-BE49-F238E27FC236}">
                <a16:creationId xmlns:a16="http://schemas.microsoft.com/office/drawing/2014/main" id="{54853E09-8BD3-ADAB-3163-76D0C1C35980}"/>
              </a:ext>
            </a:extLst>
          </p:cNvPr>
          <p:cNvSpPr/>
          <p:nvPr/>
        </p:nvSpPr>
        <p:spPr>
          <a:xfrm>
            <a:off x="8287654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Welche </a:t>
            </a:r>
            <a:r>
              <a:rPr lang="de-DE" sz="2400" dirty="0" err="1">
                <a:solidFill>
                  <a:srgbClr val="1D5BA8"/>
                </a:solidFill>
              </a:rPr>
              <a:t>fachl</a:t>
            </a:r>
            <a:r>
              <a:rPr lang="de-DE" sz="2400" dirty="0">
                <a:solidFill>
                  <a:srgbClr val="1D5BA8"/>
                </a:solidFill>
              </a:rPr>
              <a:t>. Nachbarsysteme &amp; Rollen gehören dazu?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1E13CFA-C467-F0B6-0628-E1E8043C59C7}"/>
              </a:ext>
            </a:extLst>
          </p:cNvPr>
          <p:cNvGrpSpPr/>
          <p:nvPr/>
        </p:nvGrpSpPr>
        <p:grpSpPr>
          <a:xfrm>
            <a:off x="12834223" y="2767112"/>
            <a:ext cx="3819446" cy="1576296"/>
            <a:chOff x="17171488" y="2767112"/>
            <a:chExt cx="3819446" cy="1576296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B056A45-4385-1347-D68F-49232E47DCBE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08DE5D1-EA14-24DE-57B2-9BBD1F00EF66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EBD831D1-46EA-E226-690E-447F110C902E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901A0F3-4395-0295-077B-BE838BA4E2C1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DCA83E8-0A2F-3177-2BC3-AFCB395E92B0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334F9510-1E0C-89D4-5BA3-9ACDE550984D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6548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1C223-27F0-4E47-C1F7-F2081D19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3D3E2-E09D-6FB1-26D8-8D0E247F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7306" cy="4351338"/>
          </a:xfrm>
        </p:spPr>
        <p:txBody>
          <a:bodyPr/>
          <a:lstStyle/>
          <a:p>
            <a:r>
              <a:rPr lang="de-DE" b="1" dirty="0"/>
              <a:t>„Welche fachlichen Nachbarsysteme und Rollen gehören dazu?“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E810A7-F5E9-3A5D-9951-200A7991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72" y="365125"/>
            <a:ext cx="6822478" cy="6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11C2E-3E62-CD35-92B5-5C634238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1583D-9E4E-FEAF-03B7-70FA7597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arc42?</a:t>
            </a:r>
          </a:p>
          <a:p>
            <a:pPr lvl="1"/>
            <a:r>
              <a:rPr lang="de-DE" dirty="0"/>
              <a:t>Umfassendes, praxiserprobtes Template</a:t>
            </a:r>
          </a:p>
          <a:p>
            <a:pPr lvl="1"/>
            <a:r>
              <a:rPr lang="de-DE" dirty="0"/>
              <a:t>Software- und Systemarchitekturen</a:t>
            </a:r>
          </a:p>
          <a:p>
            <a:pPr lvl="1"/>
            <a:r>
              <a:rPr lang="de-DE" dirty="0"/>
              <a:t>Strukturierte, modulare Vorgehensweise</a:t>
            </a:r>
          </a:p>
          <a:p>
            <a:pPr lvl="1"/>
            <a:r>
              <a:rPr lang="de-DE" dirty="0"/>
              <a:t>Effiziente und verständliche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404418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25D19-3DBF-08EB-0F07-4C2CCD70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4DC5F-C784-6D29-AE5A-A8011399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7C537B-FBAA-6CBE-521B-5A754050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47650"/>
            <a:ext cx="89439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5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F0F4-8B53-A17B-76A9-D874D50C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CF37630-57E0-86EE-254C-9625264A6768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F9E848E-92E7-CDD8-0EB8-54C1798D3FC7}"/>
              </a:ext>
            </a:extLst>
          </p:cNvPr>
          <p:cNvGrpSpPr/>
          <p:nvPr/>
        </p:nvGrpSpPr>
        <p:grpSpPr>
          <a:xfrm>
            <a:off x="-12350120" y="2767112"/>
            <a:ext cx="3819446" cy="1576296"/>
            <a:chOff x="17171488" y="2767112"/>
            <a:chExt cx="3819446" cy="15762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3114796-955F-EF6D-0A17-2C70E51E47A1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2D42A9E9-E432-903C-EBAB-2B3A4D80C2C3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32" name="Rechtwinkliges Dreieck 31">
                <a:extLst>
                  <a:ext uri="{FF2B5EF4-FFF2-40B4-BE49-F238E27FC236}">
                    <a16:creationId xmlns:a16="http://schemas.microsoft.com/office/drawing/2014/main" id="{6F95485D-CADF-397F-D363-5480BCE51F69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520C7E8-D69C-DF02-C46E-42F63921F490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#3</a:t>
                </a: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DA1057A-8EC0-6568-22C3-CA554050478D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Darstellung im Umfeld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Beziehung zu externen Elementen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5356B69-A480-109A-3C88-524C536CAA86}"/>
              </a:ext>
            </a:extLst>
          </p:cNvPr>
          <p:cNvGrpSpPr/>
          <p:nvPr/>
        </p:nvGrpSpPr>
        <p:grpSpPr>
          <a:xfrm>
            <a:off x="-10346041" y="310015"/>
            <a:ext cx="6971227" cy="2682536"/>
            <a:chOff x="2013116" y="310015"/>
            <a:chExt cx="6971227" cy="268253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E13F3DB3-7A84-D584-9B75-6F6E169CEE9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2013116" y="1214550"/>
              <a:ext cx="2525679" cy="177800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AE1E593E-DB48-38E6-1B07-67198DC90561}"/>
                </a:ext>
              </a:extLst>
            </p:cNvPr>
            <p:cNvSpPr/>
            <p:nvPr/>
          </p:nvSpPr>
          <p:spPr>
            <a:xfrm>
              <a:off x="4538795" y="310015"/>
              <a:ext cx="4445548" cy="1809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Fachlicher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Inhaltliche, geschäftliche Aspekte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Nachbarsysteme, Benutzerrollen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Ein-/Ausgaben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Datenformate / Kommunikationsprotokolle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0900F14-8CA3-CA6C-22CC-A38ABAA2CA6F}"/>
              </a:ext>
            </a:extLst>
          </p:cNvPr>
          <p:cNvGrpSpPr/>
          <p:nvPr/>
        </p:nvGrpSpPr>
        <p:grpSpPr>
          <a:xfrm>
            <a:off x="-10346041" y="4149739"/>
            <a:ext cx="6971227" cy="2398245"/>
            <a:chOff x="2013116" y="4149739"/>
            <a:chExt cx="6971227" cy="239824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5BB0F9A-7FD6-220B-8469-F263E3C1D93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3116" y="4149739"/>
              <a:ext cx="2525679" cy="150470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50F00EB-1898-2796-6F93-D53E5D87775D}"/>
                </a:ext>
              </a:extLst>
            </p:cNvPr>
            <p:cNvSpPr/>
            <p:nvPr/>
          </p:nvSpPr>
          <p:spPr>
            <a:xfrm>
              <a:off x="4538795" y="4760893"/>
              <a:ext cx="4445548" cy="17870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Technischer Kontext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Schnittstellen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Kanäle, Übertragungsmedien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Fachliche Ein- / Ausgaben ü. technische Kanäle</a:t>
              </a:r>
            </a:p>
          </p:txBody>
        </p:sp>
      </p:grpSp>
      <p:sp>
        <p:nvSpPr>
          <p:cNvPr id="34" name="Rechteck: diagonal liegende Ecken abgeschnitten 33">
            <a:extLst>
              <a:ext uri="{FF2B5EF4-FFF2-40B4-BE49-F238E27FC236}">
                <a16:creationId xmlns:a16="http://schemas.microsoft.com/office/drawing/2014/main" id="{C7273014-FBC7-11CD-46F9-E05D6F8FF8EC}"/>
              </a:ext>
            </a:extLst>
          </p:cNvPr>
          <p:cNvSpPr/>
          <p:nvPr/>
        </p:nvSpPr>
        <p:spPr>
          <a:xfrm>
            <a:off x="-4071503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Welche </a:t>
            </a:r>
            <a:r>
              <a:rPr lang="de-DE" sz="2400" dirty="0" err="1">
                <a:solidFill>
                  <a:srgbClr val="1D5BA8"/>
                </a:solidFill>
              </a:rPr>
              <a:t>fachl</a:t>
            </a:r>
            <a:r>
              <a:rPr lang="de-DE" sz="2400" dirty="0">
                <a:solidFill>
                  <a:srgbClr val="1D5BA8"/>
                </a:solidFill>
              </a:rPr>
              <a:t>. Nachbarsysteme &amp; Rollen gehören dazu?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7ACC-C6E2-C08C-B60D-5BB2F4B46AEB}"/>
              </a:ext>
            </a:extLst>
          </p:cNvPr>
          <p:cNvGrpSpPr/>
          <p:nvPr/>
        </p:nvGrpSpPr>
        <p:grpSpPr>
          <a:xfrm>
            <a:off x="3956923" y="2767112"/>
            <a:ext cx="3819446" cy="1576296"/>
            <a:chOff x="17171488" y="2767112"/>
            <a:chExt cx="3819446" cy="157629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DD8EEA1-555D-89ED-39BF-4A966DA458CD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7F3F828-409E-2581-2BC3-754E9DFB2841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2" name="Rechtwinkliges Dreieck 11">
                <a:extLst>
                  <a:ext uri="{FF2B5EF4-FFF2-40B4-BE49-F238E27FC236}">
                    <a16:creationId xmlns:a16="http://schemas.microsoft.com/office/drawing/2014/main" id="{E8AC336D-240B-D698-8A2A-24359262C5D6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FE54755-74D9-32C0-5B94-5E1EEC503962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50DC602-B62B-4E80-FB22-B898314BA36F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3573F242-E505-A1F3-9E54-3403B1554202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1370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14256-36E1-5AA0-DB15-4BC9A304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D782AAB-84D1-7E75-26A3-0CFDE65BA735}"/>
              </a:ext>
            </a:extLst>
          </p:cNvPr>
          <p:cNvGrpSpPr/>
          <p:nvPr/>
        </p:nvGrpSpPr>
        <p:grpSpPr>
          <a:xfrm>
            <a:off x="2013116" y="-3118985"/>
            <a:ext cx="6971227" cy="2682536"/>
            <a:chOff x="2013116" y="310015"/>
            <a:chExt cx="6971227" cy="2682536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35159B5-8E2C-A3D5-3F23-94B800BA16C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13116" y="1126557"/>
              <a:ext cx="2525679" cy="1865994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64D6AAE-AA29-022A-05D2-162BBDE3B765}"/>
                </a:ext>
              </a:extLst>
            </p:cNvPr>
            <p:cNvSpPr/>
            <p:nvPr/>
          </p:nvSpPr>
          <p:spPr>
            <a:xfrm>
              <a:off x="4538795" y="310015"/>
              <a:ext cx="4445548" cy="16330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Inhalt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Akronyme / Abkürzungen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Projektspezifische Terminologie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EED73C1-1216-8029-BBE2-A23117DDDFC5}"/>
              </a:ext>
            </a:extLst>
          </p:cNvPr>
          <p:cNvGrpSpPr/>
          <p:nvPr/>
        </p:nvGrpSpPr>
        <p:grpSpPr>
          <a:xfrm>
            <a:off x="2013116" y="7235839"/>
            <a:ext cx="6971227" cy="2398245"/>
            <a:chOff x="2013116" y="4149739"/>
            <a:chExt cx="6971227" cy="239824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64259F2-3224-1FBB-F64F-E3322550850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013116" y="4149739"/>
              <a:ext cx="2525679" cy="174839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76505700-2008-E1CC-4515-3BC37CC4EFAA}"/>
                </a:ext>
              </a:extLst>
            </p:cNvPr>
            <p:cNvSpPr/>
            <p:nvPr/>
          </p:nvSpPr>
          <p:spPr>
            <a:xfrm>
              <a:off x="4538795" y="5248275"/>
              <a:ext cx="4445548" cy="1299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Optimierungen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Querverweise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Kontextuelle Erklärungen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Mehrsprachigkeit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30FFF38-9244-CA93-4E57-34159E6368DD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6B56083-9A9D-1B0E-CDDC-C7F9577CA1B1}"/>
              </a:ext>
            </a:extLst>
          </p:cNvPr>
          <p:cNvGrpSpPr/>
          <p:nvPr/>
        </p:nvGrpSpPr>
        <p:grpSpPr>
          <a:xfrm>
            <a:off x="-113633" y="2767112"/>
            <a:ext cx="3819446" cy="1576296"/>
            <a:chOff x="17171488" y="2767112"/>
            <a:chExt cx="3819446" cy="157629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DA4A71-38D4-B8E4-8924-E9AB26889D80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01B02E1-5B74-B5F2-3306-6FFA9D2C08B1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2" name="Rechtwinkliges Dreieck 11">
                <a:extLst>
                  <a:ext uri="{FF2B5EF4-FFF2-40B4-BE49-F238E27FC236}">
                    <a16:creationId xmlns:a16="http://schemas.microsoft.com/office/drawing/2014/main" id="{F15B230A-C52B-BF5D-9BCD-7EA53D85004B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5670541-AFB2-8A3A-7985-97CB25B18A7C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5EACB21-7763-D493-1E37-6F7F499133E1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978CBF53-30FD-C8C1-6BFE-4C19E5826A5B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22593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2C31-B432-3EB8-33B0-C7F7BF2C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D296612-4819-DE9E-87F1-19AE5549EAB0}"/>
              </a:ext>
            </a:extLst>
          </p:cNvPr>
          <p:cNvGrpSpPr/>
          <p:nvPr/>
        </p:nvGrpSpPr>
        <p:grpSpPr>
          <a:xfrm>
            <a:off x="2013116" y="310015"/>
            <a:ext cx="6971227" cy="2682536"/>
            <a:chOff x="2013116" y="310015"/>
            <a:chExt cx="6971227" cy="2682536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D1C44EA-571C-42E5-EEA2-98E035DABAD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13116" y="1126557"/>
              <a:ext cx="2525679" cy="1865994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BE0EBE6-C2E8-9523-6049-24AE1DCCBEF9}"/>
                </a:ext>
              </a:extLst>
            </p:cNvPr>
            <p:cNvSpPr/>
            <p:nvPr/>
          </p:nvSpPr>
          <p:spPr>
            <a:xfrm>
              <a:off x="4538795" y="310015"/>
              <a:ext cx="4445548" cy="16330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Inhalt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Akronyme / Abkürzungen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Projektspezifische Terminologie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47AF71-110C-21C1-5DC6-361F3B238F7D}"/>
              </a:ext>
            </a:extLst>
          </p:cNvPr>
          <p:cNvGrpSpPr/>
          <p:nvPr/>
        </p:nvGrpSpPr>
        <p:grpSpPr>
          <a:xfrm>
            <a:off x="2013116" y="7235839"/>
            <a:ext cx="6971227" cy="2398245"/>
            <a:chOff x="2013116" y="4149739"/>
            <a:chExt cx="6971227" cy="239824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F6379192-4701-C74F-7ACA-978E65446CCB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013116" y="4149739"/>
              <a:ext cx="2525679" cy="174839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EC638358-1C8E-2E2B-1845-5098BEC892CE}"/>
                </a:ext>
              </a:extLst>
            </p:cNvPr>
            <p:cNvSpPr/>
            <p:nvPr/>
          </p:nvSpPr>
          <p:spPr>
            <a:xfrm>
              <a:off x="4538795" y="5248275"/>
              <a:ext cx="4445548" cy="1299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Optimierungen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Querverweise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Kontextuelle Erklärungen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Mehrsprachigkeit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7937BB2-FC2B-30B3-92DE-ACC879459704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8EC0BB-FFF3-0C8D-CE4E-12457E8D70FC}"/>
              </a:ext>
            </a:extLst>
          </p:cNvPr>
          <p:cNvGrpSpPr/>
          <p:nvPr/>
        </p:nvGrpSpPr>
        <p:grpSpPr>
          <a:xfrm>
            <a:off x="-113633" y="2767112"/>
            <a:ext cx="3819446" cy="1576296"/>
            <a:chOff x="17171488" y="2767112"/>
            <a:chExt cx="3819446" cy="157629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2563949-C215-BE7F-8888-7ACB424DEAE4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02D6933-BFF0-B4DA-2A20-DDDE1817F333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2" name="Rechtwinkliges Dreieck 11">
                <a:extLst>
                  <a:ext uri="{FF2B5EF4-FFF2-40B4-BE49-F238E27FC236}">
                    <a16:creationId xmlns:a16="http://schemas.microsoft.com/office/drawing/2014/main" id="{CDC1662D-16C9-B85F-85D8-EF28259AEF6C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66B9C4B-C313-0783-109A-D4960FF4F7E5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2565EB5-1865-7BC3-A57A-AAEAEA698C57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70AE356-E9DA-1585-24ED-FF83CD38CD3B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626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8FD9-A21A-ED99-AF01-741A11B1C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5C11540-33E6-A012-A9E8-E50292BB35C5}"/>
              </a:ext>
            </a:extLst>
          </p:cNvPr>
          <p:cNvGrpSpPr/>
          <p:nvPr/>
        </p:nvGrpSpPr>
        <p:grpSpPr>
          <a:xfrm>
            <a:off x="2013116" y="310015"/>
            <a:ext cx="6971227" cy="2682536"/>
            <a:chOff x="2013116" y="310015"/>
            <a:chExt cx="6971227" cy="2682536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C0C3799-3001-B38A-F446-CBE3F90EC9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13116" y="1126557"/>
              <a:ext cx="2525679" cy="1865994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9895963-EBD8-B076-2794-78C2F2A85290}"/>
                </a:ext>
              </a:extLst>
            </p:cNvPr>
            <p:cNvSpPr/>
            <p:nvPr/>
          </p:nvSpPr>
          <p:spPr>
            <a:xfrm>
              <a:off x="4538795" y="310015"/>
              <a:ext cx="4445548" cy="16330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Inhalt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Akronyme / Abkürzungen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Projektspezifische Terminologie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2290CA-8174-472F-EDEB-40B9CF60E27D}"/>
              </a:ext>
            </a:extLst>
          </p:cNvPr>
          <p:cNvGrpSpPr/>
          <p:nvPr/>
        </p:nvGrpSpPr>
        <p:grpSpPr>
          <a:xfrm>
            <a:off x="2013116" y="4149739"/>
            <a:ext cx="6971227" cy="2398245"/>
            <a:chOff x="2013116" y="4149739"/>
            <a:chExt cx="6971227" cy="239824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B040E59-7DFA-F75D-9152-5E11828103B4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013116" y="4149739"/>
              <a:ext cx="2525679" cy="174839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B7990B8-FF70-715E-58F9-6C39F0FF91BC}"/>
                </a:ext>
              </a:extLst>
            </p:cNvPr>
            <p:cNvSpPr/>
            <p:nvPr/>
          </p:nvSpPr>
          <p:spPr>
            <a:xfrm>
              <a:off x="4538795" y="5248275"/>
              <a:ext cx="4445548" cy="1299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Optimierungen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Querverweise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Kontextuelle Erklärungen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Mehrsprachigkeit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06C78D-BC04-E3EB-FAD4-21EFD75260B9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1D0FD44-9520-6FB0-9C08-B506FA05DEF7}"/>
              </a:ext>
            </a:extLst>
          </p:cNvPr>
          <p:cNvGrpSpPr/>
          <p:nvPr/>
        </p:nvGrpSpPr>
        <p:grpSpPr>
          <a:xfrm>
            <a:off x="-113633" y="2767112"/>
            <a:ext cx="3819446" cy="1576296"/>
            <a:chOff x="17171488" y="2767112"/>
            <a:chExt cx="3819446" cy="157629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BFFBE6-7EBD-1EBA-DA86-E57A69B96BE0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C111AD67-125B-8F5B-0F86-A04EC0CE7B6D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2" name="Rechtwinkliges Dreieck 11">
                <a:extLst>
                  <a:ext uri="{FF2B5EF4-FFF2-40B4-BE49-F238E27FC236}">
                    <a16:creationId xmlns:a16="http://schemas.microsoft.com/office/drawing/2014/main" id="{0F8F0177-7029-9AAC-84C4-2F01D192CBF8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EF3FD10-5815-8855-28B6-94A4E2DA6DB9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8EBD911-FE9E-433F-F293-4B0EC9A26E22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326247B-879A-D392-9895-9F60571BC145}"/>
              </a:ext>
            </a:extLst>
          </p:cNvPr>
          <p:cNvGrpSpPr/>
          <p:nvPr/>
        </p:nvGrpSpPr>
        <p:grpSpPr>
          <a:xfrm>
            <a:off x="12762668" y="2461608"/>
            <a:ext cx="5585553" cy="2188784"/>
            <a:chOff x="3161468" y="2461608"/>
            <a:chExt cx="5585553" cy="218878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EC51D866-4956-03E8-5281-9FA663931371}"/>
                </a:ext>
              </a:extLst>
            </p:cNvPr>
            <p:cNvSpPr/>
            <p:nvPr/>
          </p:nvSpPr>
          <p:spPr>
            <a:xfrm>
              <a:off x="3438423" y="2461608"/>
              <a:ext cx="5308598" cy="21887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9DAB65D-63AB-C488-B3F2-CA55746812C8}"/>
                </a:ext>
              </a:extLst>
            </p:cNvPr>
            <p:cNvGrpSpPr/>
            <p:nvPr/>
          </p:nvGrpSpPr>
          <p:grpSpPr>
            <a:xfrm>
              <a:off x="3161468" y="2462308"/>
              <a:ext cx="1693478" cy="1430238"/>
              <a:chOff x="2978427" y="3829049"/>
              <a:chExt cx="1693478" cy="1430238"/>
            </a:xfrm>
          </p:grpSpPr>
          <p:sp>
            <p:nvSpPr>
              <p:cNvPr id="6" name="Rechtwinkliges Dreieck 5">
                <a:extLst>
                  <a:ext uri="{FF2B5EF4-FFF2-40B4-BE49-F238E27FC236}">
                    <a16:creationId xmlns:a16="http://schemas.microsoft.com/office/drawing/2014/main" id="{5FFB342E-879A-2D9F-A47F-AF61D408BD7D}"/>
                  </a:ext>
                </a:extLst>
              </p:cNvPr>
              <p:cNvSpPr/>
              <p:nvPr/>
            </p:nvSpPr>
            <p:spPr>
              <a:xfrm rot="5400000">
                <a:off x="3244845" y="38322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32FD5B-282C-C9E1-9311-57126CBB2F38}"/>
                  </a:ext>
                </a:extLst>
              </p:cNvPr>
              <p:cNvSpPr txBox="1"/>
              <p:nvPr/>
            </p:nvSpPr>
            <p:spPr>
              <a:xfrm rot="18900000">
                <a:off x="2978427" y="41027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Fazit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7FC29A9-28E0-35F0-FDF9-CDF40911D6B5}"/>
                </a:ext>
              </a:extLst>
            </p:cNvPr>
            <p:cNvSpPr txBox="1"/>
            <p:nvPr/>
          </p:nvSpPr>
          <p:spPr>
            <a:xfrm>
              <a:off x="4305393" y="2552700"/>
              <a:ext cx="3574196" cy="20065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Verständnis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Kommunikation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Ziele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Grenzen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C5A4092B-2316-74D1-D56D-48EF2FB39CF3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3263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8B331-7BE7-6D86-2FFD-39A8FCD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12. Glossar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1261D-D0B6-B193-9584-80716EA5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Begriffsdefinitionen</a:t>
            </a:r>
          </a:p>
          <a:p>
            <a:r>
              <a:rPr lang="de-DE" dirty="0"/>
              <a:t>Konsistenz</a:t>
            </a:r>
          </a:p>
          <a:p>
            <a:r>
              <a:rPr lang="de-DE" dirty="0"/>
              <a:t>Verständlichkeit</a:t>
            </a:r>
          </a:p>
          <a:p>
            <a:r>
              <a:rPr lang="de-DE" dirty="0"/>
              <a:t>Vermeidung von Missverständnissen</a:t>
            </a:r>
          </a:p>
          <a:p>
            <a:r>
              <a:rPr lang="de-DE" dirty="0"/>
              <a:t>Inhalt:</a:t>
            </a:r>
          </a:p>
          <a:p>
            <a:pPr lvl="1"/>
            <a:r>
              <a:rPr lang="de-DE" dirty="0"/>
              <a:t>Fachbegriffe</a:t>
            </a:r>
          </a:p>
          <a:p>
            <a:pPr lvl="1"/>
            <a:r>
              <a:rPr lang="de-DE" dirty="0"/>
              <a:t>Technische Begriffe</a:t>
            </a:r>
          </a:p>
          <a:p>
            <a:pPr lvl="1"/>
            <a:r>
              <a:rPr lang="de-DE" dirty="0"/>
              <a:t>Akronyme / Abkürzungen</a:t>
            </a:r>
          </a:p>
          <a:p>
            <a:pPr lvl="1"/>
            <a:r>
              <a:rPr lang="de-DE" dirty="0"/>
              <a:t>Projektspezifische Terminologie</a:t>
            </a:r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Querverweise</a:t>
            </a:r>
          </a:p>
          <a:p>
            <a:pPr lvl="1"/>
            <a:r>
              <a:rPr lang="de-DE" dirty="0"/>
              <a:t>Kontextuelle Erklärungen</a:t>
            </a:r>
          </a:p>
          <a:p>
            <a:pPr lvl="1"/>
            <a:r>
              <a:rPr lang="de-DE" dirty="0"/>
              <a:t>Mehrsprachigkeit</a:t>
            </a:r>
          </a:p>
        </p:txBody>
      </p:sp>
    </p:spTree>
    <p:extLst>
      <p:ext uri="{BB962C8B-B14F-4D97-AF65-F5344CB8AC3E}">
        <p14:creationId xmlns:p14="http://schemas.microsoft.com/office/powerpoint/2010/main" val="425590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C9713-45F1-02D3-D86A-6CBF1CCE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CE87F-B81B-1211-C6F0-EFFCB6A5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5057D8-78AF-D00B-5FA3-7803B89A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23937"/>
            <a:ext cx="88011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3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30EEA-05BC-C861-E78F-0F102330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02A33-F729-18D8-3DC6-FBB688FD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 Kapitel schaffen klare Grundlage für</a:t>
            </a:r>
          </a:p>
          <a:p>
            <a:pPr lvl="1"/>
            <a:r>
              <a:rPr lang="de-DE" dirty="0"/>
              <a:t>Verständnis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Kontext</a:t>
            </a:r>
          </a:p>
          <a:p>
            <a:pPr lvl="1"/>
            <a:r>
              <a:rPr lang="de-DE" dirty="0"/>
              <a:t>Ziele</a:t>
            </a:r>
          </a:p>
          <a:p>
            <a:pPr lvl="1"/>
            <a:r>
              <a:rPr lang="de-DE" dirty="0"/>
              <a:t>Grenzen</a:t>
            </a:r>
          </a:p>
          <a:p>
            <a:r>
              <a:rPr lang="de-DE" dirty="0"/>
              <a:t>Regelmäßige Orientierung und Überprüfung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7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7DE5-D761-BF84-3ACB-FCB229E3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3637E46-D241-4237-EA8F-06D091349F07}"/>
              </a:ext>
            </a:extLst>
          </p:cNvPr>
          <p:cNvGrpSpPr/>
          <p:nvPr/>
        </p:nvGrpSpPr>
        <p:grpSpPr>
          <a:xfrm>
            <a:off x="4160896" y="7123555"/>
            <a:ext cx="3992504" cy="2239068"/>
            <a:chOff x="4160896" y="4380355"/>
            <a:chExt cx="3992504" cy="2239068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1789CCFB-8CEE-F11E-883B-1EE880BC50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0355"/>
              <a:ext cx="0" cy="953646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obere Ecken abgeschnitten 22">
              <a:extLst>
                <a:ext uri="{FF2B5EF4-FFF2-40B4-BE49-F238E27FC236}">
                  <a16:creationId xmlns:a16="http://schemas.microsoft.com/office/drawing/2014/main" id="{64C6A0C0-0BC5-BA7B-4929-AE7749FD4168}"/>
                </a:ext>
              </a:extLst>
            </p:cNvPr>
            <p:cNvSpPr/>
            <p:nvPr/>
          </p:nvSpPr>
          <p:spPr>
            <a:xfrm>
              <a:off x="4160896" y="5331404"/>
              <a:ext cx="3992504" cy="1288019"/>
            </a:xfrm>
            <a:prstGeom prst="snip2SameRect">
              <a:avLst>
                <a:gd name="adj1" fmla="val 26719"/>
                <a:gd name="adj2" fmla="val 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1CB063C-C417-90D9-CC9E-148D5030AA2F}"/>
                </a:ext>
              </a:extLst>
            </p:cNvPr>
            <p:cNvSpPr txBox="1"/>
            <p:nvPr/>
          </p:nvSpPr>
          <p:spPr>
            <a:xfrm>
              <a:off x="4261673" y="6062597"/>
              <a:ext cx="15510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Orientierung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D6BEE3E-C93F-C870-1026-77A044CB1920}"/>
                </a:ext>
              </a:extLst>
            </p:cNvPr>
            <p:cNvSpPr txBox="1"/>
            <p:nvPr/>
          </p:nvSpPr>
          <p:spPr>
            <a:xfrm>
              <a:off x="6463391" y="6062594"/>
              <a:ext cx="15510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Überprüfung</a:t>
              </a:r>
            </a:p>
          </p:txBody>
        </p:sp>
        <p:pic>
          <p:nvPicPr>
            <p:cNvPr id="33" name="Grafik 32" descr="Klemmbrett teilweise angekreuzt mit einfarbiger Füllung">
              <a:extLst>
                <a:ext uri="{FF2B5EF4-FFF2-40B4-BE49-F238E27FC236}">
                  <a16:creationId xmlns:a16="http://schemas.microsoft.com/office/drawing/2014/main" id="{112360F1-247B-40B3-32B5-633E7DF8C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4015" y="5354753"/>
              <a:ext cx="609786" cy="609786"/>
            </a:xfrm>
            <a:prstGeom prst="rect">
              <a:avLst/>
            </a:prstGeom>
          </p:spPr>
        </p:pic>
        <p:pic>
          <p:nvPicPr>
            <p:cNvPr id="35" name="Grafik 34" descr="Karte mit Ortsmarkierung mit einfarbiger Füllung">
              <a:extLst>
                <a:ext uri="{FF2B5EF4-FFF2-40B4-BE49-F238E27FC236}">
                  <a16:creationId xmlns:a16="http://schemas.microsoft.com/office/drawing/2014/main" id="{3423B5D2-5A10-F155-FBBF-4E15D5D7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14902" y="5331404"/>
              <a:ext cx="644576" cy="644576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6CDF23F-F596-D856-7FB4-2DC33F2F48CB}"/>
              </a:ext>
            </a:extLst>
          </p:cNvPr>
          <p:cNvGrpSpPr/>
          <p:nvPr/>
        </p:nvGrpSpPr>
        <p:grpSpPr>
          <a:xfrm>
            <a:off x="-7626184" y="310015"/>
            <a:ext cx="6971227" cy="2682536"/>
            <a:chOff x="2013116" y="310015"/>
            <a:chExt cx="6971227" cy="2682536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380F74-7196-DD4D-0804-8416E658C20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13116" y="1126557"/>
              <a:ext cx="2525679" cy="1865994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403A52B5-9A03-9582-873E-AD44D80AA58A}"/>
                </a:ext>
              </a:extLst>
            </p:cNvPr>
            <p:cNvSpPr/>
            <p:nvPr/>
          </p:nvSpPr>
          <p:spPr>
            <a:xfrm>
              <a:off x="4538795" y="310015"/>
              <a:ext cx="4445548" cy="16330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Inhalt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Akronyme / Abkürzungen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Projektspezifische Terminologie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E2A4F62-52D6-DE20-0569-4B5EA2B273F6}"/>
              </a:ext>
            </a:extLst>
          </p:cNvPr>
          <p:cNvGrpSpPr/>
          <p:nvPr/>
        </p:nvGrpSpPr>
        <p:grpSpPr>
          <a:xfrm>
            <a:off x="-7626184" y="4149739"/>
            <a:ext cx="6971227" cy="2398245"/>
            <a:chOff x="2013116" y="4149739"/>
            <a:chExt cx="6971227" cy="239824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D70A758-6AAC-0BD8-5D75-2DE7B7B44C65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013116" y="4149739"/>
              <a:ext cx="2525679" cy="174839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44A9143D-1C26-7842-66BC-1E098C97C1F0}"/>
                </a:ext>
              </a:extLst>
            </p:cNvPr>
            <p:cNvSpPr/>
            <p:nvPr/>
          </p:nvSpPr>
          <p:spPr>
            <a:xfrm>
              <a:off x="4538795" y="5248275"/>
              <a:ext cx="4445548" cy="1299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Optimierungen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Querverweise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Kontextuelle Erklärungen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Mehrsprachigkeit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FF4EA12-34FA-353F-F6B7-D4E3A466EDD7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032A3F8-F08D-A2A8-083F-849AD1C1BDA1}"/>
              </a:ext>
            </a:extLst>
          </p:cNvPr>
          <p:cNvGrpSpPr/>
          <p:nvPr/>
        </p:nvGrpSpPr>
        <p:grpSpPr>
          <a:xfrm>
            <a:off x="-9752933" y="2767112"/>
            <a:ext cx="3819446" cy="1576296"/>
            <a:chOff x="17171488" y="2767112"/>
            <a:chExt cx="3819446" cy="157629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5733F20-07FB-2C7D-3DCE-AD6C46B419FA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39D6219-C070-7EA0-5C7F-E1AAB963EAD8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2" name="Rechtwinkliges Dreieck 11">
                <a:extLst>
                  <a:ext uri="{FF2B5EF4-FFF2-40B4-BE49-F238E27FC236}">
                    <a16:creationId xmlns:a16="http://schemas.microsoft.com/office/drawing/2014/main" id="{C8CBA412-A770-FE34-4720-DF7D43D5F210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9324598-BC02-22C3-2014-12A54D459049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D07652C-8896-946F-E46F-30EAA6C75D5E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325D8A6-C030-E167-5E94-0F78A7C3B4E0}"/>
              </a:ext>
            </a:extLst>
          </p:cNvPr>
          <p:cNvGrpSpPr/>
          <p:nvPr/>
        </p:nvGrpSpPr>
        <p:grpSpPr>
          <a:xfrm>
            <a:off x="3161468" y="2461608"/>
            <a:ext cx="5585553" cy="2188784"/>
            <a:chOff x="3161468" y="2461608"/>
            <a:chExt cx="5585553" cy="218878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BC4D0C4-E01D-9717-E16B-A6A3A782BE38}"/>
                </a:ext>
              </a:extLst>
            </p:cNvPr>
            <p:cNvSpPr/>
            <p:nvPr/>
          </p:nvSpPr>
          <p:spPr>
            <a:xfrm>
              <a:off x="3438423" y="2461608"/>
              <a:ext cx="5308598" cy="21887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361C9A9-D001-41E9-E9FA-2ADBED9432F9}"/>
                </a:ext>
              </a:extLst>
            </p:cNvPr>
            <p:cNvGrpSpPr/>
            <p:nvPr/>
          </p:nvGrpSpPr>
          <p:grpSpPr>
            <a:xfrm>
              <a:off x="3161468" y="2462308"/>
              <a:ext cx="1693478" cy="1430238"/>
              <a:chOff x="2978427" y="3829049"/>
              <a:chExt cx="1693478" cy="1430238"/>
            </a:xfrm>
          </p:grpSpPr>
          <p:sp>
            <p:nvSpPr>
              <p:cNvPr id="6" name="Rechtwinkliges Dreieck 5">
                <a:extLst>
                  <a:ext uri="{FF2B5EF4-FFF2-40B4-BE49-F238E27FC236}">
                    <a16:creationId xmlns:a16="http://schemas.microsoft.com/office/drawing/2014/main" id="{8806FC14-ACB0-5745-354A-D0043E104729}"/>
                  </a:ext>
                </a:extLst>
              </p:cNvPr>
              <p:cNvSpPr/>
              <p:nvPr/>
            </p:nvSpPr>
            <p:spPr>
              <a:xfrm rot="5400000">
                <a:off x="3244845" y="38322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DB17F82-F653-D46A-44E6-FD38FC20F7E2}"/>
                  </a:ext>
                </a:extLst>
              </p:cNvPr>
              <p:cNvSpPr txBox="1"/>
              <p:nvPr/>
            </p:nvSpPr>
            <p:spPr>
              <a:xfrm rot="18900000">
                <a:off x="2978427" y="41027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Fazit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1BA4085-D8F7-E842-A3ED-FDE4ACF043D5}"/>
                </a:ext>
              </a:extLst>
            </p:cNvPr>
            <p:cNvSpPr txBox="1"/>
            <p:nvPr/>
          </p:nvSpPr>
          <p:spPr>
            <a:xfrm>
              <a:off x="4305393" y="2552700"/>
              <a:ext cx="3574196" cy="20065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Verständnis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Kommunikation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Ziele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Grenzen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64CC37B0-1B20-3A52-2F58-F65DB639AFDF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37680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CC51B-95B8-1AEA-4F11-D03EAF84E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B618D9A-5287-0991-3079-C3305B86CB9D}"/>
              </a:ext>
            </a:extLst>
          </p:cNvPr>
          <p:cNvGrpSpPr/>
          <p:nvPr/>
        </p:nvGrpSpPr>
        <p:grpSpPr>
          <a:xfrm>
            <a:off x="4160896" y="4380355"/>
            <a:ext cx="3992504" cy="2239068"/>
            <a:chOff x="4160896" y="4380355"/>
            <a:chExt cx="3992504" cy="2239068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5A4FE41F-ED54-59E0-7F83-ECA16AF4CB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0355"/>
              <a:ext cx="0" cy="953646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obere Ecken abgeschnitten 22">
              <a:extLst>
                <a:ext uri="{FF2B5EF4-FFF2-40B4-BE49-F238E27FC236}">
                  <a16:creationId xmlns:a16="http://schemas.microsoft.com/office/drawing/2014/main" id="{6C7BD7AA-3D72-5605-7BEF-2774A4E372E3}"/>
                </a:ext>
              </a:extLst>
            </p:cNvPr>
            <p:cNvSpPr/>
            <p:nvPr/>
          </p:nvSpPr>
          <p:spPr>
            <a:xfrm>
              <a:off x="4160896" y="5331404"/>
              <a:ext cx="3992504" cy="1288019"/>
            </a:xfrm>
            <a:prstGeom prst="snip2SameRect">
              <a:avLst>
                <a:gd name="adj1" fmla="val 26719"/>
                <a:gd name="adj2" fmla="val 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2267786-0CE7-6582-6D1D-7117923DB350}"/>
                </a:ext>
              </a:extLst>
            </p:cNvPr>
            <p:cNvSpPr txBox="1"/>
            <p:nvPr/>
          </p:nvSpPr>
          <p:spPr>
            <a:xfrm>
              <a:off x="4261673" y="6062597"/>
              <a:ext cx="15510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Orientierung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D67ECF-54E1-0BF3-3F20-0FB33C53F22C}"/>
                </a:ext>
              </a:extLst>
            </p:cNvPr>
            <p:cNvSpPr txBox="1"/>
            <p:nvPr/>
          </p:nvSpPr>
          <p:spPr>
            <a:xfrm>
              <a:off x="6463391" y="6062594"/>
              <a:ext cx="15510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Überprüfung</a:t>
              </a:r>
            </a:p>
          </p:txBody>
        </p:sp>
        <p:pic>
          <p:nvPicPr>
            <p:cNvPr id="33" name="Grafik 32" descr="Klemmbrett teilweise angekreuzt mit einfarbiger Füllung">
              <a:extLst>
                <a:ext uri="{FF2B5EF4-FFF2-40B4-BE49-F238E27FC236}">
                  <a16:creationId xmlns:a16="http://schemas.microsoft.com/office/drawing/2014/main" id="{9DDB54E2-55B2-F677-E241-6947D7D5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4015" y="5354753"/>
              <a:ext cx="609786" cy="609786"/>
            </a:xfrm>
            <a:prstGeom prst="rect">
              <a:avLst/>
            </a:prstGeom>
          </p:spPr>
        </p:pic>
        <p:pic>
          <p:nvPicPr>
            <p:cNvPr id="35" name="Grafik 34" descr="Karte mit Ortsmarkierung mit einfarbiger Füllung">
              <a:extLst>
                <a:ext uri="{FF2B5EF4-FFF2-40B4-BE49-F238E27FC236}">
                  <a16:creationId xmlns:a16="http://schemas.microsoft.com/office/drawing/2014/main" id="{23E89B9B-3AD1-9351-EDD7-7AD42878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14902" y="5331404"/>
              <a:ext cx="644576" cy="644576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6119659-6C63-84E5-BD57-A126BAE94537}"/>
              </a:ext>
            </a:extLst>
          </p:cNvPr>
          <p:cNvGrpSpPr/>
          <p:nvPr/>
        </p:nvGrpSpPr>
        <p:grpSpPr>
          <a:xfrm>
            <a:off x="-7626184" y="310015"/>
            <a:ext cx="6971227" cy="2682536"/>
            <a:chOff x="2013116" y="310015"/>
            <a:chExt cx="6971227" cy="2682536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5BA28B8-7938-0E01-520A-94AD5B90BD8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13116" y="1126557"/>
              <a:ext cx="2525679" cy="1865994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035513F-63C1-84F8-9BC7-99871F66E6A1}"/>
                </a:ext>
              </a:extLst>
            </p:cNvPr>
            <p:cNvSpPr/>
            <p:nvPr/>
          </p:nvSpPr>
          <p:spPr>
            <a:xfrm>
              <a:off x="4538795" y="310015"/>
              <a:ext cx="4445548" cy="16330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Inhalt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Fachbegriffe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Technische Begriffe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Akronyme / Abkürzungen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Projektspezifische Terminologie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688015-EA69-1F60-EE4E-B85E2D250B62}"/>
              </a:ext>
            </a:extLst>
          </p:cNvPr>
          <p:cNvGrpSpPr/>
          <p:nvPr/>
        </p:nvGrpSpPr>
        <p:grpSpPr>
          <a:xfrm>
            <a:off x="-7626184" y="4149739"/>
            <a:ext cx="6971227" cy="2398245"/>
            <a:chOff x="2013116" y="4149739"/>
            <a:chExt cx="6971227" cy="239824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8C99C8-3287-ED4D-4A01-DBDB9FD7C05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013116" y="4149739"/>
              <a:ext cx="2525679" cy="1748391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D976A4C4-2A2F-3E34-6463-CBC71F37BB1A}"/>
                </a:ext>
              </a:extLst>
            </p:cNvPr>
            <p:cNvSpPr/>
            <p:nvPr/>
          </p:nvSpPr>
          <p:spPr>
            <a:xfrm>
              <a:off x="4538795" y="5248275"/>
              <a:ext cx="4445548" cy="1299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D5BA8"/>
                  </a:solidFill>
                </a:rPr>
                <a:t>Optimierungen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Querverweise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Kontextuelle Erklärungen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Mehrsprachigkeit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0060CE8-F5F1-35F0-9B82-F920D7C25442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0672F4A-1D56-0461-29F8-9B47F318ADA5}"/>
              </a:ext>
            </a:extLst>
          </p:cNvPr>
          <p:cNvGrpSpPr/>
          <p:nvPr/>
        </p:nvGrpSpPr>
        <p:grpSpPr>
          <a:xfrm>
            <a:off x="-9752933" y="2767112"/>
            <a:ext cx="3819446" cy="1576296"/>
            <a:chOff x="17171488" y="2767112"/>
            <a:chExt cx="3819446" cy="157629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F715CF3-ABEC-671D-77D2-ACEB2AFC44AC}"/>
                </a:ext>
              </a:extLst>
            </p:cNvPr>
            <p:cNvSpPr/>
            <p:nvPr/>
          </p:nvSpPr>
          <p:spPr>
            <a:xfrm>
              <a:off x="17667868" y="2768600"/>
              <a:ext cx="3323066" cy="157480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929F8DC-ABB8-11FC-A94F-50407A53DCC5}"/>
                </a:ext>
              </a:extLst>
            </p:cNvPr>
            <p:cNvGrpSpPr/>
            <p:nvPr/>
          </p:nvGrpSpPr>
          <p:grpSpPr>
            <a:xfrm>
              <a:off x="17171488" y="2767112"/>
              <a:ext cx="1552018" cy="1004788"/>
              <a:chOff x="2761168" y="2190749"/>
              <a:chExt cx="1552018" cy="1004788"/>
            </a:xfrm>
          </p:grpSpPr>
          <p:sp>
            <p:nvSpPr>
              <p:cNvPr id="12" name="Rechtwinkliges Dreieck 11">
                <a:extLst>
                  <a:ext uri="{FF2B5EF4-FFF2-40B4-BE49-F238E27FC236}">
                    <a16:creationId xmlns:a16="http://schemas.microsoft.com/office/drawing/2014/main" id="{C721ECF2-DAAA-CAE4-A821-9F375C3E80A5}"/>
                  </a:ext>
                </a:extLst>
              </p:cNvPr>
              <p:cNvSpPr/>
              <p:nvPr/>
            </p:nvSpPr>
            <p:spPr>
              <a:xfrm rot="5400000">
                <a:off x="3234161" y="2214136"/>
                <a:ext cx="1004788" cy="958014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B54C327-FF5C-6DFC-3173-AA7D79E43239}"/>
                  </a:ext>
                </a:extLst>
              </p:cNvPr>
              <p:cNvSpPr txBox="1"/>
              <p:nvPr/>
            </p:nvSpPr>
            <p:spPr>
              <a:xfrm rot="18900000">
                <a:off x="2761168" y="2255857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#12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F41AEA2-C8D1-8379-8B09-8AF1F2B86442}"/>
                </a:ext>
              </a:extLst>
            </p:cNvPr>
            <p:cNvSpPr txBox="1"/>
            <p:nvPr/>
          </p:nvSpPr>
          <p:spPr>
            <a:xfrm>
              <a:off x="17995259" y="2768600"/>
              <a:ext cx="2915505" cy="1574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Begriffsdefinitionen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Konsistenz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Verständlichkeit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Missverständnisse vermeiden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07D9C-0D53-3E25-58D1-80BEE89E5D3B}"/>
              </a:ext>
            </a:extLst>
          </p:cNvPr>
          <p:cNvGrpSpPr/>
          <p:nvPr/>
        </p:nvGrpSpPr>
        <p:grpSpPr>
          <a:xfrm>
            <a:off x="3161468" y="2461608"/>
            <a:ext cx="5585553" cy="2188784"/>
            <a:chOff x="3161468" y="2461608"/>
            <a:chExt cx="5585553" cy="218878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9EE19AC-5DB1-0F66-6594-EF96B9604127}"/>
                </a:ext>
              </a:extLst>
            </p:cNvPr>
            <p:cNvSpPr/>
            <p:nvPr/>
          </p:nvSpPr>
          <p:spPr>
            <a:xfrm>
              <a:off x="3438423" y="2461608"/>
              <a:ext cx="5308598" cy="21887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FD72ED0-FA9E-63AD-CF6F-F08C446C88D8}"/>
                </a:ext>
              </a:extLst>
            </p:cNvPr>
            <p:cNvGrpSpPr/>
            <p:nvPr/>
          </p:nvGrpSpPr>
          <p:grpSpPr>
            <a:xfrm>
              <a:off x="3161468" y="2462308"/>
              <a:ext cx="1693478" cy="1430238"/>
              <a:chOff x="2978427" y="3829049"/>
              <a:chExt cx="1693478" cy="1430238"/>
            </a:xfrm>
          </p:grpSpPr>
          <p:sp>
            <p:nvSpPr>
              <p:cNvPr id="6" name="Rechtwinkliges Dreieck 5">
                <a:extLst>
                  <a:ext uri="{FF2B5EF4-FFF2-40B4-BE49-F238E27FC236}">
                    <a16:creationId xmlns:a16="http://schemas.microsoft.com/office/drawing/2014/main" id="{E2FB9F10-7B6B-45FA-06D0-76EAC9AB0F32}"/>
                  </a:ext>
                </a:extLst>
              </p:cNvPr>
              <p:cNvSpPr/>
              <p:nvPr/>
            </p:nvSpPr>
            <p:spPr>
              <a:xfrm rot="5400000">
                <a:off x="3244845" y="38322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703982-4D2D-21DD-34A3-68225A8035B8}"/>
                  </a:ext>
                </a:extLst>
              </p:cNvPr>
              <p:cNvSpPr txBox="1"/>
              <p:nvPr/>
            </p:nvSpPr>
            <p:spPr>
              <a:xfrm rot="18900000">
                <a:off x="2978427" y="41027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Fazit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BE79430-FCA0-3CD0-1033-FEE814E52131}"/>
                </a:ext>
              </a:extLst>
            </p:cNvPr>
            <p:cNvSpPr txBox="1"/>
            <p:nvPr/>
          </p:nvSpPr>
          <p:spPr>
            <a:xfrm>
              <a:off x="4305393" y="2552700"/>
              <a:ext cx="3574196" cy="20065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Verständnis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Kommunikation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Ziele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Grenzen</a:t>
              </a:r>
            </a:p>
          </p:txBody>
        </p:sp>
      </p:grpSp>
      <p:sp>
        <p:nvSpPr>
          <p:cNvPr id="17" name="Rechteck: diagonal liegende Ecken abgeschnitten 16">
            <a:extLst>
              <a:ext uri="{FF2B5EF4-FFF2-40B4-BE49-F238E27FC236}">
                <a16:creationId xmlns:a16="http://schemas.microsoft.com/office/drawing/2014/main" id="{5A473E05-43A2-332B-4F99-1A9C0ECDAFF1}"/>
              </a:ext>
            </a:extLst>
          </p:cNvPr>
          <p:cNvSpPr/>
          <p:nvPr/>
        </p:nvSpPr>
        <p:spPr>
          <a:xfrm>
            <a:off x="12459604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Gibt es noch Fragen?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51B8C88-2768-2ED6-97A6-7714C8559C0C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37500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53F69-4101-3814-4C55-14C0D344C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4B4AA9D-33C2-CBFA-4D51-BA17531CBC82}"/>
              </a:ext>
            </a:extLst>
          </p:cNvPr>
          <p:cNvGrpSpPr/>
          <p:nvPr/>
        </p:nvGrpSpPr>
        <p:grpSpPr>
          <a:xfrm>
            <a:off x="3728085" y="-2389642"/>
            <a:ext cx="2148111" cy="1985782"/>
            <a:chOff x="3728085" y="-2389642"/>
            <a:chExt cx="2148111" cy="198578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6DCF2F32-DB28-A3F6-478A-E2AC616F2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2140" y="-1463040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2FBB5846-635C-619D-161E-EA6003F8FEA8}"/>
                </a:ext>
              </a:extLst>
            </p:cNvPr>
            <p:cNvSpPr/>
            <p:nvPr/>
          </p:nvSpPr>
          <p:spPr>
            <a:xfrm>
              <a:off x="3728085" y="-2389642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Systematische Erfassung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DDD5276-B59B-694F-C307-EFA960814CCB}"/>
              </a:ext>
            </a:extLst>
          </p:cNvPr>
          <p:cNvGrpSpPr/>
          <p:nvPr/>
        </p:nvGrpSpPr>
        <p:grpSpPr>
          <a:xfrm>
            <a:off x="6315806" y="-2389642"/>
            <a:ext cx="2148111" cy="1985782"/>
            <a:chOff x="6315806" y="-2389642"/>
            <a:chExt cx="2148111" cy="198578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87E348EE-1610-4527-1E7C-5FE241EC4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9861" y="-1463040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C0F8B4FD-1E13-F426-F879-D06FBEF57402}"/>
                </a:ext>
              </a:extLst>
            </p:cNvPr>
            <p:cNvSpPr/>
            <p:nvPr/>
          </p:nvSpPr>
          <p:spPr>
            <a:xfrm>
              <a:off x="6315806" y="-2389642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Darstellung von Architekturen</a:t>
              </a:r>
            </a:p>
          </p:txBody>
        </p: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82288F3-F421-EB54-B303-013D232A4817}"/>
              </a:ext>
            </a:extLst>
          </p:cNvPr>
          <p:cNvCxnSpPr>
            <a:cxnSpLocks/>
          </p:cNvCxnSpPr>
          <p:nvPr/>
        </p:nvCxnSpPr>
        <p:spPr>
          <a:xfrm>
            <a:off x="7999047" y="3556000"/>
            <a:ext cx="10432282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670C1F8-AA09-6FFB-8F9F-A5A37C86137E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10432282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: diagonal liegende Ecken abgeschnitten 9">
            <a:extLst>
              <a:ext uri="{FF2B5EF4-FFF2-40B4-BE49-F238E27FC236}">
                <a16:creationId xmlns:a16="http://schemas.microsoft.com/office/drawing/2014/main" id="{7796CB14-F534-3C09-52B3-1987B2F1A347}"/>
              </a:ext>
            </a:extLst>
          </p:cNvPr>
          <p:cNvSpPr/>
          <p:nvPr/>
        </p:nvSpPr>
        <p:spPr>
          <a:xfrm>
            <a:off x="-5722726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Wer hat bereits von </a:t>
            </a:r>
            <a:r>
              <a:rPr lang="de-DE" sz="2400" b="1" dirty="0">
                <a:solidFill>
                  <a:srgbClr val="1D5BA8"/>
                </a:solidFill>
              </a:rPr>
              <a:t>arc42</a:t>
            </a:r>
            <a:r>
              <a:rPr lang="de-DE" sz="2400" dirty="0">
                <a:solidFill>
                  <a:srgbClr val="1D5BA8"/>
                </a:solidFill>
              </a:rPr>
              <a:t> gehört oder es verwendet?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3A7B3CD-0161-9AA4-E878-C2C152DEC0A1}"/>
              </a:ext>
            </a:extLst>
          </p:cNvPr>
          <p:cNvGrpSpPr/>
          <p:nvPr/>
        </p:nvGrpSpPr>
        <p:grpSpPr>
          <a:xfrm>
            <a:off x="3573873" y="2165352"/>
            <a:ext cx="4886790" cy="2781301"/>
            <a:chOff x="3573873" y="2165352"/>
            <a:chExt cx="4886790" cy="278130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396E3A2-2B04-95DB-02E3-528B572538E3}"/>
                </a:ext>
              </a:extLst>
            </p:cNvPr>
            <p:cNvSpPr/>
            <p:nvPr/>
          </p:nvSpPr>
          <p:spPr>
            <a:xfrm>
              <a:off x="3793413" y="2165354"/>
              <a:ext cx="4667250" cy="27812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322B251-66B8-0904-7BAD-FD220FBA084F}"/>
                </a:ext>
              </a:extLst>
            </p:cNvPr>
            <p:cNvGrpSpPr/>
            <p:nvPr/>
          </p:nvGrpSpPr>
          <p:grpSpPr>
            <a:xfrm>
              <a:off x="3573873" y="2165354"/>
              <a:ext cx="1371602" cy="1152525"/>
              <a:chOff x="3038472" y="2190749"/>
              <a:chExt cx="1371602" cy="1152525"/>
            </a:xfrm>
          </p:grpSpPr>
          <p:sp>
            <p:nvSpPr>
              <p:cNvPr id="3" name="Rechtwinkliges Dreieck 2">
                <a:extLst>
                  <a:ext uri="{FF2B5EF4-FFF2-40B4-BE49-F238E27FC236}">
                    <a16:creationId xmlns:a16="http://schemas.microsoft.com/office/drawing/2014/main" id="{9EEF2576-D956-28E3-436C-4138DCB9AFF1}"/>
                  </a:ext>
                </a:extLst>
              </p:cNvPr>
              <p:cNvSpPr/>
              <p:nvPr/>
            </p:nvSpPr>
            <p:spPr>
              <a:xfrm rot="5400000">
                <a:off x="3257549" y="2190749"/>
                <a:ext cx="1152525" cy="1152525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C6C41AE-A664-B395-5AC8-7BC194081371}"/>
                  </a:ext>
                </a:extLst>
              </p:cNvPr>
              <p:cNvSpPr txBox="1"/>
              <p:nvPr/>
            </p:nvSpPr>
            <p:spPr>
              <a:xfrm rot="18900000">
                <a:off x="3038472" y="2388299"/>
                <a:ext cx="124777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arc42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E4656A-31FB-EB79-99B1-71C0AB424C72}"/>
                </a:ext>
              </a:extLst>
            </p:cNvPr>
            <p:cNvSpPr txBox="1"/>
            <p:nvPr/>
          </p:nvSpPr>
          <p:spPr>
            <a:xfrm>
              <a:off x="3792949" y="2165352"/>
              <a:ext cx="4667249" cy="278129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Umfassendes, praxiserprobtes Template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Geeignet für Software- &amp; Systemarchitekturen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strukturierte und modulare Vorgehensweise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Effiziente und verständliche Dokumentation</a:t>
              </a: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A876C0F8-6772-5915-529B-014264B9AAE4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860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C564-2E0E-4F02-12FE-6624A95C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A5478D5-1EB5-985C-90B7-1CEF4E85FAB0}"/>
              </a:ext>
            </a:extLst>
          </p:cNvPr>
          <p:cNvGrpSpPr/>
          <p:nvPr/>
        </p:nvGrpSpPr>
        <p:grpSpPr>
          <a:xfrm>
            <a:off x="1190002" y="4380355"/>
            <a:ext cx="3992504" cy="2239068"/>
            <a:chOff x="4160896" y="4380355"/>
            <a:chExt cx="3992504" cy="2239068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978DB61-72E8-58B4-CF85-65FAD139F5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0355"/>
              <a:ext cx="0" cy="953646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obere Ecken abgeschnitten 22">
              <a:extLst>
                <a:ext uri="{FF2B5EF4-FFF2-40B4-BE49-F238E27FC236}">
                  <a16:creationId xmlns:a16="http://schemas.microsoft.com/office/drawing/2014/main" id="{3BBB22EE-AC99-9734-A01D-E9992FA8DE06}"/>
                </a:ext>
              </a:extLst>
            </p:cNvPr>
            <p:cNvSpPr/>
            <p:nvPr/>
          </p:nvSpPr>
          <p:spPr>
            <a:xfrm>
              <a:off x="4160896" y="5331404"/>
              <a:ext cx="3992504" cy="1288019"/>
            </a:xfrm>
            <a:prstGeom prst="snip2SameRect">
              <a:avLst>
                <a:gd name="adj1" fmla="val 26719"/>
                <a:gd name="adj2" fmla="val 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B0FD504-C220-3EBD-C4DA-B4F667C29F00}"/>
                </a:ext>
              </a:extLst>
            </p:cNvPr>
            <p:cNvSpPr txBox="1"/>
            <p:nvPr/>
          </p:nvSpPr>
          <p:spPr>
            <a:xfrm>
              <a:off x="4261673" y="6062597"/>
              <a:ext cx="15510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Orientierung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AAB474F-BA2F-766D-5649-01A6DF5C99AB}"/>
                </a:ext>
              </a:extLst>
            </p:cNvPr>
            <p:cNvSpPr txBox="1"/>
            <p:nvPr/>
          </p:nvSpPr>
          <p:spPr>
            <a:xfrm>
              <a:off x="6463391" y="6062594"/>
              <a:ext cx="15510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Überprüfung</a:t>
              </a:r>
            </a:p>
          </p:txBody>
        </p:sp>
        <p:pic>
          <p:nvPicPr>
            <p:cNvPr id="33" name="Grafik 32" descr="Klemmbrett teilweise angekreuzt mit einfarbiger Füllung">
              <a:extLst>
                <a:ext uri="{FF2B5EF4-FFF2-40B4-BE49-F238E27FC236}">
                  <a16:creationId xmlns:a16="http://schemas.microsoft.com/office/drawing/2014/main" id="{DCB98322-E152-344F-69D4-651D881C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4015" y="5354753"/>
              <a:ext cx="609786" cy="609786"/>
            </a:xfrm>
            <a:prstGeom prst="rect">
              <a:avLst/>
            </a:prstGeom>
          </p:spPr>
        </p:pic>
        <p:pic>
          <p:nvPicPr>
            <p:cNvPr id="35" name="Grafik 34" descr="Karte mit Ortsmarkierung mit einfarbiger Füllung">
              <a:extLst>
                <a:ext uri="{FF2B5EF4-FFF2-40B4-BE49-F238E27FC236}">
                  <a16:creationId xmlns:a16="http://schemas.microsoft.com/office/drawing/2014/main" id="{BABA51B8-21BF-345C-FD11-2C247D834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14902" y="5331404"/>
              <a:ext cx="644576" cy="644576"/>
            </a:xfrm>
            <a:prstGeom prst="rect">
              <a:avLst/>
            </a:prstGeom>
          </p:spPr>
        </p:pic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F48B48-8404-E636-75D1-FC97B4549759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5B91F08-714B-B61B-FE17-90AEFF214978}"/>
              </a:ext>
            </a:extLst>
          </p:cNvPr>
          <p:cNvGrpSpPr/>
          <p:nvPr/>
        </p:nvGrpSpPr>
        <p:grpSpPr>
          <a:xfrm>
            <a:off x="190574" y="2461608"/>
            <a:ext cx="5585553" cy="2188784"/>
            <a:chOff x="3161468" y="2461608"/>
            <a:chExt cx="5585553" cy="218878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2F41640-34ED-27F4-2A65-BF80C9A3E1FD}"/>
                </a:ext>
              </a:extLst>
            </p:cNvPr>
            <p:cNvSpPr/>
            <p:nvPr/>
          </p:nvSpPr>
          <p:spPr>
            <a:xfrm>
              <a:off x="3438423" y="2461608"/>
              <a:ext cx="5308598" cy="21887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B0FCAEE-0763-12D3-222A-7AC6CD74D2B4}"/>
                </a:ext>
              </a:extLst>
            </p:cNvPr>
            <p:cNvGrpSpPr/>
            <p:nvPr/>
          </p:nvGrpSpPr>
          <p:grpSpPr>
            <a:xfrm>
              <a:off x="3161468" y="2462308"/>
              <a:ext cx="1693478" cy="1430238"/>
              <a:chOff x="2978427" y="3829049"/>
              <a:chExt cx="1693478" cy="1430238"/>
            </a:xfrm>
          </p:grpSpPr>
          <p:sp>
            <p:nvSpPr>
              <p:cNvPr id="6" name="Rechtwinkliges Dreieck 5">
                <a:extLst>
                  <a:ext uri="{FF2B5EF4-FFF2-40B4-BE49-F238E27FC236}">
                    <a16:creationId xmlns:a16="http://schemas.microsoft.com/office/drawing/2014/main" id="{99220F45-CA1B-9C02-27EC-0422F8576FFA}"/>
                  </a:ext>
                </a:extLst>
              </p:cNvPr>
              <p:cNvSpPr/>
              <p:nvPr/>
            </p:nvSpPr>
            <p:spPr>
              <a:xfrm rot="5400000">
                <a:off x="3244845" y="38322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75E63E-2668-1519-3944-0E5C837C26B9}"/>
                  </a:ext>
                </a:extLst>
              </p:cNvPr>
              <p:cNvSpPr txBox="1"/>
              <p:nvPr/>
            </p:nvSpPr>
            <p:spPr>
              <a:xfrm rot="18900000">
                <a:off x="2978427" y="41027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Fazit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36E5DED-0F38-BC8B-EBC3-6350BA00543A}"/>
                </a:ext>
              </a:extLst>
            </p:cNvPr>
            <p:cNvSpPr txBox="1"/>
            <p:nvPr/>
          </p:nvSpPr>
          <p:spPr>
            <a:xfrm>
              <a:off x="4305393" y="2552700"/>
              <a:ext cx="3574196" cy="20065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Verständnis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Kommunikation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Kontext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Ziele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Grenzen</a:t>
              </a:r>
            </a:p>
          </p:txBody>
        </p:sp>
      </p:grpSp>
      <p:sp>
        <p:nvSpPr>
          <p:cNvPr id="17" name="Rechteck: diagonal liegende Ecken abgeschnitten 16">
            <a:extLst>
              <a:ext uri="{FF2B5EF4-FFF2-40B4-BE49-F238E27FC236}">
                <a16:creationId xmlns:a16="http://schemas.microsoft.com/office/drawing/2014/main" id="{8082DA43-04F3-521A-829A-E630B70A3C94}"/>
              </a:ext>
            </a:extLst>
          </p:cNvPr>
          <p:cNvSpPr/>
          <p:nvPr/>
        </p:nvSpPr>
        <p:spPr>
          <a:xfrm>
            <a:off x="7506604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Gibt es noch Fragen?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008FD9-1B2D-A808-3097-91603A4EA3FD}"/>
              </a:ext>
            </a:extLst>
          </p:cNvPr>
          <p:cNvSpPr txBox="1"/>
          <p:nvPr/>
        </p:nvSpPr>
        <p:spPr>
          <a:xfrm>
            <a:off x="11694017" y="6501361"/>
            <a:ext cx="4705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21191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E847-36FB-61D9-769B-13838776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538E9ED-D12A-E480-3184-EE2E41A5260F}"/>
              </a:ext>
            </a:extLst>
          </p:cNvPr>
          <p:cNvGrpSpPr/>
          <p:nvPr/>
        </p:nvGrpSpPr>
        <p:grpSpPr>
          <a:xfrm>
            <a:off x="2890073" y="7050981"/>
            <a:ext cx="6534150" cy="2239068"/>
            <a:chOff x="2890073" y="7050981"/>
            <a:chExt cx="6534150" cy="2239068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D5732396-C352-358F-92FC-A97FB81874E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7050981"/>
              <a:ext cx="0" cy="953646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7B0493B-96B3-58CC-5CFC-F0D7C3436937}"/>
                </a:ext>
              </a:extLst>
            </p:cNvPr>
            <p:cNvGrpSpPr/>
            <p:nvPr/>
          </p:nvGrpSpPr>
          <p:grpSpPr>
            <a:xfrm>
              <a:off x="2890073" y="8002030"/>
              <a:ext cx="6534150" cy="1288019"/>
              <a:chOff x="2890073" y="5322331"/>
              <a:chExt cx="6534150" cy="1288019"/>
            </a:xfrm>
          </p:grpSpPr>
          <p:sp>
            <p:nvSpPr>
              <p:cNvPr id="19" name="Rechteck: obere Ecken abgeschnitten 18">
                <a:extLst>
                  <a:ext uri="{FF2B5EF4-FFF2-40B4-BE49-F238E27FC236}">
                    <a16:creationId xmlns:a16="http://schemas.microsoft.com/office/drawing/2014/main" id="{56F1F011-7776-6CE3-3755-9F326D8A6336}"/>
                  </a:ext>
                </a:extLst>
              </p:cNvPr>
              <p:cNvSpPr/>
              <p:nvPr/>
            </p:nvSpPr>
            <p:spPr>
              <a:xfrm>
                <a:off x="2890073" y="5322331"/>
                <a:ext cx="6534150" cy="1288019"/>
              </a:xfrm>
              <a:prstGeom prst="snip2SameRect">
                <a:avLst>
                  <a:gd name="adj1" fmla="val 26719"/>
                  <a:gd name="adj2" fmla="val 0"/>
                </a:avLst>
              </a:prstGeom>
              <a:solidFill>
                <a:schemeClr val="bg1"/>
              </a:solidFill>
              <a:ln w="50800">
                <a:solidFill>
                  <a:srgbClr val="1D5B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" name="Grafik 6" descr="Liste mit einfarbiger Füllung">
                <a:extLst>
                  <a:ext uri="{FF2B5EF4-FFF2-40B4-BE49-F238E27FC236}">
                    <a16:creationId xmlns:a16="http://schemas.microsoft.com/office/drawing/2014/main" id="{E3DCE304-BF98-4814-878F-596A461E1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61679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9" name="Grafik 8" descr="Chatblase mit einfarbiger Füllung">
                <a:extLst>
                  <a:ext uri="{FF2B5EF4-FFF2-40B4-BE49-F238E27FC236}">
                    <a16:creationId xmlns:a16="http://schemas.microsoft.com/office/drawing/2014/main" id="{32875860-DC96-F220-491A-C1827F375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48720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16" name="Grafik 15" descr="Kopf mit Zahnrädern mit einfarbiger Füllung">
                <a:extLst>
                  <a:ext uri="{FF2B5EF4-FFF2-40B4-BE49-F238E27FC236}">
                    <a16:creationId xmlns:a16="http://schemas.microsoft.com/office/drawing/2014/main" id="{9D094B83-D316-F0D5-B39B-D845DD2A3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35761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18" name="Grafik 17" descr="Tools mit einfarbiger Füllung">
                <a:extLst>
                  <a:ext uri="{FF2B5EF4-FFF2-40B4-BE49-F238E27FC236}">
                    <a16:creationId xmlns:a16="http://schemas.microsoft.com/office/drawing/2014/main" id="{E6F2D509-C81C-5869-04F6-4F5C0E838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22801" y="5410073"/>
                <a:ext cx="466852" cy="466852"/>
              </a:xfrm>
              <a:prstGeom prst="rect">
                <a:avLst/>
              </a:prstGeom>
            </p:spPr>
          </p:pic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E8FE13CD-AEDE-671E-9CBB-B71D43646B44}"/>
                  </a:ext>
                </a:extLst>
              </p:cNvPr>
              <p:cNvSpPr txBox="1"/>
              <p:nvPr/>
            </p:nvSpPr>
            <p:spPr>
              <a:xfrm>
                <a:off x="2890073" y="5915025"/>
                <a:ext cx="155103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Einheitliche</a:t>
                </a:r>
              </a:p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Struktur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7A692748-73DE-4C38-46C6-1D30D3DCC91E}"/>
                  </a:ext>
                </a:extLst>
              </p:cNvPr>
              <p:cNvSpPr txBox="1"/>
              <p:nvPr/>
            </p:nvSpPr>
            <p:spPr>
              <a:xfrm>
                <a:off x="4319187" y="5915024"/>
                <a:ext cx="192591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Kommunikation &amp; Transparenz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36ABEE-EAAD-2AEF-B7A6-69633E1927CB}"/>
                  </a:ext>
                </a:extLst>
              </p:cNvPr>
              <p:cNvSpPr txBox="1"/>
              <p:nvPr/>
            </p:nvSpPr>
            <p:spPr>
              <a:xfrm>
                <a:off x="6000611" y="5915023"/>
                <a:ext cx="183428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Erklärung von Entscheidungen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E8AA7E9-4A24-247B-5413-7103159126F9}"/>
                  </a:ext>
                </a:extLst>
              </p:cNvPr>
              <p:cNvSpPr txBox="1"/>
              <p:nvPr/>
            </p:nvSpPr>
            <p:spPr>
              <a:xfrm>
                <a:off x="7854041" y="5915022"/>
                <a:ext cx="155103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Wartbarkeit &amp; Flexibilität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6689EDF-A7BB-8901-A787-44DE90A7A56C}"/>
              </a:ext>
            </a:extLst>
          </p:cNvPr>
          <p:cNvGrpSpPr/>
          <p:nvPr/>
        </p:nvGrpSpPr>
        <p:grpSpPr>
          <a:xfrm>
            <a:off x="3728085" y="310016"/>
            <a:ext cx="2148111" cy="1985782"/>
            <a:chOff x="3728085" y="310016"/>
            <a:chExt cx="2148111" cy="198578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41ABC11-B4CE-1565-F977-4E33D3B51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2140" y="1236618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574D2905-4E7C-1B7A-AC2A-974938A7B007}"/>
                </a:ext>
              </a:extLst>
            </p:cNvPr>
            <p:cNvSpPr/>
            <p:nvPr/>
          </p:nvSpPr>
          <p:spPr>
            <a:xfrm>
              <a:off x="3728085" y="310016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Systematische Erfassung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09DB23E-89C8-CB54-4F77-712DFC2BB301}"/>
              </a:ext>
            </a:extLst>
          </p:cNvPr>
          <p:cNvGrpSpPr/>
          <p:nvPr/>
        </p:nvGrpSpPr>
        <p:grpSpPr>
          <a:xfrm>
            <a:off x="6315806" y="310016"/>
            <a:ext cx="2148111" cy="1985782"/>
            <a:chOff x="6315806" y="310016"/>
            <a:chExt cx="2148111" cy="198578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05C1BF13-697F-5C08-1E01-F3D075C72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9861" y="1236618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C4AFA8E6-0601-5D23-FF2C-967E909ED998}"/>
                </a:ext>
              </a:extLst>
            </p:cNvPr>
            <p:cNvSpPr/>
            <p:nvPr/>
          </p:nvSpPr>
          <p:spPr>
            <a:xfrm>
              <a:off x="6315806" y="310016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Darstellung von Architekturen</a:t>
              </a: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FFFF3A6-BAB8-7A9B-9F5E-7AD61ABB297B}"/>
              </a:ext>
            </a:extLst>
          </p:cNvPr>
          <p:cNvCxnSpPr>
            <a:cxnSpLocks/>
          </p:cNvCxnSpPr>
          <p:nvPr/>
        </p:nvCxnSpPr>
        <p:spPr>
          <a:xfrm>
            <a:off x="7999047" y="3556000"/>
            <a:ext cx="10432282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5639219-7A08-C2F6-FD35-2D5CA3310926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: diagonal liegende Ecken abgeschnitten 9">
            <a:extLst>
              <a:ext uri="{FF2B5EF4-FFF2-40B4-BE49-F238E27FC236}">
                <a16:creationId xmlns:a16="http://schemas.microsoft.com/office/drawing/2014/main" id="{FDA5F276-CB66-E9EC-CBB1-1BBE3024010A}"/>
              </a:ext>
            </a:extLst>
          </p:cNvPr>
          <p:cNvSpPr/>
          <p:nvPr/>
        </p:nvSpPr>
        <p:spPr>
          <a:xfrm>
            <a:off x="-5722726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Wer hat bereits von </a:t>
            </a:r>
            <a:r>
              <a:rPr lang="de-DE" sz="2400" b="1" dirty="0">
                <a:solidFill>
                  <a:srgbClr val="1D5BA8"/>
                </a:solidFill>
              </a:rPr>
              <a:t>arc42</a:t>
            </a:r>
            <a:r>
              <a:rPr lang="de-DE" sz="2400" dirty="0">
                <a:solidFill>
                  <a:srgbClr val="1D5BA8"/>
                </a:solidFill>
              </a:rPr>
              <a:t> gehört oder es verwendet?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64414D0-0BD1-FE29-A21B-207ADF3445DD}"/>
              </a:ext>
            </a:extLst>
          </p:cNvPr>
          <p:cNvGrpSpPr/>
          <p:nvPr/>
        </p:nvGrpSpPr>
        <p:grpSpPr>
          <a:xfrm>
            <a:off x="3573873" y="2165352"/>
            <a:ext cx="4886790" cy="2781301"/>
            <a:chOff x="3573873" y="2165352"/>
            <a:chExt cx="4886790" cy="278130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C402773-7686-3C11-EB6F-8ACE6842027E}"/>
                </a:ext>
              </a:extLst>
            </p:cNvPr>
            <p:cNvSpPr/>
            <p:nvPr/>
          </p:nvSpPr>
          <p:spPr>
            <a:xfrm>
              <a:off x="3793413" y="2165354"/>
              <a:ext cx="4667250" cy="27812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DACCB6A-5BB4-4E3F-B4A8-C6197E548B03}"/>
                </a:ext>
              </a:extLst>
            </p:cNvPr>
            <p:cNvGrpSpPr/>
            <p:nvPr/>
          </p:nvGrpSpPr>
          <p:grpSpPr>
            <a:xfrm>
              <a:off x="3573873" y="2165354"/>
              <a:ext cx="1371602" cy="1152525"/>
              <a:chOff x="3038472" y="2190749"/>
              <a:chExt cx="1371602" cy="1152525"/>
            </a:xfrm>
          </p:grpSpPr>
          <p:sp>
            <p:nvSpPr>
              <p:cNvPr id="3" name="Rechtwinkliges Dreieck 2">
                <a:extLst>
                  <a:ext uri="{FF2B5EF4-FFF2-40B4-BE49-F238E27FC236}">
                    <a16:creationId xmlns:a16="http://schemas.microsoft.com/office/drawing/2014/main" id="{7923C527-3DC7-A69A-C403-CDD99D351CF2}"/>
                  </a:ext>
                </a:extLst>
              </p:cNvPr>
              <p:cNvSpPr/>
              <p:nvPr/>
            </p:nvSpPr>
            <p:spPr>
              <a:xfrm rot="5400000">
                <a:off x="3257549" y="2190749"/>
                <a:ext cx="1152525" cy="1152525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52374BB-74C6-45EF-9A59-37642E04A5A8}"/>
                  </a:ext>
                </a:extLst>
              </p:cNvPr>
              <p:cNvSpPr txBox="1"/>
              <p:nvPr/>
            </p:nvSpPr>
            <p:spPr>
              <a:xfrm rot="18900000">
                <a:off x="3038472" y="2388299"/>
                <a:ext cx="124777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arc42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9BAE38A-361C-2CA8-2A34-00C0698E0EB7}"/>
                </a:ext>
              </a:extLst>
            </p:cNvPr>
            <p:cNvSpPr txBox="1"/>
            <p:nvPr/>
          </p:nvSpPr>
          <p:spPr>
            <a:xfrm>
              <a:off x="3792949" y="2165352"/>
              <a:ext cx="4667249" cy="278129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Umfassendes, praxiserprobtes Template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Geeignet für Software- &amp; Systemarchitekturen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strukturierte und modulare Vorgehensweise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Effiziente und verständliche Dokumentation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B779F0B3-6948-95E4-C64A-4CF569E7BED4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982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14681-5B0A-2AEC-4264-B7B2FA4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2175C-CFCB-72EB-D77C-679FBD2A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Erfassung + Darstellung von Softwarearchitekturen</a:t>
            </a:r>
          </a:p>
          <a:p>
            <a:r>
              <a:rPr lang="de-DE" dirty="0"/>
              <a:t>Ziele:</a:t>
            </a:r>
          </a:p>
          <a:p>
            <a:pPr lvl="1"/>
            <a:r>
              <a:rPr lang="de-DE" dirty="0"/>
              <a:t>Einheitliche Struktur für </a:t>
            </a:r>
            <a:r>
              <a:rPr lang="de-DE" dirty="0" err="1"/>
              <a:t>Arch.Dok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Verbesserung der Kommunikation, Transparenz</a:t>
            </a:r>
          </a:p>
          <a:p>
            <a:pPr lvl="1"/>
            <a:r>
              <a:rPr lang="de-DE" dirty="0"/>
              <a:t>Gewährleistung der Nachvollziehbarkeit von Entscheidungen</a:t>
            </a:r>
          </a:p>
          <a:p>
            <a:pPr lvl="1"/>
            <a:r>
              <a:rPr lang="de-DE" dirty="0"/>
              <a:t>Erhöhung der Wartbarkeit und Flexibilität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15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312E-0C7C-F3A2-1BDE-CBADF895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070A54A-B9C6-EDA5-1206-EA4C18FE6547}"/>
              </a:ext>
            </a:extLst>
          </p:cNvPr>
          <p:cNvGrpSpPr/>
          <p:nvPr/>
        </p:nvGrpSpPr>
        <p:grpSpPr>
          <a:xfrm>
            <a:off x="2890073" y="4380355"/>
            <a:ext cx="6534150" cy="2239068"/>
            <a:chOff x="2890073" y="4380355"/>
            <a:chExt cx="6534150" cy="2239068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739E1491-B00E-A7D6-5087-7B62A6050DC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0355"/>
              <a:ext cx="0" cy="953646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B58BB44-4696-262B-D766-A377AD77D4E2}"/>
                </a:ext>
              </a:extLst>
            </p:cNvPr>
            <p:cNvGrpSpPr/>
            <p:nvPr/>
          </p:nvGrpSpPr>
          <p:grpSpPr>
            <a:xfrm>
              <a:off x="2890073" y="5331404"/>
              <a:ext cx="6534150" cy="1288019"/>
              <a:chOff x="2890073" y="5322331"/>
              <a:chExt cx="6534150" cy="1288019"/>
            </a:xfrm>
          </p:grpSpPr>
          <p:sp>
            <p:nvSpPr>
              <p:cNvPr id="19" name="Rechteck: obere Ecken abgeschnitten 18">
                <a:extLst>
                  <a:ext uri="{FF2B5EF4-FFF2-40B4-BE49-F238E27FC236}">
                    <a16:creationId xmlns:a16="http://schemas.microsoft.com/office/drawing/2014/main" id="{438305B6-D1C2-0973-7D91-8DE3F768D332}"/>
                  </a:ext>
                </a:extLst>
              </p:cNvPr>
              <p:cNvSpPr/>
              <p:nvPr/>
            </p:nvSpPr>
            <p:spPr>
              <a:xfrm>
                <a:off x="2890073" y="5322331"/>
                <a:ext cx="6534150" cy="1288019"/>
              </a:xfrm>
              <a:prstGeom prst="snip2SameRect">
                <a:avLst>
                  <a:gd name="adj1" fmla="val 26719"/>
                  <a:gd name="adj2" fmla="val 0"/>
                </a:avLst>
              </a:prstGeom>
              <a:solidFill>
                <a:schemeClr val="bg1"/>
              </a:solidFill>
              <a:ln w="50800">
                <a:solidFill>
                  <a:srgbClr val="1D5B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" name="Grafik 6" descr="Liste mit einfarbiger Füllung">
                <a:extLst>
                  <a:ext uri="{FF2B5EF4-FFF2-40B4-BE49-F238E27FC236}">
                    <a16:creationId xmlns:a16="http://schemas.microsoft.com/office/drawing/2014/main" id="{74C4DC71-EF23-C2FD-59A4-10434BAC6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61679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9" name="Grafik 8" descr="Chatblase mit einfarbiger Füllung">
                <a:extLst>
                  <a:ext uri="{FF2B5EF4-FFF2-40B4-BE49-F238E27FC236}">
                    <a16:creationId xmlns:a16="http://schemas.microsoft.com/office/drawing/2014/main" id="{3A161ED4-D1BF-594B-C6B6-071E32E2C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48720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16" name="Grafik 15" descr="Kopf mit Zahnrädern mit einfarbiger Füllung">
                <a:extLst>
                  <a:ext uri="{FF2B5EF4-FFF2-40B4-BE49-F238E27FC236}">
                    <a16:creationId xmlns:a16="http://schemas.microsoft.com/office/drawing/2014/main" id="{8C2FF45C-33EC-33D5-A087-9E287B157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35761" y="5410073"/>
                <a:ext cx="466852" cy="466852"/>
              </a:xfrm>
              <a:prstGeom prst="rect">
                <a:avLst/>
              </a:prstGeom>
            </p:spPr>
          </p:pic>
          <p:pic>
            <p:nvPicPr>
              <p:cNvPr id="18" name="Grafik 17" descr="Tools mit einfarbiger Füllung">
                <a:extLst>
                  <a:ext uri="{FF2B5EF4-FFF2-40B4-BE49-F238E27FC236}">
                    <a16:creationId xmlns:a16="http://schemas.microsoft.com/office/drawing/2014/main" id="{98FF2753-3BB0-A934-283E-47E898044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22801" y="5410073"/>
                <a:ext cx="466852" cy="466852"/>
              </a:xfrm>
              <a:prstGeom prst="rect">
                <a:avLst/>
              </a:prstGeom>
            </p:spPr>
          </p:pic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1C8666F-B27D-CD26-BD91-1444B2C173D1}"/>
                  </a:ext>
                </a:extLst>
              </p:cNvPr>
              <p:cNvSpPr txBox="1"/>
              <p:nvPr/>
            </p:nvSpPr>
            <p:spPr>
              <a:xfrm>
                <a:off x="2890073" y="5915025"/>
                <a:ext cx="155103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Einheitliche</a:t>
                </a:r>
              </a:p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Struktur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D3B2C6B-8FCE-84FF-B7AF-2941681CB644}"/>
                  </a:ext>
                </a:extLst>
              </p:cNvPr>
              <p:cNvSpPr txBox="1"/>
              <p:nvPr/>
            </p:nvSpPr>
            <p:spPr>
              <a:xfrm>
                <a:off x="4319187" y="5915024"/>
                <a:ext cx="192591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Kommunikation &amp; Transparenz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F89F23F-B98F-489C-E674-F00A8A2E026F}"/>
                  </a:ext>
                </a:extLst>
              </p:cNvPr>
              <p:cNvSpPr txBox="1"/>
              <p:nvPr/>
            </p:nvSpPr>
            <p:spPr>
              <a:xfrm>
                <a:off x="6000611" y="5915023"/>
                <a:ext cx="183428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Erklärung von Entscheidungen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888647C-90F1-D7FE-5328-A0107ABACABB}"/>
                  </a:ext>
                </a:extLst>
              </p:cNvPr>
              <p:cNvSpPr txBox="1"/>
              <p:nvPr/>
            </p:nvSpPr>
            <p:spPr>
              <a:xfrm>
                <a:off x="7854041" y="5915022"/>
                <a:ext cx="155103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>
                    <a:solidFill>
                      <a:srgbClr val="1D5BA8"/>
                    </a:solidFill>
                  </a:rPr>
                  <a:t>Wartbarkeit &amp; Flexibilität</a:t>
                </a:r>
              </a:p>
            </p:txBody>
          </p:sp>
        </p:grp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9A12D50-686B-CE9E-94F2-AB71AE3C36E7}"/>
              </a:ext>
            </a:extLst>
          </p:cNvPr>
          <p:cNvGrpSpPr/>
          <p:nvPr/>
        </p:nvGrpSpPr>
        <p:grpSpPr>
          <a:xfrm>
            <a:off x="3728085" y="310016"/>
            <a:ext cx="2148111" cy="1985782"/>
            <a:chOff x="3728085" y="310016"/>
            <a:chExt cx="2148111" cy="198578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D1EAE83-D729-98E7-78A3-56E4546D5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2140" y="1236618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CA112FAD-B91A-C1E3-91D8-5AC82B5AFC9A}"/>
                </a:ext>
              </a:extLst>
            </p:cNvPr>
            <p:cNvSpPr/>
            <p:nvPr/>
          </p:nvSpPr>
          <p:spPr>
            <a:xfrm>
              <a:off x="3728085" y="310016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Systematische Erfassung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2513820-7B15-17AA-9CF9-893BFE076C84}"/>
              </a:ext>
            </a:extLst>
          </p:cNvPr>
          <p:cNvGrpSpPr/>
          <p:nvPr/>
        </p:nvGrpSpPr>
        <p:grpSpPr>
          <a:xfrm>
            <a:off x="6315806" y="310016"/>
            <a:ext cx="2148111" cy="1985782"/>
            <a:chOff x="6315806" y="310016"/>
            <a:chExt cx="2148111" cy="198578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26A66684-80BF-9524-15D5-749433FBE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9861" y="1236618"/>
              <a:ext cx="0" cy="1059180"/>
            </a:xfrm>
            <a:prstGeom prst="line">
              <a:avLst/>
            </a:prstGeom>
            <a:ln w="50800" cap="rnd" cmpd="sng">
              <a:solidFill>
                <a:srgbClr val="1D5BA8"/>
              </a:solidFill>
              <a:round/>
              <a:head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8A0AAD22-A0EF-36FA-0A56-93BE78052951}"/>
                </a:ext>
              </a:extLst>
            </p:cNvPr>
            <p:cNvSpPr/>
            <p:nvPr/>
          </p:nvSpPr>
          <p:spPr>
            <a:xfrm>
              <a:off x="6315806" y="310016"/>
              <a:ext cx="2148111" cy="10885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5BA8"/>
                  </a:solidFill>
                </a:rPr>
                <a:t>Darstellung von Architekturen</a:t>
              </a: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09D71F7-BC53-4029-E14D-F8BA0E53A47E}"/>
              </a:ext>
            </a:extLst>
          </p:cNvPr>
          <p:cNvCxnSpPr>
            <a:cxnSpLocks/>
          </p:cNvCxnSpPr>
          <p:nvPr/>
        </p:nvCxnSpPr>
        <p:spPr>
          <a:xfrm>
            <a:off x="-6339253" y="3556000"/>
            <a:ext cx="29907176" cy="0"/>
          </a:xfrm>
          <a:prstGeom prst="line">
            <a:avLst/>
          </a:prstGeom>
          <a:ln w="50800" cap="rnd" cmpd="sng">
            <a:solidFill>
              <a:srgbClr val="1D5BA8"/>
            </a:solidFill>
            <a:round/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: diagonal liegende Ecken abgeschnitten 9">
            <a:extLst>
              <a:ext uri="{FF2B5EF4-FFF2-40B4-BE49-F238E27FC236}">
                <a16:creationId xmlns:a16="http://schemas.microsoft.com/office/drawing/2014/main" id="{3C80CDF7-1F6E-A728-6A4F-5126154D382C}"/>
              </a:ext>
            </a:extLst>
          </p:cNvPr>
          <p:cNvSpPr/>
          <p:nvPr/>
        </p:nvSpPr>
        <p:spPr>
          <a:xfrm>
            <a:off x="-5722726" y="2738581"/>
            <a:ext cx="3297382" cy="163483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50800">
            <a:solidFill>
              <a:srgbClr val="1D5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D5BA8"/>
                </a:solidFill>
              </a:rPr>
              <a:t>Wer hat bereits von </a:t>
            </a:r>
            <a:r>
              <a:rPr lang="de-DE" sz="2400" b="1" dirty="0">
                <a:solidFill>
                  <a:srgbClr val="1D5BA8"/>
                </a:solidFill>
              </a:rPr>
              <a:t>arc42</a:t>
            </a:r>
            <a:r>
              <a:rPr lang="de-DE" sz="2400" dirty="0">
                <a:solidFill>
                  <a:srgbClr val="1D5BA8"/>
                </a:solidFill>
              </a:rPr>
              <a:t> gehört oder es verwendet?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95056B2-5BCC-B81D-D340-C809BE1221F4}"/>
              </a:ext>
            </a:extLst>
          </p:cNvPr>
          <p:cNvGrpSpPr/>
          <p:nvPr/>
        </p:nvGrpSpPr>
        <p:grpSpPr>
          <a:xfrm>
            <a:off x="3573873" y="2165352"/>
            <a:ext cx="4886790" cy="2781301"/>
            <a:chOff x="3573873" y="2165352"/>
            <a:chExt cx="4886790" cy="278130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27C3DF9-4A49-A24C-ECC1-DB5E72E7E859}"/>
                </a:ext>
              </a:extLst>
            </p:cNvPr>
            <p:cNvSpPr/>
            <p:nvPr/>
          </p:nvSpPr>
          <p:spPr>
            <a:xfrm>
              <a:off x="3793413" y="2165354"/>
              <a:ext cx="4667250" cy="27812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25F1783-9491-DDD6-4005-1FF6B8A341C1}"/>
                </a:ext>
              </a:extLst>
            </p:cNvPr>
            <p:cNvGrpSpPr/>
            <p:nvPr/>
          </p:nvGrpSpPr>
          <p:grpSpPr>
            <a:xfrm>
              <a:off x="3573873" y="2165354"/>
              <a:ext cx="1371602" cy="1152525"/>
              <a:chOff x="3038472" y="2190749"/>
              <a:chExt cx="1371602" cy="1152525"/>
            </a:xfrm>
          </p:grpSpPr>
          <p:sp>
            <p:nvSpPr>
              <p:cNvPr id="3" name="Rechtwinkliges Dreieck 2">
                <a:extLst>
                  <a:ext uri="{FF2B5EF4-FFF2-40B4-BE49-F238E27FC236}">
                    <a16:creationId xmlns:a16="http://schemas.microsoft.com/office/drawing/2014/main" id="{4015AC5E-BB31-96BB-2778-088F1205FD9B}"/>
                  </a:ext>
                </a:extLst>
              </p:cNvPr>
              <p:cNvSpPr/>
              <p:nvPr/>
            </p:nvSpPr>
            <p:spPr>
              <a:xfrm rot="5400000">
                <a:off x="3257549" y="2190749"/>
                <a:ext cx="1152525" cy="1152525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72DD251-1834-7E6A-1146-2A46ABAC37A2}"/>
                  </a:ext>
                </a:extLst>
              </p:cNvPr>
              <p:cNvSpPr txBox="1"/>
              <p:nvPr/>
            </p:nvSpPr>
            <p:spPr>
              <a:xfrm rot="18900000">
                <a:off x="3038472" y="2388299"/>
                <a:ext cx="124777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arc42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E72D3C1-748A-243A-CC30-B60AE8A6E081}"/>
                </a:ext>
              </a:extLst>
            </p:cNvPr>
            <p:cNvSpPr txBox="1"/>
            <p:nvPr/>
          </p:nvSpPr>
          <p:spPr>
            <a:xfrm>
              <a:off x="3792949" y="2165352"/>
              <a:ext cx="4667249" cy="278129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Umfassendes, praxiserprobtes Template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Geeignet für Software- &amp; Systemarchitekturen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strukturierte und modulare Vorgehensweise</a:t>
              </a:r>
            </a:p>
            <a:p>
              <a:pPr marL="1200150" lvl="2" indent="-285750">
                <a:buFontTx/>
                <a:buChar char="-"/>
              </a:pPr>
              <a:r>
                <a:rPr lang="de-DE" dirty="0">
                  <a:solidFill>
                    <a:srgbClr val="1D5BA8"/>
                  </a:solidFill>
                </a:rPr>
                <a:t>Effiziente und verständliche Dokumentation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32DF0B85-E160-2C37-C690-E2AF9E912DCA}"/>
              </a:ext>
            </a:extLst>
          </p:cNvPr>
          <p:cNvSpPr txBox="1"/>
          <p:nvPr/>
        </p:nvSpPr>
        <p:spPr>
          <a:xfrm>
            <a:off x="11801283" y="6501361"/>
            <a:ext cx="363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rgbClr val="1D5BA8"/>
                </a:solidFill>
              </a:rPr>
              <a:t>4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4CA0C80-4884-C700-8F98-2BF5D1D1675E}"/>
              </a:ext>
            </a:extLst>
          </p:cNvPr>
          <p:cNvGrpSpPr/>
          <p:nvPr/>
        </p:nvGrpSpPr>
        <p:grpSpPr>
          <a:xfrm>
            <a:off x="15349113" y="824008"/>
            <a:ext cx="5576028" cy="5459321"/>
            <a:chOff x="3170993" y="824008"/>
            <a:chExt cx="5576028" cy="5459321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EB2C8B7-EB98-0E30-FC0A-53913F872C91}"/>
                </a:ext>
              </a:extLst>
            </p:cNvPr>
            <p:cNvSpPr/>
            <p:nvPr/>
          </p:nvSpPr>
          <p:spPr>
            <a:xfrm>
              <a:off x="3438423" y="828671"/>
              <a:ext cx="5308598" cy="545465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1D5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EC2CA80-FF27-8CBF-FBE1-D869C9CAD87E}"/>
                </a:ext>
              </a:extLst>
            </p:cNvPr>
            <p:cNvGrpSpPr/>
            <p:nvPr/>
          </p:nvGrpSpPr>
          <p:grpSpPr>
            <a:xfrm>
              <a:off x="3170993" y="824008"/>
              <a:ext cx="1693478" cy="1430238"/>
              <a:chOff x="2987952" y="2190749"/>
              <a:chExt cx="1693478" cy="1430238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77EBE9AF-D940-3DD8-0FC6-39CDCF145772}"/>
                  </a:ext>
                </a:extLst>
              </p:cNvPr>
              <p:cNvSpPr/>
              <p:nvPr/>
            </p:nvSpPr>
            <p:spPr>
              <a:xfrm rot="5400000">
                <a:off x="3254370" y="2193927"/>
                <a:ext cx="1430238" cy="1423882"/>
              </a:xfrm>
              <a:prstGeom prst="rtTriangle">
                <a:avLst/>
              </a:prstGeom>
              <a:solidFill>
                <a:schemeClr val="bg1"/>
              </a:solidFill>
              <a:ln w="50800">
                <a:solidFill>
                  <a:srgbClr val="B506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de-DE" dirty="0">
                  <a:solidFill>
                    <a:srgbClr val="1D5BA8"/>
                  </a:solidFill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E1C81-8FE1-11CC-0333-22E014E03BDB}"/>
                  </a:ext>
                </a:extLst>
              </p:cNvPr>
              <p:cNvSpPr txBox="1"/>
              <p:nvPr/>
            </p:nvSpPr>
            <p:spPr>
              <a:xfrm rot="18900000">
                <a:off x="2987952" y="2464499"/>
                <a:ext cx="155201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B50622"/>
                    </a:solidFill>
                  </a:rPr>
                  <a:t>Struktur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D4782EA-40C8-997A-EEC1-9FE3D506B893}"/>
                </a:ext>
              </a:extLst>
            </p:cNvPr>
            <p:cNvSpPr txBox="1"/>
            <p:nvPr/>
          </p:nvSpPr>
          <p:spPr>
            <a:xfrm>
              <a:off x="4305392" y="952496"/>
              <a:ext cx="4339843" cy="5207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Einführung und Ziele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Randbedingungen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Kontextabgrenzung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Lösungsstrategie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Bausteinsicht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Laufzeitsicht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Verteilungssicht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Querschnittliche Konzepte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Entwurfsentscheidungen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Qualitätsanforderungen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Risiken und technische Schulden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>
                  <a:solidFill>
                    <a:srgbClr val="1D5BA8"/>
                  </a:solidFill>
                </a:rPr>
                <a:t>Glossar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26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53E36-5891-7F7A-9F33-33573F3D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C0EEE-D95A-EF54-9EAB-CDF80932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12 Abschnitte</a:t>
            </a:r>
          </a:p>
          <a:p>
            <a:pPr lvl="1"/>
            <a:r>
              <a:rPr lang="de-DE" b="1" dirty="0"/>
              <a:t>Einführung und Ziele </a:t>
            </a:r>
            <a:r>
              <a:rPr lang="de-DE" dirty="0"/>
              <a:t>– Aufgabenstellung, Stakeholder</a:t>
            </a:r>
            <a:endParaRPr lang="de-DE" b="1" dirty="0"/>
          </a:p>
          <a:p>
            <a:pPr lvl="1"/>
            <a:r>
              <a:rPr lang="de-DE" b="1" dirty="0"/>
              <a:t>Randbedingungen </a:t>
            </a:r>
            <a:r>
              <a:rPr lang="de-DE" dirty="0"/>
              <a:t>– technische, organisatorische, politische Einschränkungen</a:t>
            </a:r>
            <a:endParaRPr lang="de-DE" b="1" dirty="0"/>
          </a:p>
          <a:p>
            <a:pPr lvl="1"/>
            <a:r>
              <a:rPr lang="de-DE" b="1" dirty="0"/>
              <a:t>Kontextabgrenzung </a:t>
            </a:r>
            <a:r>
              <a:rPr lang="de-DE" dirty="0"/>
              <a:t>– Einbettung des Systems in Umgebung</a:t>
            </a:r>
            <a:endParaRPr lang="de-DE" b="1" dirty="0"/>
          </a:p>
          <a:p>
            <a:pPr lvl="1"/>
            <a:r>
              <a:rPr lang="de-DE" dirty="0"/>
              <a:t>Lösungsstrategie – grundsätzlicher Lösungsansatz</a:t>
            </a:r>
          </a:p>
          <a:p>
            <a:pPr lvl="1"/>
            <a:r>
              <a:rPr lang="de-DE" dirty="0"/>
              <a:t>Bausteinsicht – statische Struktur</a:t>
            </a:r>
          </a:p>
          <a:p>
            <a:pPr lvl="1"/>
            <a:r>
              <a:rPr lang="de-DE" dirty="0"/>
              <a:t>Laufzeitsicht – dynamisches Verhalten der Bausteine</a:t>
            </a:r>
          </a:p>
          <a:p>
            <a:pPr lvl="1"/>
            <a:r>
              <a:rPr lang="de-DE" dirty="0"/>
              <a:t>Verteilungssicht – Hardwareumgebung und Softwareverteilung</a:t>
            </a:r>
          </a:p>
          <a:p>
            <a:pPr lvl="1"/>
            <a:r>
              <a:rPr lang="de-DE" dirty="0"/>
              <a:t>Querschnittliche Konzepte – übergreifende technische Lösungen, Ansätze</a:t>
            </a:r>
          </a:p>
          <a:p>
            <a:pPr lvl="1"/>
            <a:r>
              <a:rPr lang="de-DE" dirty="0"/>
              <a:t>Entwurfsentscheidungen – wichtige Architekturentscheidungen</a:t>
            </a:r>
          </a:p>
          <a:p>
            <a:pPr lvl="1"/>
            <a:r>
              <a:rPr lang="de-DE" dirty="0"/>
              <a:t>Qualitätsanforderungen – konkrete Qualitätsziele und -szenarien</a:t>
            </a:r>
          </a:p>
          <a:p>
            <a:pPr lvl="1"/>
            <a:r>
              <a:rPr lang="de-DE" dirty="0"/>
              <a:t>Risiken und technische Schulden – potenzielle Probleme</a:t>
            </a:r>
          </a:p>
          <a:p>
            <a:pPr lvl="1"/>
            <a:r>
              <a:rPr lang="de-DE" b="1" dirty="0"/>
              <a:t>Glossar </a:t>
            </a:r>
            <a:r>
              <a:rPr lang="de-DE" dirty="0"/>
              <a:t>– wichtige Begriffe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603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Microsoft Office PowerPoint</Application>
  <PresentationFormat>Breitbild</PresentationFormat>
  <Paragraphs>1011</Paragraphs>
  <Slides>50</Slides>
  <Notes>31</Notes>
  <HiddenSlides>20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4" baseType="lpstr">
      <vt:lpstr>Aptos</vt:lpstr>
      <vt:lpstr>Aptos Display</vt:lpstr>
      <vt:lpstr>Arial</vt:lpstr>
      <vt:lpstr>Office</vt:lpstr>
      <vt:lpstr>PowerPoint-Präsentation</vt:lpstr>
      <vt:lpstr>Einleitung</vt:lpstr>
      <vt:lpstr>PowerPoint-Präsentation</vt:lpstr>
      <vt:lpstr>Überblick</vt:lpstr>
      <vt:lpstr>PowerPoint-Präsentation</vt:lpstr>
      <vt:lpstr>PowerPoint-Präsentation</vt:lpstr>
      <vt:lpstr>PowerPoint-Präsentation</vt:lpstr>
      <vt:lpstr>PowerPoint-Präsentation</vt:lpstr>
      <vt:lpstr>Struktur</vt:lpstr>
      <vt:lpstr>PowerPoint-Präsentation</vt:lpstr>
      <vt:lpstr>1. Einleitung und Ziele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 Randbedingungen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3. Kontextabgrenzung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12. Glossar</vt:lpstr>
      <vt:lpstr>PowerPoint-Präsentation</vt:lpstr>
      <vt:lpstr>Zusammenfassung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Putzke</dc:creator>
  <cp:lastModifiedBy>Vincent Putzke</cp:lastModifiedBy>
  <cp:revision>2</cp:revision>
  <dcterms:created xsi:type="dcterms:W3CDTF">2024-11-13T11:15:20Z</dcterms:created>
  <dcterms:modified xsi:type="dcterms:W3CDTF">2024-11-15T10:23:22Z</dcterms:modified>
</cp:coreProperties>
</file>