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00F6D-209B-446D-85BE-F45496C7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F55A5-C12A-466D-965F-16039383B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6C4F0-6A3A-4A62-9BF6-149218AC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3D382-FC1C-4A98-B6D2-6C369D0B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32761-797D-4B4A-98BD-F819D744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12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1FF8B-0779-4703-A22F-1E21F32E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B7ED28-00D9-455A-8FA5-DB92B599F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CAA02-230C-4453-B15E-5389A0BF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44A24-9580-4D7C-AAA9-AA94EF2E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0E9EB-8B5E-4828-BC64-94B3BCF5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0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B798DB-C230-4E72-8F5F-CCC5C116B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2298A6-6A08-462A-907A-5DBACEF5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07716-6D16-4AB8-8E5E-A6EAC4DE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7982E-4CB7-4DDB-96CD-5133400D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B7C0F-5AAB-46D7-81C7-857D2C4C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21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32E64-2751-445C-949D-497D29A1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BBEE3-6E23-4860-A7B2-56B66247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4F198-3D25-4019-B35F-49894667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97ECC-CF98-47C1-B219-0FDA0812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2224C-D9AA-4D47-9330-66A02D38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7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ACDFE-18A4-4395-BC2B-55FCFE2C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FADC91-E38A-4018-B830-CC3FC6AA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625C8-653E-4458-824C-5ADA6396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2A431-B85C-419C-B7C1-E0CD6F5A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1DE10-9192-45D8-AB7B-4AB29874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F8FD1-A08E-4CF1-A250-9203FAA5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8608C-E44E-49B5-A38E-EA0129674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6C545A-8C92-4D08-976F-754D3F7E7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BD6092-9F8F-43CF-84FF-AC3B6E09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19E7D-1855-469E-9B2D-8EC6D0A8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56325-ED77-4A22-A05A-4A9A455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1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E7771-E11F-4582-8DCD-66C087EB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5FCE4-68EF-47FA-B224-C216AB74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F87134-140A-4E30-BE89-0C25612FF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1AB479-A4EF-475B-BD4A-52D25D1EB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68F5F3-1D15-4239-A362-01717773C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FF9154-7EE4-42E7-B1EC-B2AF970D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AE176D-0CCF-47FD-8D32-5D2003E9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36074E-4C8A-4CED-89C2-19BEAA26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C60A-13AE-4934-8C93-BEDCBE9F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A4A987-CB53-4CD4-8580-8AFDE7D0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F4CDCA-9C07-46E8-8619-68CD2695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D47456-E3D4-4940-9DCB-B95A215F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08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A21A37-4FD2-4267-ABA5-D7088707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931911-15C8-40F4-A3AC-ACBBBB0B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141B1A-DD60-465A-B37C-E0170B47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2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9A80-299C-4EF1-B04A-AD41E1D1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FF300-DA8E-4391-8915-D1BA2897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988930-4AF5-46E9-A883-5E09C696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59396-B7F5-46CA-81D1-BD0F5B7D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D4A5E-65B6-4BAC-A571-88F4CDB9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E3B201-123B-4965-BF2F-C53F692E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15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A489-9247-4FB1-80F8-286597E0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385F29-3AF2-403F-A278-D3C16CBA9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2B8591-2E6C-4AD0-BC1F-2C98EA88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7E414-D086-4EAC-9E1F-9A6BC268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BD2BCF-9DC5-4E5A-81AB-F792B45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B3A4C9-CE91-4FDE-BCE2-9016EAAB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9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72C718-4C2A-460A-B725-6E541F1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8869D-71FA-419A-AE56-F685380B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8E1FE-6995-4F4A-9D2E-F26E17D0D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302C-0012-45A0-90BE-E1C3C5064470}" type="datetimeFigureOut">
              <a:rPr lang="es-ES" smtClean="0"/>
              <a:t>04/07/2018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9A037-A550-4068-873F-77A11F7FD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A18D9A-45D7-4112-80B6-02CE15421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F1B1-9852-4397-AEDC-D098BA0F4A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27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8EFEA9-5541-4BDA-AF5B-342BA0808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9"/>
          <a:stretch/>
        </p:blipFill>
        <p:spPr>
          <a:xfrm>
            <a:off x="181336" y="102002"/>
            <a:ext cx="11829327" cy="635196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022CC03-B330-46C8-BD30-3280B73CCD77}"/>
              </a:ext>
            </a:extLst>
          </p:cNvPr>
          <p:cNvCxnSpPr>
            <a:cxnSpLocks/>
          </p:cNvCxnSpPr>
          <p:nvPr/>
        </p:nvCxnSpPr>
        <p:spPr>
          <a:xfrm flipV="1">
            <a:off x="1105786" y="976313"/>
            <a:ext cx="360431" cy="8099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0D73A4B-37EA-4723-ABEE-4A53C589D6FB}"/>
              </a:ext>
            </a:extLst>
          </p:cNvPr>
          <p:cNvSpPr/>
          <p:nvPr/>
        </p:nvSpPr>
        <p:spPr>
          <a:xfrm>
            <a:off x="499730" y="1786270"/>
            <a:ext cx="1041991" cy="329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Negritas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E3D489-0ED6-4F35-B8A4-F3206B358C0D}"/>
              </a:ext>
            </a:extLst>
          </p:cNvPr>
          <p:cNvCxnSpPr>
            <a:cxnSpLocks/>
          </p:cNvCxnSpPr>
          <p:nvPr/>
        </p:nvCxnSpPr>
        <p:spPr>
          <a:xfrm flipH="1" flipV="1">
            <a:off x="2254102" y="744279"/>
            <a:ext cx="158368" cy="87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BAAF9E2-4B41-4557-BCA0-6FCFE3781BF1}"/>
              </a:ext>
            </a:extLst>
          </p:cNvPr>
          <p:cNvSpPr/>
          <p:nvPr/>
        </p:nvSpPr>
        <p:spPr>
          <a:xfrm>
            <a:off x="1806415" y="1621465"/>
            <a:ext cx="1041990" cy="8771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Tamaño de fuente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3525522-5713-4286-AE49-F151D3AF4BE6}"/>
              </a:ext>
            </a:extLst>
          </p:cNvPr>
          <p:cNvCxnSpPr>
            <a:cxnSpLocks/>
          </p:cNvCxnSpPr>
          <p:nvPr/>
        </p:nvCxnSpPr>
        <p:spPr>
          <a:xfrm flipV="1">
            <a:off x="3848606" y="976314"/>
            <a:ext cx="11013" cy="12033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8672EE-DC52-49BE-842C-620C1FF98F1C}"/>
              </a:ext>
            </a:extLst>
          </p:cNvPr>
          <p:cNvSpPr/>
          <p:nvPr/>
        </p:nvSpPr>
        <p:spPr>
          <a:xfrm>
            <a:off x="3129048" y="2179673"/>
            <a:ext cx="1275907" cy="329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Justificado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E995A4A-986B-4E68-9B44-CD42681D56F3}"/>
              </a:ext>
            </a:extLst>
          </p:cNvPr>
          <p:cNvCxnSpPr>
            <a:cxnSpLocks/>
          </p:cNvCxnSpPr>
          <p:nvPr/>
        </p:nvCxnSpPr>
        <p:spPr>
          <a:xfrm flipH="1" flipV="1">
            <a:off x="6268830" y="305686"/>
            <a:ext cx="158368" cy="87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7047B1B-2F26-4EF8-9E60-3DB9F7560481}"/>
              </a:ext>
            </a:extLst>
          </p:cNvPr>
          <p:cNvSpPr/>
          <p:nvPr/>
        </p:nvSpPr>
        <p:spPr>
          <a:xfrm>
            <a:off x="5821142" y="1182872"/>
            <a:ext cx="1270773" cy="8771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del documento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5167BF-7708-4563-B7D9-141AE89ECC58}"/>
              </a:ext>
            </a:extLst>
          </p:cNvPr>
          <p:cNvCxnSpPr>
            <a:cxnSpLocks/>
          </p:cNvCxnSpPr>
          <p:nvPr/>
        </p:nvCxnSpPr>
        <p:spPr>
          <a:xfrm flipH="1" flipV="1">
            <a:off x="8209741" y="1079155"/>
            <a:ext cx="158368" cy="87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4F7ECEB-E9E0-4807-8AA3-7889D1D34690}"/>
              </a:ext>
            </a:extLst>
          </p:cNvPr>
          <p:cNvSpPr/>
          <p:nvPr/>
        </p:nvSpPr>
        <p:spPr>
          <a:xfrm>
            <a:off x="7762053" y="1956341"/>
            <a:ext cx="1270773" cy="3615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Estilos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07E7F5-499E-44A0-BF38-617833EFB0ED}"/>
              </a:ext>
            </a:extLst>
          </p:cNvPr>
          <p:cNvCxnSpPr>
            <a:cxnSpLocks/>
          </p:cNvCxnSpPr>
          <p:nvPr/>
        </p:nvCxnSpPr>
        <p:spPr>
          <a:xfrm flipV="1">
            <a:off x="4678686" y="976313"/>
            <a:ext cx="31898" cy="7541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BD189E8-34D7-463C-ADCA-497999F39708}"/>
              </a:ext>
            </a:extLst>
          </p:cNvPr>
          <p:cNvSpPr/>
          <p:nvPr/>
        </p:nvSpPr>
        <p:spPr>
          <a:xfrm>
            <a:off x="4072630" y="1730448"/>
            <a:ext cx="1275907" cy="329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Borde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CC998F4-6FFC-4F97-B13E-D72A13E9D313}"/>
              </a:ext>
            </a:extLst>
          </p:cNvPr>
          <p:cNvCxnSpPr>
            <a:cxnSpLocks/>
          </p:cNvCxnSpPr>
          <p:nvPr/>
        </p:nvCxnSpPr>
        <p:spPr>
          <a:xfrm>
            <a:off x="9431079" y="5390707"/>
            <a:ext cx="829340" cy="9250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B28FDCC-AE69-402C-9AD4-5DBAA11FA404}"/>
              </a:ext>
            </a:extLst>
          </p:cNvPr>
          <p:cNvSpPr/>
          <p:nvPr/>
        </p:nvSpPr>
        <p:spPr>
          <a:xfrm>
            <a:off x="8912507" y="4540103"/>
            <a:ext cx="1270773" cy="8771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 de impresión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BF5793D-4AAF-4859-9122-4BDC7EC61767}"/>
              </a:ext>
            </a:extLst>
          </p:cNvPr>
          <p:cNvCxnSpPr>
            <a:cxnSpLocks/>
          </p:cNvCxnSpPr>
          <p:nvPr/>
        </p:nvCxnSpPr>
        <p:spPr>
          <a:xfrm>
            <a:off x="11634563" y="5853223"/>
            <a:ext cx="174934" cy="4625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E3EA7B0-2C1F-47A9-9E38-0A795DB1E498}"/>
              </a:ext>
            </a:extLst>
          </p:cNvPr>
          <p:cNvSpPr/>
          <p:nvPr/>
        </p:nvSpPr>
        <p:spPr>
          <a:xfrm>
            <a:off x="10701852" y="5380073"/>
            <a:ext cx="1270773" cy="4625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Nivel Zoom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C5A1E7-ED4E-48FD-A7C0-16A8AF0553BF}"/>
              </a:ext>
            </a:extLst>
          </p:cNvPr>
          <p:cNvCxnSpPr>
            <a:cxnSpLocks/>
          </p:cNvCxnSpPr>
          <p:nvPr/>
        </p:nvCxnSpPr>
        <p:spPr>
          <a:xfrm flipV="1">
            <a:off x="2916037" y="1079155"/>
            <a:ext cx="183930" cy="21988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4DD3DDF-C4E7-4BF9-96E4-9EF1299C1BFE}"/>
              </a:ext>
            </a:extLst>
          </p:cNvPr>
          <p:cNvSpPr/>
          <p:nvPr/>
        </p:nvSpPr>
        <p:spPr>
          <a:xfrm>
            <a:off x="2327410" y="3277982"/>
            <a:ext cx="1275907" cy="7401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Color de Fuente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9708467-E664-47ED-9FE6-976BABC884E2}"/>
              </a:ext>
            </a:extLst>
          </p:cNvPr>
          <p:cNvCxnSpPr>
            <a:cxnSpLocks/>
          </p:cNvCxnSpPr>
          <p:nvPr/>
        </p:nvCxnSpPr>
        <p:spPr>
          <a:xfrm flipH="1">
            <a:off x="499731" y="5743461"/>
            <a:ext cx="606055" cy="5722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F191A8D-97E9-4178-A1B9-D0B112DF2711}"/>
              </a:ext>
            </a:extLst>
          </p:cNvPr>
          <p:cNvSpPr/>
          <p:nvPr/>
        </p:nvSpPr>
        <p:spPr>
          <a:xfrm>
            <a:off x="499730" y="5159448"/>
            <a:ext cx="1270773" cy="5722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Número de página</a:t>
            </a:r>
          </a:p>
        </p:txBody>
      </p:sp>
    </p:spTree>
    <p:extLst>
      <p:ext uri="{BB962C8B-B14F-4D97-AF65-F5344CB8AC3E}">
        <p14:creationId xmlns:p14="http://schemas.microsoft.com/office/powerpoint/2010/main" val="62830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8EFEA9-5541-4BDA-AF5B-342BA0808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9"/>
          <a:stretch/>
        </p:blipFill>
        <p:spPr>
          <a:xfrm>
            <a:off x="181336" y="102002"/>
            <a:ext cx="11829327" cy="6351961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022CC03-B330-46C8-BD30-3280B73CCD77}"/>
              </a:ext>
            </a:extLst>
          </p:cNvPr>
          <p:cNvCxnSpPr>
            <a:cxnSpLocks/>
          </p:cNvCxnSpPr>
          <p:nvPr/>
        </p:nvCxnSpPr>
        <p:spPr>
          <a:xfrm flipV="1">
            <a:off x="1105786" y="976313"/>
            <a:ext cx="360431" cy="8099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0D73A4B-37EA-4723-ABEE-4A53C589D6FB}"/>
              </a:ext>
            </a:extLst>
          </p:cNvPr>
          <p:cNvSpPr/>
          <p:nvPr/>
        </p:nvSpPr>
        <p:spPr>
          <a:xfrm>
            <a:off x="499730" y="1786270"/>
            <a:ext cx="1041991" cy="329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E3D489-0ED6-4F35-B8A4-F3206B358C0D}"/>
              </a:ext>
            </a:extLst>
          </p:cNvPr>
          <p:cNvCxnSpPr>
            <a:cxnSpLocks/>
          </p:cNvCxnSpPr>
          <p:nvPr/>
        </p:nvCxnSpPr>
        <p:spPr>
          <a:xfrm flipH="1" flipV="1">
            <a:off x="2254102" y="744279"/>
            <a:ext cx="158368" cy="87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BAAF9E2-4B41-4557-BCA0-6FCFE3781BF1}"/>
              </a:ext>
            </a:extLst>
          </p:cNvPr>
          <p:cNvSpPr/>
          <p:nvPr/>
        </p:nvSpPr>
        <p:spPr>
          <a:xfrm>
            <a:off x="1806415" y="1621465"/>
            <a:ext cx="1041990" cy="8771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3525522-5713-4286-AE49-F151D3AF4BE6}"/>
              </a:ext>
            </a:extLst>
          </p:cNvPr>
          <p:cNvCxnSpPr>
            <a:cxnSpLocks/>
          </p:cNvCxnSpPr>
          <p:nvPr/>
        </p:nvCxnSpPr>
        <p:spPr>
          <a:xfrm flipV="1">
            <a:off x="3848606" y="976314"/>
            <a:ext cx="11013" cy="12033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B8672EE-DC52-49BE-842C-620C1FF98F1C}"/>
              </a:ext>
            </a:extLst>
          </p:cNvPr>
          <p:cNvSpPr/>
          <p:nvPr/>
        </p:nvSpPr>
        <p:spPr>
          <a:xfrm>
            <a:off x="3129048" y="2179673"/>
            <a:ext cx="1275907" cy="329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E995A4A-986B-4E68-9B44-CD42681D56F3}"/>
              </a:ext>
            </a:extLst>
          </p:cNvPr>
          <p:cNvCxnSpPr>
            <a:cxnSpLocks/>
          </p:cNvCxnSpPr>
          <p:nvPr/>
        </p:nvCxnSpPr>
        <p:spPr>
          <a:xfrm flipH="1" flipV="1">
            <a:off x="6268830" y="305686"/>
            <a:ext cx="158368" cy="87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7047B1B-2F26-4EF8-9E60-3DB9F7560481}"/>
              </a:ext>
            </a:extLst>
          </p:cNvPr>
          <p:cNvSpPr/>
          <p:nvPr/>
        </p:nvSpPr>
        <p:spPr>
          <a:xfrm>
            <a:off x="5821142" y="1182872"/>
            <a:ext cx="1270773" cy="8771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5167BF-7708-4563-B7D9-141AE89ECC58}"/>
              </a:ext>
            </a:extLst>
          </p:cNvPr>
          <p:cNvCxnSpPr>
            <a:cxnSpLocks/>
          </p:cNvCxnSpPr>
          <p:nvPr/>
        </p:nvCxnSpPr>
        <p:spPr>
          <a:xfrm flipH="1" flipV="1">
            <a:off x="8209741" y="1079155"/>
            <a:ext cx="158368" cy="8771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4F7ECEB-E9E0-4807-8AA3-7889D1D34690}"/>
              </a:ext>
            </a:extLst>
          </p:cNvPr>
          <p:cNvSpPr/>
          <p:nvPr/>
        </p:nvSpPr>
        <p:spPr>
          <a:xfrm>
            <a:off x="7762053" y="1956341"/>
            <a:ext cx="1270773" cy="3615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07E7F5-499E-44A0-BF38-617833EFB0ED}"/>
              </a:ext>
            </a:extLst>
          </p:cNvPr>
          <p:cNvCxnSpPr>
            <a:cxnSpLocks/>
          </p:cNvCxnSpPr>
          <p:nvPr/>
        </p:nvCxnSpPr>
        <p:spPr>
          <a:xfrm flipV="1">
            <a:off x="4678686" y="976313"/>
            <a:ext cx="31898" cy="7541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BD189E8-34D7-463C-ADCA-497999F39708}"/>
              </a:ext>
            </a:extLst>
          </p:cNvPr>
          <p:cNvSpPr/>
          <p:nvPr/>
        </p:nvSpPr>
        <p:spPr>
          <a:xfrm>
            <a:off x="4072630" y="1730448"/>
            <a:ext cx="1275907" cy="329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CC998F4-6FFC-4F97-B13E-D72A13E9D313}"/>
              </a:ext>
            </a:extLst>
          </p:cNvPr>
          <p:cNvCxnSpPr>
            <a:cxnSpLocks/>
          </p:cNvCxnSpPr>
          <p:nvPr/>
        </p:nvCxnSpPr>
        <p:spPr>
          <a:xfrm>
            <a:off x="9431079" y="5390707"/>
            <a:ext cx="829340" cy="9250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B28FDCC-AE69-402C-9AD4-5DBAA11FA404}"/>
              </a:ext>
            </a:extLst>
          </p:cNvPr>
          <p:cNvSpPr/>
          <p:nvPr/>
        </p:nvSpPr>
        <p:spPr>
          <a:xfrm>
            <a:off x="8912507" y="4540103"/>
            <a:ext cx="1270773" cy="87718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BF5793D-4AAF-4859-9122-4BDC7EC61767}"/>
              </a:ext>
            </a:extLst>
          </p:cNvPr>
          <p:cNvCxnSpPr>
            <a:cxnSpLocks/>
          </p:cNvCxnSpPr>
          <p:nvPr/>
        </p:nvCxnSpPr>
        <p:spPr>
          <a:xfrm>
            <a:off x="11634563" y="5853223"/>
            <a:ext cx="174934" cy="4625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E3EA7B0-2C1F-47A9-9E38-0A795DB1E498}"/>
              </a:ext>
            </a:extLst>
          </p:cNvPr>
          <p:cNvSpPr/>
          <p:nvPr/>
        </p:nvSpPr>
        <p:spPr>
          <a:xfrm>
            <a:off x="10701852" y="5380073"/>
            <a:ext cx="1270773" cy="4625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CC5A1E7-ED4E-48FD-A7C0-16A8AF0553BF}"/>
              </a:ext>
            </a:extLst>
          </p:cNvPr>
          <p:cNvCxnSpPr>
            <a:cxnSpLocks/>
          </p:cNvCxnSpPr>
          <p:nvPr/>
        </p:nvCxnSpPr>
        <p:spPr>
          <a:xfrm flipV="1">
            <a:off x="2916037" y="1079155"/>
            <a:ext cx="183930" cy="21988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4DD3DDF-C4E7-4BF9-96E4-9EF1299C1BFE}"/>
              </a:ext>
            </a:extLst>
          </p:cNvPr>
          <p:cNvSpPr/>
          <p:nvPr/>
        </p:nvSpPr>
        <p:spPr>
          <a:xfrm>
            <a:off x="2327410" y="3277982"/>
            <a:ext cx="1275907" cy="7401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2496CB1-4C2B-47EB-AAB3-EAEC02CB4BD5}"/>
              </a:ext>
            </a:extLst>
          </p:cNvPr>
          <p:cNvCxnSpPr>
            <a:cxnSpLocks/>
          </p:cNvCxnSpPr>
          <p:nvPr/>
        </p:nvCxnSpPr>
        <p:spPr>
          <a:xfrm flipH="1">
            <a:off x="499731" y="5743461"/>
            <a:ext cx="606055" cy="5722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C38CB00-198D-44B4-9018-C5E86C132B83}"/>
              </a:ext>
            </a:extLst>
          </p:cNvPr>
          <p:cNvSpPr/>
          <p:nvPr/>
        </p:nvSpPr>
        <p:spPr>
          <a:xfrm>
            <a:off x="499730" y="5159448"/>
            <a:ext cx="1270773" cy="57227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4956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Equipo 4 LEAV</cp:lastModifiedBy>
  <cp:revision>4</cp:revision>
  <dcterms:created xsi:type="dcterms:W3CDTF">2018-07-04T22:32:47Z</dcterms:created>
  <dcterms:modified xsi:type="dcterms:W3CDTF">2018-07-04T23:02:27Z</dcterms:modified>
</cp:coreProperties>
</file>