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516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3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0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979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70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64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8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691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88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5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F53AC69-CC68-459A-BD6B-4EC8F2A0E489}" type="datetimeFigureOut">
              <a:rPr lang="es-ES" smtClean="0"/>
              <a:t>03/07/2018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B29066-DBE4-413F-BABC-C1909837BE5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68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E9F14-6E47-4DE5-9F5F-FF4DD34E3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67" y="185660"/>
            <a:ext cx="7040137" cy="606076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s-ES" sz="3600" dirty="0">
                <a:solidFill>
                  <a:schemeClr val="tx1"/>
                </a:solidFill>
              </a:rPr>
              <a:t>Ecuaciones cuadráticas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450147-D1B3-41DA-84CA-7C0CD4216B02}"/>
              </a:ext>
            </a:extLst>
          </p:cNvPr>
          <p:cNvSpPr/>
          <p:nvPr/>
        </p:nvSpPr>
        <p:spPr>
          <a:xfrm>
            <a:off x="1721004" y="1535294"/>
            <a:ext cx="8973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Resuelve el ejercicio identificando cada uno de los elementos de la ecuación, describiendo tus procedimientos de cálculo que justifican tus respuestas.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667AB1-2A88-4A6A-8282-27CE2649C5ED}"/>
              </a:ext>
            </a:extLst>
          </p:cNvPr>
          <p:cNvSpPr/>
          <p:nvPr/>
        </p:nvSpPr>
        <p:spPr>
          <a:xfrm>
            <a:off x="2886894" y="2787134"/>
            <a:ext cx="69965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6600" dirty="0"/>
              <a:t>𝑥 2 − 11𝑥 + 10 = 0</a:t>
            </a:r>
          </a:p>
        </p:txBody>
      </p:sp>
    </p:spTree>
    <p:extLst>
      <p:ext uri="{BB962C8B-B14F-4D97-AF65-F5344CB8AC3E}">
        <p14:creationId xmlns:p14="http://schemas.microsoft.com/office/powerpoint/2010/main" val="24190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9BFF8-CDB0-4673-8532-4F730D52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3566"/>
            <a:ext cx="9601200" cy="1485900"/>
          </a:xfrm>
        </p:spPr>
        <p:txBody>
          <a:bodyPr/>
          <a:lstStyle/>
          <a:p>
            <a:r>
              <a:rPr lang="es-ES" dirty="0"/>
              <a:t>1.-Gráfica la ecuación e inserta aquí tu impresión de pantalla.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A83C980-C1E0-4C64-A8B6-C7A24EE65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03" y="1859466"/>
            <a:ext cx="9601200" cy="3974480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Inserta aquí tu imagen</a:t>
            </a:r>
          </a:p>
        </p:txBody>
      </p:sp>
    </p:spTree>
    <p:extLst>
      <p:ext uri="{BB962C8B-B14F-4D97-AF65-F5344CB8AC3E}">
        <p14:creationId xmlns:p14="http://schemas.microsoft.com/office/powerpoint/2010/main" val="39657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7EC51-4715-48EF-9561-C95B6E27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2.-</a:t>
            </a:r>
            <a:r>
              <a:rPr lang="es-MX" dirty="0"/>
              <a:t>Explica brevemente la Concavidad de la parábola: 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51AA3C1-30D3-4904-BA1A-C5A3DF59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03" y="1859466"/>
            <a:ext cx="9601200" cy="3974480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Coloca tu respuesta</a:t>
            </a:r>
          </a:p>
        </p:txBody>
      </p:sp>
    </p:spTree>
    <p:extLst>
      <p:ext uri="{BB962C8B-B14F-4D97-AF65-F5344CB8AC3E}">
        <p14:creationId xmlns:p14="http://schemas.microsoft.com/office/powerpoint/2010/main" val="277001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BBFFB-EB88-4695-A70A-DEE97A39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24" y="429322"/>
            <a:ext cx="10236820" cy="1485900"/>
          </a:xfrm>
        </p:spPr>
        <p:txBody>
          <a:bodyPr>
            <a:normAutofit fontScale="90000"/>
          </a:bodyPr>
          <a:lstStyle/>
          <a:p>
            <a:r>
              <a:rPr lang="es-ES" dirty="0"/>
              <a:t>3.-</a:t>
            </a:r>
            <a:r>
              <a:rPr lang="es-MX" dirty="0"/>
              <a:t>Utiliza la discriminante para determinar el número de soluciones que tiene la ecuación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8C0B72E-5B7C-4790-962B-F5586212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03" y="1859466"/>
            <a:ext cx="9601200" cy="3974480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Coloca tu respuesta</a:t>
            </a:r>
          </a:p>
        </p:txBody>
      </p:sp>
    </p:spTree>
    <p:extLst>
      <p:ext uri="{BB962C8B-B14F-4D97-AF65-F5344CB8AC3E}">
        <p14:creationId xmlns:p14="http://schemas.microsoft.com/office/powerpoint/2010/main" val="30994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96EDC-CC49-4E3B-9DE4-E65280A5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4.-</a:t>
            </a:r>
            <a:r>
              <a:rPr lang="es-MX" dirty="0"/>
              <a:t>En qué punto la parábola corta en el eje “y” (explica) 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5300E55-031A-4780-8185-55CB9326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03" y="1859466"/>
            <a:ext cx="9601200" cy="3974480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Coloca tu respuesta</a:t>
            </a:r>
          </a:p>
        </p:txBody>
      </p:sp>
    </p:spTree>
    <p:extLst>
      <p:ext uri="{BB962C8B-B14F-4D97-AF65-F5344CB8AC3E}">
        <p14:creationId xmlns:p14="http://schemas.microsoft.com/office/powerpoint/2010/main" val="362539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73EB7-8B24-483D-A396-0EF1FB0E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5.-</a:t>
            </a:r>
            <a:r>
              <a:rPr lang="es-MX" dirty="0"/>
              <a:t>¿Cuál es el valor del eje de simetría de la parábola?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A8ED08F-B8C8-4FE2-856A-02B4CF2A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03" y="1859466"/>
            <a:ext cx="9601200" cy="3974480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Coloca tu respuesta</a:t>
            </a:r>
          </a:p>
        </p:txBody>
      </p:sp>
    </p:spTree>
    <p:extLst>
      <p:ext uri="{BB962C8B-B14F-4D97-AF65-F5344CB8AC3E}">
        <p14:creationId xmlns:p14="http://schemas.microsoft.com/office/powerpoint/2010/main" val="16906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EE1DA-AFB2-4E69-BB36-3835A21F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02" y="340112"/>
            <a:ext cx="9601200" cy="1485900"/>
          </a:xfrm>
        </p:spPr>
        <p:txBody>
          <a:bodyPr/>
          <a:lstStyle/>
          <a:p>
            <a:r>
              <a:rPr lang="es-MX" dirty="0"/>
              <a:t>6.-¿Que coordenadas (𝑥, 𝑦) tiene el vértice de la parábola?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2F1CC6B-1CCA-458F-8633-607696DD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03" y="1859466"/>
            <a:ext cx="9601200" cy="3974480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Coloca tu respuesta</a:t>
            </a:r>
          </a:p>
        </p:txBody>
      </p:sp>
    </p:spTree>
    <p:extLst>
      <p:ext uri="{BB962C8B-B14F-4D97-AF65-F5344CB8AC3E}">
        <p14:creationId xmlns:p14="http://schemas.microsoft.com/office/powerpoint/2010/main" val="227902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7BE6C60-9D29-4E4D-812B-7062BCB8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02" y="340112"/>
            <a:ext cx="9601200" cy="1485900"/>
          </a:xfrm>
        </p:spPr>
        <p:txBody>
          <a:bodyPr/>
          <a:lstStyle/>
          <a:p>
            <a:r>
              <a:rPr lang="es-MX" dirty="0"/>
              <a:t>7.-Calcula las raíces de la ecuación 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F9A5336-46FC-4450-B8E0-2AA462E8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03" y="1859466"/>
            <a:ext cx="9601200" cy="3974480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Coloca tu respuesta</a:t>
            </a:r>
          </a:p>
        </p:txBody>
      </p:sp>
    </p:spTree>
    <p:extLst>
      <p:ext uri="{BB962C8B-B14F-4D97-AF65-F5344CB8AC3E}">
        <p14:creationId xmlns:p14="http://schemas.microsoft.com/office/powerpoint/2010/main" val="25138668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14</TotalTime>
  <Words>150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Franklin Gothic Book</vt:lpstr>
      <vt:lpstr>Recorte</vt:lpstr>
      <vt:lpstr>Ecuaciones cuadráticas</vt:lpstr>
      <vt:lpstr>1.-Gráfica la ecuación e inserta aquí tu impresión de pantalla.</vt:lpstr>
      <vt:lpstr>2.-Explica brevemente la Concavidad de la parábola: </vt:lpstr>
      <vt:lpstr>3.-Utiliza la discriminante para determinar el número de soluciones que tiene la ecuación</vt:lpstr>
      <vt:lpstr>4.-En qué punto la parábola corta en el eje “y” (explica) </vt:lpstr>
      <vt:lpstr>5.-¿Cuál es el valor del eje de simetría de la parábola?</vt:lpstr>
      <vt:lpstr>6.-¿Que coordenadas (𝑥, 𝑦) tiene el vértice de la parábola?</vt:lpstr>
      <vt:lpstr>7.-Calcula las raíces de la ecuación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cuadráticas</dc:title>
  <dc:creator>HP</dc:creator>
  <cp:lastModifiedBy>Equipo 4 LEAV</cp:lastModifiedBy>
  <cp:revision>2</cp:revision>
  <dcterms:created xsi:type="dcterms:W3CDTF">2018-07-03T21:38:30Z</dcterms:created>
  <dcterms:modified xsi:type="dcterms:W3CDTF">2018-07-03T22:01:06Z</dcterms:modified>
</cp:coreProperties>
</file>