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63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9D184-2C60-477F-A4B6-7C4AE24AF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196DC8-680D-492D-8E42-2E9B3DC98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4197F1-3D9E-4EED-88C0-4EAF65DA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DAF8-657F-4027-B972-A46473F2C727}" type="datetimeFigureOut">
              <a:rPr lang="es-MX" smtClean="0"/>
              <a:t>10/04/2018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C0D589-2DDD-4A9A-AC3A-65F0559B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0EB883-61E1-4F6A-B530-12B1B47F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B182-0CA4-4FC7-9B04-6494966B0A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84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AB4DB-8CC2-464D-9152-E818425F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B75E6C-90A8-439A-9FBC-34DAD2ADC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CE5CBF-2249-4D9A-8498-D92A78A38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DAF8-657F-4027-B972-A46473F2C727}" type="datetimeFigureOut">
              <a:rPr lang="es-MX" smtClean="0"/>
              <a:t>10/04/2018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3EBC4E-E6C5-4E98-B586-A3A03A0E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DA7258-52D8-4874-85F3-53FA9473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B182-0CA4-4FC7-9B04-6494966B0A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29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D58338-17A2-4450-8766-37D00068D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5B8BDE-4DD0-4C8A-BE0F-836977812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FF329D-2297-4A19-9B6D-C00DA131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DAF8-657F-4027-B972-A46473F2C727}" type="datetimeFigureOut">
              <a:rPr lang="es-MX" smtClean="0"/>
              <a:t>10/04/2018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61FD3D-A1FF-442C-9BB9-459D2CB7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5529CC-90C8-48C7-AEE3-98285E2E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B182-0CA4-4FC7-9B04-6494966B0A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384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32A4B-E578-414C-8AB6-07EB4892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82B12D-3094-4557-8999-09DE9B279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B8D3C1-66A1-4288-9441-C8F79A16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DAF8-657F-4027-B972-A46473F2C727}" type="datetimeFigureOut">
              <a:rPr lang="es-MX" smtClean="0"/>
              <a:t>10/04/2018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9C3910-DFF4-4F45-9579-DC84E02C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D9DB73-A347-4B23-977B-11B9BFA5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B182-0CA4-4FC7-9B04-6494966B0A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554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24224-3A0A-453D-9B99-360E891CE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2A3613-BDA8-408E-A026-C8638C413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BDDBF9-ADDC-4A0D-BCB1-9BD407D1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DAF8-657F-4027-B972-A46473F2C727}" type="datetimeFigureOut">
              <a:rPr lang="es-MX" smtClean="0"/>
              <a:t>10/04/2018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58528D-B28D-4D66-ACFD-4185F470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2CA78C-7407-4B25-A26D-46306AD4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B182-0CA4-4FC7-9B04-6494966B0A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554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ADC4C-0CE2-45D8-81D2-8CD0FDB74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F7F99E-3A6C-4DE5-97A9-3EB2B0AB1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CD2881-CEE2-4CF2-A9B2-123952881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9379B2-FC57-45B9-B665-755D82F7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DAF8-657F-4027-B972-A46473F2C727}" type="datetimeFigureOut">
              <a:rPr lang="es-MX" smtClean="0"/>
              <a:t>10/04/2018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93AAA6-034F-4C79-8537-6F53EE46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ACF8BB-5388-4E13-AACF-E94460F76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B182-0CA4-4FC7-9B04-6494966B0A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655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2E08D-018D-4CE1-A5D6-8F61C5B0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527D2D-BE07-4603-A930-4D37A7A2D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13AF55-204F-4A95-B7D0-4D7572E86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4A455F-95F3-4987-B375-51F2CC8C5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66140A-8528-4361-8961-49CAEB13F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6894357-A3FA-40B6-88B4-9AA0B4AF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DAF8-657F-4027-B972-A46473F2C727}" type="datetimeFigureOut">
              <a:rPr lang="es-MX" smtClean="0"/>
              <a:t>10/04/2018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24A507-CE22-4C85-9340-8B5B47B6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7C2B6E2-6525-4319-9589-7C680C8B8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B182-0CA4-4FC7-9B04-6494966B0A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792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A849A-18B3-4F82-9336-8D0ECAA0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BDCEA1C-FBC2-43C6-A11F-D24048E4F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DAF8-657F-4027-B972-A46473F2C727}" type="datetimeFigureOut">
              <a:rPr lang="es-MX" smtClean="0"/>
              <a:t>10/04/2018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E53D22-DC9E-46E3-BE14-3D98E972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03B38B-130F-493C-B8A8-55298A14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B182-0CA4-4FC7-9B04-6494966B0A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497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33B6ACF-BC1D-49E6-AACC-83626E8B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DAF8-657F-4027-B972-A46473F2C727}" type="datetimeFigureOut">
              <a:rPr lang="es-MX" smtClean="0"/>
              <a:t>10/04/2018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12ECA4-9735-4A45-853C-4ED3D24B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4FB4D5-33E5-4021-BC5B-E64F7B18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B182-0CA4-4FC7-9B04-6494966B0A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600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84922-1761-42AB-9C25-7545EEC7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2F3BB6-0C05-42A9-AA49-123207EDA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A11572-B312-4F13-9942-285366F6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A0BA25-64DE-4308-AA59-FA76F611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DAF8-657F-4027-B972-A46473F2C727}" type="datetimeFigureOut">
              <a:rPr lang="es-MX" smtClean="0"/>
              <a:t>10/04/2018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305093-4740-4E52-AFF8-29B2E784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22CD09-11C1-4555-BD89-120C62E1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B182-0CA4-4FC7-9B04-6494966B0A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002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8AFAB-300A-4018-9F31-1B4D5646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FB2FC8E-6064-4D42-AC11-017552D38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48D99A-F51D-4ECB-8C7E-1F4EE432C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EC7A55-440A-4C32-9C2E-09D4B59B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DAF8-657F-4027-B972-A46473F2C727}" type="datetimeFigureOut">
              <a:rPr lang="es-MX" smtClean="0"/>
              <a:t>10/04/2018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731CBB-4BA0-430F-A1E0-EB571A06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951DA2-2338-4072-9AA4-479B898D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B182-0CA4-4FC7-9B04-6494966B0A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166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4AEBCC-85C7-432A-8A2C-3039774C0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8B96AE-EEDB-403A-A32E-FD2846242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344A5C-FBFF-403A-B789-8242301E4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5DAF8-657F-4027-B972-A46473F2C727}" type="datetimeFigureOut">
              <a:rPr lang="es-MX" smtClean="0"/>
              <a:t>10/04/2018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F2846B-9124-486D-AE20-88A977F33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4B343C-3ADC-4699-AA0B-DC35B7F51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9B182-0CA4-4FC7-9B04-6494966B0A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788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2FB1CA50-8078-4030-92A9-4161D2DE2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864" y="1533260"/>
            <a:ext cx="5706271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1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7D6DA4B-EC73-4BEA-A766-D8C5AFF29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304925"/>
            <a:ext cx="100012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52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C791D46-58E5-44E5-85D2-1E80FED31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57" y="357187"/>
            <a:ext cx="5067300" cy="15716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863E274-61E6-4916-A484-0D971A7D8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57" y="2342929"/>
            <a:ext cx="4914900" cy="16192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C3A4D80-3A39-4F8C-A504-CB184DF81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22203"/>
            <a:ext cx="50577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57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36208CD-41D7-4BFA-8648-A32DD20A2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806302"/>
            <a:ext cx="100203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52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9685D21-E495-46DA-BAE4-A243CC226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229" y="733868"/>
            <a:ext cx="5657850" cy="3752850"/>
          </a:xfrm>
          <a:prstGeom prst="rect">
            <a:avLst/>
          </a:prstGeom>
        </p:spPr>
      </p:pic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0A0C9E74-D5A4-4920-9366-49821584E94F}"/>
              </a:ext>
            </a:extLst>
          </p:cNvPr>
          <p:cNvSpPr/>
          <p:nvPr/>
        </p:nvSpPr>
        <p:spPr>
          <a:xfrm rot="2273232">
            <a:off x="2222204" y="2257660"/>
            <a:ext cx="435935" cy="2445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159A9F03-4496-4288-AC67-3164E50E1F1C}"/>
              </a:ext>
            </a:extLst>
          </p:cNvPr>
          <p:cNvSpPr/>
          <p:nvPr/>
        </p:nvSpPr>
        <p:spPr>
          <a:xfrm rot="12459985">
            <a:off x="2472026" y="3903726"/>
            <a:ext cx="435935" cy="2445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618D86C3-90B4-4E01-BDD9-627D56CD7971}"/>
              </a:ext>
            </a:extLst>
          </p:cNvPr>
          <p:cNvSpPr/>
          <p:nvPr/>
        </p:nvSpPr>
        <p:spPr>
          <a:xfrm rot="16200000">
            <a:off x="4204686" y="2268949"/>
            <a:ext cx="286737" cy="22196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60E072B6-B255-4E4F-9BB4-5359209BBC0C}"/>
              </a:ext>
            </a:extLst>
          </p:cNvPr>
          <p:cNvSpPr/>
          <p:nvPr/>
        </p:nvSpPr>
        <p:spPr>
          <a:xfrm rot="20021187">
            <a:off x="5789646" y="1879467"/>
            <a:ext cx="559481" cy="26797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D6839A83-2436-4AAB-8956-33B2F5F85B38}"/>
              </a:ext>
            </a:extLst>
          </p:cNvPr>
          <p:cNvSpPr/>
          <p:nvPr/>
        </p:nvSpPr>
        <p:spPr>
          <a:xfrm rot="11684997">
            <a:off x="6734363" y="2488017"/>
            <a:ext cx="435935" cy="2445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711B97E9-0C05-4633-933A-F589727993EC}"/>
              </a:ext>
            </a:extLst>
          </p:cNvPr>
          <p:cNvSpPr/>
          <p:nvPr/>
        </p:nvSpPr>
        <p:spPr>
          <a:xfrm rot="20852538">
            <a:off x="6440493" y="3909130"/>
            <a:ext cx="302659" cy="288997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75316E2-3336-46E3-BBF7-9C9C35373BBE}"/>
              </a:ext>
            </a:extLst>
          </p:cNvPr>
          <p:cNvSpPr/>
          <p:nvPr/>
        </p:nvSpPr>
        <p:spPr>
          <a:xfrm rot="8085940">
            <a:off x="4853802" y="3681233"/>
            <a:ext cx="454296" cy="27053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EB65068-2CB6-4C4E-94AB-B0844242546D}"/>
              </a:ext>
            </a:extLst>
          </p:cNvPr>
          <p:cNvSpPr txBox="1"/>
          <p:nvPr/>
        </p:nvSpPr>
        <p:spPr>
          <a:xfrm>
            <a:off x="5103628" y="5667153"/>
            <a:ext cx="263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LARGO: 14.5 en </a:t>
            </a:r>
            <a:r>
              <a:rPr lang="es-MX" dirty="0" err="1"/>
              <a:t>pix</a:t>
            </a:r>
            <a:r>
              <a:rPr lang="es-MX" dirty="0"/>
              <a:t>= 411</a:t>
            </a:r>
          </a:p>
          <a:p>
            <a:r>
              <a:rPr lang="es-MX" dirty="0"/>
              <a:t>ALTO: 9 en </a:t>
            </a:r>
            <a:r>
              <a:rPr lang="es-MX" dirty="0" err="1"/>
              <a:t>pix</a:t>
            </a:r>
            <a:r>
              <a:rPr lang="es-MX" dirty="0"/>
              <a:t>= 255</a:t>
            </a:r>
          </a:p>
        </p:txBody>
      </p:sp>
    </p:spTree>
    <p:extLst>
      <p:ext uri="{BB962C8B-B14F-4D97-AF65-F5344CB8AC3E}">
        <p14:creationId xmlns:p14="http://schemas.microsoft.com/office/powerpoint/2010/main" val="536430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742B20AB-306C-4C53-8474-0C19DEF7C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417" y="1757129"/>
            <a:ext cx="4763165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66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3889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D1D526D-73B9-41EB-B341-2BEB36135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1300162"/>
            <a:ext cx="100298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53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7175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0785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85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0F8AA42-ECBE-4348-8AF8-05E08F5E5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128" y="947627"/>
            <a:ext cx="55911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8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92E3882-AAE5-40E4-8D18-7DCEE5132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251" y="805416"/>
            <a:ext cx="752475" cy="2286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6BCC320-F21D-42C1-AAF1-D8DA888DC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251" y="1390207"/>
            <a:ext cx="733425" cy="2286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5784AD3-0717-48F2-B00A-7786E5CC3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776" y="1855935"/>
            <a:ext cx="742950" cy="2381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8464F7A-EAE3-4236-A7E5-0524CA512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7251" y="2336504"/>
            <a:ext cx="752475" cy="2476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B2B44AA-8A70-4014-A59D-30DB31AFCD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6329" y="704407"/>
            <a:ext cx="733425" cy="685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561AB45-EA8B-462B-98CF-169F2E9A68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7343" y="1627334"/>
            <a:ext cx="714375" cy="6953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C07267A-D747-4EBC-AADB-56B6EA15E3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8768" y="2584154"/>
            <a:ext cx="742950" cy="7048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7C8060C-8CB0-4A19-B882-83AE0F6A2B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3407" y="690119"/>
            <a:ext cx="742950" cy="7143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CC98ECB-A1FA-4A7C-829C-FB831BDFF9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87386" y="742507"/>
            <a:ext cx="914400" cy="1524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E3387E0-C48E-43B0-8010-B3AF5CBF0CA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01639" y="704407"/>
            <a:ext cx="1009650" cy="6381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1DBD19B-ED52-4005-891E-2787D4563C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02328" y="1613047"/>
            <a:ext cx="876300" cy="9620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B55E1EA-6276-4994-9704-8AFA35746C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06461" y="3036591"/>
            <a:ext cx="6953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8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35D46C7A-A16D-4424-9E90-685443D10015}"/>
              </a:ext>
            </a:extLst>
          </p:cNvPr>
          <p:cNvSpPr/>
          <p:nvPr/>
        </p:nvSpPr>
        <p:spPr>
          <a:xfrm>
            <a:off x="4146698" y="3937591"/>
            <a:ext cx="648586" cy="595423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9710348-D883-4C89-BC55-556BF683F81A}"/>
              </a:ext>
            </a:extLst>
          </p:cNvPr>
          <p:cNvSpPr/>
          <p:nvPr/>
        </p:nvSpPr>
        <p:spPr>
          <a:xfrm>
            <a:off x="7134446" y="1219199"/>
            <a:ext cx="648586" cy="595423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DBB23C1-9B1D-4B74-86B0-FF236BF3B573}"/>
              </a:ext>
            </a:extLst>
          </p:cNvPr>
          <p:cNvSpPr/>
          <p:nvPr/>
        </p:nvSpPr>
        <p:spPr>
          <a:xfrm>
            <a:off x="5625510" y="2293089"/>
            <a:ext cx="648586" cy="595423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88B4EA4-72EE-41AF-8C76-5BC2A8707ECB}"/>
              </a:ext>
            </a:extLst>
          </p:cNvPr>
          <p:cNvSpPr/>
          <p:nvPr/>
        </p:nvSpPr>
        <p:spPr>
          <a:xfrm>
            <a:off x="7134446" y="4699591"/>
            <a:ext cx="648586" cy="595423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606FDA1-1C1F-4C6A-A771-0A36F4CAB0B0}"/>
              </a:ext>
            </a:extLst>
          </p:cNvPr>
          <p:cNvSpPr/>
          <p:nvPr/>
        </p:nvSpPr>
        <p:spPr>
          <a:xfrm>
            <a:off x="8681484" y="3342168"/>
            <a:ext cx="648586" cy="595423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B8F4A0F-89DD-41F1-9CD4-2B0760EC5FBC}"/>
              </a:ext>
            </a:extLst>
          </p:cNvPr>
          <p:cNvSpPr/>
          <p:nvPr/>
        </p:nvSpPr>
        <p:spPr>
          <a:xfrm>
            <a:off x="8876414" y="1906771"/>
            <a:ext cx="648586" cy="595423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A1C057E-6E23-4A69-AA17-319046114063}"/>
              </a:ext>
            </a:extLst>
          </p:cNvPr>
          <p:cNvSpPr/>
          <p:nvPr/>
        </p:nvSpPr>
        <p:spPr>
          <a:xfrm>
            <a:off x="8357191" y="623777"/>
            <a:ext cx="648586" cy="595423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58ABAB9-8D8E-4070-8A9C-F583893BE041}"/>
              </a:ext>
            </a:extLst>
          </p:cNvPr>
          <p:cNvSpPr txBox="1"/>
          <p:nvPr/>
        </p:nvSpPr>
        <p:spPr>
          <a:xfrm>
            <a:off x="5699938" y="2268279"/>
            <a:ext cx="49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V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FB36AB8-B83A-4673-951F-F5E6B730BE37}"/>
              </a:ext>
            </a:extLst>
          </p:cNvPr>
          <p:cNvSpPr txBox="1"/>
          <p:nvPr/>
        </p:nvSpPr>
        <p:spPr>
          <a:xfrm>
            <a:off x="7208874" y="1193744"/>
            <a:ext cx="49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0A67165-A9B1-4879-8ED6-D0830223EF7E}"/>
              </a:ext>
            </a:extLst>
          </p:cNvPr>
          <p:cNvSpPr txBox="1"/>
          <p:nvPr/>
        </p:nvSpPr>
        <p:spPr>
          <a:xfrm>
            <a:off x="8506047" y="572868"/>
            <a:ext cx="49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L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DB15271-11A2-4924-8B80-9E08F15545D0}"/>
              </a:ext>
            </a:extLst>
          </p:cNvPr>
          <p:cNvSpPr txBox="1"/>
          <p:nvPr/>
        </p:nvSpPr>
        <p:spPr>
          <a:xfrm>
            <a:off x="8950842" y="1881316"/>
            <a:ext cx="49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0CDD77A-06CD-4A79-9224-00E27877AD74}"/>
              </a:ext>
            </a:extLst>
          </p:cNvPr>
          <p:cNvSpPr txBox="1"/>
          <p:nvPr/>
        </p:nvSpPr>
        <p:spPr>
          <a:xfrm>
            <a:off x="8755912" y="3291260"/>
            <a:ext cx="49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97901B5-50EC-4712-8465-F0515CBCD10A}"/>
              </a:ext>
            </a:extLst>
          </p:cNvPr>
          <p:cNvSpPr txBox="1"/>
          <p:nvPr/>
        </p:nvSpPr>
        <p:spPr>
          <a:xfrm>
            <a:off x="7185838" y="4641592"/>
            <a:ext cx="49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M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02E2666-F974-45B2-BF8F-00F11593B63F}"/>
              </a:ext>
            </a:extLst>
          </p:cNvPr>
          <p:cNvSpPr txBox="1"/>
          <p:nvPr/>
        </p:nvSpPr>
        <p:spPr>
          <a:xfrm>
            <a:off x="4221126" y="3886683"/>
            <a:ext cx="49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446D0CE-CFD0-49C8-BCD4-4535CAA72F03}"/>
              </a:ext>
            </a:extLst>
          </p:cNvPr>
          <p:cNvSpPr/>
          <p:nvPr/>
        </p:nvSpPr>
        <p:spPr>
          <a:xfrm>
            <a:off x="763773" y="326549"/>
            <a:ext cx="648586" cy="59493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DC8B71E-3ECD-4634-A6F0-32429531039B}"/>
              </a:ext>
            </a:extLst>
          </p:cNvPr>
          <p:cNvSpPr/>
          <p:nvPr/>
        </p:nvSpPr>
        <p:spPr>
          <a:xfrm>
            <a:off x="906428" y="1256654"/>
            <a:ext cx="648586" cy="59493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A3C1C5E-B138-4AFB-93C2-121388D8388F}"/>
              </a:ext>
            </a:extLst>
          </p:cNvPr>
          <p:cNvSpPr/>
          <p:nvPr/>
        </p:nvSpPr>
        <p:spPr>
          <a:xfrm>
            <a:off x="2154866" y="1311832"/>
            <a:ext cx="648586" cy="59493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094BA57-8A8A-46F5-920F-4EBA7D17FCDE}"/>
              </a:ext>
            </a:extLst>
          </p:cNvPr>
          <p:cNvSpPr/>
          <p:nvPr/>
        </p:nvSpPr>
        <p:spPr>
          <a:xfrm>
            <a:off x="1221861" y="2186760"/>
            <a:ext cx="648586" cy="59493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BC1F7A5-4774-4866-BA72-7341E79BBA73}"/>
              </a:ext>
            </a:extLst>
          </p:cNvPr>
          <p:cNvSpPr/>
          <p:nvPr/>
        </p:nvSpPr>
        <p:spPr>
          <a:xfrm>
            <a:off x="3127746" y="755394"/>
            <a:ext cx="648586" cy="59493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AC3415A-5C9B-4557-9A24-B806228BF7BB}"/>
              </a:ext>
            </a:extLst>
          </p:cNvPr>
          <p:cNvSpPr/>
          <p:nvPr/>
        </p:nvSpPr>
        <p:spPr>
          <a:xfrm>
            <a:off x="2401630" y="2959719"/>
            <a:ext cx="648586" cy="59493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0E79897B-E5B2-4E76-A59F-2D4758EB3404}"/>
              </a:ext>
            </a:extLst>
          </p:cNvPr>
          <p:cNvSpPr/>
          <p:nvPr/>
        </p:nvSpPr>
        <p:spPr>
          <a:xfrm>
            <a:off x="1230721" y="3342168"/>
            <a:ext cx="648586" cy="59493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76F289A-E3C6-4C62-835D-4BE3CC092040}"/>
              </a:ext>
            </a:extLst>
          </p:cNvPr>
          <p:cNvSpPr txBox="1"/>
          <p:nvPr/>
        </p:nvSpPr>
        <p:spPr>
          <a:xfrm>
            <a:off x="730547" y="45034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mic Sans MS" panose="030F0702030302020204" pitchFamily="66" charset="0"/>
              </a:rPr>
              <a:t>UNO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C3B3772-3E45-4983-A80A-99757A601C2F}"/>
              </a:ext>
            </a:extLst>
          </p:cNvPr>
          <p:cNvSpPr txBox="1"/>
          <p:nvPr/>
        </p:nvSpPr>
        <p:spPr>
          <a:xfrm>
            <a:off x="3246152" y="791253"/>
            <a:ext cx="958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52E30FD-C71F-4BB8-B55C-95DB3D02B16D}"/>
              </a:ext>
            </a:extLst>
          </p:cNvPr>
          <p:cNvSpPr txBox="1"/>
          <p:nvPr/>
        </p:nvSpPr>
        <p:spPr>
          <a:xfrm>
            <a:off x="839427" y="1380141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mic Sans MS" panose="030F0702030302020204" pitchFamily="66" charset="0"/>
              </a:rPr>
              <a:t>DIEZ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EBD7BA5-AB41-4102-8814-22ECA56464E3}"/>
              </a:ext>
            </a:extLst>
          </p:cNvPr>
          <p:cNvSpPr txBox="1"/>
          <p:nvPr/>
        </p:nvSpPr>
        <p:spPr>
          <a:xfrm>
            <a:off x="2168829" y="1359624"/>
            <a:ext cx="958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50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E04E814-6C53-4A85-86A0-C380F6F30C2B}"/>
              </a:ext>
            </a:extLst>
          </p:cNvPr>
          <p:cNvSpPr txBox="1"/>
          <p:nvPr/>
        </p:nvSpPr>
        <p:spPr>
          <a:xfrm>
            <a:off x="2320907" y="2995578"/>
            <a:ext cx="958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500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E41D277-2F9E-4132-B95C-67630047A1C8}"/>
              </a:ext>
            </a:extLst>
          </p:cNvPr>
          <p:cNvSpPr txBox="1"/>
          <p:nvPr/>
        </p:nvSpPr>
        <p:spPr>
          <a:xfrm>
            <a:off x="1221861" y="231752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mic Sans MS" panose="030F0702030302020204" pitchFamily="66" charset="0"/>
              </a:rPr>
              <a:t>MIL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3F6FB9F-9BD4-442C-A4EC-7AD87CD57C28}"/>
              </a:ext>
            </a:extLst>
          </p:cNvPr>
          <p:cNvSpPr txBox="1"/>
          <p:nvPr/>
        </p:nvSpPr>
        <p:spPr>
          <a:xfrm>
            <a:off x="1152931" y="3454971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mic Sans MS" panose="030F0702030302020204" pitchFamily="66" charset="0"/>
              </a:rPr>
              <a:t>CIEN</a:t>
            </a:r>
          </a:p>
        </p:txBody>
      </p:sp>
    </p:spTree>
    <p:extLst>
      <p:ext uri="{BB962C8B-B14F-4D97-AF65-F5344CB8AC3E}">
        <p14:creationId xmlns:p14="http://schemas.microsoft.com/office/powerpoint/2010/main" val="87786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9685D21-E495-46DA-BAE4-A243CC226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229" y="733868"/>
            <a:ext cx="5657850" cy="3752850"/>
          </a:xfrm>
          <a:prstGeom prst="rect">
            <a:avLst/>
          </a:prstGeom>
        </p:spPr>
      </p:pic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0A0C9E74-D5A4-4920-9366-49821584E94F}"/>
              </a:ext>
            </a:extLst>
          </p:cNvPr>
          <p:cNvSpPr/>
          <p:nvPr/>
        </p:nvSpPr>
        <p:spPr>
          <a:xfrm rot="2273232">
            <a:off x="2222204" y="2257660"/>
            <a:ext cx="435935" cy="2445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159A9F03-4496-4288-AC67-3164E50E1F1C}"/>
              </a:ext>
            </a:extLst>
          </p:cNvPr>
          <p:cNvSpPr/>
          <p:nvPr/>
        </p:nvSpPr>
        <p:spPr>
          <a:xfrm rot="12459985">
            <a:off x="2472026" y="3903726"/>
            <a:ext cx="435935" cy="2445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618D86C3-90B4-4E01-BDD9-627D56CD7971}"/>
              </a:ext>
            </a:extLst>
          </p:cNvPr>
          <p:cNvSpPr/>
          <p:nvPr/>
        </p:nvSpPr>
        <p:spPr>
          <a:xfrm rot="16200000">
            <a:off x="4204686" y="2268949"/>
            <a:ext cx="286737" cy="22196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60E072B6-B255-4E4F-9BB4-5359209BBC0C}"/>
              </a:ext>
            </a:extLst>
          </p:cNvPr>
          <p:cNvSpPr/>
          <p:nvPr/>
        </p:nvSpPr>
        <p:spPr>
          <a:xfrm rot="20021187">
            <a:off x="5789646" y="1879467"/>
            <a:ext cx="559481" cy="26797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D6839A83-2436-4AAB-8956-33B2F5F85B38}"/>
              </a:ext>
            </a:extLst>
          </p:cNvPr>
          <p:cNvSpPr/>
          <p:nvPr/>
        </p:nvSpPr>
        <p:spPr>
          <a:xfrm rot="11684997">
            <a:off x="6734363" y="2488017"/>
            <a:ext cx="435935" cy="2445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711B97E9-0C05-4633-933A-F589727993EC}"/>
              </a:ext>
            </a:extLst>
          </p:cNvPr>
          <p:cNvSpPr/>
          <p:nvPr/>
        </p:nvSpPr>
        <p:spPr>
          <a:xfrm rot="20852538">
            <a:off x="6440493" y="3909130"/>
            <a:ext cx="302659" cy="288997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75316E2-3336-46E3-BBF7-9C9C35373BBE}"/>
              </a:ext>
            </a:extLst>
          </p:cNvPr>
          <p:cNvSpPr/>
          <p:nvPr/>
        </p:nvSpPr>
        <p:spPr>
          <a:xfrm rot="8085940">
            <a:off x="4853802" y="3681233"/>
            <a:ext cx="454296" cy="27053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6585201-6565-4728-9E26-1EFCE1379D27}"/>
              </a:ext>
            </a:extLst>
          </p:cNvPr>
          <p:cNvSpPr/>
          <p:nvPr/>
        </p:nvSpPr>
        <p:spPr>
          <a:xfrm>
            <a:off x="10625829" y="1173923"/>
            <a:ext cx="648586" cy="595423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FFE4B29-2B59-43E6-8D47-EFE313083679}"/>
              </a:ext>
            </a:extLst>
          </p:cNvPr>
          <p:cNvSpPr txBox="1"/>
          <p:nvPr/>
        </p:nvSpPr>
        <p:spPr>
          <a:xfrm>
            <a:off x="8187070" y="5369442"/>
            <a:ext cx="1103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ORIGINAL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0184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9685D21-E495-46DA-BAE4-A243CC226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229" y="733868"/>
            <a:ext cx="5657850" cy="3752850"/>
          </a:xfrm>
          <a:prstGeom prst="rect">
            <a:avLst/>
          </a:prstGeom>
        </p:spPr>
      </p:pic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0A0C9E74-D5A4-4920-9366-49821584E94F}"/>
              </a:ext>
            </a:extLst>
          </p:cNvPr>
          <p:cNvSpPr/>
          <p:nvPr/>
        </p:nvSpPr>
        <p:spPr>
          <a:xfrm rot="2273232">
            <a:off x="2222204" y="2257660"/>
            <a:ext cx="435935" cy="2445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159A9F03-4496-4288-AC67-3164E50E1F1C}"/>
              </a:ext>
            </a:extLst>
          </p:cNvPr>
          <p:cNvSpPr/>
          <p:nvPr/>
        </p:nvSpPr>
        <p:spPr>
          <a:xfrm rot="12459985">
            <a:off x="2472026" y="3903726"/>
            <a:ext cx="435935" cy="2445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618D86C3-90B4-4E01-BDD9-627D56CD7971}"/>
              </a:ext>
            </a:extLst>
          </p:cNvPr>
          <p:cNvSpPr/>
          <p:nvPr/>
        </p:nvSpPr>
        <p:spPr>
          <a:xfrm rot="16200000">
            <a:off x="4204686" y="2268949"/>
            <a:ext cx="286737" cy="22196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60E072B6-B255-4E4F-9BB4-5359209BBC0C}"/>
              </a:ext>
            </a:extLst>
          </p:cNvPr>
          <p:cNvSpPr/>
          <p:nvPr/>
        </p:nvSpPr>
        <p:spPr>
          <a:xfrm rot="20021187">
            <a:off x="5789646" y="1879467"/>
            <a:ext cx="559481" cy="26797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D6839A83-2436-4AAB-8956-33B2F5F85B38}"/>
              </a:ext>
            </a:extLst>
          </p:cNvPr>
          <p:cNvSpPr/>
          <p:nvPr/>
        </p:nvSpPr>
        <p:spPr>
          <a:xfrm rot="11684997">
            <a:off x="6734363" y="2488017"/>
            <a:ext cx="435935" cy="2445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711B97E9-0C05-4633-933A-F589727993EC}"/>
              </a:ext>
            </a:extLst>
          </p:cNvPr>
          <p:cNvSpPr/>
          <p:nvPr/>
        </p:nvSpPr>
        <p:spPr>
          <a:xfrm rot="20852538">
            <a:off x="6440493" y="3909130"/>
            <a:ext cx="302659" cy="288997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75316E2-3336-46E3-BBF7-9C9C35373BBE}"/>
              </a:ext>
            </a:extLst>
          </p:cNvPr>
          <p:cNvSpPr/>
          <p:nvPr/>
        </p:nvSpPr>
        <p:spPr>
          <a:xfrm rot="8085940">
            <a:off x="4853802" y="3681233"/>
            <a:ext cx="454296" cy="27053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553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C773715-0B14-4712-8744-105F72DF8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547812"/>
            <a:ext cx="57531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09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43D5645-A976-4E53-8815-BFF316844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99" y="785812"/>
            <a:ext cx="742950" cy="71437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D0CAD82-76EA-4695-AB4B-E884ABA6A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74" y="1811301"/>
            <a:ext cx="752475" cy="7048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7F8CECA-7C23-4DE4-B952-89BB8B241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724" y="2827265"/>
            <a:ext cx="733425" cy="7048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A3DE75F-204A-48F3-A690-F9105D0A96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724" y="3901708"/>
            <a:ext cx="781050" cy="6762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550693A-BF81-4F96-8AF8-9D09503D3D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6005" y="4960314"/>
            <a:ext cx="781050" cy="714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8B4421A-1190-4A11-B224-EFFF12B917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5354" y="785812"/>
            <a:ext cx="762000" cy="7524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7067666-27D3-4A8E-BE4D-C42FEEA853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0796" y="1944761"/>
            <a:ext cx="762000" cy="7143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7FB5AA3-33B5-403C-B23E-4489601FCC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30796" y="2980882"/>
            <a:ext cx="7620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8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infografia de los numeros romanos">
            <a:extLst>
              <a:ext uri="{FF2B5EF4-FFF2-40B4-BE49-F238E27FC236}">
                <a16:creationId xmlns:a16="http://schemas.microsoft.com/office/drawing/2014/main" id="{B9A41DC1-87E6-4950-A5FD-9C19EF6CA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223963"/>
            <a:ext cx="10372725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907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29</Words>
  <Application>Microsoft Office PowerPoint</Application>
  <PresentationFormat>Panorámica</PresentationFormat>
  <Paragraphs>17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Comic Sans MS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Equipo 4 LEAV</dc:creator>
  <cp:lastModifiedBy>Perla ControlEscolar</cp:lastModifiedBy>
  <cp:revision>15</cp:revision>
  <dcterms:created xsi:type="dcterms:W3CDTF">2018-04-09T19:56:30Z</dcterms:created>
  <dcterms:modified xsi:type="dcterms:W3CDTF">2018-04-10T18:04:03Z</dcterms:modified>
</cp:coreProperties>
</file>