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0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9B1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B3DA-83D7-4727-B30F-BD452916F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98FEEF-8738-4D08-8926-E63F15C7D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43151C-B3E6-4990-BDE4-9D0A8FE4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E5FCC-9AB3-4E5C-A796-4356CA39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8233E-F9B2-4201-8E89-011AC5E4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F524-04FB-4D0D-A843-CBE7E6B9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DE06B3-E6AF-485D-B3DB-72518BA3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D1DA7-BAF5-4EF0-9203-9C53806F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A534D-66EF-49D3-A944-512A85AE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22064-8C05-4277-88EE-C075194C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4486E0-DAC6-4529-BC83-43EA5DEC8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8D8EAF-950D-44AB-BE16-6F521016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127A6-F83D-48C4-8002-51EFE8F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3651B-8025-4A68-8C4C-482489A7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28451-51EB-428B-94C3-43E2347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11F41-9B08-4CFE-AE96-97C7C206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29BE1-BF61-4A20-A6F5-3DD42703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E603B-E2D8-4CC9-95F6-AE853413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CE15C-2E60-4AFB-B228-F04573D5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4A033-9A75-415E-A4B5-AA58FE9C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67FA-F03A-47BB-898A-F4D55AA7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98A312-965F-4DD7-B9CC-FED40F22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A4DB4-0124-489C-887C-7BB809B1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4C09F-4623-4E48-BF4C-B6E84A61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38A36-F837-46A3-ADD9-A5D40422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3301-A146-4B72-A05D-FEC2A448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118EE-8B45-4661-8EDB-C29D5F2DF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AE793-7730-4AD6-ADD6-4A5566F7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A15CB-327D-45F5-8FEC-88AC9F8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6CEF7-ED8D-4F54-8CBA-B51FCD65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AB219F-FBB7-4CE6-8D0F-A478AD2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8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CA0E2-13D9-493F-9D99-2379A49A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947D39-E332-4030-948C-DB3A2566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27924-F0D5-4D9D-8770-68BAC251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3ECCFA-64A8-41B0-A924-324E89B63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9F16F2-7925-4822-A726-2607D2FC9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B7446C-D8AD-4324-AF09-EE4C5DC3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46CDA9-A28C-4689-B333-6E09C42F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4D7C5D-C0F4-43C0-BAC4-1EFE0F13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A3396-64FB-4F24-96B4-5FFBCF40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84A8B8-37AB-4E65-88C3-59AD750D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0F42B4-77ED-44E9-B655-E0557FD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E29C5A-773B-4EA0-B1D3-3E3C4FEB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57F5B2-327D-469B-AC37-A51E41A0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7/5/2018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0B4688-CFDC-46BB-B904-C3C7BD3D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31D481-A369-44FD-84EA-DEFD1197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E44D-28A1-4867-BA87-33B4137C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EBFAC9-365A-4D35-91C4-8EB1ADA1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29060-5996-4D5F-96F4-3438F6A2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6A494-F3D3-4D8F-9194-4D8E2895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9BB6C6-EECE-4AD0-9DCA-13C79CC8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9B713-1AAB-453C-BFF1-C9651E9B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0EEBF-3CD4-412C-AAE6-BE9D5B0E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B5E667-B0E6-4F9E-A382-09C4A0B5F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E67EB-A287-48D5-AA14-D317B77E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81F4D-7E9B-4C45-B7B0-F004EEB7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A68BA2-5ECA-4083-BB7B-F47010A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F30A18-5CE9-453A-8AA1-231B8A71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2D3F06-70F1-4E0E-9598-48461458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E180B1-7037-4AB0-8C4A-AA13FB0C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1E4DE-C0CB-450F-8535-E8B59602D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77BC6-BE46-41A4-923A-41FAC6832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52F42-701E-4A91-B7A3-7F6A17A9B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5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2.bp.blogspot.com/-y7Q2jwCYp_g/Wjp9j3y811I/AAAAAAAAQKo/8dPqX8Z4798qt6ZajAQONjVmcnPTnBNVQCLcBGAs/s1600/Arist%C3%B3teles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223826"/>
              </p:ext>
            </p:extLst>
          </p:nvPr>
        </p:nvGraphicFramePr>
        <p:xfrm>
          <a:off x="1260087" y="2854712"/>
          <a:ext cx="10504450" cy="3656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814">
                <a:tc>
                  <a:txBody>
                    <a:bodyPr/>
                    <a:lstStyle/>
                    <a:p>
                      <a:r>
                        <a:rPr lang="es-MX" dirty="0"/>
                        <a:t>Muere</a:t>
                      </a:r>
                      <a:r>
                        <a:rPr lang="es-MX" baseline="0" dirty="0"/>
                        <a:t> por no </a:t>
                      </a:r>
                      <a:r>
                        <a:rPr lang="es-MX" baseline="0"/>
                        <a:t>compartir la </a:t>
                      </a:r>
                      <a:r>
                        <a:rPr lang="es-MX" baseline="0" dirty="0"/>
                        <a:t>religión de Atenas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Creador de la Academia 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Funda la lógica</a:t>
                      </a:r>
                      <a:r>
                        <a:rPr lang="es-MX" baseline="0" dirty="0"/>
                        <a:t> como ciencia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780">
                <a:tc>
                  <a:txBody>
                    <a:bodyPr/>
                    <a:lstStyle/>
                    <a:p>
                      <a:r>
                        <a:rPr lang="es-MX" dirty="0"/>
                        <a:t>Creador de la Mayéutica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Alumno</a:t>
                      </a:r>
                      <a:r>
                        <a:rPr lang="es-MX" baseline="0" dirty="0"/>
                        <a:t> de Sócrates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Padre de</a:t>
                      </a:r>
                      <a:r>
                        <a:rPr lang="es-MX" baseline="0" dirty="0"/>
                        <a:t> la lógica formal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14">
                <a:tc>
                  <a:txBody>
                    <a:bodyPr/>
                    <a:lstStyle/>
                    <a:p>
                      <a:r>
                        <a:rPr lang="es-MX" dirty="0"/>
                        <a:t>El</a:t>
                      </a:r>
                      <a:r>
                        <a:rPr lang="es-MX" baseline="0" dirty="0"/>
                        <a:t> ama como unión de inteligencia y carácter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 contribución</a:t>
                      </a:r>
                      <a:r>
                        <a:rPr lang="es-MX" baseline="0" dirty="0"/>
                        <a:t> </a:t>
                      </a:r>
                    </a:p>
                    <a:p>
                      <a:r>
                        <a:rPr lang="es-MX" baseline="0" dirty="0"/>
                        <a:t>¨El mundo de las ideas¨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 pensamiento</a:t>
                      </a:r>
                      <a:r>
                        <a:rPr lang="es-MX" baseline="0" dirty="0"/>
                        <a:t> con orientación empirista y científica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14">
                <a:tc>
                  <a:txBody>
                    <a:bodyPr/>
                    <a:lstStyle/>
                    <a:p>
                      <a:r>
                        <a:rPr lang="es-MX" dirty="0"/>
                        <a:t>Frase</a:t>
                      </a:r>
                      <a:r>
                        <a:rPr lang="es-MX" baseline="0" dirty="0"/>
                        <a:t> ¨</a:t>
                      </a:r>
                      <a:r>
                        <a:rPr lang="es-MX" dirty="0"/>
                        <a:t>Solo se que no se nada¨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Desarrollo el mito</a:t>
                      </a:r>
                      <a:r>
                        <a:rPr lang="es-MX" baseline="0" dirty="0"/>
                        <a:t> de ¨la Caverna¨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aprendizaje</a:t>
                      </a:r>
                      <a:r>
                        <a:rPr lang="es-MX" baseline="0" dirty="0"/>
                        <a:t> a través de la experiencia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447">
                <a:tc>
                  <a:txBody>
                    <a:bodyPr/>
                    <a:lstStyle/>
                    <a:p>
                      <a:r>
                        <a:rPr lang="es-MX" dirty="0"/>
                        <a:t>Se opone a la ignorancia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</a:t>
                      </a:r>
                      <a:r>
                        <a:rPr lang="es-MX" baseline="0" dirty="0"/>
                        <a:t> hombre a través del conocimiento debe acercarse al estado idea de las cosas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Estudiar el principio y causas de las cosas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6CBE68E0-7C0E-4B92-A5F7-62514B71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21" y="1036448"/>
            <a:ext cx="2827328" cy="1749669"/>
          </a:xfrm>
          <a:prstGeom prst="rect">
            <a:avLst/>
          </a:prstGeom>
        </p:spPr>
      </p:pic>
      <p:pic>
        <p:nvPicPr>
          <p:cNvPr id="1026" name="Picture 2" descr="https://farmacon.files.wordpress.com/2008/10/rafael_laescueladeatenas_detalle_platon.jpg">
            <a:extLst>
              <a:ext uri="{FF2B5EF4-FFF2-40B4-BE49-F238E27FC236}">
                <a16:creationId xmlns:a16="http://schemas.microsoft.com/office/drawing/2014/main" id="{C27C6DC9-B9D3-4165-9DAA-7A0B02759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1" b="44246"/>
          <a:stretch/>
        </p:blipFill>
        <p:spPr bwMode="auto">
          <a:xfrm>
            <a:off x="1884555" y="1023382"/>
            <a:ext cx="2367570" cy="17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ocrates foto">
            <a:extLst>
              <a:ext uri="{FF2B5EF4-FFF2-40B4-BE49-F238E27FC236}">
                <a16:creationId xmlns:a16="http://schemas.microsoft.com/office/drawing/2014/main" id="{A0699298-C35D-4A17-87B7-24ACC906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710" y="1014068"/>
            <a:ext cx="1498748" cy="17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Marcador de contenido 4">
            <a:extLst>
              <a:ext uri="{FF2B5EF4-FFF2-40B4-BE49-F238E27FC236}">
                <a16:creationId xmlns:a16="http://schemas.microsoft.com/office/drawing/2014/main" id="{53132009-5CF4-4825-8BD9-039E5BD5E8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711034"/>
              </p:ext>
            </p:extLst>
          </p:nvPr>
        </p:nvGraphicFramePr>
        <p:xfrm>
          <a:off x="1260087" y="322640"/>
          <a:ext cx="1050445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/>
                        <a:t>Platón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/>
                        <a:t>Aristóteles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dirty="0"/>
                        <a:t>Sócrates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73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628028"/>
              </p:ext>
            </p:extLst>
          </p:nvPr>
        </p:nvGraphicFramePr>
        <p:xfrm>
          <a:off x="1260087" y="2568578"/>
          <a:ext cx="10504450" cy="394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243">
                <a:tc>
                  <a:txBody>
                    <a:bodyPr/>
                    <a:lstStyle/>
                    <a:p>
                      <a:r>
                        <a:rPr lang="es-MX" dirty="0"/>
                        <a:t>Muere</a:t>
                      </a:r>
                      <a:r>
                        <a:rPr lang="es-MX" baseline="0" dirty="0"/>
                        <a:t> por no compartir la religión de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Creador de la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Funda la lógica</a:t>
                      </a:r>
                      <a:r>
                        <a:rPr lang="es-MX" baseline="0" dirty="0"/>
                        <a:t> como ciencia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295">
                <a:tc>
                  <a:txBody>
                    <a:bodyPr/>
                    <a:lstStyle/>
                    <a:p>
                      <a:r>
                        <a:rPr lang="es-MX" dirty="0"/>
                        <a:t>Creador de la Mayéutica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Alumno</a:t>
                      </a:r>
                      <a:r>
                        <a:rPr lang="es-MX" baseline="0" dirty="0"/>
                        <a:t> de Sócrates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Padre de</a:t>
                      </a:r>
                      <a:r>
                        <a:rPr lang="es-MX" baseline="0" dirty="0"/>
                        <a:t> la lógica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43">
                <a:tc>
                  <a:txBody>
                    <a:bodyPr/>
                    <a:lstStyle/>
                    <a:p>
                      <a:r>
                        <a:rPr lang="es-MX" dirty="0"/>
                        <a:t>El</a:t>
                      </a:r>
                      <a:r>
                        <a:rPr lang="es-MX" baseline="0" dirty="0"/>
                        <a:t> ama como unión de inteligencia y carácter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 contribución</a:t>
                      </a:r>
                      <a:r>
                        <a:rPr lang="es-MX" baseline="0" dirty="0"/>
                        <a:t> </a:t>
                      </a:r>
                    </a:p>
                    <a:p>
                      <a:r>
                        <a:rPr lang="es-MX" baseline="0" dirty="0"/>
                        <a:t>¨El mundo de las ideas¨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 pensamiento</a:t>
                      </a:r>
                      <a:r>
                        <a:rPr lang="es-MX" baseline="0" dirty="0"/>
                        <a:t> con orientación                                 </a:t>
                      </a:r>
                    </a:p>
                    <a:p>
                      <a:r>
                        <a:rPr lang="es-MX" baseline="0" dirty="0"/>
                        <a:t>                              y científica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243">
                <a:tc>
                  <a:txBody>
                    <a:bodyPr/>
                    <a:lstStyle/>
                    <a:p>
                      <a:r>
                        <a:rPr lang="es-MX" dirty="0"/>
                        <a:t>Frase</a:t>
                      </a:r>
                      <a:r>
                        <a:rPr lang="es-MX" baseline="0" dirty="0"/>
                        <a:t> ¨</a:t>
                      </a:r>
                      <a:r>
                        <a:rPr lang="es-MX" dirty="0"/>
                        <a:t>Solo se que no se               ¨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Desarrollo el mito</a:t>
                      </a:r>
                      <a:r>
                        <a:rPr lang="es-MX" baseline="0" dirty="0"/>
                        <a:t> de ¨la                     ¨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aprendizaje</a:t>
                      </a:r>
                      <a:r>
                        <a:rPr lang="es-MX" baseline="0" dirty="0"/>
                        <a:t> a través de la experiencia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776">
                <a:tc>
                  <a:txBody>
                    <a:bodyPr/>
                    <a:lstStyle/>
                    <a:p>
                      <a:r>
                        <a:rPr lang="es-MX" dirty="0"/>
                        <a:t>Se opone a la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</a:t>
                      </a:r>
                      <a:r>
                        <a:rPr lang="es-MX" baseline="0" dirty="0"/>
                        <a:t> hombre a través del conocimiento debe acercarse al estado idea de las cosas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Estudiar el principio y causas de las cosas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6CBE68E0-7C0E-4B92-A5F7-62514B71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48" y="985101"/>
            <a:ext cx="2526458" cy="1563478"/>
          </a:xfrm>
          <a:prstGeom prst="rect">
            <a:avLst/>
          </a:prstGeom>
        </p:spPr>
      </p:pic>
      <p:pic>
        <p:nvPicPr>
          <p:cNvPr id="1026" name="Picture 2" descr="https://farmacon.files.wordpress.com/2008/10/rafael_laescueladeatenas_detalle_platon.jpg">
            <a:extLst>
              <a:ext uri="{FF2B5EF4-FFF2-40B4-BE49-F238E27FC236}">
                <a16:creationId xmlns:a16="http://schemas.microsoft.com/office/drawing/2014/main" id="{C27C6DC9-B9D3-4165-9DAA-7A0B02759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1" b="44246"/>
          <a:stretch/>
        </p:blipFill>
        <p:spPr bwMode="auto">
          <a:xfrm>
            <a:off x="2083982" y="972035"/>
            <a:ext cx="2115625" cy="15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ocrates foto">
            <a:extLst>
              <a:ext uri="{FF2B5EF4-FFF2-40B4-BE49-F238E27FC236}">
                <a16:creationId xmlns:a16="http://schemas.microsoft.com/office/drawing/2014/main" id="{A0699298-C35D-4A17-87B7-24ACC906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37" y="962720"/>
            <a:ext cx="1339259" cy="158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Marcador de contenido 4">
            <a:extLst>
              <a:ext uri="{FF2B5EF4-FFF2-40B4-BE49-F238E27FC236}">
                <a16:creationId xmlns:a16="http://schemas.microsoft.com/office/drawing/2014/main" id="{53132009-5CF4-4825-8BD9-039E5BD5E8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95955"/>
              </p:ext>
            </p:extLst>
          </p:nvPr>
        </p:nvGraphicFramePr>
        <p:xfrm>
          <a:off x="1260087" y="322640"/>
          <a:ext cx="1050445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sz="3600" b="1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600" b="1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600" b="1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727DA680-FFA8-4BED-87B9-D804D2D0A378}"/>
              </a:ext>
            </a:extLst>
          </p:cNvPr>
          <p:cNvSpPr/>
          <p:nvPr/>
        </p:nvSpPr>
        <p:spPr>
          <a:xfrm>
            <a:off x="2377304" y="2865475"/>
            <a:ext cx="982585" cy="369332"/>
          </a:xfrm>
          <a:prstGeom prst="rect">
            <a:avLst/>
          </a:prstGeom>
          <a:ln>
            <a:solidFill>
              <a:srgbClr val="CC99FF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              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DF36E98-2B64-4AD7-A7B0-0B79AF93608C}"/>
              </a:ext>
            </a:extLst>
          </p:cNvPr>
          <p:cNvSpPr/>
          <p:nvPr/>
        </p:nvSpPr>
        <p:spPr>
          <a:xfrm>
            <a:off x="2650501" y="5516633"/>
            <a:ext cx="982585" cy="369332"/>
          </a:xfrm>
          <a:prstGeom prst="rect">
            <a:avLst/>
          </a:prstGeom>
          <a:ln>
            <a:solidFill>
              <a:srgbClr val="CC99FF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              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15726ED-6F7C-4790-B13F-017151F68110}"/>
              </a:ext>
            </a:extLst>
          </p:cNvPr>
          <p:cNvSpPr/>
          <p:nvPr/>
        </p:nvSpPr>
        <p:spPr>
          <a:xfrm>
            <a:off x="3633086" y="4820553"/>
            <a:ext cx="744830" cy="369332"/>
          </a:xfrm>
          <a:prstGeom prst="rect">
            <a:avLst/>
          </a:prstGeom>
          <a:ln>
            <a:solidFill>
              <a:srgbClr val="CC99FF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              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963617C-B78F-4970-B5D5-9D96341A9F4D}"/>
              </a:ext>
            </a:extLst>
          </p:cNvPr>
          <p:cNvSpPr/>
          <p:nvPr/>
        </p:nvSpPr>
        <p:spPr>
          <a:xfrm>
            <a:off x="6021019" y="2680809"/>
            <a:ext cx="1538730" cy="369332"/>
          </a:xfrm>
          <a:prstGeom prst="rect">
            <a:avLst/>
          </a:prstGeom>
          <a:ln>
            <a:solidFill>
              <a:srgbClr val="CC99FF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              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FAEAE3E-6093-4E21-8BB2-509B2286E302}"/>
              </a:ext>
            </a:extLst>
          </p:cNvPr>
          <p:cNvSpPr/>
          <p:nvPr/>
        </p:nvSpPr>
        <p:spPr>
          <a:xfrm>
            <a:off x="6963481" y="4820553"/>
            <a:ext cx="982585" cy="369332"/>
          </a:xfrm>
          <a:prstGeom prst="rect">
            <a:avLst/>
          </a:prstGeom>
          <a:ln>
            <a:solidFill>
              <a:srgbClr val="CC99FF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              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3AD67F-5748-444B-A0D9-9DE5E889D34A}"/>
              </a:ext>
            </a:extLst>
          </p:cNvPr>
          <p:cNvSpPr/>
          <p:nvPr/>
        </p:nvSpPr>
        <p:spPr>
          <a:xfrm>
            <a:off x="10088103" y="3429000"/>
            <a:ext cx="982585" cy="369332"/>
          </a:xfrm>
          <a:prstGeom prst="rect">
            <a:avLst/>
          </a:prstGeom>
          <a:ln>
            <a:solidFill>
              <a:srgbClr val="CC99FF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              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9AFD53-E9AD-4591-A7A8-B04BDE610F85}"/>
              </a:ext>
            </a:extLst>
          </p:cNvPr>
          <p:cNvSpPr/>
          <p:nvPr/>
        </p:nvSpPr>
        <p:spPr>
          <a:xfrm>
            <a:off x="8398876" y="4307470"/>
            <a:ext cx="1276752" cy="369332"/>
          </a:xfrm>
          <a:prstGeom prst="rect">
            <a:avLst/>
          </a:prstGeom>
          <a:ln>
            <a:solidFill>
              <a:srgbClr val="CC99FF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   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0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70BE-958F-48FB-89D8-029A4B94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de palabras a arrastrar: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E9913-858C-4777-BFE1-050213F2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1800" dirty="0"/>
              <a:t>Platón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Aristóteles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Sócrates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Atenas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nada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ignorancia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Academia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Caverna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Formal 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empirista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932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3CAC2-BB4B-453C-97FE-0B550323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2719780"/>
            <a:ext cx="10515600" cy="1318438"/>
          </a:xfrm>
        </p:spPr>
        <p:txBody>
          <a:bodyPr>
            <a:normAutofit/>
          </a:bodyPr>
          <a:lstStyle/>
          <a:p>
            <a:r>
              <a:rPr lang="es-ES" dirty="0">
                <a:hlinkClick r:id="rId2"/>
              </a:rPr>
              <a:t>https://2.bp.blogspot.com/-y7Q2jwCYp_g/Wjp9j3y811I/AAAAAAAAQKo/8dPqX8Z4798qt6ZajAQONjVmcnPTnBNVQCLcBGAs/s1600/Arist%25C3%25B3teles.jpg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FC05AB-6B30-422D-8872-F67C5CC6F1DC}"/>
              </a:ext>
            </a:extLst>
          </p:cNvPr>
          <p:cNvSpPr txBox="1"/>
          <p:nvPr/>
        </p:nvSpPr>
        <p:spPr>
          <a:xfrm>
            <a:off x="609601" y="2068077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Aristóteles (imagen)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C5475CF-576B-407A-B95B-4853C511ED20}"/>
              </a:ext>
            </a:extLst>
          </p:cNvPr>
          <p:cNvSpPr txBox="1">
            <a:spLocks/>
          </p:cNvSpPr>
          <p:nvPr/>
        </p:nvSpPr>
        <p:spPr>
          <a:xfrm>
            <a:off x="544286" y="931129"/>
            <a:ext cx="10515600" cy="101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https://farmacon.files.wordpress.com/2008/10/rafael_laescueladeatenas_detalle_platon.jpg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B7A8010-5F63-44A9-AD62-030E5AEE78BB}"/>
              </a:ext>
            </a:extLst>
          </p:cNvPr>
          <p:cNvSpPr txBox="1">
            <a:spLocks/>
          </p:cNvSpPr>
          <p:nvPr/>
        </p:nvSpPr>
        <p:spPr>
          <a:xfrm>
            <a:off x="979968" y="4883887"/>
            <a:ext cx="10515600" cy="110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https://cdn.senenews.com/wp-content/uploads/2016/08/platon-1.jpg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9AAE16-AA33-4C26-B557-500E90314954}"/>
              </a:ext>
            </a:extLst>
          </p:cNvPr>
          <p:cNvSpPr txBox="1"/>
          <p:nvPr/>
        </p:nvSpPr>
        <p:spPr>
          <a:xfrm>
            <a:off x="544286" y="264201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Platón (imagen)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6A7DD5-9C51-4969-85AB-0565796DB9B3}"/>
              </a:ext>
            </a:extLst>
          </p:cNvPr>
          <p:cNvSpPr txBox="1"/>
          <p:nvPr/>
        </p:nvSpPr>
        <p:spPr>
          <a:xfrm>
            <a:off x="838200" y="4394790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Sócrates (imagen)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76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305</Words>
  <Application>Microsoft Office PowerPoint</Application>
  <PresentationFormat>Panorámica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Lista de palabras a arrastrar: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PLATÓN SÓCRATES ARISTÓTELES</dc:title>
  <dc:creator>LEA</dc:creator>
  <cp:lastModifiedBy>Equipo 4 LEAV</cp:lastModifiedBy>
  <cp:revision>12</cp:revision>
  <dcterms:created xsi:type="dcterms:W3CDTF">2018-06-29T17:30:25Z</dcterms:created>
  <dcterms:modified xsi:type="dcterms:W3CDTF">2018-07-05T22:27:59Z</dcterms:modified>
</cp:coreProperties>
</file>