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9E44-82D1-4F0D-8C26-A11F2D0DC50D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B01A-99DD-4167-ABBB-5D0A8AD726DA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7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9E44-82D1-4F0D-8C26-A11F2D0DC50D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B01A-99DD-4167-ABBB-5D0A8AD726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217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9E44-82D1-4F0D-8C26-A11F2D0DC50D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B01A-99DD-4167-ABBB-5D0A8AD726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852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9E44-82D1-4F0D-8C26-A11F2D0DC50D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B01A-99DD-4167-ABBB-5D0A8AD726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610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9E44-82D1-4F0D-8C26-A11F2D0DC50D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B01A-99DD-4167-ABBB-5D0A8AD726DA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72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9E44-82D1-4F0D-8C26-A11F2D0DC50D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B01A-99DD-4167-ABBB-5D0A8AD726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8698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9E44-82D1-4F0D-8C26-A11F2D0DC50D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B01A-99DD-4167-ABBB-5D0A8AD726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102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9E44-82D1-4F0D-8C26-A11F2D0DC50D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B01A-99DD-4167-ABBB-5D0A8AD726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647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9E44-82D1-4F0D-8C26-A11F2D0DC50D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B01A-99DD-4167-ABBB-5D0A8AD726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025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7909E44-82D1-4F0D-8C26-A11F2D0DC50D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D6B01A-99DD-4167-ABBB-5D0A8AD726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232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9E44-82D1-4F0D-8C26-A11F2D0DC50D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B01A-99DD-4167-ABBB-5D0A8AD726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457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7909E44-82D1-4F0D-8C26-A11F2D0DC50D}" type="datetimeFigureOut">
              <a:rPr lang="es-MX" smtClean="0"/>
              <a:t>10/02/2018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9D6B01A-99DD-4167-ABBB-5D0A8AD726DA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75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Conceptos básicos de microeconomía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Microeconomía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6053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Microeconomía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33985" y="1880216"/>
            <a:ext cx="5181600" cy="4233981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La diferencia entre macro y micro fue introducida por primera vez en 1933 por el noruego </a:t>
            </a:r>
            <a:r>
              <a:rPr lang="es-MX" dirty="0" err="1"/>
              <a:t>Ragnar</a:t>
            </a:r>
            <a:r>
              <a:rPr lang="es-MX" dirty="0"/>
              <a:t> </a:t>
            </a:r>
            <a:r>
              <a:rPr lang="es-MX" dirty="0" err="1"/>
              <a:t>Frisch</a:t>
            </a:r>
            <a:r>
              <a:rPr lang="es-MX" dirty="0"/>
              <a:t> siendo esta la división más común de la economía</a:t>
            </a:r>
            <a:r>
              <a:rPr lang="es-MX" dirty="0" smtClean="0"/>
              <a:t>.</a:t>
            </a:r>
          </a:p>
          <a:p>
            <a:pPr algn="just"/>
            <a:r>
              <a:rPr lang="es-MX" dirty="0"/>
              <a:t>Microeconomía (del prefijo "</a:t>
            </a:r>
            <a:r>
              <a:rPr lang="es-MX" dirty="0" err="1"/>
              <a:t>micr</a:t>
            </a:r>
            <a:r>
              <a:rPr lang="es-MX" dirty="0"/>
              <a:t> (o) -" que significa "pequeño" + "economía") es una rama de la economía que estudia cómo los hogares y las empresas toman decisiones para asignar sus limitados recursos, normalmente en los mercados donde los productos o los servicios se compran y venden. </a:t>
            </a:r>
          </a:p>
          <a:p>
            <a:pPr algn="just"/>
            <a:endParaRPr lang="es-MX" dirty="0"/>
          </a:p>
          <a:p>
            <a:endParaRPr lang="es-MX" dirty="0"/>
          </a:p>
        </p:txBody>
      </p:sp>
      <p:pic>
        <p:nvPicPr>
          <p:cNvPr id="5" name="Marcador de contenido 4" descr="朗納·弗里施 - 維基百科，自由的百科全書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10482" y="1027906"/>
            <a:ext cx="3357349" cy="49040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8999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Microeconomía</a:t>
            </a:r>
            <a:endParaRPr lang="es-MX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1097281" y="1845734"/>
            <a:ext cx="5467292" cy="4023360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 smtClean="0"/>
              <a:t>La </a:t>
            </a:r>
            <a:r>
              <a:rPr lang="es-MX" dirty="0"/>
              <a:t>Microeconomía examina cómo estas decisiones y comportamientos afectan a la oferta y la demanda de bienes y servicios, que determina los precios, y cómo los precios, a su vez, determinan la oferta y la demanda de bienes y servicios</a:t>
            </a:r>
            <a:r>
              <a:rPr lang="es-MX" dirty="0" smtClean="0"/>
              <a:t>.</a:t>
            </a:r>
          </a:p>
          <a:p>
            <a:pPr marL="0" indent="0" algn="just">
              <a:buNone/>
            </a:pPr>
            <a:r>
              <a:rPr lang="es-MX" dirty="0"/>
              <a:t>Este es un contraste con la macroeconomía, que implica la "suma total de la actividad económica, abordar los problemas de crecimiento, inflación y desempleo, y con las políticas económicas nacionales relativas a estas </a:t>
            </a:r>
            <a:r>
              <a:rPr lang="es-MX" dirty="0" smtClean="0"/>
              <a:t>cuestiones“.</a:t>
            </a:r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163" y="1845734"/>
            <a:ext cx="5179894" cy="370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7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Recursos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economía, el recurso se refiere a cualquier tipo de bienes utilizados en la producción de otros bienes, por tanto, puede considerarse como un término equivalente a "factor de producción</a:t>
            </a:r>
            <a:r>
              <a:rPr lang="es-MX" dirty="0" smtClean="0"/>
              <a:t>".</a:t>
            </a:r>
          </a:p>
          <a:p>
            <a:r>
              <a:rPr lang="es-MX" dirty="0"/>
              <a:t>En la teoría económica en general, se consideran tres tipos de recursos: Tierra (tierras de cultivo, bosques, minas, el mar y otros recursos naturales); Trabajo (trabajo realizado por el hombre); y Capital (maquinaria y equipos, tecnologías, instalaciones, materias primas, energía, etc.). Además de los tres recursos "tradicionales", pueden considerarse otros, como la "organización", o sea, la capacidad de gestionar los recursos restantes a fin de lograr la máxima producción con el mínimo de recursos.</a:t>
            </a:r>
          </a:p>
        </p:txBody>
      </p:sp>
    </p:spTree>
    <p:extLst>
      <p:ext uri="{BB962C8B-B14F-4D97-AF65-F5344CB8AC3E}">
        <p14:creationId xmlns:p14="http://schemas.microsoft.com/office/powerpoint/2010/main" val="2427930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Empresa y hogar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730316" cy="4023360"/>
          </a:xfrm>
        </p:spPr>
        <p:txBody>
          <a:bodyPr/>
          <a:lstStyle/>
          <a:p>
            <a:pPr algn="just"/>
            <a:r>
              <a:rPr lang="es-MX" dirty="0" smtClean="0"/>
              <a:t>La </a:t>
            </a:r>
            <a:r>
              <a:rPr lang="es-MX" dirty="0"/>
              <a:t>empresa es la unidad económica básica encargada de satisfacer las necesidades del mercado mediante la utilización de recursos materiales y humanos. Se encarga, por tanto, de la organización de los factores de producción, capital y trabajo</a:t>
            </a:r>
            <a:r>
              <a:rPr lang="es-MX" dirty="0" smtClean="0"/>
              <a:t>.</a:t>
            </a:r>
          </a:p>
          <a:p>
            <a:pPr algn="just"/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/>
              <a:t>En la Economía, se entiende </a:t>
            </a:r>
            <a:r>
              <a:rPr lang="es-MX" dirty="0" smtClean="0"/>
              <a:t>al hogar/familia como </a:t>
            </a:r>
            <a:r>
              <a:rPr lang="es-MX" dirty="0"/>
              <a:t>un agente económico que consume, ahorra, invierte y ofrece servicios de trabajo.</a:t>
            </a:r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Junto con las empresas, son los principales agentes a nivel microeconómico.</a:t>
            </a:r>
          </a:p>
        </p:txBody>
      </p:sp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585" y="3857414"/>
            <a:ext cx="4211701" cy="193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378" y="2856477"/>
            <a:ext cx="1768759" cy="176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4192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108</TotalTime>
  <Words>391</Words>
  <Application>Microsoft Office PowerPoint</Application>
  <PresentationFormat>Panorámica</PresentationFormat>
  <Paragraphs>20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Retrospección</vt:lpstr>
      <vt:lpstr>Conceptos básicos de microeconomía</vt:lpstr>
      <vt:lpstr>Microeconomía</vt:lpstr>
      <vt:lpstr>Microeconomía</vt:lpstr>
      <vt:lpstr>Recursos</vt:lpstr>
      <vt:lpstr>Empresa y hogar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Conceptos básicos de microeconomía</dc:title>
  <dc:creator>Laura Lizbeth Salazar Ortiz</dc:creator>
  <cp:lastModifiedBy>Laura Lizbeth Salazar Ortiz</cp:lastModifiedBy>
  <cp:revision>9</cp:revision>
  <dcterms:created xsi:type="dcterms:W3CDTF">2018-01-30T00:53:51Z</dcterms:created>
  <dcterms:modified xsi:type="dcterms:W3CDTF">2018-02-10T21:42:33Z</dcterms:modified>
</cp:coreProperties>
</file>