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71977" y="193183"/>
            <a:ext cx="3709116" cy="4636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26546" y="1764384"/>
            <a:ext cx="6627254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26546" y="4426286"/>
            <a:ext cx="66272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/>
                </a:solidFill>
                <a:latin typeface="Rockwell Condensed" panose="020606030504050201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476" y="1764384"/>
            <a:ext cx="4024648" cy="402464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0" y="0"/>
            <a:ext cx="1249251" cy="11462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97597" y="462146"/>
            <a:ext cx="4124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LICEO EUROAMERICANO S.C.</a:t>
            </a:r>
          </a:p>
        </p:txBody>
      </p:sp>
    </p:spTree>
    <p:extLst>
      <p:ext uri="{BB962C8B-B14F-4D97-AF65-F5344CB8AC3E}">
        <p14:creationId xmlns:p14="http://schemas.microsoft.com/office/powerpoint/2010/main" val="27823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73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0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98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0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043" y="1502459"/>
            <a:ext cx="10515600" cy="905890"/>
          </a:xfrm>
        </p:spPr>
        <p:txBody>
          <a:bodyPr>
            <a:noAutofit/>
          </a:bodyPr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459865"/>
            <a:ext cx="5181600" cy="37170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59865"/>
            <a:ext cx="5181600" cy="37170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62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81070"/>
            <a:ext cx="10515600" cy="9408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4381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335627"/>
            <a:ext cx="5157787" cy="285403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5117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335627"/>
            <a:ext cx="5183188" cy="285403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1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8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40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1797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23504"/>
            <a:ext cx="3932237" cy="29454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2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AFB"/>
              </a:clrFrom>
              <a:clrTo>
                <a:srgbClr val="FFFAF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96" y="1080207"/>
            <a:ext cx="6046095" cy="58936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2633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026534"/>
            <a:ext cx="3932237" cy="2842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52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368"/>
          <a:stretch/>
        </p:blipFill>
        <p:spPr>
          <a:xfrm>
            <a:off x="0" y="-41388"/>
            <a:ext cx="12192000" cy="1518036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24043" y="1553975"/>
            <a:ext cx="10515600" cy="90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768958"/>
            <a:ext cx="10515600" cy="340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A5C5-D84B-4464-8314-70C4160F8057}" type="datetimeFigureOut">
              <a:rPr lang="es-MX" smtClean="0"/>
              <a:t>26/08/16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335A-12FF-419B-A196-B37F854B33CD}" type="slidenum">
              <a:rPr lang="es-MX" smtClean="0"/>
              <a:t>‹Nr.›</a:t>
            </a:fld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93" y="156974"/>
            <a:ext cx="968185" cy="96818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216437" y="325880"/>
            <a:ext cx="372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LICEO EUROAMERICANO S.C.</a:t>
            </a:r>
          </a:p>
        </p:txBody>
      </p:sp>
    </p:spTree>
    <p:extLst>
      <p:ext uri="{BB962C8B-B14F-4D97-AF65-F5344CB8AC3E}">
        <p14:creationId xmlns:p14="http://schemas.microsoft.com/office/powerpoint/2010/main" val="22640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Rockwell Condensed" panose="020606030504050201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Rockwell Condensed" panose="020606030504050201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Rockwell Condensed" panose="020606030504050201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60000"/>
              <a:lumOff val="40000"/>
            </a:schemeClr>
          </a:solidFill>
          <a:latin typeface="Rockwell Condensed" panose="020606030504050201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 Condensed" panose="020606030504050201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ttp://1.bp.blogspot.com/-dLmDpejZgEE/VNtyQYvyOpI/AAAAAAAABcA/yfyqTRSyrxg/s1600/OsoEscud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61" y="2505689"/>
            <a:ext cx="2445385" cy="2661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93923"/>
              </p:ext>
            </p:extLst>
          </p:nvPr>
        </p:nvGraphicFramePr>
        <p:xfrm>
          <a:off x="1061884" y="1114928"/>
          <a:ext cx="6630057" cy="5560708"/>
        </p:xfrm>
        <a:graphic>
          <a:graphicData uri="http://schemas.openxmlformats.org/drawingml/2006/table">
            <a:tbl>
              <a:tblPr firstRow="1" firstCol="1" bandRow="1"/>
              <a:tblGrid>
                <a:gridCol w="1218893"/>
                <a:gridCol w="1352791"/>
                <a:gridCol w="1352791"/>
                <a:gridCol w="1352791"/>
                <a:gridCol w="1352791"/>
              </a:tblGrid>
              <a:tr h="354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effectLst/>
                          <a:latin typeface="Rokkit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lunes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>
                          <a:solidFill>
                            <a:srgbClr val="000000"/>
                          </a:solidFill>
                          <a:effectLst/>
                          <a:latin typeface="Rokkit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martes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>
                          <a:solidFill>
                            <a:srgbClr val="000000"/>
                          </a:solidFill>
                          <a:effectLst/>
                          <a:latin typeface="Rokkit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miércoles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effectLst/>
                          <a:latin typeface="Rokkit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jueves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rgbClr val="000000"/>
                          </a:solidFill>
                          <a:effectLst/>
                          <a:latin typeface="Rokkit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viernes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Marching</a:t>
                      </a:r>
                      <a:r>
                        <a:rPr lang="es-MX" sz="1600" dirty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 Band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15:30 a 17:30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Tocho </a:t>
                      </a:r>
                      <a:r>
                        <a:rPr lang="es-MX" sz="160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Primaria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15:30</a:t>
                      </a:r>
                      <a:r>
                        <a:rPr lang="es-MX" sz="1600" baseline="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16:30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Marching</a:t>
                      </a:r>
                      <a:r>
                        <a:rPr lang="es-MX" sz="1600" dirty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Band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15:30</a:t>
                      </a:r>
                      <a:r>
                        <a:rPr lang="es-MX" sz="1600" baseline="0" dirty="0" smtClean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17:30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Marching</a:t>
                      </a:r>
                      <a:r>
                        <a:rPr lang="es-MX" sz="1600" dirty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Band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15:30</a:t>
                      </a:r>
                      <a:r>
                        <a:rPr lang="es-MX" sz="1600" baseline="0" dirty="0" smtClean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00B05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17:30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Tocho </a:t>
                      </a:r>
                      <a:r>
                        <a:rPr lang="es-MX" sz="160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Primaria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15:30</a:t>
                      </a:r>
                      <a:r>
                        <a:rPr lang="es-MX" sz="1600" baseline="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323E4F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16:30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0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Soccer 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Primaria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:30 </a:t>
                      </a:r>
                      <a:r>
                        <a:rPr lang="es-MX" sz="1600" dirty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a 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</a:t>
                      </a:r>
                      <a:r>
                        <a:rPr lang="es-MX" sz="1600" dirty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Tocho </a:t>
                      </a:r>
                      <a:r>
                        <a:rPr lang="es-MX" sz="1600" dirty="0" err="1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:30</a:t>
                      </a:r>
                      <a:r>
                        <a:rPr lang="es-MX" sz="1600" baseline="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baseline="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a 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Soccer Primaria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:30 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a</a:t>
                      </a:r>
                      <a:r>
                        <a:rPr lang="es-MX" sz="1600" baseline="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Tocho </a:t>
                      </a:r>
                      <a:r>
                        <a:rPr lang="es-MX" sz="1600" dirty="0" err="1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.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:30 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a</a:t>
                      </a:r>
                      <a:r>
                        <a:rPr lang="es-MX" sz="1600" baseline="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Tocho </a:t>
                      </a:r>
                      <a:r>
                        <a:rPr lang="es-MX" sz="1600" dirty="0" err="1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.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16:30</a:t>
                      </a:r>
                      <a:r>
                        <a:rPr lang="es-MX" sz="1600" baseline="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C000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17:30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0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Basketball</a:t>
                      </a:r>
                      <a:r>
                        <a:rPr lang="es-MX" sz="160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Primaria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17:30</a:t>
                      </a:r>
                      <a:r>
                        <a:rPr lang="es-MX" sz="1600" baseline="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Basket</a:t>
                      </a:r>
                      <a:r>
                        <a:rPr lang="es-MX" sz="1600" baseline="0" dirty="0" err="1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ball</a:t>
                      </a:r>
                      <a:r>
                        <a:rPr lang="es-MX" sz="1600" baseline="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baseline="0" dirty="0" err="1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</a:t>
                      </a:r>
                      <a:r>
                        <a:rPr lang="es-MX" sz="1600" dirty="0" err="1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ecu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</a:t>
                      </a: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:30 </a:t>
                      </a: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a</a:t>
                      </a:r>
                      <a:r>
                        <a:rPr lang="es-MX" sz="1600" baseline="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Basketball</a:t>
                      </a:r>
                      <a:r>
                        <a:rPr lang="es-MX" sz="160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primaria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17:30</a:t>
                      </a:r>
                      <a:r>
                        <a:rPr lang="es-MX" sz="1600" baseline="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C45911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Basketball</a:t>
                      </a: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dirty="0" err="1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r>
                        <a:rPr lang="es-MX" sz="1600" dirty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.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</a:t>
                      </a: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:30a</a:t>
                      </a:r>
                      <a:r>
                        <a:rPr lang="es-MX" sz="1600" baseline="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dirty="0" smtClean="0">
                          <a:solidFill>
                            <a:srgbClr val="833C0B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Baile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16:00a</a:t>
                      </a:r>
                      <a:r>
                        <a:rPr lang="es-MX" sz="1600" baseline="0" dirty="0" smtClean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MX" sz="1600" dirty="0" smtClean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18:00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1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Soccer </a:t>
                      </a:r>
                      <a:r>
                        <a:rPr lang="es-MX" sz="1600" dirty="0" err="1" smtClean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</a:t>
                      </a:r>
                      <a:r>
                        <a:rPr lang="es-MX" sz="1600" dirty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3</a:t>
                      </a:r>
                      <a:r>
                        <a:rPr lang="es-MX" sz="1600" dirty="0" smtClean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0 </a:t>
                      </a:r>
                      <a:r>
                        <a:rPr lang="es-MX" sz="1600" dirty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a 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Baile 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16:00</a:t>
                      </a:r>
                      <a:r>
                        <a:rPr lang="es-MX" sz="1600" baseline="0" dirty="0" smtClean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7030A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18:00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Soccer </a:t>
                      </a:r>
                      <a:r>
                        <a:rPr lang="es-MX" sz="1600" dirty="0" err="1" smtClean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BF8F0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18:00 a 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1600" dirty="0">
                        <a:effectLst/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Soccer Primaria y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Secu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.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17:30</a:t>
                      </a:r>
                      <a:r>
                        <a:rPr lang="es-MX" sz="1600" baseline="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 a </a:t>
                      </a:r>
                      <a:r>
                        <a:rPr lang="es-MX" sz="1600" dirty="0" smtClean="0">
                          <a:solidFill>
                            <a:srgbClr val="00B0F0"/>
                          </a:solidFill>
                          <a:effectLst/>
                          <a:latin typeface="Arial Rounded MT Bold" panose="020F0704030504030204" pitchFamily="34" charset="0"/>
                          <a:ea typeface="Times New Roman" panose="02020603050405020304" pitchFamily="18" charset="0"/>
                          <a:cs typeface="Aharoni" panose="02010803020104030203" pitchFamily="2" charset="-79"/>
                        </a:rPr>
                        <a:t>19:00</a:t>
                      </a:r>
                      <a:endParaRPr lang="es-MX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51138" y="286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970681"/>
      </p:ext>
    </p:extLst>
  </p:cSld>
  <p:clrMapOvr>
    <a:masterClrMapping/>
  </p:clrMapOvr>
</p:sld>
</file>

<file path=ppt/theme/theme1.xml><?xml version="1.0" encoding="utf-8"?>
<a:theme xmlns:a="http://schemas.openxmlformats.org/drawingml/2006/main" name="LEA">
  <a:themeElements>
    <a:clrScheme name="LEAV">
      <a:dk1>
        <a:sysClr val="windowText" lastClr="000000"/>
      </a:dk1>
      <a:lt1>
        <a:sysClr val="window" lastClr="FFFFFF"/>
      </a:lt1>
      <a:dk2>
        <a:srgbClr val="4472C4"/>
      </a:dk2>
      <a:lt2>
        <a:srgbClr val="E7E6E6"/>
      </a:lt2>
      <a:accent1>
        <a:srgbClr val="034A90"/>
      </a:accent1>
      <a:accent2>
        <a:srgbClr val="00B050"/>
      </a:accent2>
      <a:accent3>
        <a:srgbClr val="00B0F0"/>
      </a:accent3>
      <a:accent4>
        <a:srgbClr val="92D050"/>
      </a:accent4>
      <a:accent5>
        <a:srgbClr val="002060"/>
      </a:accent5>
      <a:accent6>
        <a:srgbClr val="006600"/>
      </a:accent6>
      <a:hlink>
        <a:srgbClr val="2F5496"/>
      </a:hlink>
      <a:folHlink>
        <a:srgbClr val="00B05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A" id="{BB661942-4387-4A1E-8D1D-9537B3174DD9}" vid="{05D62D50-DF61-4A17-88F4-4BD9CAD5A5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</Template>
  <TotalTime>388</TotalTime>
  <Words>178</Words>
  <Application>Microsoft Macintosh PowerPoint</Application>
  <PresentationFormat>Personalizado</PresentationFormat>
  <Paragraphs>44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LEA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Educativo LEA y Modelo Pedagógico FIDH</dc:title>
  <dc:creator>Juan Josue Sanchez Benitez</dc:creator>
  <cp:lastModifiedBy>Armando</cp:lastModifiedBy>
  <cp:revision>25</cp:revision>
  <dcterms:created xsi:type="dcterms:W3CDTF">2016-07-25T04:45:56Z</dcterms:created>
  <dcterms:modified xsi:type="dcterms:W3CDTF">2016-08-26T22:54:16Z</dcterms:modified>
</cp:coreProperties>
</file>