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153309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194136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700547-BF42-480C-B66E-6CC52495CC01}"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2768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3261996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700547-BF42-480C-B66E-6CC52495CC01}"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5480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68592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1722407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39272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16809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22235C2-ADC6-444D-9F85-ED330AF454AF}"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222207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286897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22235C2-ADC6-444D-9F85-ED330AF454AF}" type="datetimeFigureOut">
              <a:rPr lang="es-MX" smtClean="0"/>
              <a:t>21/05/2018</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303978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22235C2-ADC6-444D-9F85-ED330AF454AF}" type="datetimeFigureOut">
              <a:rPr lang="es-MX" smtClean="0"/>
              <a:t>21/05/2018</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8310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235C2-ADC6-444D-9F85-ED330AF454AF}" type="datetimeFigureOut">
              <a:rPr lang="es-MX" smtClean="0"/>
              <a:t>21/05/2018</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42787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386587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22235C2-ADC6-444D-9F85-ED330AF454AF}"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700547-BF42-480C-B66E-6CC52495CC01}" type="slidenum">
              <a:rPr lang="es-MX" smtClean="0"/>
              <a:t>‹Nº›</a:t>
            </a:fld>
            <a:endParaRPr lang="es-MX"/>
          </a:p>
        </p:txBody>
      </p:sp>
    </p:spTree>
    <p:extLst>
      <p:ext uri="{BB962C8B-B14F-4D97-AF65-F5344CB8AC3E}">
        <p14:creationId xmlns:p14="http://schemas.microsoft.com/office/powerpoint/2010/main" val="29543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2235C2-ADC6-444D-9F85-ED330AF454AF}" type="datetimeFigureOut">
              <a:rPr lang="es-MX" smtClean="0"/>
              <a:t>21/05/2018</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700547-BF42-480C-B66E-6CC52495CC01}" type="slidenum">
              <a:rPr lang="es-MX" smtClean="0"/>
              <a:t>‹Nº›</a:t>
            </a:fld>
            <a:endParaRPr lang="es-MX"/>
          </a:p>
        </p:txBody>
      </p:sp>
    </p:spTree>
    <p:extLst>
      <p:ext uri="{BB962C8B-B14F-4D97-AF65-F5344CB8AC3E}">
        <p14:creationId xmlns:p14="http://schemas.microsoft.com/office/powerpoint/2010/main" val="1152078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9249E9E-CF6E-4D0A-9CB0-0C3C568159D5}"/>
              </a:ext>
            </a:extLst>
          </p:cNvPr>
          <p:cNvSpPr>
            <a:spLocks noGrp="1"/>
          </p:cNvSpPr>
          <p:nvPr>
            <p:ph type="subTitle" idx="1"/>
          </p:nvPr>
        </p:nvSpPr>
        <p:spPr/>
        <p:txBody>
          <a:bodyPr/>
          <a:lstStyle/>
          <a:p>
            <a:pPr algn="r"/>
            <a:r>
              <a:rPr lang="es-MX" dirty="0"/>
              <a:t>Docente Jorge Luis González Moreno</a:t>
            </a:r>
          </a:p>
        </p:txBody>
      </p:sp>
      <p:sp>
        <p:nvSpPr>
          <p:cNvPr id="6" name="Título 1">
            <a:extLst>
              <a:ext uri="{FF2B5EF4-FFF2-40B4-BE49-F238E27FC236}">
                <a16:creationId xmlns:a16="http://schemas.microsoft.com/office/drawing/2014/main" id="{4CC66599-AA97-451D-B6C2-138016F73AA7}"/>
              </a:ext>
            </a:extLst>
          </p:cNvPr>
          <p:cNvSpPr txBox="1">
            <a:spLocks/>
          </p:cNvSpPr>
          <p:nvPr/>
        </p:nvSpPr>
        <p:spPr>
          <a:xfrm>
            <a:off x="2589212" y="746193"/>
            <a:ext cx="8915399" cy="2262781"/>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UNIDAD I </a:t>
            </a:r>
            <a:br>
              <a:rPr lang="es-MX" dirty="0"/>
            </a:br>
            <a:br>
              <a:rPr lang="es-MX" dirty="0"/>
            </a:br>
            <a:r>
              <a:rPr lang="es-MX" sz="4400" dirty="0"/>
              <a:t>SISTEMA OPERATIVO </a:t>
            </a:r>
            <a:br>
              <a:rPr lang="es-MX" sz="4400" dirty="0"/>
            </a:br>
            <a:r>
              <a:rPr lang="es-MX" sz="4400" dirty="0"/>
              <a:t>Y LA SEGURIDAD DE LA INFORMACIÓN </a:t>
            </a:r>
          </a:p>
        </p:txBody>
      </p:sp>
    </p:spTree>
    <p:extLst>
      <p:ext uri="{BB962C8B-B14F-4D97-AF65-F5344CB8AC3E}">
        <p14:creationId xmlns:p14="http://schemas.microsoft.com/office/powerpoint/2010/main" val="308079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4B0140-5E5C-4F61-81AA-9C9899C4EF64}"/>
              </a:ext>
            </a:extLst>
          </p:cNvPr>
          <p:cNvSpPr txBox="1"/>
          <p:nvPr/>
        </p:nvSpPr>
        <p:spPr>
          <a:xfrm>
            <a:off x="2252870" y="2915480"/>
            <a:ext cx="9003764" cy="1631216"/>
          </a:xfrm>
          <a:prstGeom prst="rect">
            <a:avLst/>
          </a:prstGeom>
          <a:noFill/>
        </p:spPr>
        <p:txBody>
          <a:bodyPr wrap="square" rtlCol="0">
            <a:spAutoFit/>
          </a:bodyPr>
          <a:lstStyle/>
          <a:p>
            <a:pPr algn="just"/>
            <a:r>
              <a:rPr lang="es-MX" sz="2000" dirty="0"/>
              <a:t>La carpeta de usuario es un directorio específico asignado por el sistema operativo, donde un usuario almacena de forma independiente sus archivos personales. En la actualidad la carpeta de usuario tiene en su interior varias carpetas entre las que podemos encontrar: "documentos", "música", "videos" y "descargas".</a:t>
            </a:r>
          </a:p>
        </p:txBody>
      </p:sp>
      <p:sp>
        <p:nvSpPr>
          <p:cNvPr id="4" name="Título 1">
            <a:extLst>
              <a:ext uri="{FF2B5EF4-FFF2-40B4-BE49-F238E27FC236}">
                <a16:creationId xmlns:a16="http://schemas.microsoft.com/office/drawing/2014/main" id="{A1C30567-57B8-4412-BE81-45C2D9622C5E}"/>
              </a:ext>
            </a:extLst>
          </p:cNvPr>
          <p:cNvSpPr txBox="1">
            <a:spLocks/>
          </p:cNvSpPr>
          <p:nvPr/>
        </p:nvSpPr>
        <p:spPr>
          <a:xfrm>
            <a:off x="1913351" y="652699"/>
            <a:ext cx="8915399"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100" b="1" dirty="0"/>
              <a:t>1.4 Creación y utilización de carpetas para el manejo adecuado de la información.</a:t>
            </a:r>
            <a:br>
              <a:rPr lang="es-MX" b="1" dirty="0"/>
            </a:br>
            <a:endParaRPr lang="es-MX" sz="4400" b="1" dirty="0"/>
          </a:p>
        </p:txBody>
      </p:sp>
    </p:spTree>
    <p:extLst>
      <p:ext uri="{BB962C8B-B14F-4D97-AF65-F5344CB8AC3E}">
        <p14:creationId xmlns:p14="http://schemas.microsoft.com/office/powerpoint/2010/main" val="63841767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78</Words>
  <Application>Microsoft Office PowerPoint</Application>
  <PresentationFormat>Panorámica</PresentationFormat>
  <Paragraphs>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Century Gothic</vt:lpstr>
      <vt:lpstr>Wingdings 3</vt:lpstr>
      <vt:lpstr>Espiral</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BÁSICOS  DE UN SISTEMA OPERATIVO</dc:title>
  <dc:creator>User1</dc:creator>
  <cp:lastModifiedBy>User1</cp:lastModifiedBy>
  <cp:revision>34</cp:revision>
  <dcterms:created xsi:type="dcterms:W3CDTF">2018-05-08T01:30:35Z</dcterms:created>
  <dcterms:modified xsi:type="dcterms:W3CDTF">2018-05-21T16:57:00Z</dcterms:modified>
</cp:coreProperties>
</file>