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sldIdLst>
    <p:sldId id="256" r:id="rId3"/>
    <p:sldId id="25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MX"/>
              <a:t>Haga clic para modificar el estilo de subtítulo del patrón</a:t>
            </a:r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ADB4C0-AF39-4114-B4EE-C02B2EE02CB7}" type="datetimeFigureOut">
              <a:rPr lang="es-MX" smtClean="0"/>
              <a:t>10/05/2018</a:t>
            </a:fld>
            <a:endParaRPr lang="es-MX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C6705-9FA7-4584-9E7C-D5364DABA165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ADB4C0-AF39-4114-B4EE-C02B2EE02CB7}" type="datetimeFigureOut">
              <a:rPr lang="es-MX" smtClean="0"/>
              <a:t>10/05/2018</a:t>
            </a:fld>
            <a:endParaRPr lang="es-MX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C6705-9FA7-4584-9E7C-D5364DABA16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MX"/>
              <a:t>Haga clic para modificar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ADB4C0-AF39-4114-B4EE-C02B2EE02CB7}" type="datetimeFigureOut">
              <a:rPr lang="es-MX" smtClean="0"/>
              <a:t>10/05/2018</a:t>
            </a:fld>
            <a:endParaRPr lang="es-MX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C6705-9FA7-4584-9E7C-D5364DABA16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ADB4C0-AF39-4114-B4EE-C02B2EE02CB7}" type="datetimeFigureOut">
              <a:rPr lang="es-MX" smtClean="0"/>
              <a:t>10/05/2018</a:t>
            </a:fld>
            <a:endParaRPr lang="es-MX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C6705-9FA7-4584-9E7C-D5364DABA16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MX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ADB4C0-AF39-4114-B4EE-C02B2EE02CB7}" type="datetimeFigureOut">
              <a:rPr lang="es-MX" smtClean="0"/>
              <a:t>10/05/2018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C6705-9FA7-4584-9E7C-D5364DABA165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MX"/>
              <a:t>Haga clic para modificar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MX"/>
              <a:t>Haga clic para modificar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ADB4C0-AF39-4114-B4EE-C02B2EE02CB7}" type="datetimeFigureOut">
              <a:rPr lang="es-MX" smtClean="0"/>
              <a:t>10/05/2018</a:t>
            </a:fld>
            <a:endParaRPr lang="es-MX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C6705-9FA7-4584-9E7C-D5364DABA16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MX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MX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MX"/>
              <a:t>Haga clic para modificar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MX"/>
              <a:t>Haga clic para modificar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ADB4C0-AF39-4114-B4EE-C02B2EE02CB7}" type="datetimeFigureOut">
              <a:rPr lang="es-MX" smtClean="0"/>
              <a:t>10/05/2018</a:t>
            </a:fld>
            <a:endParaRPr lang="es-MX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C6705-9FA7-4584-9E7C-D5364DABA16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ADB4C0-AF39-4114-B4EE-C02B2EE02CB7}" type="datetimeFigureOut">
              <a:rPr lang="es-MX" smtClean="0"/>
              <a:t>10/05/2018</a:t>
            </a:fld>
            <a:endParaRPr lang="es-MX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C6705-9FA7-4584-9E7C-D5364DABA16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ADB4C0-AF39-4114-B4EE-C02B2EE02CB7}" type="datetimeFigureOut">
              <a:rPr lang="es-MX" smtClean="0"/>
              <a:t>10/05/2018</a:t>
            </a:fld>
            <a:endParaRPr lang="es-MX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C6705-9FA7-4584-9E7C-D5364DABA16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MX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MX"/>
              <a:t>Haga clic para modificar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ADB4C0-AF39-4114-B4EE-C02B2EE02CB7}" type="datetimeFigureOut">
              <a:rPr lang="es-MX" smtClean="0"/>
              <a:t>10/05/2018</a:t>
            </a:fld>
            <a:endParaRPr lang="es-MX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C6705-9FA7-4584-9E7C-D5364DABA16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MX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MX" noProof="0"/>
              <a:t>Haga clic en el icono para agregar una imagen</a:t>
            </a:r>
            <a:endParaRPr lang="es-MX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ADB4C0-AF39-4114-B4EE-C02B2EE02CB7}" type="datetimeFigureOut">
              <a:rPr lang="es-MX" smtClean="0"/>
              <a:t>10/05/2018</a:t>
            </a:fld>
            <a:endParaRPr lang="es-MX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3ABC6705-9FA7-4584-9E7C-D5364DABA16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MX"/>
              <a:t>Haga clic para modificar el estilo de título del patrón</a:t>
            </a:r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/>
              <a:t>Haga clic para modificar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1EADB4C0-AF39-4114-B4EE-C02B2EE02CB7}" type="datetimeFigureOut">
              <a:rPr lang="es-MX" smtClean="0"/>
              <a:t>10/05/2018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3ABC6705-9FA7-4584-9E7C-D5364DABA165}" type="slidenum">
              <a:rPr lang="es-MX" smtClean="0"/>
              <a:t>‹Nº›</a:t>
            </a:fld>
            <a:endParaRPr lang="es-MX"/>
          </a:p>
        </p:txBody>
      </p:sp>
      <p:grpSp>
        <p:nvGrpSpPr>
          <p:cNvPr id="2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zoom/>
    <p:sndAc>
      <p:stSnd>
        <p:snd r:embed="rId13" name="wind.wav"/>
      </p:stSnd>
    </p:sndAc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400000"/>
              </a:schemeClr>
            </a:gs>
            <a:gs pos="78752">
              <a:srgbClr val="2E7CA8"/>
            </a:gs>
            <a:gs pos="28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LOGO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260648"/>
            <a:ext cx="3359150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ángulo 1"/>
          <p:cNvSpPr/>
          <p:nvPr/>
        </p:nvSpPr>
        <p:spPr>
          <a:xfrm>
            <a:off x="288032" y="281236"/>
            <a:ext cx="529208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empus Sans ITC" panose="04020404030D07020202" pitchFamily="82" charset="0"/>
              </a:rPr>
              <a:t>SER EMPRENDEDOR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95536" y="2199705"/>
            <a:ext cx="818368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s-MX" sz="24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Ser emprendedor es una </a:t>
            </a:r>
            <a:r>
              <a:rPr lang="es-MX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ACTITUD DE VIDA</a:t>
            </a:r>
          </a:p>
          <a:p>
            <a:pPr marL="800100" lvl="1" indent="-34290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Se distingue del “resto”: determinación, “¡quiero ser diferente… quiero trascender!” (creativo, inquieto, observador, informado)</a:t>
            </a:r>
          </a:p>
          <a:p>
            <a:pPr marL="800100" lvl="1" indent="-34290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-MX" sz="2400" b="1" dirty="0">
              <a:solidFill>
                <a:schemeClr val="bg1"/>
              </a:solidFill>
              <a:latin typeface="Tempus Sans ITC" panose="04020404030D07020202" pitchFamily="82" charset="0"/>
            </a:endParaRPr>
          </a:p>
          <a:p>
            <a:pPr marL="800100" lvl="1" indent="-34290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Trabaja con pasión en cada una de sus actividades: convierte cada día de trabajo en un día de placer</a:t>
            </a:r>
          </a:p>
          <a:p>
            <a:pPr marL="800100" lvl="1" indent="-34290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-MX" sz="2400" b="1" dirty="0">
              <a:solidFill>
                <a:schemeClr val="bg1"/>
              </a:solidFill>
              <a:latin typeface="Tempus Sans ITC" panose="04020404030D07020202" pitchFamily="82" charset="0"/>
            </a:endParaRPr>
          </a:p>
          <a:p>
            <a:pPr marL="800100" lvl="1" indent="-34290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Es líder y no jefe </a:t>
            </a:r>
          </a:p>
          <a:p>
            <a:pPr marL="800100" lvl="1" indent="-342900"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-MX" sz="2400" b="1" dirty="0">
              <a:solidFill>
                <a:schemeClr val="bg1"/>
              </a:solidFill>
              <a:latin typeface="Tempus Sans ITC" panose="04020404030D07020202" pitchFamily="82" charset="0"/>
            </a:endParaRPr>
          </a:p>
          <a:p>
            <a:pPr marL="285750" indent="-285750" algn="just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es-MX" sz="2400" b="1" dirty="0">
              <a:solidFill>
                <a:schemeClr val="bg1"/>
              </a:solidFill>
              <a:latin typeface="Tempus Sans ITC" panose="04020404030D070202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400000"/>
              </a:schemeClr>
            </a:gs>
            <a:gs pos="78752">
              <a:srgbClr val="2E7CA8"/>
            </a:gs>
            <a:gs pos="28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LOGO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260648"/>
            <a:ext cx="3359150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ángulo 1"/>
          <p:cNvSpPr/>
          <p:nvPr/>
        </p:nvSpPr>
        <p:spPr>
          <a:xfrm>
            <a:off x="288032" y="281236"/>
            <a:ext cx="529208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empus Sans ITC" panose="04020404030D07020202" pitchFamily="82" charset="0"/>
              </a:rPr>
              <a:t>SER EMPRENDEDOR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37A850A-89A7-4D6A-8C64-4C05428C0DAA}"/>
              </a:ext>
            </a:extLst>
          </p:cNvPr>
          <p:cNvSpPr txBox="1"/>
          <p:nvPr/>
        </p:nvSpPr>
        <p:spPr>
          <a:xfrm>
            <a:off x="2483768" y="2179823"/>
            <a:ext cx="3473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Características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5F3F3D0-4C85-4827-B61A-0099BF4376B4}"/>
              </a:ext>
            </a:extLst>
          </p:cNvPr>
          <p:cNvSpPr txBox="1"/>
          <p:nvPr/>
        </p:nvSpPr>
        <p:spPr>
          <a:xfrm>
            <a:off x="467544" y="3068960"/>
            <a:ext cx="8471718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2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Obtiene distinción sin buscar reconocimiento como fin u objetivo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2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Busca solución a cada problema y NO problemas a cada solución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2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Es creativo e Innovador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2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Inquieto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2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Observador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2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La calidad recurrente es su estilo de vida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s-MX" sz="2000" b="1" dirty="0">
              <a:solidFill>
                <a:schemeClr val="bg1"/>
              </a:solidFill>
              <a:latin typeface="Tempus Sans ITC" panose="04020404030D07020202" pitchFamily="8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s-MX" sz="2000" b="1" dirty="0">
              <a:solidFill>
                <a:schemeClr val="bg1"/>
              </a:solidFill>
              <a:latin typeface="Tempus Sans ITC" panose="04020404030D07020202" pitchFamily="82" charset="0"/>
            </a:endParaRPr>
          </a:p>
          <a:p>
            <a:pPr>
              <a:lnSpc>
                <a:spcPct val="150000"/>
              </a:lnSpc>
            </a:pPr>
            <a:endParaRPr lang="es-MX" sz="2000" b="1" dirty="0">
              <a:solidFill>
                <a:schemeClr val="bg1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547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87429D4-18BC-4792-9BDA-F6A2318EDD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presentacion 1</Template>
  <TotalTime>685</TotalTime>
  <Words>96</Words>
  <Application>Microsoft Office PowerPoint</Application>
  <PresentationFormat>Presentación en pantalla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Constantia</vt:lpstr>
      <vt:lpstr>Tempus Sans ITC</vt:lpstr>
      <vt:lpstr>Wingdings</vt:lpstr>
      <vt:lpstr>Wingdings 2</vt:lpstr>
      <vt:lpstr>Flujo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Rendon</dc:creator>
  <cp:keywords/>
  <cp:lastModifiedBy>Claudia Sierra Magaña</cp:lastModifiedBy>
  <cp:revision>40</cp:revision>
  <dcterms:created xsi:type="dcterms:W3CDTF">2014-01-27T17:44:18Z</dcterms:created>
  <dcterms:modified xsi:type="dcterms:W3CDTF">2018-05-10T18:30:16Z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TC019648609991</vt:lpwstr>
  </property>
</Properties>
</file>