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72AD-5A82-4AD1-8F9F-F0D46709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3EA56-F3A9-4A86-920B-7BE29D80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66C0B-08E5-4C92-A77D-50E42701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AB59C-A984-4457-A42A-1E86A8BA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C046B-2838-48F1-A4D9-743D344E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8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6808-3F73-4AA6-82D6-EE6FA487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CE155-45C0-4515-9DA5-F6F30A127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55EFA-9D6F-4301-B2A8-522B09E4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179FA-05FF-42CD-843A-EBC9237D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0F6C0-9AEB-4C46-9CCE-925BCE1A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49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7695E-E1F7-4DAD-9342-9E45020C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2556E9-77A5-4DE4-BD07-8E63D1A8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9009E-78B8-48AD-80F5-63A37CE9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AD0BF-35B7-4ABA-8E3D-1462458B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1AC86-7AE2-49FA-A0C3-FBBD94F6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1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3AAC8-1998-4798-829F-D08BFE92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7F7AD-838C-4735-8BD6-E1E458B9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94103-71FE-4AA5-95D5-195A08B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543E2-A206-4A12-9816-95AF8BAD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C25EE-0950-420C-BFEE-7AA618D3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7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5803F-A674-4BFE-A11D-99B3225B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D0DFC-EEAD-4867-836C-B51F774E4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AF011-AF6E-4962-B2EA-7B07A37A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A7AE3-D0FA-41D0-85CD-E23B47A2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10A04-75F3-4740-96DA-9942D98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1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6FDA7-07B3-4977-8476-7001D358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37901-9CB6-424E-9C69-B2C4ED3B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E3ED1-FFAE-4768-9C19-E6EC74C6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A301C3-1416-41AA-A2E4-7CE5754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35778-7A14-457A-926F-1D00CAF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35F47-D14B-4D57-8758-1E19F972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6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CCF4D-4090-457A-8A02-1E75DA48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80230-C1E8-41BE-AA80-0EA5ECE9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0B84A7-47AD-4138-8334-F00C1D70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D7EE89-38DA-43BB-81DD-F2346F0AB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05C659-DFEC-490F-AA23-C6AA8759F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EE933B-AA58-40F6-ABA4-D23756D0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8492AA-EA74-4437-90B8-C3753000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388230-7193-4DCA-9F5C-9D59CBFF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73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8A50-8082-48B7-A39B-4C703841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0C1962-E7CE-40C2-AE0F-3FD2AB3F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A36B84-6E4E-4035-AE69-573E066D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B6F2D4-16C7-4697-AF2A-3B644856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64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E13D7A-2A98-4EBA-930D-E89ACDE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027D24-E19D-4210-8BB5-5F19D87B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9B45B-E055-460D-A15D-4928CE07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9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BA546-A50C-4D38-8A90-DA28C602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699C9-FD3D-467B-91F4-A38B5B30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ADBE7C-350B-4811-A240-9C45D71C9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319D4-1710-4F92-841E-08E77C96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27BBC0-7142-45CA-AB1D-39D4F3A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6CF3F-4C1C-44A6-B795-07F78D76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94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8F6F3-3CC1-4E6F-977A-96A859E8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872674-E67E-450F-B2BD-DC5ADD51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87D2D1-374D-469A-9F84-2257EA69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9D0A71-0884-40A5-81A1-77B6692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70DCBE-127F-4568-B2EA-27829356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E8D269-734C-4970-A6B5-4E8027D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70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EF5C47-1EE3-4E0E-9F53-BAFBFF91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A89B27-F1F7-4B99-BE9E-37EE1240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E8802-B005-4602-9617-9A1A8C133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A73C-E62C-460F-B564-E252F1B15098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297F6-5E5E-4159-B350-2A59487B2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10F4F-AB9D-40C8-A0CC-DAFF4C55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B64D-81CC-4D00-97CF-3C850F7088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8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, tarjeta de presentación&#10;&#10;Descripción generada con confianza muy alta">
            <a:extLst>
              <a:ext uri="{FF2B5EF4-FFF2-40B4-BE49-F238E27FC236}">
                <a16:creationId xmlns:a16="http://schemas.microsoft.com/office/drawing/2014/main" id="{2E8332E0-68B2-4243-9E2B-3E4DE020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06" y="643468"/>
            <a:ext cx="71423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5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8A50C5AA-C549-4852-986A-8D75633E5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-101601"/>
            <a:ext cx="9241331" cy="71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0A4C36C9-AB01-485A-B270-19C71D6D9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66" y="0"/>
            <a:ext cx="8792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31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Sierra Magaña</dc:creator>
  <cp:lastModifiedBy>Claudia Sierra Magaña</cp:lastModifiedBy>
  <cp:revision>1</cp:revision>
  <dcterms:created xsi:type="dcterms:W3CDTF">2018-06-04T14:42:01Z</dcterms:created>
  <dcterms:modified xsi:type="dcterms:W3CDTF">2018-06-04T14:45:32Z</dcterms:modified>
</cp:coreProperties>
</file>