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2"/>
  </p:sldMasterIdLst>
  <p:sldIdLst>
    <p:sldId id="256" r:id="rId3"/>
    <p:sldId id="257" r:id="rId4"/>
    <p:sldId id="258" r:id="rId5"/>
    <p:sldId id="259" r:id="rId6"/>
    <p:sldId id="260" r:id="rId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9" d="100"/>
          <a:sy n="69" d="100"/>
        </p:scale>
        <p:origin x="13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46466" name="Group 2"/>
          <p:cNvGrpSpPr>
            <a:grpSpLocks/>
          </p:cNvGrpSpPr>
          <p:nvPr/>
        </p:nvGrpSpPr>
        <p:grpSpPr bwMode="auto">
          <a:xfrm>
            <a:off x="0" y="2438400"/>
            <a:ext cx="9144000" cy="4046538"/>
            <a:chOff x="0" y="1536"/>
            <a:chExt cx="5760" cy="2549"/>
          </a:xfrm>
        </p:grpSpPr>
        <p:sp>
          <p:nvSpPr>
            <p:cNvPr id="446467"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68"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469"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257" y="590"/>
                  </a:lnTo>
                  <a:lnTo>
                    <a:pt x="2400" y="518"/>
                  </a:lnTo>
                  <a:lnTo>
                    <a:pt x="2400" y="57"/>
                  </a:lnTo>
                  <a:lnTo>
                    <a:pt x="2401" y="0"/>
                  </a:lnTo>
                  <a:lnTo>
                    <a:pt x="2310" y="3"/>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6470"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6471" name="Freeform 7"/>
            <p:cNvSpPr>
              <a:spLocks/>
            </p:cNvSpPr>
            <p:nvPr userDrawn="1"/>
          </p:nvSpPr>
          <p:spPr bwMode="hidden">
            <a:xfrm>
              <a:off x="3599" y="2477"/>
              <a:ext cx="186" cy="120"/>
            </a:xfrm>
            <a:custGeom>
              <a:avLst/>
              <a:gdLst>
                <a:gd name="T0" fmla="*/ 185 w 185"/>
                <a:gd name="T1" fmla="*/ 0 h 120"/>
                <a:gd name="T2" fmla="*/ 185 w 185"/>
                <a:gd name="T3" fmla="*/ 6 h 120"/>
                <a:gd name="T4" fmla="*/ 185 w 185"/>
                <a:gd name="T5" fmla="*/ 18 h 120"/>
                <a:gd name="T6" fmla="*/ 185 w 185"/>
                <a:gd name="T7" fmla="*/ 36 h 120"/>
                <a:gd name="T8" fmla="*/ 179 w 185"/>
                <a:gd name="T9" fmla="*/ 54 h 120"/>
                <a:gd name="T10" fmla="*/ 161 w 185"/>
                <a:gd name="T11" fmla="*/ 72 h 120"/>
                <a:gd name="T12" fmla="*/ 137 w 185"/>
                <a:gd name="T13" fmla="*/ 96 h 120"/>
                <a:gd name="T14" fmla="*/ 101 w 185"/>
                <a:gd name="T15" fmla="*/ 108 h 120"/>
                <a:gd name="T16" fmla="*/ 47 w 185"/>
                <a:gd name="T17" fmla="*/ 120 h 120"/>
                <a:gd name="T18" fmla="*/ 29 w 185"/>
                <a:gd name="T19" fmla="*/ 120 h 120"/>
                <a:gd name="T20" fmla="*/ 17 w 185"/>
                <a:gd name="T21" fmla="*/ 114 h 120"/>
                <a:gd name="T22" fmla="*/ 0 w 185"/>
                <a:gd name="T23" fmla="*/ 96 h 120"/>
                <a:gd name="T24" fmla="*/ 0 w 185"/>
                <a:gd name="T25" fmla="*/ 78 h 120"/>
                <a:gd name="T26" fmla="*/ 0 w 185"/>
                <a:gd name="T27" fmla="*/ 72 h 120"/>
                <a:gd name="T28" fmla="*/ 185 w 185"/>
                <a:gd name="T29" fmla="*/ 0 h 120"/>
                <a:gd name="T30" fmla="*/ 185 w 185"/>
                <a:gd name="T3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5" h="120">
                  <a:moveTo>
                    <a:pt x="185" y="0"/>
                  </a:moveTo>
                  <a:lnTo>
                    <a:pt x="185" y="6"/>
                  </a:lnTo>
                  <a:lnTo>
                    <a:pt x="185" y="18"/>
                  </a:lnTo>
                  <a:lnTo>
                    <a:pt x="185" y="36"/>
                  </a:lnTo>
                  <a:lnTo>
                    <a:pt x="179" y="54"/>
                  </a:lnTo>
                  <a:lnTo>
                    <a:pt x="161" y="72"/>
                  </a:lnTo>
                  <a:lnTo>
                    <a:pt x="137" y="96"/>
                  </a:lnTo>
                  <a:lnTo>
                    <a:pt x="101" y="108"/>
                  </a:lnTo>
                  <a:lnTo>
                    <a:pt x="47" y="120"/>
                  </a:lnTo>
                  <a:lnTo>
                    <a:pt x="29" y="120"/>
                  </a:lnTo>
                  <a:lnTo>
                    <a:pt x="17" y="114"/>
                  </a:lnTo>
                  <a:lnTo>
                    <a:pt x="0" y="96"/>
                  </a:lnTo>
                  <a:lnTo>
                    <a:pt x="0" y="78"/>
                  </a:lnTo>
                  <a:lnTo>
                    <a:pt x="0" y="72"/>
                  </a:lnTo>
                  <a:lnTo>
                    <a:pt x="185" y="0"/>
                  </a:lnTo>
                  <a:lnTo>
                    <a:pt x="18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6472" name="Freeform 8"/>
            <p:cNvSpPr>
              <a:spLocks/>
            </p:cNvSpPr>
            <p:nvPr userDrawn="1"/>
          </p:nvSpPr>
          <p:spPr bwMode="hidden">
            <a:xfrm>
              <a:off x="3779" y="2393"/>
              <a:ext cx="185" cy="120"/>
            </a:xfrm>
            <a:custGeom>
              <a:avLst/>
              <a:gdLst>
                <a:gd name="T0" fmla="*/ 185 w 185"/>
                <a:gd name="T1" fmla="*/ 0 h 120"/>
                <a:gd name="T2" fmla="*/ 185 w 185"/>
                <a:gd name="T3" fmla="*/ 6 h 120"/>
                <a:gd name="T4" fmla="*/ 179 w 185"/>
                <a:gd name="T5" fmla="*/ 24 h 120"/>
                <a:gd name="T6" fmla="*/ 167 w 185"/>
                <a:gd name="T7" fmla="*/ 42 h 120"/>
                <a:gd name="T8" fmla="*/ 149 w 185"/>
                <a:gd name="T9" fmla="*/ 66 h 120"/>
                <a:gd name="T10" fmla="*/ 131 w 185"/>
                <a:gd name="T11" fmla="*/ 90 h 120"/>
                <a:gd name="T12" fmla="*/ 102 w 185"/>
                <a:gd name="T13" fmla="*/ 108 h 120"/>
                <a:gd name="T14" fmla="*/ 66 w 185"/>
                <a:gd name="T15" fmla="*/ 120 h 120"/>
                <a:gd name="T16" fmla="*/ 18 w 185"/>
                <a:gd name="T17" fmla="*/ 120 h 120"/>
                <a:gd name="T18" fmla="*/ 0 w 185"/>
                <a:gd name="T19" fmla="*/ 60 h 120"/>
                <a:gd name="T20" fmla="*/ 185 w 185"/>
                <a:gd name="T21" fmla="*/ 0 h 120"/>
                <a:gd name="T22" fmla="*/ 185 w 185"/>
                <a:gd name="T23"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120">
                  <a:moveTo>
                    <a:pt x="185" y="0"/>
                  </a:moveTo>
                  <a:lnTo>
                    <a:pt x="185" y="6"/>
                  </a:lnTo>
                  <a:lnTo>
                    <a:pt x="179" y="24"/>
                  </a:lnTo>
                  <a:lnTo>
                    <a:pt x="167" y="42"/>
                  </a:lnTo>
                  <a:lnTo>
                    <a:pt x="149" y="66"/>
                  </a:lnTo>
                  <a:lnTo>
                    <a:pt x="131" y="90"/>
                  </a:lnTo>
                  <a:lnTo>
                    <a:pt x="102" y="108"/>
                  </a:lnTo>
                  <a:lnTo>
                    <a:pt x="66" y="120"/>
                  </a:lnTo>
                  <a:lnTo>
                    <a:pt x="18" y="120"/>
                  </a:lnTo>
                  <a:lnTo>
                    <a:pt x="0" y="60"/>
                  </a:lnTo>
                  <a:lnTo>
                    <a:pt x="185" y="0"/>
                  </a:lnTo>
                  <a:lnTo>
                    <a:pt x="18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6473" name="Freeform 9"/>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37 w 526"/>
                <a:gd name="T17" fmla="*/ 179 h 275"/>
                <a:gd name="T18" fmla="*/ 209 w 526"/>
                <a:gd name="T19" fmla="*/ 143 h 275"/>
                <a:gd name="T20" fmla="*/ 251 w 526"/>
                <a:gd name="T21" fmla="*/ 120 h 275"/>
                <a:gd name="T22" fmla="*/ 299 w 526"/>
                <a:gd name="T23" fmla="*/ 96 h 275"/>
                <a:gd name="T24" fmla="*/ 394 w 526"/>
                <a:gd name="T25" fmla="*/ 48 h 275"/>
                <a:gd name="T26" fmla="*/ 442 w 526"/>
                <a:gd name="T27" fmla="*/ 30 h 275"/>
                <a:gd name="T28" fmla="*/ 478 w 526"/>
                <a:gd name="T29" fmla="*/ 12 h 275"/>
                <a:gd name="T30" fmla="*/ 502 w 526"/>
                <a:gd name="T31" fmla="*/ 6 h 275"/>
                <a:gd name="T32" fmla="*/ 520 w 526"/>
                <a:gd name="T33" fmla="*/ 0 h 275"/>
                <a:gd name="T34" fmla="*/ 526 w 526"/>
                <a:gd name="T35" fmla="*/ 0 h 275"/>
                <a:gd name="T36" fmla="*/ 520 w 526"/>
                <a:gd name="T37" fmla="*/ 6 h 275"/>
                <a:gd name="T38" fmla="*/ 508 w 526"/>
                <a:gd name="T39" fmla="*/ 12 h 275"/>
                <a:gd name="T40" fmla="*/ 484 w 526"/>
                <a:gd name="T41" fmla="*/ 24 h 275"/>
                <a:gd name="T42" fmla="*/ 460 w 526"/>
                <a:gd name="T43" fmla="*/ 42 h 275"/>
                <a:gd name="T44" fmla="*/ 436 w 526"/>
                <a:gd name="T45" fmla="*/ 54 h 275"/>
                <a:gd name="T46" fmla="*/ 394 w 526"/>
                <a:gd name="T47" fmla="*/ 78 h 275"/>
                <a:gd name="T48" fmla="*/ 340 w 526"/>
                <a:gd name="T49" fmla="*/ 108 h 275"/>
                <a:gd name="T50" fmla="*/ 275 w 526"/>
                <a:gd name="T51" fmla="*/ 143 h 275"/>
                <a:gd name="T52" fmla="*/ 131 w 526"/>
                <a:gd name="T53" fmla="*/ 221 h 275"/>
                <a:gd name="T54" fmla="*/ 65 w 526"/>
                <a:gd name="T55" fmla="*/ 251 h 275"/>
                <a:gd name="T56" fmla="*/ 0 w 526"/>
                <a:gd name="T57" fmla="*/ 275 h 275"/>
                <a:gd name="T58" fmla="*/ 0 w 526"/>
                <a:gd name="T59"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6474" name="Freeform 10"/>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20 w 718"/>
                <a:gd name="T17" fmla="*/ 228 h 306"/>
                <a:gd name="T18" fmla="*/ 126 w 718"/>
                <a:gd name="T19" fmla="*/ 228 h 306"/>
                <a:gd name="T20" fmla="*/ 144 w 718"/>
                <a:gd name="T21" fmla="*/ 222 h 306"/>
                <a:gd name="T22" fmla="*/ 168 w 718"/>
                <a:gd name="T23" fmla="*/ 216 h 306"/>
                <a:gd name="T24" fmla="*/ 198 w 718"/>
                <a:gd name="T25" fmla="*/ 204 h 306"/>
                <a:gd name="T26" fmla="*/ 275 w 718"/>
                <a:gd name="T27" fmla="*/ 180 h 306"/>
                <a:gd name="T28" fmla="*/ 371 w 718"/>
                <a:gd name="T29" fmla="*/ 156 h 306"/>
                <a:gd name="T30" fmla="*/ 461 w 718"/>
                <a:gd name="T31" fmla="*/ 126 h 306"/>
                <a:gd name="T32" fmla="*/ 544 w 718"/>
                <a:gd name="T33" fmla="*/ 102 h 306"/>
                <a:gd name="T34" fmla="*/ 574 w 718"/>
                <a:gd name="T35" fmla="*/ 90 h 306"/>
                <a:gd name="T36" fmla="*/ 604 w 718"/>
                <a:gd name="T37" fmla="*/ 84 h 306"/>
                <a:gd name="T38" fmla="*/ 622 w 718"/>
                <a:gd name="T39" fmla="*/ 78 h 306"/>
                <a:gd name="T40" fmla="*/ 628 w 718"/>
                <a:gd name="T41" fmla="*/ 72 h 306"/>
                <a:gd name="T42" fmla="*/ 634 w 718"/>
                <a:gd name="T43" fmla="*/ 66 h 306"/>
                <a:gd name="T44" fmla="*/ 652 w 718"/>
                <a:gd name="T45" fmla="*/ 60 h 306"/>
                <a:gd name="T46" fmla="*/ 694 w 718"/>
                <a:gd name="T47" fmla="*/ 30 h 306"/>
                <a:gd name="T48" fmla="*/ 712 w 718"/>
                <a:gd name="T49" fmla="*/ 18 h 306"/>
                <a:gd name="T50" fmla="*/ 718 w 718"/>
                <a:gd name="T51" fmla="*/ 6 h 306"/>
                <a:gd name="T52" fmla="*/ 712 w 718"/>
                <a:gd name="T53" fmla="*/ 0 h 306"/>
                <a:gd name="T54" fmla="*/ 688 w 718"/>
                <a:gd name="T55" fmla="*/ 0 h 306"/>
                <a:gd name="T56" fmla="*/ 628 w 718"/>
                <a:gd name="T57" fmla="*/ 0 h 306"/>
                <a:gd name="T58" fmla="*/ 580 w 718"/>
                <a:gd name="T59" fmla="*/ 0 h 306"/>
                <a:gd name="T60" fmla="*/ 544 w 718"/>
                <a:gd name="T61" fmla="*/ 0 h 306"/>
                <a:gd name="T62" fmla="*/ 514 w 718"/>
                <a:gd name="T63" fmla="*/ 18 h 306"/>
                <a:gd name="T64" fmla="*/ 485 w 718"/>
                <a:gd name="T65" fmla="*/ 42 h 306"/>
                <a:gd name="T66" fmla="*/ 467 w 718"/>
                <a:gd name="T67" fmla="*/ 54 h 306"/>
                <a:gd name="T68" fmla="*/ 449 w 718"/>
                <a:gd name="T69" fmla="*/ 60 h 306"/>
                <a:gd name="T70" fmla="*/ 425 w 718"/>
                <a:gd name="T71" fmla="*/ 60 h 306"/>
                <a:gd name="T72" fmla="*/ 389 w 718"/>
                <a:gd name="T73" fmla="*/ 66 h 306"/>
                <a:gd name="T74" fmla="*/ 347 w 718"/>
                <a:gd name="T75" fmla="*/ 84 h 306"/>
                <a:gd name="T76" fmla="*/ 311 w 718"/>
                <a:gd name="T77" fmla="*/ 108 h 306"/>
                <a:gd name="T78" fmla="*/ 287 w 718"/>
                <a:gd name="T79" fmla="*/ 126 h 306"/>
                <a:gd name="T80" fmla="*/ 275 w 718"/>
                <a:gd name="T81" fmla="*/ 132 h 306"/>
                <a:gd name="T82" fmla="*/ 257 w 718"/>
                <a:gd name="T83" fmla="*/ 138 h 306"/>
                <a:gd name="T84" fmla="*/ 221 w 718"/>
                <a:gd name="T85" fmla="*/ 138 h 306"/>
                <a:gd name="T86" fmla="*/ 186 w 718"/>
                <a:gd name="T87" fmla="*/ 138 h 306"/>
                <a:gd name="T88" fmla="*/ 180 w 718"/>
                <a:gd name="T89" fmla="*/ 138 h 306"/>
                <a:gd name="T90" fmla="*/ 174 w 718"/>
                <a:gd name="T91" fmla="*/ 138 h 306"/>
                <a:gd name="T92" fmla="*/ 114 w 718"/>
                <a:gd name="T93" fmla="*/ 162 h 306"/>
                <a:gd name="T94" fmla="*/ 48 w 718"/>
                <a:gd name="T95" fmla="*/ 216 h 306"/>
                <a:gd name="T96" fmla="*/ 48 w 718"/>
                <a:gd name="T97" fmla="*/ 21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6475" name="Freeform 11"/>
            <p:cNvSpPr>
              <a:spLocks/>
            </p:cNvSpPr>
            <p:nvPr userDrawn="1"/>
          </p:nvSpPr>
          <p:spPr bwMode="hidden">
            <a:xfrm>
              <a:off x="3358" y="1890"/>
              <a:ext cx="2400" cy="881"/>
            </a:xfrm>
            <a:custGeom>
              <a:avLst/>
              <a:gdLst>
                <a:gd name="T0" fmla="*/ 2231 w 2392"/>
                <a:gd name="T1" fmla="*/ 54 h 881"/>
                <a:gd name="T2" fmla="*/ 2189 w 2392"/>
                <a:gd name="T3" fmla="*/ 54 h 881"/>
                <a:gd name="T4" fmla="*/ 2147 w 2392"/>
                <a:gd name="T5" fmla="*/ 66 h 881"/>
                <a:gd name="T6" fmla="*/ 2021 w 2392"/>
                <a:gd name="T7" fmla="*/ 101 h 881"/>
                <a:gd name="T8" fmla="*/ 1956 w 2392"/>
                <a:gd name="T9" fmla="*/ 119 h 881"/>
                <a:gd name="T10" fmla="*/ 1860 w 2392"/>
                <a:gd name="T11" fmla="*/ 167 h 881"/>
                <a:gd name="T12" fmla="*/ 1836 w 2392"/>
                <a:gd name="T13" fmla="*/ 245 h 881"/>
                <a:gd name="T14" fmla="*/ 1842 w 2392"/>
                <a:gd name="T15" fmla="*/ 305 h 881"/>
                <a:gd name="T16" fmla="*/ 1758 w 2392"/>
                <a:gd name="T17" fmla="*/ 317 h 881"/>
                <a:gd name="T18" fmla="*/ 1597 w 2392"/>
                <a:gd name="T19" fmla="*/ 263 h 881"/>
                <a:gd name="T20" fmla="*/ 1507 w 2392"/>
                <a:gd name="T21" fmla="*/ 257 h 881"/>
                <a:gd name="T22" fmla="*/ 1399 w 2392"/>
                <a:gd name="T23" fmla="*/ 311 h 881"/>
                <a:gd name="T24" fmla="*/ 1334 w 2392"/>
                <a:gd name="T25" fmla="*/ 353 h 881"/>
                <a:gd name="T26" fmla="*/ 1310 w 2392"/>
                <a:gd name="T27" fmla="*/ 359 h 881"/>
                <a:gd name="T28" fmla="*/ 1214 w 2392"/>
                <a:gd name="T29" fmla="*/ 371 h 881"/>
                <a:gd name="T30" fmla="*/ 1160 w 2392"/>
                <a:gd name="T31" fmla="*/ 365 h 881"/>
                <a:gd name="T32" fmla="*/ 1053 w 2392"/>
                <a:gd name="T33" fmla="*/ 371 h 881"/>
                <a:gd name="T34" fmla="*/ 957 w 2392"/>
                <a:gd name="T35" fmla="*/ 383 h 881"/>
                <a:gd name="T36" fmla="*/ 921 w 2392"/>
                <a:gd name="T37" fmla="*/ 401 h 881"/>
                <a:gd name="T38" fmla="*/ 819 w 2392"/>
                <a:gd name="T39" fmla="*/ 419 h 881"/>
                <a:gd name="T40" fmla="*/ 778 w 2392"/>
                <a:gd name="T41" fmla="*/ 419 h 881"/>
                <a:gd name="T42" fmla="*/ 664 w 2392"/>
                <a:gd name="T43" fmla="*/ 437 h 881"/>
                <a:gd name="T44" fmla="*/ 598 w 2392"/>
                <a:gd name="T45" fmla="*/ 473 h 881"/>
                <a:gd name="T46" fmla="*/ 503 w 2392"/>
                <a:gd name="T47" fmla="*/ 467 h 881"/>
                <a:gd name="T48" fmla="*/ 431 w 2392"/>
                <a:gd name="T49" fmla="*/ 491 h 881"/>
                <a:gd name="T50" fmla="*/ 413 w 2392"/>
                <a:gd name="T51" fmla="*/ 539 h 881"/>
                <a:gd name="T52" fmla="*/ 347 w 2392"/>
                <a:gd name="T53" fmla="*/ 569 h 881"/>
                <a:gd name="T54" fmla="*/ 222 w 2392"/>
                <a:gd name="T55" fmla="*/ 599 h 881"/>
                <a:gd name="T56" fmla="*/ 138 w 2392"/>
                <a:gd name="T57" fmla="*/ 647 h 881"/>
                <a:gd name="T58" fmla="*/ 108 w 2392"/>
                <a:gd name="T59" fmla="*/ 659 h 881"/>
                <a:gd name="T60" fmla="*/ 0 w 2392"/>
                <a:gd name="T61" fmla="*/ 671 h 881"/>
                <a:gd name="T62" fmla="*/ 84 w 2392"/>
                <a:gd name="T63" fmla="*/ 695 h 881"/>
                <a:gd name="T64" fmla="*/ 263 w 2392"/>
                <a:gd name="T65" fmla="*/ 653 h 881"/>
                <a:gd name="T66" fmla="*/ 473 w 2392"/>
                <a:gd name="T67" fmla="*/ 569 h 881"/>
                <a:gd name="T68" fmla="*/ 568 w 2392"/>
                <a:gd name="T69" fmla="*/ 521 h 881"/>
                <a:gd name="T70" fmla="*/ 646 w 2392"/>
                <a:gd name="T71" fmla="*/ 515 h 881"/>
                <a:gd name="T72" fmla="*/ 873 w 2392"/>
                <a:gd name="T73" fmla="*/ 461 h 881"/>
                <a:gd name="T74" fmla="*/ 1148 w 2392"/>
                <a:gd name="T75" fmla="*/ 425 h 881"/>
                <a:gd name="T76" fmla="*/ 1292 w 2392"/>
                <a:gd name="T77" fmla="*/ 461 h 881"/>
                <a:gd name="T78" fmla="*/ 1417 w 2392"/>
                <a:gd name="T79" fmla="*/ 533 h 881"/>
                <a:gd name="T80" fmla="*/ 1435 w 2392"/>
                <a:gd name="T81" fmla="*/ 617 h 881"/>
                <a:gd name="T82" fmla="*/ 1376 w 2392"/>
                <a:gd name="T83" fmla="*/ 653 h 881"/>
                <a:gd name="T84" fmla="*/ 1226 w 2392"/>
                <a:gd name="T85" fmla="*/ 701 h 881"/>
                <a:gd name="T86" fmla="*/ 1112 w 2392"/>
                <a:gd name="T87" fmla="*/ 755 h 881"/>
                <a:gd name="T88" fmla="*/ 1065 w 2392"/>
                <a:gd name="T89" fmla="*/ 809 h 881"/>
                <a:gd name="T90" fmla="*/ 1077 w 2392"/>
                <a:gd name="T91" fmla="*/ 869 h 881"/>
                <a:gd name="T92" fmla="*/ 1106 w 2392"/>
                <a:gd name="T93" fmla="*/ 881 h 881"/>
                <a:gd name="T94" fmla="*/ 1208 w 2392"/>
                <a:gd name="T95" fmla="*/ 869 h 881"/>
                <a:gd name="T96" fmla="*/ 1388 w 2392"/>
                <a:gd name="T97" fmla="*/ 857 h 881"/>
                <a:gd name="T98" fmla="*/ 1441 w 2392"/>
                <a:gd name="T99" fmla="*/ 851 h 881"/>
                <a:gd name="T100" fmla="*/ 1483 w 2392"/>
                <a:gd name="T101" fmla="*/ 833 h 881"/>
                <a:gd name="T102" fmla="*/ 1675 w 2392"/>
                <a:gd name="T103" fmla="*/ 743 h 881"/>
                <a:gd name="T104" fmla="*/ 1806 w 2392"/>
                <a:gd name="T105" fmla="*/ 689 h 881"/>
                <a:gd name="T106" fmla="*/ 1884 w 2392"/>
                <a:gd name="T107" fmla="*/ 581 h 881"/>
                <a:gd name="T108" fmla="*/ 2039 w 2392"/>
                <a:gd name="T109" fmla="*/ 389 h 881"/>
                <a:gd name="T110" fmla="*/ 2207 w 2392"/>
                <a:gd name="T111" fmla="*/ 269 h 881"/>
                <a:gd name="T112" fmla="*/ 2249 w 2392"/>
                <a:gd name="T113" fmla="*/ 239 h 881"/>
                <a:gd name="T114" fmla="*/ 2392 w 2392"/>
                <a:gd name="T115" fmla="*/ 0 h 881"/>
                <a:gd name="T116" fmla="*/ 2302 w 2392"/>
                <a:gd name="T117" fmla="*/ 36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92" h="881">
                  <a:moveTo>
                    <a:pt x="2302" y="36"/>
                  </a:moveTo>
                  <a:lnTo>
                    <a:pt x="2266" y="48"/>
                  </a:lnTo>
                  <a:lnTo>
                    <a:pt x="2231" y="54"/>
                  </a:lnTo>
                  <a:lnTo>
                    <a:pt x="2201" y="54"/>
                  </a:lnTo>
                  <a:lnTo>
                    <a:pt x="2195" y="54"/>
                  </a:lnTo>
                  <a:lnTo>
                    <a:pt x="2189"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249" y="239"/>
                  </a:lnTo>
                  <a:lnTo>
                    <a:pt x="2392" y="167"/>
                  </a:lnTo>
                  <a:lnTo>
                    <a:pt x="2392" y="60"/>
                  </a:lnTo>
                  <a:lnTo>
                    <a:pt x="2392" y="0"/>
                  </a:lnTo>
                  <a:lnTo>
                    <a:pt x="2344" y="18"/>
                  </a:lnTo>
                  <a:lnTo>
                    <a:pt x="2302" y="36"/>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6476" name="Freeform 12"/>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6477" name="Freeform 13"/>
            <p:cNvSpPr>
              <a:spLocks/>
            </p:cNvSpPr>
            <p:nvPr userDrawn="1"/>
          </p:nvSpPr>
          <p:spPr bwMode="hidden">
            <a:xfrm>
              <a:off x="5327" y="1642"/>
              <a:ext cx="5" cy="1"/>
            </a:xfrm>
            <a:custGeom>
              <a:avLst/>
              <a:gdLst>
                <a:gd name="T0" fmla="*/ 0 w 5"/>
                <a:gd name="T1" fmla="*/ 5 w 5"/>
                <a:gd name="T2" fmla="*/ 0 w 5"/>
                <a:gd name="T3" fmla="*/ 0 w 5"/>
              </a:gdLst>
              <a:ahLst/>
              <a:cxnLst>
                <a:cxn ang="0">
                  <a:pos x="T0" y="0"/>
                </a:cxn>
                <a:cxn ang="0">
                  <a:pos x="T1" y="0"/>
                </a:cxn>
                <a:cxn ang="0">
                  <a:pos x="T2" y="0"/>
                </a:cxn>
                <a:cxn ang="0">
                  <a:pos x="T3" y="0"/>
                </a:cxn>
              </a:cxnLst>
              <a:rect l="0" t="0" r="r" b="b"/>
              <a:pathLst>
                <a:path w="5">
                  <a:moveTo>
                    <a:pt x="0" y="0"/>
                  </a:moveTo>
                  <a:lnTo>
                    <a:pt x="5" y="0"/>
                  </a:lnTo>
                  <a:lnTo>
                    <a:pt x="0"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6478" name="Freeform 14"/>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6479" name="Freeform 15"/>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6480" name="Freeform 16"/>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6481" name="Freeform 17"/>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08"/>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sp>
        <p:nvSpPr>
          <p:cNvPr id="446482" name="Rectangle 18"/>
          <p:cNvSpPr>
            <a:spLocks noGrp="1" noChangeArrowheads="1"/>
          </p:cNvSpPr>
          <p:nvPr>
            <p:ph type="ctrTitle" sz="quarter"/>
          </p:nvPr>
        </p:nvSpPr>
        <p:spPr>
          <a:xfrm>
            <a:off x="685800" y="1768475"/>
            <a:ext cx="7772400" cy="1736725"/>
          </a:xfrm>
        </p:spPr>
        <p:txBody>
          <a:bodyPr anchor="b"/>
          <a:lstStyle>
            <a:lvl1pPr>
              <a:defRPr sz="5400"/>
            </a:lvl1pPr>
          </a:lstStyle>
          <a:p>
            <a:pPr lvl="0"/>
            <a:r>
              <a:rPr lang="es-ES" noProof="0"/>
              <a:t>Haga clic para modificar el estilo de título del patrón</a:t>
            </a:r>
            <a:endParaRPr lang="en-US" noProof="0"/>
          </a:p>
        </p:txBody>
      </p:sp>
      <p:sp>
        <p:nvSpPr>
          <p:cNvPr id="446483" name="Rectangle 19"/>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pPr lvl="0"/>
            <a:r>
              <a:rPr lang="es-ES" noProof="0"/>
              <a:t>Haga clic para modificar el estilo de subtítulo del patrón</a:t>
            </a:r>
            <a:endParaRPr lang="en-US" noProof="0"/>
          </a:p>
        </p:txBody>
      </p:sp>
      <p:sp>
        <p:nvSpPr>
          <p:cNvPr id="446484" name="Rectangle 20"/>
          <p:cNvSpPr>
            <a:spLocks noGrp="1" noChangeArrowheads="1"/>
          </p:cNvSpPr>
          <p:nvPr>
            <p:ph type="dt" sz="quarter" idx="2"/>
          </p:nvPr>
        </p:nvSpPr>
        <p:spPr/>
        <p:txBody>
          <a:bodyPr/>
          <a:lstStyle>
            <a:lvl1pPr>
              <a:defRPr/>
            </a:lvl1pPr>
          </a:lstStyle>
          <a:p>
            <a:endParaRPr lang="en-US"/>
          </a:p>
        </p:txBody>
      </p:sp>
      <p:sp>
        <p:nvSpPr>
          <p:cNvPr id="446485" name="Rectangle 21"/>
          <p:cNvSpPr>
            <a:spLocks noGrp="1" noChangeArrowheads="1"/>
          </p:cNvSpPr>
          <p:nvPr>
            <p:ph type="ftr" sz="quarter" idx="3"/>
          </p:nvPr>
        </p:nvSpPr>
        <p:spPr/>
        <p:txBody>
          <a:bodyPr/>
          <a:lstStyle>
            <a:lvl1pPr>
              <a:defRPr/>
            </a:lvl1pPr>
          </a:lstStyle>
          <a:p>
            <a:endParaRPr lang="en-US"/>
          </a:p>
        </p:txBody>
      </p:sp>
      <p:sp>
        <p:nvSpPr>
          <p:cNvPr id="446486" name="Rectangle 22"/>
          <p:cNvSpPr>
            <a:spLocks noGrp="1" noChangeArrowheads="1"/>
          </p:cNvSpPr>
          <p:nvPr>
            <p:ph type="sldNum" sz="quarter" idx="4"/>
          </p:nvPr>
        </p:nvSpPr>
        <p:spPr/>
        <p:txBody>
          <a:bodyPr/>
          <a:lstStyle>
            <a:lvl1pPr>
              <a:defRPr/>
            </a:lvl1pPr>
          </a:lstStyle>
          <a:p>
            <a:fld id="{38D26B21-B6ED-44CB-B8AC-1F9DDF15D253}" type="slidenum">
              <a:rPr lang="en-US"/>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D928397-A620-4B46-8FBA-015528CE4938}" type="slidenum">
              <a:rPr lang="en-US"/>
              <a:pPr/>
              <a:t>‹Nº›</a:t>
            </a:fld>
            <a:endParaRPr lang="en-US"/>
          </a:p>
        </p:txBody>
      </p:sp>
    </p:spTree>
    <p:extLst>
      <p:ext uri="{BB962C8B-B14F-4D97-AF65-F5344CB8AC3E}">
        <p14:creationId xmlns:p14="http://schemas.microsoft.com/office/powerpoint/2010/main" val="2435366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213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21362"/>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597DA46-E29C-4455-BF84-FB3E832C3E10}" type="slidenum">
              <a:rPr lang="en-US"/>
              <a:pPr/>
              <a:t>‹Nº›</a:t>
            </a:fld>
            <a:endParaRPr lang="en-US"/>
          </a:p>
        </p:txBody>
      </p:sp>
    </p:spTree>
    <p:extLst>
      <p:ext uri="{BB962C8B-B14F-4D97-AF65-F5344CB8AC3E}">
        <p14:creationId xmlns:p14="http://schemas.microsoft.com/office/powerpoint/2010/main" val="1231782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26253E-A81C-41B6-AB3C-4A6B6CEF77AF}" type="slidenum">
              <a:rPr lang="en-US"/>
              <a:pPr/>
              <a:t>‹Nº›</a:t>
            </a:fld>
            <a:endParaRPr lang="en-US"/>
          </a:p>
        </p:txBody>
      </p:sp>
    </p:spTree>
    <p:extLst>
      <p:ext uri="{BB962C8B-B14F-4D97-AF65-F5344CB8AC3E}">
        <p14:creationId xmlns:p14="http://schemas.microsoft.com/office/powerpoint/2010/main" val="77479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Editar los estilos de texto del patrón</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FB1E6B5-D17D-42FE-8468-E36D094A3C4C}" type="slidenum">
              <a:rPr lang="en-US"/>
              <a:pPr/>
              <a:t>‹Nº›</a:t>
            </a:fld>
            <a:endParaRPr lang="en-US"/>
          </a:p>
        </p:txBody>
      </p:sp>
    </p:spTree>
    <p:extLst>
      <p:ext uri="{BB962C8B-B14F-4D97-AF65-F5344CB8AC3E}">
        <p14:creationId xmlns:p14="http://schemas.microsoft.com/office/powerpoint/2010/main" val="3911615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2180AE8-1E05-4954-AA3D-C8FD12BDA813}" type="slidenum">
              <a:rPr lang="en-US"/>
              <a:pPr/>
              <a:t>‹Nº›</a:t>
            </a:fld>
            <a:endParaRPr lang="en-US"/>
          </a:p>
        </p:txBody>
      </p:sp>
    </p:spTree>
    <p:extLst>
      <p:ext uri="{BB962C8B-B14F-4D97-AF65-F5344CB8AC3E}">
        <p14:creationId xmlns:p14="http://schemas.microsoft.com/office/powerpoint/2010/main" val="1145731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4FFDF50-E1AD-4373-85EB-CA6537FFE2CF}" type="slidenum">
              <a:rPr lang="en-US"/>
              <a:pPr/>
              <a:t>‹Nº›</a:t>
            </a:fld>
            <a:endParaRPr lang="en-US"/>
          </a:p>
        </p:txBody>
      </p:sp>
    </p:spTree>
    <p:extLst>
      <p:ext uri="{BB962C8B-B14F-4D97-AF65-F5344CB8AC3E}">
        <p14:creationId xmlns:p14="http://schemas.microsoft.com/office/powerpoint/2010/main" val="3256813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70072A1-7111-4ACB-8B18-F58A5A012D75}" type="slidenum">
              <a:rPr lang="en-US"/>
              <a:pPr/>
              <a:t>‹Nº›</a:t>
            </a:fld>
            <a:endParaRPr lang="en-US"/>
          </a:p>
        </p:txBody>
      </p:sp>
    </p:spTree>
    <p:extLst>
      <p:ext uri="{BB962C8B-B14F-4D97-AF65-F5344CB8AC3E}">
        <p14:creationId xmlns:p14="http://schemas.microsoft.com/office/powerpoint/2010/main" val="177452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C54926B-2F1D-4698-8BB7-21B8921E3D9E}" type="slidenum">
              <a:rPr lang="en-US"/>
              <a:pPr/>
              <a:t>‹Nº›</a:t>
            </a:fld>
            <a:endParaRPr lang="en-US"/>
          </a:p>
        </p:txBody>
      </p:sp>
    </p:spTree>
    <p:extLst>
      <p:ext uri="{BB962C8B-B14F-4D97-AF65-F5344CB8AC3E}">
        <p14:creationId xmlns:p14="http://schemas.microsoft.com/office/powerpoint/2010/main" val="3991720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7439759-B6DC-40B6-BB33-BF010A405A8D}" type="slidenum">
              <a:rPr lang="en-US"/>
              <a:pPr/>
              <a:t>‹Nº›</a:t>
            </a:fld>
            <a:endParaRPr lang="en-US"/>
          </a:p>
        </p:txBody>
      </p:sp>
    </p:spTree>
    <p:extLst>
      <p:ext uri="{BB962C8B-B14F-4D97-AF65-F5344CB8AC3E}">
        <p14:creationId xmlns:p14="http://schemas.microsoft.com/office/powerpoint/2010/main" val="305830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242B61B-7DE7-4D5D-B2BB-18A9C0837BE9}" type="slidenum">
              <a:rPr lang="en-US"/>
              <a:pPr/>
              <a:t>‹Nº›</a:t>
            </a:fld>
            <a:endParaRPr lang="en-US"/>
          </a:p>
        </p:txBody>
      </p:sp>
    </p:spTree>
    <p:extLst>
      <p:ext uri="{BB962C8B-B14F-4D97-AF65-F5344CB8AC3E}">
        <p14:creationId xmlns:p14="http://schemas.microsoft.com/office/powerpoint/2010/main" val="135586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Horz">
          <a:fgClr>
            <a:schemeClr val="bg2"/>
          </a:fgClr>
          <a:bgClr>
            <a:schemeClr val="bg1"/>
          </a:bgClr>
        </a:pattFill>
        <a:effectLst/>
      </p:bgPr>
    </p:bg>
    <p:spTree>
      <p:nvGrpSpPr>
        <p:cNvPr id="1" name=""/>
        <p:cNvGrpSpPr/>
        <p:nvPr/>
      </p:nvGrpSpPr>
      <p:grpSpPr>
        <a:xfrm>
          <a:off x="0" y="0"/>
          <a:ext cx="0" cy="0"/>
          <a:chOff x="0" y="0"/>
          <a:chExt cx="0" cy="0"/>
        </a:xfrm>
      </p:grpSpPr>
      <p:grpSp>
        <p:nvGrpSpPr>
          <p:cNvPr id="445442" name="Group 2"/>
          <p:cNvGrpSpPr>
            <a:grpSpLocks/>
          </p:cNvGrpSpPr>
          <p:nvPr/>
        </p:nvGrpSpPr>
        <p:grpSpPr bwMode="auto">
          <a:xfrm>
            <a:off x="0" y="2438400"/>
            <a:ext cx="9144000" cy="4046538"/>
            <a:chOff x="0" y="1536"/>
            <a:chExt cx="5760" cy="2549"/>
          </a:xfrm>
        </p:grpSpPr>
        <p:sp>
          <p:nvSpPr>
            <p:cNvPr id="44544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4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257" y="590"/>
                  </a:lnTo>
                  <a:lnTo>
                    <a:pt x="2400" y="518"/>
                  </a:lnTo>
                  <a:lnTo>
                    <a:pt x="2400" y="57"/>
                  </a:lnTo>
                  <a:lnTo>
                    <a:pt x="2401" y="0"/>
                  </a:lnTo>
                  <a:lnTo>
                    <a:pt x="2310" y="3"/>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44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447" name="Freeform 7"/>
            <p:cNvSpPr>
              <a:spLocks/>
            </p:cNvSpPr>
            <p:nvPr userDrawn="1"/>
          </p:nvSpPr>
          <p:spPr bwMode="hidden">
            <a:xfrm>
              <a:off x="3599" y="2477"/>
              <a:ext cx="186" cy="120"/>
            </a:xfrm>
            <a:custGeom>
              <a:avLst/>
              <a:gdLst>
                <a:gd name="T0" fmla="*/ 185 w 185"/>
                <a:gd name="T1" fmla="*/ 0 h 120"/>
                <a:gd name="T2" fmla="*/ 185 w 185"/>
                <a:gd name="T3" fmla="*/ 6 h 120"/>
                <a:gd name="T4" fmla="*/ 185 w 185"/>
                <a:gd name="T5" fmla="*/ 18 h 120"/>
                <a:gd name="T6" fmla="*/ 185 w 185"/>
                <a:gd name="T7" fmla="*/ 36 h 120"/>
                <a:gd name="T8" fmla="*/ 179 w 185"/>
                <a:gd name="T9" fmla="*/ 54 h 120"/>
                <a:gd name="T10" fmla="*/ 161 w 185"/>
                <a:gd name="T11" fmla="*/ 72 h 120"/>
                <a:gd name="T12" fmla="*/ 137 w 185"/>
                <a:gd name="T13" fmla="*/ 96 h 120"/>
                <a:gd name="T14" fmla="*/ 101 w 185"/>
                <a:gd name="T15" fmla="*/ 108 h 120"/>
                <a:gd name="T16" fmla="*/ 47 w 185"/>
                <a:gd name="T17" fmla="*/ 120 h 120"/>
                <a:gd name="T18" fmla="*/ 29 w 185"/>
                <a:gd name="T19" fmla="*/ 120 h 120"/>
                <a:gd name="T20" fmla="*/ 17 w 185"/>
                <a:gd name="T21" fmla="*/ 114 h 120"/>
                <a:gd name="T22" fmla="*/ 0 w 185"/>
                <a:gd name="T23" fmla="*/ 96 h 120"/>
                <a:gd name="T24" fmla="*/ 0 w 185"/>
                <a:gd name="T25" fmla="*/ 78 h 120"/>
                <a:gd name="T26" fmla="*/ 0 w 185"/>
                <a:gd name="T27" fmla="*/ 72 h 120"/>
                <a:gd name="T28" fmla="*/ 185 w 185"/>
                <a:gd name="T29" fmla="*/ 0 h 120"/>
                <a:gd name="T30" fmla="*/ 185 w 185"/>
                <a:gd name="T3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5" h="120">
                  <a:moveTo>
                    <a:pt x="185" y="0"/>
                  </a:moveTo>
                  <a:lnTo>
                    <a:pt x="185" y="6"/>
                  </a:lnTo>
                  <a:lnTo>
                    <a:pt x="185" y="18"/>
                  </a:lnTo>
                  <a:lnTo>
                    <a:pt x="185" y="36"/>
                  </a:lnTo>
                  <a:lnTo>
                    <a:pt x="179" y="54"/>
                  </a:lnTo>
                  <a:lnTo>
                    <a:pt x="161" y="72"/>
                  </a:lnTo>
                  <a:lnTo>
                    <a:pt x="137" y="96"/>
                  </a:lnTo>
                  <a:lnTo>
                    <a:pt x="101" y="108"/>
                  </a:lnTo>
                  <a:lnTo>
                    <a:pt x="47" y="120"/>
                  </a:lnTo>
                  <a:lnTo>
                    <a:pt x="29" y="120"/>
                  </a:lnTo>
                  <a:lnTo>
                    <a:pt x="17" y="114"/>
                  </a:lnTo>
                  <a:lnTo>
                    <a:pt x="0" y="96"/>
                  </a:lnTo>
                  <a:lnTo>
                    <a:pt x="0" y="78"/>
                  </a:lnTo>
                  <a:lnTo>
                    <a:pt x="0" y="72"/>
                  </a:lnTo>
                  <a:lnTo>
                    <a:pt x="185" y="0"/>
                  </a:lnTo>
                  <a:lnTo>
                    <a:pt x="18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448" name="Freeform 8"/>
            <p:cNvSpPr>
              <a:spLocks/>
            </p:cNvSpPr>
            <p:nvPr userDrawn="1"/>
          </p:nvSpPr>
          <p:spPr bwMode="hidden">
            <a:xfrm>
              <a:off x="3779" y="2393"/>
              <a:ext cx="185" cy="120"/>
            </a:xfrm>
            <a:custGeom>
              <a:avLst/>
              <a:gdLst>
                <a:gd name="T0" fmla="*/ 185 w 185"/>
                <a:gd name="T1" fmla="*/ 0 h 120"/>
                <a:gd name="T2" fmla="*/ 185 w 185"/>
                <a:gd name="T3" fmla="*/ 6 h 120"/>
                <a:gd name="T4" fmla="*/ 179 w 185"/>
                <a:gd name="T5" fmla="*/ 24 h 120"/>
                <a:gd name="T6" fmla="*/ 167 w 185"/>
                <a:gd name="T7" fmla="*/ 42 h 120"/>
                <a:gd name="T8" fmla="*/ 149 w 185"/>
                <a:gd name="T9" fmla="*/ 66 h 120"/>
                <a:gd name="T10" fmla="*/ 131 w 185"/>
                <a:gd name="T11" fmla="*/ 90 h 120"/>
                <a:gd name="T12" fmla="*/ 102 w 185"/>
                <a:gd name="T13" fmla="*/ 108 h 120"/>
                <a:gd name="T14" fmla="*/ 66 w 185"/>
                <a:gd name="T15" fmla="*/ 120 h 120"/>
                <a:gd name="T16" fmla="*/ 18 w 185"/>
                <a:gd name="T17" fmla="*/ 120 h 120"/>
                <a:gd name="T18" fmla="*/ 0 w 185"/>
                <a:gd name="T19" fmla="*/ 60 h 120"/>
                <a:gd name="T20" fmla="*/ 185 w 185"/>
                <a:gd name="T21" fmla="*/ 0 h 120"/>
                <a:gd name="T22" fmla="*/ 185 w 185"/>
                <a:gd name="T23"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120">
                  <a:moveTo>
                    <a:pt x="185" y="0"/>
                  </a:moveTo>
                  <a:lnTo>
                    <a:pt x="185" y="6"/>
                  </a:lnTo>
                  <a:lnTo>
                    <a:pt x="179" y="24"/>
                  </a:lnTo>
                  <a:lnTo>
                    <a:pt x="167" y="42"/>
                  </a:lnTo>
                  <a:lnTo>
                    <a:pt x="149" y="66"/>
                  </a:lnTo>
                  <a:lnTo>
                    <a:pt x="131" y="90"/>
                  </a:lnTo>
                  <a:lnTo>
                    <a:pt x="102" y="108"/>
                  </a:lnTo>
                  <a:lnTo>
                    <a:pt x="66" y="120"/>
                  </a:lnTo>
                  <a:lnTo>
                    <a:pt x="18" y="120"/>
                  </a:lnTo>
                  <a:lnTo>
                    <a:pt x="0" y="60"/>
                  </a:lnTo>
                  <a:lnTo>
                    <a:pt x="185" y="0"/>
                  </a:lnTo>
                  <a:lnTo>
                    <a:pt x="18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449" name="Freeform 9"/>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37 w 526"/>
                <a:gd name="T17" fmla="*/ 179 h 275"/>
                <a:gd name="T18" fmla="*/ 209 w 526"/>
                <a:gd name="T19" fmla="*/ 143 h 275"/>
                <a:gd name="T20" fmla="*/ 251 w 526"/>
                <a:gd name="T21" fmla="*/ 120 h 275"/>
                <a:gd name="T22" fmla="*/ 299 w 526"/>
                <a:gd name="T23" fmla="*/ 96 h 275"/>
                <a:gd name="T24" fmla="*/ 394 w 526"/>
                <a:gd name="T25" fmla="*/ 48 h 275"/>
                <a:gd name="T26" fmla="*/ 442 w 526"/>
                <a:gd name="T27" fmla="*/ 30 h 275"/>
                <a:gd name="T28" fmla="*/ 478 w 526"/>
                <a:gd name="T29" fmla="*/ 12 h 275"/>
                <a:gd name="T30" fmla="*/ 502 w 526"/>
                <a:gd name="T31" fmla="*/ 6 h 275"/>
                <a:gd name="T32" fmla="*/ 520 w 526"/>
                <a:gd name="T33" fmla="*/ 0 h 275"/>
                <a:gd name="T34" fmla="*/ 526 w 526"/>
                <a:gd name="T35" fmla="*/ 0 h 275"/>
                <a:gd name="T36" fmla="*/ 520 w 526"/>
                <a:gd name="T37" fmla="*/ 6 h 275"/>
                <a:gd name="T38" fmla="*/ 508 w 526"/>
                <a:gd name="T39" fmla="*/ 12 h 275"/>
                <a:gd name="T40" fmla="*/ 484 w 526"/>
                <a:gd name="T41" fmla="*/ 24 h 275"/>
                <a:gd name="T42" fmla="*/ 460 w 526"/>
                <a:gd name="T43" fmla="*/ 42 h 275"/>
                <a:gd name="T44" fmla="*/ 436 w 526"/>
                <a:gd name="T45" fmla="*/ 54 h 275"/>
                <a:gd name="T46" fmla="*/ 394 w 526"/>
                <a:gd name="T47" fmla="*/ 78 h 275"/>
                <a:gd name="T48" fmla="*/ 340 w 526"/>
                <a:gd name="T49" fmla="*/ 108 h 275"/>
                <a:gd name="T50" fmla="*/ 275 w 526"/>
                <a:gd name="T51" fmla="*/ 143 h 275"/>
                <a:gd name="T52" fmla="*/ 131 w 526"/>
                <a:gd name="T53" fmla="*/ 221 h 275"/>
                <a:gd name="T54" fmla="*/ 65 w 526"/>
                <a:gd name="T55" fmla="*/ 251 h 275"/>
                <a:gd name="T56" fmla="*/ 0 w 526"/>
                <a:gd name="T57" fmla="*/ 275 h 275"/>
                <a:gd name="T58" fmla="*/ 0 w 526"/>
                <a:gd name="T59"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450" name="Freeform 10"/>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20 w 718"/>
                <a:gd name="T17" fmla="*/ 228 h 306"/>
                <a:gd name="T18" fmla="*/ 126 w 718"/>
                <a:gd name="T19" fmla="*/ 228 h 306"/>
                <a:gd name="T20" fmla="*/ 144 w 718"/>
                <a:gd name="T21" fmla="*/ 222 h 306"/>
                <a:gd name="T22" fmla="*/ 168 w 718"/>
                <a:gd name="T23" fmla="*/ 216 h 306"/>
                <a:gd name="T24" fmla="*/ 198 w 718"/>
                <a:gd name="T25" fmla="*/ 204 h 306"/>
                <a:gd name="T26" fmla="*/ 275 w 718"/>
                <a:gd name="T27" fmla="*/ 180 h 306"/>
                <a:gd name="T28" fmla="*/ 371 w 718"/>
                <a:gd name="T29" fmla="*/ 156 h 306"/>
                <a:gd name="T30" fmla="*/ 461 w 718"/>
                <a:gd name="T31" fmla="*/ 126 h 306"/>
                <a:gd name="T32" fmla="*/ 544 w 718"/>
                <a:gd name="T33" fmla="*/ 102 h 306"/>
                <a:gd name="T34" fmla="*/ 574 w 718"/>
                <a:gd name="T35" fmla="*/ 90 h 306"/>
                <a:gd name="T36" fmla="*/ 604 w 718"/>
                <a:gd name="T37" fmla="*/ 84 h 306"/>
                <a:gd name="T38" fmla="*/ 622 w 718"/>
                <a:gd name="T39" fmla="*/ 78 h 306"/>
                <a:gd name="T40" fmla="*/ 628 w 718"/>
                <a:gd name="T41" fmla="*/ 72 h 306"/>
                <a:gd name="T42" fmla="*/ 634 w 718"/>
                <a:gd name="T43" fmla="*/ 66 h 306"/>
                <a:gd name="T44" fmla="*/ 652 w 718"/>
                <a:gd name="T45" fmla="*/ 60 h 306"/>
                <a:gd name="T46" fmla="*/ 694 w 718"/>
                <a:gd name="T47" fmla="*/ 30 h 306"/>
                <a:gd name="T48" fmla="*/ 712 w 718"/>
                <a:gd name="T49" fmla="*/ 18 h 306"/>
                <a:gd name="T50" fmla="*/ 718 w 718"/>
                <a:gd name="T51" fmla="*/ 6 h 306"/>
                <a:gd name="T52" fmla="*/ 712 w 718"/>
                <a:gd name="T53" fmla="*/ 0 h 306"/>
                <a:gd name="T54" fmla="*/ 688 w 718"/>
                <a:gd name="T55" fmla="*/ 0 h 306"/>
                <a:gd name="T56" fmla="*/ 628 w 718"/>
                <a:gd name="T57" fmla="*/ 0 h 306"/>
                <a:gd name="T58" fmla="*/ 580 w 718"/>
                <a:gd name="T59" fmla="*/ 0 h 306"/>
                <a:gd name="T60" fmla="*/ 544 w 718"/>
                <a:gd name="T61" fmla="*/ 0 h 306"/>
                <a:gd name="T62" fmla="*/ 514 w 718"/>
                <a:gd name="T63" fmla="*/ 18 h 306"/>
                <a:gd name="T64" fmla="*/ 485 w 718"/>
                <a:gd name="T65" fmla="*/ 42 h 306"/>
                <a:gd name="T66" fmla="*/ 467 w 718"/>
                <a:gd name="T67" fmla="*/ 54 h 306"/>
                <a:gd name="T68" fmla="*/ 449 w 718"/>
                <a:gd name="T69" fmla="*/ 60 h 306"/>
                <a:gd name="T70" fmla="*/ 425 w 718"/>
                <a:gd name="T71" fmla="*/ 60 h 306"/>
                <a:gd name="T72" fmla="*/ 389 w 718"/>
                <a:gd name="T73" fmla="*/ 66 h 306"/>
                <a:gd name="T74" fmla="*/ 347 w 718"/>
                <a:gd name="T75" fmla="*/ 84 h 306"/>
                <a:gd name="T76" fmla="*/ 311 w 718"/>
                <a:gd name="T77" fmla="*/ 108 h 306"/>
                <a:gd name="T78" fmla="*/ 287 w 718"/>
                <a:gd name="T79" fmla="*/ 126 h 306"/>
                <a:gd name="T80" fmla="*/ 275 w 718"/>
                <a:gd name="T81" fmla="*/ 132 h 306"/>
                <a:gd name="T82" fmla="*/ 257 w 718"/>
                <a:gd name="T83" fmla="*/ 138 h 306"/>
                <a:gd name="T84" fmla="*/ 221 w 718"/>
                <a:gd name="T85" fmla="*/ 138 h 306"/>
                <a:gd name="T86" fmla="*/ 186 w 718"/>
                <a:gd name="T87" fmla="*/ 138 h 306"/>
                <a:gd name="T88" fmla="*/ 180 w 718"/>
                <a:gd name="T89" fmla="*/ 138 h 306"/>
                <a:gd name="T90" fmla="*/ 174 w 718"/>
                <a:gd name="T91" fmla="*/ 138 h 306"/>
                <a:gd name="T92" fmla="*/ 114 w 718"/>
                <a:gd name="T93" fmla="*/ 162 h 306"/>
                <a:gd name="T94" fmla="*/ 48 w 718"/>
                <a:gd name="T95" fmla="*/ 216 h 306"/>
                <a:gd name="T96" fmla="*/ 48 w 718"/>
                <a:gd name="T97" fmla="*/ 21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451" name="Freeform 11"/>
            <p:cNvSpPr>
              <a:spLocks/>
            </p:cNvSpPr>
            <p:nvPr userDrawn="1"/>
          </p:nvSpPr>
          <p:spPr bwMode="hidden">
            <a:xfrm>
              <a:off x="3358" y="1890"/>
              <a:ext cx="2400" cy="881"/>
            </a:xfrm>
            <a:custGeom>
              <a:avLst/>
              <a:gdLst>
                <a:gd name="T0" fmla="*/ 2231 w 2392"/>
                <a:gd name="T1" fmla="*/ 54 h 881"/>
                <a:gd name="T2" fmla="*/ 2189 w 2392"/>
                <a:gd name="T3" fmla="*/ 54 h 881"/>
                <a:gd name="T4" fmla="*/ 2147 w 2392"/>
                <a:gd name="T5" fmla="*/ 66 h 881"/>
                <a:gd name="T6" fmla="*/ 2021 w 2392"/>
                <a:gd name="T7" fmla="*/ 101 h 881"/>
                <a:gd name="T8" fmla="*/ 1956 w 2392"/>
                <a:gd name="T9" fmla="*/ 119 h 881"/>
                <a:gd name="T10" fmla="*/ 1860 w 2392"/>
                <a:gd name="T11" fmla="*/ 167 h 881"/>
                <a:gd name="T12" fmla="*/ 1836 w 2392"/>
                <a:gd name="T13" fmla="*/ 245 h 881"/>
                <a:gd name="T14" fmla="*/ 1842 w 2392"/>
                <a:gd name="T15" fmla="*/ 305 h 881"/>
                <a:gd name="T16" fmla="*/ 1758 w 2392"/>
                <a:gd name="T17" fmla="*/ 317 h 881"/>
                <a:gd name="T18" fmla="*/ 1597 w 2392"/>
                <a:gd name="T19" fmla="*/ 263 h 881"/>
                <a:gd name="T20" fmla="*/ 1507 w 2392"/>
                <a:gd name="T21" fmla="*/ 257 h 881"/>
                <a:gd name="T22" fmla="*/ 1399 w 2392"/>
                <a:gd name="T23" fmla="*/ 311 h 881"/>
                <a:gd name="T24" fmla="*/ 1334 w 2392"/>
                <a:gd name="T25" fmla="*/ 353 h 881"/>
                <a:gd name="T26" fmla="*/ 1310 w 2392"/>
                <a:gd name="T27" fmla="*/ 359 h 881"/>
                <a:gd name="T28" fmla="*/ 1214 w 2392"/>
                <a:gd name="T29" fmla="*/ 371 h 881"/>
                <a:gd name="T30" fmla="*/ 1160 w 2392"/>
                <a:gd name="T31" fmla="*/ 365 h 881"/>
                <a:gd name="T32" fmla="*/ 1053 w 2392"/>
                <a:gd name="T33" fmla="*/ 371 h 881"/>
                <a:gd name="T34" fmla="*/ 957 w 2392"/>
                <a:gd name="T35" fmla="*/ 383 h 881"/>
                <a:gd name="T36" fmla="*/ 921 w 2392"/>
                <a:gd name="T37" fmla="*/ 401 h 881"/>
                <a:gd name="T38" fmla="*/ 819 w 2392"/>
                <a:gd name="T39" fmla="*/ 419 h 881"/>
                <a:gd name="T40" fmla="*/ 778 w 2392"/>
                <a:gd name="T41" fmla="*/ 419 h 881"/>
                <a:gd name="T42" fmla="*/ 664 w 2392"/>
                <a:gd name="T43" fmla="*/ 437 h 881"/>
                <a:gd name="T44" fmla="*/ 598 w 2392"/>
                <a:gd name="T45" fmla="*/ 473 h 881"/>
                <a:gd name="T46" fmla="*/ 503 w 2392"/>
                <a:gd name="T47" fmla="*/ 467 h 881"/>
                <a:gd name="T48" fmla="*/ 431 w 2392"/>
                <a:gd name="T49" fmla="*/ 491 h 881"/>
                <a:gd name="T50" fmla="*/ 413 w 2392"/>
                <a:gd name="T51" fmla="*/ 539 h 881"/>
                <a:gd name="T52" fmla="*/ 347 w 2392"/>
                <a:gd name="T53" fmla="*/ 569 h 881"/>
                <a:gd name="T54" fmla="*/ 222 w 2392"/>
                <a:gd name="T55" fmla="*/ 599 h 881"/>
                <a:gd name="T56" fmla="*/ 138 w 2392"/>
                <a:gd name="T57" fmla="*/ 647 h 881"/>
                <a:gd name="T58" fmla="*/ 108 w 2392"/>
                <a:gd name="T59" fmla="*/ 659 h 881"/>
                <a:gd name="T60" fmla="*/ 0 w 2392"/>
                <a:gd name="T61" fmla="*/ 671 h 881"/>
                <a:gd name="T62" fmla="*/ 84 w 2392"/>
                <a:gd name="T63" fmla="*/ 695 h 881"/>
                <a:gd name="T64" fmla="*/ 263 w 2392"/>
                <a:gd name="T65" fmla="*/ 653 h 881"/>
                <a:gd name="T66" fmla="*/ 473 w 2392"/>
                <a:gd name="T67" fmla="*/ 569 h 881"/>
                <a:gd name="T68" fmla="*/ 568 w 2392"/>
                <a:gd name="T69" fmla="*/ 521 h 881"/>
                <a:gd name="T70" fmla="*/ 646 w 2392"/>
                <a:gd name="T71" fmla="*/ 515 h 881"/>
                <a:gd name="T72" fmla="*/ 873 w 2392"/>
                <a:gd name="T73" fmla="*/ 461 h 881"/>
                <a:gd name="T74" fmla="*/ 1148 w 2392"/>
                <a:gd name="T75" fmla="*/ 425 h 881"/>
                <a:gd name="T76" fmla="*/ 1292 w 2392"/>
                <a:gd name="T77" fmla="*/ 461 h 881"/>
                <a:gd name="T78" fmla="*/ 1417 w 2392"/>
                <a:gd name="T79" fmla="*/ 533 h 881"/>
                <a:gd name="T80" fmla="*/ 1435 w 2392"/>
                <a:gd name="T81" fmla="*/ 617 h 881"/>
                <a:gd name="T82" fmla="*/ 1376 w 2392"/>
                <a:gd name="T83" fmla="*/ 653 h 881"/>
                <a:gd name="T84" fmla="*/ 1226 w 2392"/>
                <a:gd name="T85" fmla="*/ 701 h 881"/>
                <a:gd name="T86" fmla="*/ 1112 w 2392"/>
                <a:gd name="T87" fmla="*/ 755 h 881"/>
                <a:gd name="T88" fmla="*/ 1065 w 2392"/>
                <a:gd name="T89" fmla="*/ 809 h 881"/>
                <a:gd name="T90" fmla="*/ 1077 w 2392"/>
                <a:gd name="T91" fmla="*/ 869 h 881"/>
                <a:gd name="T92" fmla="*/ 1106 w 2392"/>
                <a:gd name="T93" fmla="*/ 881 h 881"/>
                <a:gd name="T94" fmla="*/ 1208 w 2392"/>
                <a:gd name="T95" fmla="*/ 869 h 881"/>
                <a:gd name="T96" fmla="*/ 1388 w 2392"/>
                <a:gd name="T97" fmla="*/ 857 h 881"/>
                <a:gd name="T98" fmla="*/ 1441 w 2392"/>
                <a:gd name="T99" fmla="*/ 851 h 881"/>
                <a:gd name="T100" fmla="*/ 1483 w 2392"/>
                <a:gd name="T101" fmla="*/ 833 h 881"/>
                <a:gd name="T102" fmla="*/ 1675 w 2392"/>
                <a:gd name="T103" fmla="*/ 743 h 881"/>
                <a:gd name="T104" fmla="*/ 1806 w 2392"/>
                <a:gd name="T105" fmla="*/ 689 h 881"/>
                <a:gd name="T106" fmla="*/ 1884 w 2392"/>
                <a:gd name="T107" fmla="*/ 581 h 881"/>
                <a:gd name="T108" fmla="*/ 2039 w 2392"/>
                <a:gd name="T109" fmla="*/ 389 h 881"/>
                <a:gd name="T110" fmla="*/ 2207 w 2392"/>
                <a:gd name="T111" fmla="*/ 269 h 881"/>
                <a:gd name="T112" fmla="*/ 2249 w 2392"/>
                <a:gd name="T113" fmla="*/ 239 h 881"/>
                <a:gd name="T114" fmla="*/ 2392 w 2392"/>
                <a:gd name="T115" fmla="*/ 0 h 881"/>
                <a:gd name="T116" fmla="*/ 2302 w 2392"/>
                <a:gd name="T117" fmla="*/ 36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92" h="881">
                  <a:moveTo>
                    <a:pt x="2302" y="36"/>
                  </a:moveTo>
                  <a:lnTo>
                    <a:pt x="2266" y="48"/>
                  </a:lnTo>
                  <a:lnTo>
                    <a:pt x="2231" y="54"/>
                  </a:lnTo>
                  <a:lnTo>
                    <a:pt x="2201" y="54"/>
                  </a:lnTo>
                  <a:lnTo>
                    <a:pt x="2195" y="54"/>
                  </a:lnTo>
                  <a:lnTo>
                    <a:pt x="2189"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249" y="239"/>
                  </a:lnTo>
                  <a:lnTo>
                    <a:pt x="2392" y="167"/>
                  </a:lnTo>
                  <a:lnTo>
                    <a:pt x="2392" y="60"/>
                  </a:lnTo>
                  <a:lnTo>
                    <a:pt x="2392" y="0"/>
                  </a:lnTo>
                  <a:lnTo>
                    <a:pt x="2344" y="18"/>
                  </a:lnTo>
                  <a:lnTo>
                    <a:pt x="2302" y="36"/>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452" name="Freeform 12"/>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453" name="Freeform 13"/>
            <p:cNvSpPr>
              <a:spLocks/>
            </p:cNvSpPr>
            <p:nvPr userDrawn="1"/>
          </p:nvSpPr>
          <p:spPr bwMode="hidden">
            <a:xfrm>
              <a:off x="5327" y="1642"/>
              <a:ext cx="5" cy="1"/>
            </a:xfrm>
            <a:custGeom>
              <a:avLst/>
              <a:gdLst>
                <a:gd name="T0" fmla="*/ 0 w 5"/>
                <a:gd name="T1" fmla="*/ 5 w 5"/>
                <a:gd name="T2" fmla="*/ 0 w 5"/>
                <a:gd name="T3" fmla="*/ 0 w 5"/>
              </a:gdLst>
              <a:ahLst/>
              <a:cxnLst>
                <a:cxn ang="0">
                  <a:pos x="T0" y="0"/>
                </a:cxn>
                <a:cxn ang="0">
                  <a:pos x="T1" y="0"/>
                </a:cxn>
                <a:cxn ang="0">
                  <a:pos x="T2" y="0"/>
                </a:cxn>
                <a:cxn ang="0">
                  <a:pos x="T3" y="0"/>
                </a:cxn>
              </a:cxnLst>
              <a:rect l="0" t="0" r="r" b="b"/>
              <a:pathLst>
                <a:path w="5">
                  <a:moveTo>
                    <a:pt x="0" y="0"/>
                  </a:moveTo>
                  <a:lnTo>
                    <a:pt x="5" y="0"/>
                  </a:lnTo>
                  <a:lnTo>
                    <a:pt x="0"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454" name="Freeform 14"/>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455" name="Freeform 15"/>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456" name="Freeform 16"/>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457" name="Freeform 17"/>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08"/>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sp>
        <p:nvSpPr>
          <p:cNvPr id="445458" name="Rectangle 18"/>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es-ES"/>
              <a:t>Haga clic para modificar el estilo de título del patrón</a:t>
            </a:r>
            <a:endParaRPr lang="en-US"/>
          </a:p>
        </p:txBody>
      </p:sp>
      <p:sp>
        <p:nvSpPr>
          <p:cNvPr id="445459" name="Rectangle 19"/>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445460" name="Rectangle 20"/>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endParaRPr lang="en-US"/>
          </a:p>
        </p:txBody>
      </p:sp>
      <p:sp>
        <p:nvSpPr>
          <p:cNvPr id="445461" name="Rectangle 21"/>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8326CC4B-C6FC-481A-B5DD-C804A5027AD7}" type="slidenum">
              <a:rPr lang="en-US"/>
              <a:pPr/>
              <a:t>‹Nº›</a:t>
            </a:fld>
            <a:endParaRPr lang="en-US"/>
          </a:p>
        </p:txBody>
      </p:sp>
      <p:sp>
        <p:nvSpPr>
          <p:cNvPr id="445462" name="Rectangle 22"/>
          <p:cNvSpPr>
            <a:spLocks noGrp="1" noChangeArrowheads="1"/>
          </p:cNvSpPr>
          <p:nvPr>
            <p:ph type="body" idx="1"/>
          </p:nvPr>
        </p:nvSpPr>
        <p:spPr bwMode="auto">
          <a:xfrm>
            <a:off x="457200" y="16002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 bg1="dk2" tx1="lt1" bg2="dk1"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eaLnBrk="1" fontAlgn="base" hangingPunct="1">
        <a:spcBef>
          <a:spcPct val="20000"/>
        </a:spcBef>
        <a:spcAft>
          <a:spcPct val="0"/>
        </a:spcAft>
        <a:buClr>
          <a:schemeClr val="hlink"/>
        </a:buClr>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chemeClr val="tx2"/>
        </a:buClr>
        <a:buChar char="•"/>
        <a:defRPr sz="2400">
          <a:solidFill>
            <a:schemeClr val="tx1"/>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1" fontAlgn="base" hangingPunct="1">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CD16F2-CAAB-4491-BCFC-67842FDF5690}"/>
              </a:ext>
            </a:extLst>
          </p:cNvPr>
          <p:cNvSpPr>
            <a:spLocks noGrp="1"/>
          </p:cNvSpPr>
          <p:nvPr>
            <p:ph type="ctrTitle" sz="quarter"/>
          </p:nvPr>
        </p:nvSpPr>
        <p:spPr/>
        <p:txBody>
          <a:bodyPr/>
          <a:lstStyle/>
          <a:p>
            <a:r>
              <a:rPr lang="es-MX" dirty="0"/>
              <a:t>Trabajo en equipo</a:t>
            </a:r>
            <a:br>
              <a:rPr lang="es-MX" dirty="0"/>
            </a:br>
            <a:r>
              <a:rPr lang="es-MX" dirty="0"/>
              <a:t>y </a:t>
            </a:r>
            <a:br>
              <a:rPr lang="es-MX" dirty="0"/>
            </a:br>
            <a:r>
              <a:rPr lang="es-MX" dirty="0"/>
              <a:t>Equipo de trabajo</a:t>
            </a:r>
          </a:p>
        </p:txBody>
      </p:sp>
      <p:sp>
        <p:nvSpPr>
          <p:cNvPr id="3" name="Subtítulo 2">
            <a:extLst>
              <a:ext uri="{FF2B5EF4-FFF2-40B4-BE49-F238E27FC236}">
                <a16:creationId xmlns:a16="http://schemas.microsoft.com/office/drawing/2014/main" id="{39A92FAA-B233-422B-9C7F-BFFB2DE93244}"/>
              </a:ext>
            </a:extLst>
          </p:cNvPr>
          <p:cNvSpPr>
            <a:spLocks noGrp="1"/>
          </p:cNvSpPr>
          <p:nvPr>
            <p:ph type="subTitle" sz="quarter" idx="1"/>
          </p:nvPr>
        </p:nvSpPr>
        <p:spPr/>
        <p:txBody>
          <a:bodyPr/>
          <a:lstStyle/>
          <a:p>
            <a:endParaRPr lang="es-MX"/>
          </a:p>
        </p:txBody>
      </p:sp>
    </p:spTree>
    <p:extLst>
      <p:ext uri="{BB962C8B-B14F-4D97-AF65-F5344CB8AC3E}">
        <p14:creationId xmlns:p14="http://schemas.microsoft.com/office/powerpoint/2010/main" val="3995213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5BFDC7A-6F79-4E77-A6A1-F889C9729D12}"/>
              </a:ext>
            </a:extLst>
          </p:cNvPr>
          <p:cNvPicPr>
            <a:picLocks noChangeAspect="1"/>
          </p:cNvPicPr>
          <p:nvPr/>
        </p:nvPicPr>
        <p:blipFill>
          <a:blip r:embed="rId2"/>
          <a:stretch>
            <a:fillRect/>
          </a:stretch>
        </p:blipFill>
        <p:spPr>
          <a:xfrm>
            <a:off x="2411760" y="908720"/>
            <a:ext cx="5067300" cy="4600575"/>
          </a:xfrm>
          <a:prstGeom prst="rect">
            <a:avLst/>
          </a:prstGeom>
        </p:spPr>
      </p:pic>
    </p:spTree>
    <p:extLst>
      <p:ext uri="{BB962C8B-B14F-4D97-AF65-F5344CB8AC3E}">
        <p14:creationId xmlns:p14="http://schemas.microsoft.com/office/powerpoint/2010/main" val="2402426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descr="Imagen que contiene captura de pantalla&#10;&#10;Descripción generada con confianza muy alta">
            <a:extLst>
              <a:ext uri="{FF2B5EF4-FFF2-40B4-BE49-F238E27FC236}">
                <a16:creationId xmlns:a16="http://schemas.microsoft.com/office/drawing/2014/main" id="{596986D0-0B93-4F26-8F17-123712AB93A2}"/>
              </a:ext>
            </a:extLst>
          </p:cNvPr>
          <p:cNvPicPr>
            <a:picLocks noChangeAspect="1"/>
          </p:cNvPicPr>
          <p:nvPr/>
        </p:nvPicPr>
        <p:blipFill>
          <a:blip r:embed="rId2"/>
          <a:stretch>
            <a:fillRect/>
          </a:stretch>
        </p:blipFill>
        <p:spPr>
          <a:xfrm>
            <a:off x="2096484" y="643466"/>
            <a:ext cx="4951031" cy="5571067"/>
          </a:xfrm>
          <a:prstGeom prst="rect">
            <a:avLst/>
          </a:prstGeom>
        </p:spPr>
      </p:pic>
    </p:spTree>
    <p:extLst>
      <p:ext uri="{BB962C8B-B14F-4D97-AF65-F5344CB8AC3E}">
        <p14:creationId xmlns:p14="http://schemas.microsoft.com/office/powerpoint/2010/main" val="2883063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0DC561C-482A-4FD8-A504-6D2B3BCDE507}"/>
              </a:ext>
            </a:extLst>
          </p:cNvPr>
          <p:cNvPicPr>
            <a:picLocks noChangeAspect="1"/>
          </p:cNvPicPr>
          <p:nvPr/>
        </p:nvPicPr>
        <p:blipFill>
          <a:blip r:embed="rId2"/>
          <a:stretch>
            <a:fillRect/>
          </a:stretch>
        </p:blipFill>
        <p:spPr>
          <a:xfrm>
            <a:off x="1995487" y="1538287"/>
            <a:ext cx="5153025" cy="3781425"/>
          </a:xfrm>
          <a:prstGeom prst="rect">
            <a:avLst/>
          </a:prstGeom>
        </p:spPr>
      </p:pic>
    </p:spTree>
    <p:extLst>
      <p:ext uri="{BB962C8B-B14F-4D97-AF65-F5344CB8AC3E}">
        <p14:creationId xmlns:p14="http://schemas.microsoft.com/office/powerpoint/2010/main" val="310208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64EB21ED-DEC6-4B78-9591-E7128466B74F}"/>
              </a:ext>
            </a:extLst>
          </p:cNvPr>
          <p:cNvSpPr>
            <a:spLocks noChangeArrowheads="1"/>
          </p:cNvSpPr>
          <p:nvPr/>
        </p:nvSpPr>
        <p:spPr bwMode="auto">
          <a:xfrm flipH="1">
            <a:off x="179512" y="548680"/>
            <a:ext cx="8568952"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600" b="0" i="0" u="none" strike="noStrike" cap="none" normalizeH="0" baseline="0" dirty="0">
                <a:ln>
                  <a:noFill/>
                </a:ln>
                <a:effectLst/>
                <a:cs typeface="Arial" panose="020B0604020202020204" pitchFamily="34" charset="0"/>
              </a:rPr>
              <a:t>Un equipo y grupo podrían ser considerados de alguna manera sinónimos, sin embargo, en cuanto a la relación laboral conllevan objetivos y un desarrollo para realizarlos muy diferentes. Tomando en consideración que lo ideal para nuestra empresa es el contar con talento colectivo y lograr altos niveles de calidad, a continuación veremos la forma en que se puede lograr, ya sea por medio de un equipo o un grupo de trabajo.</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600" b="0" i="0" u="none" strike="noStrike" cap="none" normalizeH="0" baseline="0" dirty="0">
                <a:ln>
                  <a:noFill/>
                </a:ln>
                <a:effectLst/>
                <a:cs typeface="Arial" panose="020B0604020202020204" pitchFamily="34" charset="0"/>
              </a:rPr>
              <a:t>Empecemos por identificarlos, el grupo es el conjunto de varias personas que están unidas para alcanzar un objetivo en específico. El equipo se refiere al conjunto de personas que aportan sus conocimientos para lograr un mismo objetivo basándose en la ayuda equitativa de quienes lo forman.</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600" b="0" i="0" u="none" strike="noStrike" cap="none" normalizeH="0" baseline="0" dirty="0">
                <a:ln>
                  <a:noFill/>
                </a:ln>
                <a:effectLst/>
                <a:cs typeface="Arial" panose="020B0604020202020204" pitchFamily="34" charset="0"/>
              </a:rPr>
              <a:t>Por ejemplo, en un equipo de fútbol se promueven las buenas relaciones destacando las cualidades de cada uno, como el portero no hace las mismas acciones que el delantero. A diferencia de un grupo de amigos que hay un individualismo y no se depende del otro, sin embargo comparten alguna singularidad en común que los hace reunirse.</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600" b="0" i="0" u="none" strike="noStrike" cap="none" normalizeH="0" baseline="0" dirty="0">
                <a:ln>
                  <a:noFill/>
                </a:ln>
                <a:effectLst/>
                <a:cs typeface="Arial" panose="020B0604020202020204" pitchFamily="34" charset="0"/>
              </a:rPr>
              <a:t>A continuación, se realizará una comparación entre las características entre el equipo y grupo de trabajo: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600" b="0" i="0" u="none" strike="noStrike" cap="none" normalizeH="0" baseline="0" dirty="0">
                <a:ln>
                  <a:noFill/>
                </a:ln>
                <a:effectLst/>
                <a:cs typeface="Arial" panose="020B0604020202020204" pitchFamily="34" charset="0"/>
              </a:rPr>
              <a:t>Logremos las metas de la empresa por medio del trabajo ya sea en equipo o en grupo para obtener resultados satisfactorios, sin críticas ni comparaciones de que alguien hizo más o menos, ya que se comparte el mismo fin. Sin importar cuál, la principal función para que este tipo de organización funcione recae en las acciones y decisiones del líder, quien desde un comienzo debe establecer el rol de cada uno de los implicados.</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600" b="0" i="0" u="none" strike="noStrike" cap="none" normalizeH="0" baseline="0" dirty="0">
                <a:ln>
                  <a:noFill/>
                </a:ln>
                <a:effectLst/>
                <a:cs typeface="Arial" panose="020B0604020202020204" pitchFamily="34" charset="0"/>
              </a:rPr>
              <a:t>“Solo se aguanta una civilización si muchos aportan su colaboración al esfuerzo. Si todos prefieren gozar el fruto, la civilización se hunde”. –José Ortega y Gasset</a:t>
            </a:r>
          </a:p>
        </p:txBody>
      </p:sp>
    </p:spTree>
    <p:extLst>
      <p:ext uri="{BB962C8B-B14F-4D97-AF65-F5344CB8AC3E}">
        <p14:creationId xmlns:p14="http://schemas.microsoft.com/office/powerpoint/2010/main" val="3977368305"/>
      </p:ext>
    </p:extLst>
  </p:cSld>
  <p:clrMapOvr>
    <a:masterClrMapping/>
  </p:clrMapOvr>
</p:sld>
</file>

<file path=ppt/theme/theme1.xml><?xml version="1.0" encoding="utf-8"?>
<a:theme xmlns:a="http://schemas.openxmlformats.org/drawingml/2006/main" name="Tema de Office">
  <a:themeElements>
    <a:clrScheme name="Office Theme 4">
      <a:dk1>
        <a:srgbClr val="006E6B"/>
      </a:dk1>
      <a:lt1>
        <a:srgbClr val="FFFFFF"/>
      </a:lt1>
      <a:dk2>
        <a:srgbClr val="006666"/>
      </a:dk2>
      <a:lt2>
        <a:srgbClr val="B9EFEE"/>
      </a:lt2>
      <a:accent1>
        <a:srgbClr val="33CCCC"/>
      </a:accent1>
      <a:accent2>
        <a:srgbClr val="6AB475"/>
      </a:accent2>
      <a:accent3>
        <a:srgbClr val="AAB8B8"/>
      </a:accent3>
      <a:accent4>
        <a:srgbClr val="DADADA"/>
      </a:accent4>
      <a:accent5>
        <a:srgbClr val="ADE2E2"/>
      </a:accent5>
      <a:accent6>
        <a:srgbClr val="5FA369"/>
      </a:accent6>
      <a:hlink>
        <a:srgbClr val="00FF99"/>
      </a:hlink>
      <a:folHlink>
        <a:srgbClr val="CCFF66"/>
      </a:folHlink>
    </a:clrScheme>
    <a:fontScheme name="Office Theme">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Office Theme 1">
        <a:dk1>
          <a:srgbClr val="000078"/>
        </a:dk1>
        <a:lt1>
          <a:srgbClr val="FFFFFF"/>
        </a:lt1>
        <a:dk2>
          <a:srgbClr val="000066"/>
        </a:dk2>
        <a:lt2>
          <a:srgbClr val="CCECFF"/>
        </a:lt2>
        <a:accent1>
          <a:srgbClr val="0099CC"/>
        </a:accent1>
        <a:accent2>
          <a:srgbClr val="008080"/>
        </a:accent2>
        <a:accent3>
          <a:srgbClr val="AAAAB8"/>
        </a:accent3>
        <a:accent4>
          <a:srgbClr val="DADADA"/>
        </a:accent4>
        <a:accent5>
          <a:srgbClr val="AACAE2"/>
        </a:accent5>
        <a:accent6>
          <a:srgbClr val="007373"/>
        </a:accent6>
        <a:hlink>
          <a:srgbClr val="00FFCC"/>
        </a:hlink>
        <a:folHlink>
          <a:srgbClr val="6699FF"/>
        </a:folHlink>
      </a:clrScheme>
      <a:clrMap bg1="dk2" tx1="lt1" bg2="dk1" tx2="lt2" accent1="accent1" accent2="accent2" accent3="accent3" accent4="accent4" accent5="accent5" accent6="accent6" hlink="hlink" folHlink="folHlink"/>
    </a:extraClrScheme>
    <a:extraClrScheme>
      <a:clrScheme name="Office Theme 2">
        <a:dk1>
          <a:srgbClr val="0000A6"/>
        </a:dk1>
        <a:lt1>
          <a:srgbClr val="FFFFFF"/>
        </a:lt1>
        <a:dk2>
          <a:srgbClr val="000099"/>
        </a:dk2>
        <a:lt2>
          <a:srgbClr val="CCFFFF"/>
        </a:lt2>
        <a:accent1>
          <a:srgbClr val="00CCFF"/>
        </a:accent1>
        <a:accent2>
          <a:srgbClr val="FFE701"/>
        </a:accent2>
        <a:accent3>
          <a:srgbClr val="AAAACA"/>
        </a:accent3>
        <a:accent4>
          <a:srgbClr val="DADADA"/>
        </a:accent4>
        <a:accent5>
          <a:srgbClr val="AAE2FF"/>
        </a:accent5>
        <a:accent6>
          <a:srgbClr val="E7D101"/>
        </a:accent6>
        <a:hlink>
          <a:srgbClr val="FFCC66"/>
        </a:hlink>
        <a:folHlink>
          <a:srgbClr val="00CA00"/>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E0EBF6"/>
        </a:lt1>
        <a:dk2>
          <a:srgbClr val="77A4AF"/>
        </a:dk2>
        <a:lt2>
          <a:srgbClr val="F3F7FB"/>
        </a:lt2>
        <a:accent1>
          <a:srgbClr val="B9C4D7"/>
        </a:accent1>
        <a:accent2>
          <a:srgbClr val="B1A1C5"/>
        </a:accent2>
        <a:accent3>
          <a:srgbClr val="EDF3FA"/>
        </a:accent3>
        <a:accent4>
          <a:srgbClr val="000000"/>
        </a:accent4>
        <a:accent5>
          <a:srgbClr val="D9DEE8"/>
        </a:accent5>
        <a:accent6>
          <a:srgbClr val="A091B2"/>
        </a:accent6>
        <a:hlink>
          <a:srgbClr val="3F2FB5"/>
        </a:hlink>
        <a:folHlink>
          <a:srgbClr val="318944"/>
        </a:folHlink>
      </a:clrScheme>
      <a:clrMap bg1="lt1" tx1="dk1" bg2="lt2" tx2="dk2" accent1="accent1" accent2="accent2" accent3="accent3" accent4="accent4" accent5="accent5" accent6="accent6" hlink="hlink" folHlink="folHlink"/>
    </a:extraClrScheme>
    <a:extraClrScheme>
      <a:clrScheme name="Office Theme 4">
        <a:dk1>
          <a:srgbClr val="006E6B"/>
        </a:dk1>
        <a:lt1>
          <a:srgbClr val="FFFFFF"/>
        </a:lt1>
        <a:dk2>
          <a:srgbClr val="006666"/>
        </a:dk2>
        <a:lt2>
          <a:srgbClr val="B9EFEE"/>
        </a:lt2>
        <a:accent1>
          <a:srgbClr val="33CCCC"/>
        </a:accent1>
        <a:accent2>
          <a:srgbClr val="6AB475"/>
        </a:accent2>
        <a:accent3>
          <a:srgbClr val="AAB8B8"/>
        </a:accent3>
        <a:accent4>
          <a:srgbClr val="DADADA"/>
        </a:accent4>
        <a:accent5>
          <a:srgbClr val="ADE2E2"/>
        </a:accent5>
        <a:accent6>
          <a:srgbClr val="5FA369"/>
        </a:accent6>
        <a:hlink>
          <a:srgbClr val="00FF99"/>
        </a:hlink>
        <a:folHlink>
          <a:srgbClr val="CCFF66"/>
        </a:folHlink>
      </a:clrScheme>
      <a:clrMap bg1="dk2" tx1="lt1" bg2="dk1" tx2="lt2" accent1="accent1" accent2="accent2" accent3="accent3" accent4="accent4" accent5="accent5" accent6="accent6" hlink="hlink" folHlink="folHlink"/>
    </a:extraClrScheme>
    <a:extraClrScheme>
      <a:clrScheme name="Office Theme 5">
        <a:dk1>
          <a:srgbClr val="8ABA8D"/>
        </a:dk1>
        <a:lt1>
          <a:srgbClr val="FFFFFF"/>
        </a:lt1>
        <a:dk2>
          <a:srgbClr val="6FB56D"/>
        </a:dk2>
        <a:lt2>
          <a:srgbClr val="DCF1F4"/>
        </a:lt2>
        <a:accent1>
          <a:srgbClr val="2E7E2E"/>
        </a:accent1>
        <a:accent2>
          <a:srgbClr val="25735D"/>
        </a:accent2>
        <a:accent3>
          <a:srgbClr val="BBD7BA"/>
        </a:accent3>
        <a:accent4>
          <a:srgbClr val="DADADA"/>
        </a:accent4>
        <a:accent5>
          <a:srgbClr val="ADC0AD"/>
        </a:accent5>
        <a:accent6>
          <a:srgbClr val="206853"/>
        </a:accent6>
        <a:hlink>
          <a:srgbClr val="FFFF00"/>
        </a:hlink>
        <a:folHlink>
          <a:srgbClr val="FFF4BF"/>
        </a:folHlink>
      </a:clrScheme>
      <a:clrMap bg1="dk2" tx1="lt1" bg2="dk1" tx2="lt2" accent1="accent1" accent2="accent2" accent3="accent3" accent4="accent4" accent5="accent5" accent6="accent6" hlink="hlink" folHlink="folHlink"/>
    </a:extraClrScheme>
    <a:extraClrScheme>
      <a:clrScheme name="Office Theme 6">
        <a:dk1>
          <a:srgbClr val="005400"/>
        </a:dk1>
        <a:lt1>
          <a:srgbClr val="FFFFFF"/>
        </a:lt1>
        <a:dk2>
          <a:srgbClr val="004800"/>
        </a:dk2>
        <a:lt2>
          <a:srgbClr val="D6D8C0"/>
        </a:lt2>
        <a:accent1>
          <a:srgbClr val="339933"/>
        </a:accent1>
        <a:accent2>
          <a:srgbClr val="7D8C70"/>
        </a:accent2>
        <a:accent3>
          <a:srgbClr val="AAB1AA"/>
        </a:accent3>
        <a:accent4>
          <a:srgbClr val="DADADA"/>
        </a:accent4>
        <a:accent5>
          <a:srgbClr val="ADCAAD"/>
        </a:accent5>
        <a:accent6>
          <a:srgbClr val="717E65"/>
        </a:accent6>
        <a:hlink>
          <a:srgbClr val="CCCC00"/>
        </a:hlink>
        <a:folHlink>
          <a:srgbClr val="85B3B1"/>
        </a:folHlink>
      </a:clrScheme>
      <a:clrMap bg1="dk2" tx1="lt1" bg2="dk1" tx2="lt2" accent1="accent1" accent2="accent2" accent3="accent3" accent4="accent4" accent5="accent5" accent6="accent6" hlink="hlink" folHlink="folHlink"/>
    </a:extraClrScheme>
    <a:extraClrScheme>
      <a:clrScheme name="Office Theme 7">
        <a:dk1>
          <a:srgbClr val="000000"/>
        </a:dk1>
        <a:lt1>
          <a:srgbClr val="F5F0BD"/>
        </a:lt1>
        <a:dk2>
          <a:srgbClr val="BD9D69"/>
        </a:dk2>
        <a:lt2>
          <a:srgbClr val="FFFFCC"/>
        </a:lt2>
        <a:accent1>
          <a:srgbClr val="CDBB77"/>
        </a:accent1>
        <a:accent2>
          <a:srgbClr val="F8EBD0"/>
        </a:accent2>
        <a:accent3>
          <a:srgbClr val="F9F6DB"/>
        </a:accent3>
        <a:accent4>
          <a:srgbClr val="000000"/>
        </a:accent4>
        <a:accent5>
          <a:srgbClr val="E3DABD"/>
        </a:accent5>
        <a:accent6>
          <a:srgbClr val="E1D5BC"/>
        </a:accent6>
        <a:hlink>
          <a:srgbClr val="FF9900"/>
        </a:hlink>
        <a:folHlink>
          <a:srgbClr val="C64B00"/>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E2DDD4"/>
        </a:lt1>
        <a:dk2>
          <a:srgbClr val="000000"/>
        </a:dk2>
        <a:lt2>
          <a:srgbClr val="EFEBE3"/>
        </a:lt2>
        <a:accent1>
          <a:srgbClr val="F2F2F2"/>
        </a:accent1>
        <a:accent2>
          <a:srgbClr val="C4AD74"/>
        </a:accent2>
        <a:accent3>
          <a:srgbClr val="EEEBE6"/>
        </a:accent3>
        <a:accent4>
          <a:srgbClr val="000000"/>
        </a:accent4>
        <a:accent5>
          <a:srgbClr val="F7F7F7"/>
        </a:accent5>
        <a:accent6>
          <a:srgbClr val="B19C68"/>
        </a:accent6>
        <a:hlink>
          <a:srgbClr val="A46032"/>
        </a:hlink>
        <a:folHlink>
          <a:srgbClr val="8F8E73"/>
        </a:folHlink>
      </a:clrScheme>
      <a:clrMap bg1="lt1" tx1="dk1" bg2="lt2" tx2="dk2" accent1="accent1" accent2="accent2" accent3="accent3" accent4="accent4" accent5="accent5" accent6="accent6" hlink="hlink" folHlink="folHlink"/>
    </a:extraClrScheme>
    <a:extraClrScheme>
      <a:clrScheme name="Office Theme 9">
        <a:dk1>
          <a:srgbClr val="8A0000"/>
        </a:dk1>
        <a:lt1>
          <a:srgbClr val="FFFFFF"/>
        </a:lt1>
        <a:dk2>
          <a:srgbClr val="800000"/>
        </a:dk2>
        <a:lt2>
          <a:srgbClr val="FFFFCC"/>
        </a:lt2>
        <a:accent1>
          <a:srgbClr val="FF5831"/>
        </a:accent1>
        <a:accent2>
          <a:srgbClr val="C5543D"/>
        </a:accent2>
        <a:accent3>
          <a:srgbClr val="C0AAAA"/>
        </a:accent3>
        <a:accent4>
          <a:srgbClr val="DADADA"/>
        </a:accent4>
        <a:accent5>
          <a:srgbClr val="FFB4AD"/>
        </a:accent5>
        <a:accent6>
          <a:srgbClr val="B24B36"/>
        </a:accent6>
        <a:hlink>
          <a:srgbClr val="FFFFCC"/>
        </a:hlink>
        <a:folHlink>
          <a:srgbClr val="FF990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11F510E-D6A9-44E0-801C-AD297034D7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Plantilla de diseño de trabajo en equipo</Template>
  <TotalTime>5</TotalTime>
  <Words>320</Words>
  <Application>Microsoft Office PowerPoint</Application>
  <PresentationFormat>Presentación en pantalla (4:3)</PresentationFormat>
  <Paragraphs>7</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Garamond</vt:lpstr>
      <vt:lpstr>Tema de Office</vt:lpstr>
      <vt:lpstr>Trabajo en equipo y  Equipo de trabajo</vt:lpstr>
      <vt:lpstr>Presentación de PowerPoint</vt:lpstr>
      <vt:lpstr>Presentación de PowerPoint</vt:lpstr>
      <vt:lpstr>Presentación de PowerPoint</vt:lpstr>
      <vt:lpstr>Presentación de PowerPoint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en equipo y  Equipo de trabajo</dc:title>
  <dc:subject/>
  <dc:creator>Claudia Sierra Magaña</dc:creator>
  <cp:keywords/>
  <dc:description/>
  <cp:lastModifiedBy>Claudia Sierra Magaña</cp:lastModifiedBy>
  <cp:revision>1</cp:revision>
  <cp:lastPrinted>1601-01-01T00:00:00Z</cp:lastPrinted>
  <dcterms:created xsi:type="dcterms:W3CDTF">2018-05-10T18:56:57Z</dcterms:created>
  <dcterms:modified xsi:type="dcterms:W3CDTF">2018-05-10T19:02:39Z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TC102037963082</vt:lpwstr>
  </property>
</Properties>
</file>