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Proyecto de vida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0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o plan de vida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 plan de vida es una enumeración de objetivos que una persona se propone a lo largo de su vida en el ámbito personal, profesional, espiritual y económico.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esencial ser libre para poder tomar decisiones y para poder plantear el propio rumbo de la vida.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80" y="4297680"/>
            <a:ext cx="7096125" cy="18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7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el futuro se construye día a día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176530"/>
            <a:ext cx="9720071" cy="4274498"/>
          </a:xfrm>
        </p:spPr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plan de vida se asocia a la realización personal ya que hace definir conscientemente las opciones que se tiene  para conducir su vida y alcanzar las metas que se propone.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 plan o proyecto de vida le da un por qué y un para qué a la existencia humana y con eso le otorga un sentido del presente pero sin perder de vista el futuro.</a:t>
            </a: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60" y="4054689"/>
            <a:ext cx="4286250" cy="24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66311"/>
          </a:xfrm>
        </p:spPr>
        <p:txBody>
          <a:bodyPr/>
          <a:lstStyle/>
          <a:p>
            <a:r>
              <a:rPr lang="es-MX" dirty="0" smtClean="0"/>
              <a:t>Fortalezas y debilidades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44710"/>
            <a:ext cx="9720071" cy="4364650"/>
          </a:xfrm>
        </p:spPr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un plan de vida se encuentran fortalezas y debilidades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Fortalezas.- son actitudes positivas y valores que nos favorecen en nuestro objetivo,  como el amor, la amistad, el respeto, la responsabilidad, optimismo, disciplina 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Debilidades.- son actitudes negativas o antivalores como la irresponsabilidad, la indecisión, la indisciplina, pesimismo, etc.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16" y="4430332"/>
            <a:ext cx="2752725" cy="17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553792"/>
            <a:ext cx="9720071" cy="5560839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formación que se recibe en el ambiente familiar, social y cultural influye al individuo en su plan o proyecto de vida.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Siendo  seres sociales el hombre plantea su vida de acuerdo a su social, ya que sus expectativas sus juicios entre bueno y malo, aceptado y rechazado son impuestas desde su contexto social, por lo mismo el plan de vida es personal y será muy distinto según la cultura del individuo.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plan de vida  considera los deseos de nivel afectivo, social, familiar y laboral . Para lograr la realización personal el crecimiento y desarrollo debe ser de forma integral, o sea en todas las esferas del individuo.</a:t>
            </a: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individuo que actúe en su plan de vida, logrando sus metas y evaluando periódicamente sus resultados, será el individuo que se acerque o logre con mayor probabilidad  su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autorealización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1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Pirámide de </a:t>
            </a:r>
            <a:r>
              <a:rPr lang="es-MX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Maslow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148" y="2286000"/>
            <a:ext cx="86538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346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Proyecto de vida</vt:lpstr>
      <vt:lpstr>Proyecto o plan de vida</vt:lpstr>
      <vt:lpstr> el futuro se construye día a día</vt:lpstr>
      <vt:lpstr>Fortalezas y debilidades</vt:lpstr>
      <vt:lpstr>Presentación de PowerPoint</vt:lpstr>
      <vt:lpstr>Pirámide de Maslow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vida</dc:title>
  <dc:creator>part</dc:creator>
  <cp:lastModifiedBy>part</cp:lastModifiedBy>
  <cp:revision>6</cp:revision>
  <dcterms:created xsi:type="dcterms:W3CDTF">2018-06-01T03:19:41Z</dcterms:created>
  <dcterms:modified xsi:type="dcterms:W3CDTF">2018-06-01T04:08:40Z</dcterms:modified>
</cp:coreProperties>
</file>