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0912-22F3-4E40-B51E-7FB35AAB5DD1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52286A1-4D70-4EB3-8F50-8E3F1446B660}">
      <dgm:prSet phldrT="[Texto]"/>
      <dgm:spPr/>
      <dgm:t>
        <a:bodyPr/>
        <a:lstStyle/>
        <a:p>
          <a:r>
            <a:rPr lang="es-MX" dirty="0"/>
            <a:t>Prioriza</a:t>
          </a:r>
        </a:p>
      </dgm:t>
    </dgm:pt>
    <dgm:pt modelId="{60CE4D61-7064-4284-A989-3681B8AC3BC9}" type="parTrans" cxnId="{05676B47-8431-4C27-B499-CBECD0822C67}">
      <dgm:prSet/>
      <dgm:spPr/>
      <dgm:t>
        <a:bodyPr/>
        <a:lstStyle/>
        <a:p>
          <a:endParaRPr lang="es-MX"/>
        </a:p>
      </dgm:t>
    </dgm:pt>
    <dgm:pt modelId="{141F0AFC-0B48-4D20-9D13-2F09CA8CD94F}" type="sibTrans" cxnId="{05676B47-8431-4C27-B499-CBECD0822C67}">
      <dgm:prSet/>
      <dgm:spPr/>
      <dgm:t>
        <a:bodyPr/>
        <a:lstStyle/>
        <a:p>
          <a:endParaRPr lang="es-MX"/>
        </a:p>
      </dgm:t>
    </dgm:pt>
    <dgm:pt modelId="{8347717D-9425-4955-B96B-11854CFCB17A}">
      <dgm:prSet phldrT="[Texto]"/>
      <dgm:spPr/>
      <dgm:t>
        <a:bodyPr/>
        <a:lstStyle/>
        <a:p>
          <a:r>
            <a:rPr lang="es-MX" dirty="0"/>
            <a:t>Ejecuta</a:t>
          </a:r>
        </a:p>
      </dgm:t>
    </dgm:pt>
    <dgm:pt modelId="{9B1C7083-5804-4B37-9C6E-19502936C29E}" type="parTrans" cxnId="{E901E850-3677-4730-B5AD-6C20A6665193}">
      <dgm:prSet/>
      <dgm:spPr/>
      <dgm:t>
        <a:bodyPr/>
        <a:lstStyle/>
        <a:p>
          <a:endParaRPr lang="es-MX"/>
        </a:p>
      </dgm:t>
    </dgm:pt>
    <dgm:pt modelId="{9BEB6941-F3DE-412F-8F8E-475CE32AC73B}" type="sibTrans" cxnId="{E901E850-3677-4730-B5AD-6C20A6665193}">
      <dgm:prSet/>
      <dgm:spPr/>
      <dgm:t>
        <a:bodyPr/>
        <a:lstStyle/>
        <a:p>
          <a:endParaRPr lang="es-MX"/>
        </a:p>
      </dgm:t>
    </dgm:pt>
    <dgm:pt modelId="{B640A4A3-C734-43D1-96BF-F198F81D9F79}">
      <dgm:prSet phldrT="[Texto]"/>
      <dgm:spPr/>
      <dgm:t>
        <a:bodyPr/>
        <a:lstStyle/>
        <a:p>
          <a:r>
            <a:rPr lang="es-MX" dirty="0"/>
            <a:t>Revisa</a:t>
          </a:r>
        </a:p>
      </dgm:t>
    </dgm:pt>
    <dgm:pt modelId="{7E29754B-E2F9-414B-A413-9725D25214FA}" type="parTrans" cxnId="{6EE13703-84A1-4DEC-936C-3F8BC896CC7B}">
      <dgm:prSet/>
      <dgm:spPr/>
      <dgm:t>
        <a:bodyPr/>
        <a:lstStyle/>
        <a:p>
          <a:endParaRPr lang="es-MX"/>
        </a:p>
      </dgm:t>
    </dgm:pt>
    <dgm:pt modelId="{DFEFF42D-F67F-46A0-892A-FCBB4EE4E251}" type="sibTrans" cxnId="{6EE13703-84A1-4DEC-936C-3F8BC896CC7B}">
      <dgm:prSet/>
      <dgm:spPr/>
      <dgm:t>
        <a:bodyPr/>
        <a:lstStyle/>
        <a:p>
          <a:endParaRPr lang="es-MX"/>
        </a:p>
      </dgm:t>
    </dgm:pt>
    <dgm:pt modelId="{606CF6F5-918F-4C45-837F-F3B65F365FD5}">
      <dgm:prSet phldrT="[Texto]"/>
      <dgm:spPr/>
      <dgm:t>
        <a:bodyPr/>
        <a:lstStyle/>
        <a:p>
          <a:r>
            <a:rPr lang="es-MX" dirty="0"/>
            <a:t>Lista</a:t>
          </a:r>
        </a:p>
      </dgm:t>
    </dgm:pt>
    <dgm:pt modelId="{DB6AB31B-C13D-4BC2-A29B-82E02C3835B2}" type="parTrans" cxnId="{0F1493EA-21E0-4E12-AB1D-711D47748B48}">
      <dgm:prSet/>
      <dgm:spPr/>
      <dgm:t>
        <a:bodyPr/>
        <a:lstStyle/>
        <a:p>
          <a:endParaRPr lang="es-MX"/>
        </a:p>
      </dgm:t>
    </dgm:pt>
    <dgm:pt modelId="{76E0F10C-6992-4E7E-B3AF-3141F311E170}" type="sibTrans" cxnId="{0F1493EA-21E0-4E12-AB1D-711D47748B48}">
      <dgm:prSet/>
      <dgm:spPr/>
      <dgm:t>
        <a:bodyPr/>
        <a:lstStyle/>
        <a:p>
          <a:endParaRPr lang="es-MX"/>
        </a:p>
      </dgm:t>
    </dgm:pt>
    <dgm:pt modelId="{F450DA75-7816-4E44-BD0F-5046B217B435}" type="pres">
      <dgm:prSet presAssocID="{16E50912-22F3-4E40-B51E-7FB35AAB5DD1}" presName="cycle" presStyleCnt="0">
        <dgm:presLayoutVars>
          <dgm:dir/>
          <dgm:resizeHandles val="exact"/>
        </dgm:presLayoutVars>
      </dgm:prSet>
      <dgm:spPr/>
    </dgm:pt>
    <dgm:pt modelId="{6B1BAFE9-A499-43E3-82AA-824EBDB1E92A}" type="pres">
      <dgm:prSet presAssocID="{552286A1-4D70-4EB3-8F50-8E3F1446B660}" presName="dummy" presStyleCnt="0"/>
      <dgm:spPr/>
    </dgm:pt>
    <dgm:pt modelId="{82C10DFD-832E-4C84-AB46-9F29D9CF70F6}" type="pres">
      <dgm:prSet presAssocID="{552286A1-4D70-4EB3-8F50-8E3F1446B660}" presName="node" presStyleLbl="revTx" presStyleIdx="0" presStyleCnt="4">
        <dgm:presLayoutVars>
          <dgm:bulletEnabled val="1"/>
        </dgm:presLayoutVars>
      </dgm:prSet>
      <dgm:spPr/>
    </dgm:pt>
    <dgm:pt modelId="{D0CF40E6-8BA7-43F0-AC31-551C345C3BC1}" type="pres">
      <dgm:prSet presAssocID="{141F0AFC-0B48-4D20-9D13-2F09CA8CD94F}" presName="sibTrans" presStyleLbl="node1" presStyleIdx="0" presStyleCnt="4"/>
      <dgm:spPr/>
    </dgm:pt>
    <dgm:pt modelId="{FC623903-5BCD-4141-98CC-B3040814F7F1}" type="pres">
      <dgm:prSet presAssocID="{8347717D-9425-4955-B96B-11854CFCB17A}" presName="dummy" presStyleCnt="0"/>
      <dgm:spPr/>
    </dgm:pt>
    <dgm:pt modelId="{38090104-E41E-4C8E-93CF-D882DC59F2B0}" type="pres">
      <dgm:prSet presAssocID="{8347717D-9425-4955-B96B-11854CFCB17A}" presName="node" presStyleLbl="revTx" presStyleIdx="1" presStyleCnt="4">
        <dgm:presLayoutVars>
          <dgm:bulletEnabled val="1"/>
        </dgm:presLayoutVars>
      </dgm:prSet>
      <dgm:spPr/>
    </dgm:pt>
    <dgm:pt modelId="{CAE5C397-25BD-41B9-8528-FFAD66074419}" type="pres">
      <dgm:prSet presAssocID="{9BEB6941-F3DE-412F-8F8E-475CE32AC73B}" presName="sibTrans" presStyleLbl="node1" presStyleIdx="1" presStyleCnt="4"/>
      <dgm:spPr/>
    </dgm:pt>
    <dgm:pt modelId="{9D58A3FB-859F-426D-A480-5B275CB060A4}" type="pres">
      <dgm:prSet presAssocID="{B640A4A3-C734-43D1-96BF-F198F81D9F79}" presName="dummy" presStyleCnt="0"/>
      <dgm:spPr/>
    </dgm:pt>
    <dgm:pt modelId="{D55D6D83-305F-4C29-A907-BF5045731917}" type="pres">
      <dgm:prSet presAssocID="{B640A4A3-C734-43D1-96BF-F198F81D9F79}" presName="node" presStyleLbl="revTx" presStyleIdx="2" presStyleCnt="4">
        <dgm:presLayoutVars>
          <dgm:bulletEnabled val="1"/>
        </dgm:presLayoutVars>
      </dgm:prSet>
      <dgm:spPr/>
    </dgm:pt>
    <dgm:pt modelId="{BDE754F4-653B-4803-A641-3E416695BF38}" type="pres">
      <dgm:prSet presAssocID="{DFEFF42D-F67F-46A0-892A-FCBB4EE4E251}" presName="sibTrans" presStyleLbl="node1" presStyleIdx="2" presStyleCnt="4"/>
      <dgm:spPr/>
    </dgm:pt>
    <dgm:pt modelId="{5085FAA0-B49C-47D6-8854-879C0B8B4ABA}" type="pres">
      <dgm:prSet presAssocID="{606CF6F5-918F-4C45-837F-F3B65F365FD5}" presName="dummy" presStyleCnt="0"/>
      <dgm:spPr/>
    </dgm:pt>
    <dgm:pt modelId="{93EBE83B-C7CA-450B-B818-C298D4887BC1}" type="pres">
      <dgm:prSet presAssocID="{606CF6F5-918F-4C45-837F-F3B65F365FD5}" presName="node" presStyleLbl="revTx" presStyleIdx="3" presStyleCnt="4">
        <dgm:presLayoutVars>
          <dgm:bulletEnabled val="1"/>
        </dgm:presLayoutVars>
      </dgm:prSet>
      <dgm:spPr/>
    </dgm:pt>
    <dgm:pt modelId="{1411FB69-F47F-4295-82FA-72E78A272DA9}" type="pres">
      <dgm:prSet presAssocID="{76E0F10C-6992-4E7E-B3AF-3141F311E170}" presName="sibTrans" presStyleLbl="node1" presStyleIdx="3" presStyleCnt="4"/>
      <dgm:spPr/>
    </dgm:pt>
  </dgm:ptLst>
  <dgm:cxnLst>
    <dgm:cxn modelId="{6EE13703-84A1-4DEC-936C-3F8BC896CC7B}" srcId="{16E50912-22F3-4E40-B51E-7FB35AAB5DD1}" destId="{B640A4A3-C734-43D1-96BF-F198F81D9F79}" srcOrd="2" destOrd="0" parTransId="{7E29754B-E2F9-414B-A413-9725D25214FA}" sibTransId="{DFEFF42D-F67F-46A0-892A-FCBB4EE4E251}"/>
    <dgm:cxn modelId="{BA870865-6D19-4804-9AFF-ACBA682DB104}" type="presOf" srcId="{DFEFF42D-F67F-46A0-892A-FCBB4EE4E251}" destId="{BDE754F4-653B-4803-A641-3E416695BF38}" srcOrd="0" destOrd="0" presId="urn:microsoft.com/office/officeart/2005/8/layout/cycle1"/>
    <dgm:cxn modelId="{05676B47-8431-4C27-B499-CBECD0822C67}" srcId="{16E50912-22F3-4E40-B51E-7FB35AAB5DD1}" destId="{552286A1-4D70-4EB3-8F50-8E3F1446B660}" srcOrd="0" destOrd="0" parTransId="{60CE4D61-7064-4284-A989-3681B8AC3BC9}" sibTransId="{141F0AFC-0B48-4D20-9D13-2F09CA8CD94F}"/>
    <dgm:cxn modelId="{CDABA270-36C1-47E0-AC8E-E27913F234C6}" type="presOf" srcId="{141F0AFC-0B48-4D20-9D13-2F09CA8CD94F}" destId="{D0CF40E6-8BA7-43F0-AC31-551C345C3BC1}" srcOrd="0" destOrd="0" presId="urn:microsoft.com/office/officeart/2005/8/layout/cycle1"/>
    <dgm:cxn modelId="{E901E850-3677-4730-B5AD-6C20A6665193}" srcId="{16E50912-22F3-4E40-B51E-7FB35AAB5DD1}" destId="{8347717D-9425-4955-B96B-11854CFCB17A}" srcOrd="1" destOrd="0" parTransId="{9B1C7083-5804-4B37-9C6E-19502936C29E}" sibTransId="{9BEB6941-F3DE-412F-8F8E-475CE32AC73B}"/>
    <dgm:cxn modelId="{E768329A-7E29-420F-B54A-FD6DA4C8D299}" type="presOf" srcId="{8347717D-9425-4955-B96B-11854CFCB17A}" destId="{38090104-E41E-4C8E-93CF-D882DC59F2B0}" srcOrd="0" destOrd="0" presId="urn:microsoft.com/office/officeart/2005/8/layout/cycle1"/>
    <dgm:cxn modelId="{AA695FB4-EB5E-4EFD-B055-10AF95093DB0}" type="presOf" srcId="{606CF6F5-918F-4C45-837F-F3B65F365FD5}" destId="{93EBE83B-C7CA-450B-B818-C298D4887BC1}" srcOrd="0" destOrd="0" presId="urn:microsoft.com/office/officeart/2005/8/layout/cycle1"/>
    <dgm:cxn modelId="{4D17F7CB-1949-4FEA-BE34-46E3C51B36B0}" type="presOf" srcId="{9BEB6941-F3DE-412F-8F8E-475CE32AC73B}" destId="{CAE5C397-25BD-41B9-8528-FFAD66074419}" srcOrd="0" destOrd="0" presId="urn:microsoft.com/office/officeart/2005/8/layout/cycle1"/>
    <dgm:cxn modelId="{112020CF-8D10-4C58-A302-AF183556BC3B}" type="presOf" srcId="{76E0F10C-6992-4E7E-B3AF-3141F311E170}" destId="{1411FB69-F47F-4295-82FA-72E78A272DA9}" srcOrd="0" destOrd="0" presId="urn:microsoft.com/office/officeart/2005/8/layout/cycle1"/>
    <dgm:cxn modelId="{0C5856E2-CA39-474C-8EE2-2EF7519451BC}" type="presOf" srcId="{552286A1-4D70-4EB3-8F50-8E3F1446B660}" destId="{82C10DFD-832E-4C84-AB46-9F29D9CF70F6}" srcOrd="0" destOrd="0" presId="urn:microsoft.com/office/officeart/2005/8/layout/cycle1"/>
    <dgm:cxn modelId="{77E209E6-6449-42D2-A5BD-9C7F91DAC8AE}" type="presOf" srcId="{B640A4A3-C734-43D1-96BF-F198F81D9F79}" destId="{D55D6D83-305F-4C29-A907-BF5045731917}" srcOrd="0" destOrd="0" presId="urn:microsoft.com/office/officeart/2005/8/layout/cycle1"/>
    <dgm:cxn modelId="{0F1493EA-21E0-4E12-AB1D-711D47748B48}" srcId="{16E50912-22F3-4E40-B51E-7FB35AAB5DD1}" destId="{606CF6F5-918F-4C45-837F-F3B65F365FD5}" srcOrd="3" destOrd="0" parTransId="{DB6AB31B-C13D-4BC2-A29B-82E02C3835B2}" sibTransId="{76E0F10C-6992-4E7E-B3AF-3141F311E170}"/>
    <dgm:cxn modelId="{40D3FCF6-6F7E-45C8-B913-954E14438721}" type="presOf" srcId="{16E50912-22F3-4E40-B51E-7FB35AAB5DD1}" destId="{F450DA75-7816-4E44-BD0F-5046B217B435}" srcOrd="0" destOrd="0" presId="urn:microsoft.com/office/officeart/2005/8/layout/cycle1"/>
    <dgm:cxn modelId="{40565A70-3433-456D-8AF0-F5BCFD1B465B}" type="presParOf" srcId="{F450DA75-7816-4E44-BD0F-5046B217B435}" destId="{6B1BAFE9-A499-43E3-82AA-824EBDB1E92A}" srcOrd="0" destOrd="0" presId="urn:microsoft.com/office/officeart/2005/8/layout/cycle1"/>
    <dgm:cxn modelId="{23D09E85-38BD-4679-A119-3958CD98BCEB}" type="presParOf" srcId="{F450DA75-7816-4E44-BD0F-5046B217B435}" destId="{82C10DFD-832E-4C84-AB46-9F29D9CF70F6}" srcOrd="1" destOrd="0" presId="urn:microsoft.com/office/officeart/2005/8/layout/cycle1"/>
    <dgm:cxn modelId="{432FB815-DFA0-4808-ACBF-25B2E19954F8}" type="presParOf" srcId="{F450DA75-7816-4E44-BD0F-5046B217B435}" destId="{D0CF40E6-8BA7-43F0-AC31-551C345C3BC1}" srcOrd="2" destOrd="0" presId="urn:microsoft.com/office/officeart/2005/8/layout/cycle1"/>
    <dgm:cxn modelId="{50672704-07E1-4CDA-99FD-11C78262AAB7}" type="presParOf" srcId="{F450DA75-7816-4E44-BD0F-5046B217B435}" destId="{FC623903-5BCD-4141-98CC-B3040814F7F1}" srcOrd="3" destOrd="0" presId="urn:microsoft.com/office/officeart/2005/8/layout/cycle1"/>
    <dgm:cxn modelId="{67A37967-7962-496E-A022-C9D324FA7F37}" type="presParOf" srcId="{F450DA75-7816-4E44-BD0F-5046B217B435}" destId="{38090104-E41E-4C8E-93CF-D882DC59F2B0}" srcOrd="4" destOrd="0" presId="urn:microsoft.com/office/officeart/2005/8/layout/cycle1"/>
    <dgm:cxn modelId="{810B55C8-1A7C-40ED-A92E-64D864E92393}" type="presParOf" srcId="{F450DA75-7816-4E44-BD0F-5046B217B435}" destId="{CAE5C397-25BD-41B9-8528-FFAD66074419}" srcOrd="5" destOrd="0" presId="urn:microsoft.com/office/officeart/2005/8/layout/cycle1"/>
    <dgm:cxn modelId="{EFBF90B0-E977-4236-BF1F-12B6ECFD3881}" type="presParOf" srcId="{F450DA75-7816-4E44-BD0F-5046B217B435}" destId="{9D58A3FB-859F-426D-A480-5B275CB060A4}" srcOrd="6" destOrd="0" presId="urn:microsoft.com/office/officeart/2005/8/layout/cycle1"/>
    <dgm:cxn modelId="{BB2D0DE6-0174-4711-8BA2-554598DF3101}" type="presParOf" srcId="{F450DA75-7816-4E44-BD0F-5046B217B435}" destId="{D55D6D83-305F-4C29-A907-BF5045731917}" srcOrd="7" destOrd="0" presId="urn:microsoft.com/office/officeart/2005/8/layout/cycle1"/>
    <dgm:cxn modelId="{9B1294E3-6B20-4191-AC5D-2ECE08D2E1E3}" type="presParOf" srcId="{F450DA75-7816-4E44-BD0F-5046B217B435}" destId="{BDE754F4-653B-4803-A641-3E416695BF38}" srcOrd="8" destOrd="0" presId="urn:microsoft.com/office/officeart/2005/8/layout/cycle1"/>
    <dgm:cxn modelId="{6B1C04A1-EE8B-43E2-8C14-43384ED7178C}" type="presParOf" srcId="{F450DA75-7816-4E44-BD0F-5046B217B435}" destId="{5085FAA0-B49C-47D6-8854-879C0B8B4ABA}" srcOrd="9" destOrd="0" presId="urn:microsoft.com/office/officeart/2005/8/layout/cycle1"/>
    <dgm:cxn modelId="{61BD3C5A-CE06-4999-B4E0-78F67F71ABDF}" type="presParOf" srcId="{F450DA75-7816-4E44-BD0F-5046B217B435}" destId="{93EBE83B-C7CA-450B-B818-C298D4887BC1}" srcOrd="10" destOrd="0" presId="urn:microsoft.com/office/officeart/2005/8/layout/cycle1"/>
    <dgm:cxn modelId="{EA4E0440-B201-4DE2-ADF7-91333B37B131}" type="presParOf" srcId="{F450DA75-7816-4E44-BD0F-5046B217B435}" destId="{1411FB69-F47F-4295-82FA-72E78A272DA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10DFD-832E-4C84-AB46-9F29D9CF70F6}">
      <dsp:nvSpPr>
        <dsp:cNvPr id="0" name=""/>
        <dsp:cNvSpPr/>
      </dsp:nvSpPr>
      <dsp:spPr>
        <a:xfrm>
          <a:off x="3551358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Prioriza</a:t>
          </a:r>
        </a:p>
      </dsp:txBody>
      <dsp:txXfrm>
        <a:off x="3551358" y="90962"/>
        <a:ext cx="1437679" cy="1437679"/>
      </dsp:txXfrm>
    </dsp:sp>
    <dsp:sp modelId="{D0CF40E6-8BA7-43F0-AC31-551C345C3BC1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90104-E41E-4C8E-93CF-D882DC59F2B0}">
      <dsp:nvSpPr>
        <dsp:cNvPr id="0" name=""/>
        <dsp:cNvSpPr/>
      </dsp:nvSpPr>
      <dsp:spPr>
        <a:xfrm>
          <a:off x="3551358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Ejecuta</a:t>
          </a:r>
        </a:p>
      </dsp:txBody>
      <dsp:txXfrm>
        <a:off x="3551358" y="2535358"/>
        <a:ext cx="1437679" cy="1437679"/>
      </dsp:txXfrm>
    </dsp:sp>
    <dsp:sp modelId="{CAE5C397-25BD-41B9-8528-FFAD66074419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D6D83-305F-4C29-A907-BF5045731917}">
      <dsp:nvSpPr>
        <dsp:cNvPr id="0" name=""/>
        <dsp:cNvSpPr/>
      </dsp:nvSpPr>
      <dsp:spPr>
        <a:xfrm>
          <a:off x="1106962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Revisa</a:t>
          </a:r>
        </a:p>
      </dsp:txBody>
      <dsp:txXfrm>
        <a:off x="1106962" y="2535358"/>
        <a:ext cx="1437679" cy="1437679"/>
      </dsp:txXfrm>
    </dsp:sp>
    <dsp:sp modelId="{BDE754F4-653B-4803-A641-3E416695BF38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BE83B-C7CA-450B-B818-C298D4887BC1}">
      <dsp:nvSpPr>
        <dsp:cNvPr id="0" name=""/>
        <dsp:cNvSpPr/>
      </dsp:nvSpPr>
      <dsp:spPr>
        <a:xfrm>
          <a:off x="1106962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Lista</a:t>
          </a:r>
        </a:p>
      </dsp:txBody>
      <dsp:txXfrm>
        <a:off x="1106962" y="90962"/>
        <a:ext cx="1437679" cy="1437679"/>
      </dsp:txXfrm>
    </dsp:sp>
    <dsp:sp modelId="{1411FB69-F47F-4295-82FA-72E78A272DA9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4FAD4F-3BA0-479D-9F93-733C0AAF6772}"/>
              </a:ext>
            </a:extLst>
          </p:cNvPr>
          <p:cNvSpPr/>
          <p:nvPr/>
        </p:nvSpPr>
        <p:spPr>
          <a:xfrm>
            <a:off x="2834889" y="1449147"/>
            <a:ext cx="714527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PRODUCTIVIDAD</a:t>
            </a:r>
          </a:p>
          <a:p>
            <a:pPr algn="ctr"/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s-E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es-E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como estrategia de organización en el trabajo</a:t>
            </a:r>
          </a:p>
        </p:txBody>
      </p:sp>
    </p:spTree>
    <p:extLst>
      <p:ext uri="{BB962C8B-B14F-4D97-AF65-F5344CB8AC3E}">
        <p14:creationId xmlns:p14="http://schemas.microsoft.com/office/powerpoint/2010/main" val="4479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491916" y="3724433"/>
            <a:ext cx="6278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</a:rPr>
              <a:t>Coloca primero las piedras grandes (prioridad A)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</a:rPr>
              <a:t>Después la grava (prioridad B)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</a:rPr>
              <a:t>Por último la arenilla (prioridad C)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</a:rPr>
              <a:t>El agua aún puede caber (todo lo demás)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7249" y="514781"/>
            <a:ext cx="837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Reflexión Inicial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963119" y="1377063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La vasija y las piedras</a:t>
            </a:r>
          </a:p>
        </p:txBody>
      </p:sp>
      <p:sp>
        <p:nvSpPr>
          <p:cNvPr id="12" name="3 Rectángulo"/>
          <p:cNvSpPr/>
          <p:nvPr/>
        </p:nvSpPr>
        <p:spPr>
          <a:xfrm rot="16200000">
            <a:off x="-1901602" y="4093766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  <p:pic>
        <p:nvPicPr>
          <p:cNvPr id="1032" name="Picture 8" descr="http://3.bp.blogspot.com/_CYtkLkrJ_jM/SJI5sx2v0-I/AAAAAAAAADM/8nNI9sX3sPY/s320/jarra_piedr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47" y="3040073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4150" y="2469922"/>
            <a:ext cx="41861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Cosas urgentes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los distractores más efectivos que existen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Nos pueden desviar la concentración de las actividades verdaderamente importantes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Nos sacan del rumbo de un proyecto o tarea vital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Urgente: retomar las prioridades en nuestra actividad laboral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Hacemos cosas que no nos conducen al logro de objetivos ni alimentan nuestra evaluación de desempeño laboral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3012" y="631529"/>
            <a:ext cx="59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Lo importante vs lo urgente</a:t>
            </a:r>
          </a:p>
        </p:txBody>
      </p:sp>
      <p:pic>
        <p:nvPicPr>
          <p:cNvPr id="3074" name="Picture 2" descr="http://4.bp.blogspot.com/-RcIXLQuQmEc/UD4jA-PjDpI/AAAAAAAAALc/N3WUgyefgMc/s1600/PIEDRAS+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98" y="2702955"/>
            <a:ext cx="2857500" cy="24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Rectángulo"/>
          <p:cNvSpPr/>
          <p:nvPr/>
        </p:nvSpPr>
        <p:spPr>
          <a:xfrm rot="16200000">
            <a:off x="-1699012" y="3993632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</p:spTree>
    <p:extLst>
      <p:ext uri="{BB962C8B-B14F-4D97-AF65-F5344CB8AC3E}">
        <p14:creationId xmlns:p14="http://schemas.microsoft.com/office/powerpoint/2010/main" val="13059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11216" y="823696"/>
            <a:ext cx="59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Lo importante vs lo urgente</a:t>
            </a:r>
          </a:p>
        </p:txBody>
      </p:sp>
      <p:sp>
        <p:nvSpPr>
          <p:cNvPr id="12" name="3 Rectángulo"/>
          <p:cNvSpPr/>
          <p:nvPr/>
        </p:nvSpPr>
        <p:spPr>
          <a:xfrm rot="16200000">
            <a:off x="-1664560" y="4100837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405460" y="2505835"/>
            <a:ext cx="7158076" cy="3409951"/>
            <a:chOff x="1907704" y="1260623"/>
            <a:chExt cx="5734050" cy="3409951"/>
          </a:xfrm>
        </p:grpSpPr>
        <p:sp>
          <p:nvSpPr>
            <p:cNvPr id="3" name="CuadroTexto 2"/>
            <p:cNvSpPr txBox="1"/>
            <p:nvPr/>
          </p:nvSpPr>
          <p:spPr>
            <a:xfrm>
              <a:off x="2411760" y="3284984"/>
              <a:ext cx="504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pic>
          <p:nvPicPr>
            <p:cNvPr id="2050" name="Picture 2" descr="http://www.saviesa.com.co/images/Zoo/blogs/UrgenteImportan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260623"/>
              <a:ext cx="5734050" cy="340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>
              <a:off x="4234669" y="2749301"/>
              <a:ext cx="1080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HAZ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56176" y="2749301"/>
              <a:ext cx="10801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RETRASA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277401" y="4000500"/>
              <a:ext cx="1080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DELEGA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156176" y="3993258"/>
              <a:ext cx="1080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OLVIDA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6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1880" y="864143"/>
            <a:ext cx="774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8 distractores que afectan la productividad</a:t>
            </a:r>
          </a:p>
        </p:txBody>
      </p:sp>
      <p:sp>
        <p:nvSpPr>
          <p:cNvPr id="6" name="3 Rectángulo"/>
          <p:cNvSpPr/>
          <p:nvPr/>
        </p:nvSpPr>
        <p:spPr>
          <a:xfrm rot="16200000">
            <a:off x="-1919312" y="4387286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  <p:pic>
        <p:nvPicPr>
          <p:cNvPr id="4098" name="Picture 2" descr="http://tednologia.com/wp-content/uploads/2013/06/mBhRY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59" y="2530622"/>
            <a:ext cx="31718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663952" y="17632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2.Celulares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249949" y="214693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1. Redes Sociales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357875" y="15929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Whats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up</a:t>
            </a:r>
          </a:p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Mensajes</a:t>
            </a:r>
          </a:p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</a:p>
        </p:txBody>
      </p:sp>
      <p:sp>
        <p:nvSpPr>
          <p:cNvPr id="7" name="Abrir llave 6"/>
          <p:cNvSpPr/>
          <p:nvPr/>
        </p:nvSpPr>
        <p:spPr>
          <a:xfrm>
            <a:off x="7356140" y="1404741"/>
            <a:ext cx="504056" cy="1125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8552321" y="297192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3. Ambiente caótico de trabajo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952728" y="461811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4. Revisión del mail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952728" y="571233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5. Búsquedas en internet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379343" y="6106939"/>
            <a:ext cx="234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6. Tomar citas no programadas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159548" y="500262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7. “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” de cigarro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924179" y="3281535"/>
            <a:ext cx="226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8. Visita de amigos/familiares en la oficina</a:t>
            </a:r>
          </a:p>
        </p:txBody>
      </p:sp>
    </p:spTree>
    <p:extLst>
      <p:ext uri="{BB962C8B-B14F-4D97-AF65-F5344CB8AC3E}">
        <p14:creationId xmlns:p14="http://schemas.microsoft.com/office/powerpoint/2010/main" val="17679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-1987769" y="4206279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35287" y="2936700"/>
            <a:ext cx="389443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Generar todos los días tu “lista por hacer” –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Listar todas las actividades diarias que tengas en mente realizar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Prioriza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Ejecuta/ elimina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255" y="618245"/>
            <a:ext cx="774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Herramienta poderosa: “TO DO LIST”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199022" y="2405111"/>
            <a:ext cx="6096000" cy="4064000"/>
            <a:chOff x="2051720" y="2794000"/>
            <a:chExt cx="6096000" cy="4064000"/>
          </a:xfrm>
        </p:grpSpPr>
        <p:graphicFrame>
          <p:nvGraphicFramePr>
            <p:cNvPr id="9" name="Diagrama 8"/>
            <p:cNvGraphicFramePr/>
            <p:nvPr>
              <p:extLst/>
            </p:nvPr>
          </p:nvGraphicFramePr>
          <p:xfrm>
            <a:off x="2051720" y="2794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Flecha abajo 9"/>
            <p:cNvSpPr/>
            <p:nvPr/>
          </p:nvSpPr>
          <p:spPr>
            <a:xfrm>
              <a:off x="3923928" y="5130770"/>
              <a:ext cx="720080" cy="64807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895073" y="4437112"/>
              <a:ext cx="10669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/>
                <a:t>Día siguiente</a:t>
              </a:r>
            </a:p>
          </p:txBody>
        </p:sp>
      </p:grpSp>
      <p:pic>
        <p:nvPicPr>
          <p:cNvPr id="5122" name="Picture 2" descr="http://oi50.tinypic.com/20uu90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178" y="2193864"/>
            <a:ext cx="2057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2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-1699011" y="4125143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2227" y="1223748"/>
            <a:ext cx="7893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Categorías de priorización de las actividades:</a:t>
            </a:r>
          </a:p>
          <a:p>
            <a:pPr algn="just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765884" y="225793"/>
            <a:ext cx="774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Herramienta poderosa: “TO DO LIST”</a:t>
            </a:r>
          </a:p>
        </p:txBody>
      </p:sp>
      <p:pic>
        <p:nvPicPr>
          <p:cNvPr id="5122" name="Picture 2" descr="http://oi50.tinypic.com/20uu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84" y="2901037"/>
            <a:ext cx="2057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036184" y="2424077"/>
            <a:ext cx="6475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Prioridad 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= plazo de HASTA 48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 la realización de estas actividades  dependen decisiones y acciones de más miembros de equipo. Recomendadas:  2-3 por día.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Prioridad b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= actividades de entrega requerida en periodos de 3 días a 1 semana.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Importantes pero en lo entendido como mediano plazo.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Prioridad 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= aquellas actividades que se hacen por que “sobra tiempo” su realización puede esperar si no se complementa en el día, se van arrastrando a la lista del día siguiente. </a:t>
            </a:r>
          </a:p>
        </p:txBody>
      </p:sp>
    </p:spTree>
    <p:extLst>
      <p:ext uri="{BB962C8B-B14F-4D97-AF65-F5344CB8AC3E}">
        <p14:creationId xmlns:p14="http://schemas.microsoft.com/office/powerpoint/2010/main" val="344412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F4D9ED-AB7E-46E9-BAAC-49856D0F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84" y="2204864"/>
            <a:ext cx="5736833" cy="38956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8A179D-1C6C-46AA-925E-650942F19DFB}"/>
              </a:ext>
            </a:extLst>
          </p:cNvPr>
          <p:cNvSpPr txBox="1"/>
          <p:nvPr/>
        </p:nvSpPr>
        <p:spPr>
          <a:xfrm>
            <a:off x="2765884" y="225793"/>
            <a:ext cx="774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Matriz para priorizar el  “TO DO LIST”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D71F25-0609-4AB3-AAEC-EE422D1597E1}"/>
              </a:ext>
            </a:extLst>
          </p:cNvPr>
          <p:cNvSpPr/>
          <p:nvPr/>
        </p:nvSpPr>
        <p:spPr>
          <a:xfrm>
            <a:off x="7077595" y="304713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344097-D57C-492E-89A5-FC9D90E723DB}"/>
              </a:ext>
            </a:extLst>
          </p:cNvPr>
          <p:cNvSpPr/>
          <p:nvPr/>
        </p:nvSpPr>
        <p:spPr>
          <a:xfrm>
            <a:off x="5264512" y="3047135"/>
            <a:ext cx="697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16631F-C2FE-4FC4-B78C-9DF2B3C91D2A}"/>
              </a:ext>
            </a:extLst>
          </p:cNvPr>
          <p:cNvSpPr/>
          <p:nvPr/>
        </p:nvSpPr>
        <p:spPr>
          <a:xfrm>
            <a:off x="5274977" y="4326558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298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09367" y="555100"/>
            <a:ext cx="837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itchFamily="34" charset="0"/>
                <a:ea typeface="Adobe Heiti Std R" pitchFamily="34" charset="-128"/>
              </a:rPr>
              <a:t>  Los 7 hábitos de la gente altamente efectiva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420217" y="1416109"/>
            <a:ext cx="697746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Ser Proactivo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Empezar con un Fin en mente (objetivos/metas/”</a:t>
            </a:r>
            <a:r>
              <a:rPr lang="es-MX" sz="2400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to</a:t>
            </a: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do </a:t>
            </a:r>
            <a:r>
              <a:rPr lang="es-MX" sz="2400" dirty="0" err="1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</a:t>
            </a: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”)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Establecer primero lo primero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Pensar en: “ganar-ganar”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Procurar primero comprender, y después ser comprendido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Crear sinergia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“Afilar la sierra”</a:t>
            </a:r>
          </a:p>
          <a:p>
            <a:pPr marL="342900" indent="-3429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6" name="3 Rectángulo"/>
          <p:cNvSpPr/>
          <p:nvPr/>
        </p:nvSpPr>
        <p:spPr>
          <a:xfrm rot="16200000">
            <a:off x="-1831359" y="4093766"/>
            <a:ext cx="500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itchFamily="34" charset="0"/>
                <a:ea typeface="Adobe Heiti Std R" pitchFamily="34" charset="-128"/>
              </a:rPr>
              <a:t>Organización en el trabajo</a:t>
            </a:r>
          </a:p>
        </p:txBody>
      </p:sp>
    </p:spTree>
    <p:extLst>
      <p:ext uri="{BB962C8B-B14F-4D97-AF65-F5344CB8AC3E}">
        <p14:creationId xmlns:p14="http://schemas.microsoft.com/office/powerpoint/2010/main" val="213141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282</TotalTime>
  <Words>421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Adobe Heiti Std R</vt:lpstr>
      <vt:lpstr>Arial</vt:lpstr>
      <vt:lpstr>Century Gothic</vt:lpstr>
      <vt:lpstr>Wingdings</vt:lpstr>
      <vt:lpstr>Wingdings 2</vt:lpstr>
      <vt:lpstr>Citable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Sierra Magaña</dc:creator>
  <cp:lastModifiedBy>Claudia Sierra Magaña</cp:lastModifiedBy>
  <cp:revision>4</cp:revision>
  <dcterms:created xsi:type="dcterms:W3CDTF">2018-03-03T17:07:34Z</dcterms:created>
  <dcterms:modified xsi:type="dcterms:W3CDTF">2018-05-10T19:16:37Z</dcterms:modified>
</cp:coreProperties>
</file>