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2" autoAdjust="0"/>
    <p:restoredTop sz="94660"/>
  </p:normalViewPr>
  <p:slideViewPr>
    <p:cSldViewPr snapToGrid="0">
      <p:cViewPr varScale="1">
        <p:scale>
          <a:sx n="71" d="100"/>
          <a:sy n="71" d="100"/>
        </p:scale>
        <p:origin x="39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494DC45-317B-4D98-A2ED-24ED35DC24AD}" type="doc">
      <dgm:prSet loTypeId="urn:microsoft.com/office/officeart/2009/layout/CircleArrowProcess" loCatId="cycle" qsTypeId="urn:microsoft.com/office/officeart/2005/8/quickstyle/simple1" qsCatId="simple" csTypeId="urn:microsoft.com/office/officeart/2005/8/colors/accent1_2" csCatId="accent1" phldr="1"/>
      <dgm:spPr/>
      <dgm:t>
        <a:bodyPr/>
        <a:lstStyle/>
        <a:p>
          <a:endParaRPr lang="es-MX"/>
        </a:p>
      </dgm:t>
    </dgm:pt>
    <dgm:pt modelId="{E19CB088-8440-4D3C-84DF-70E6F76B35C6}">
      <dgm:prSet phldrT="[Texto]"/>
      <dgm:spPr/>
      <dgm:t>
        <a:bodyPr/>
        <a:lstStyle/>
        <a:p>
          <a:r>
            <a:rPr lang="es-MX" dirty="0" smtClean="0"/>
            <a:t>emisor</a:t>
          </a:r>
          <a:endParaRPr lang="es-MX" dirty="0"/>
        </a:p>
      </dgm:t>
    </dgm:pt>
    <dgm:pt modelId="{25DEFB14-B35C-4B32-90D1-62BB918CA815}" type="parTrans" cxnId="{2C4060EB-FBCD-47B6-ACF2-0D54F55BCE69}">
      <dgm:prSet/>
      <dgm:spPr/>
      <dgm:t>
        <a:bodyPr/>
        <a:lstStyle/>
        <a:p>
          <a:endParaRPr lang="es-MX"/>
        </a:p>
      </dgm:t>
    </dgm:pt>
    <dgm:pt modelId="{2F960872-4D08-445A-8837-954E8EE76EB9}" type="sibTrans" cxnId="{2C4060EB-FBCD-47B6-ACF2-0D54F55BCE69}">
      <dgm:prSet/>
      <dgm:spPr/>
      <dgm:t>
        <a:bodyPr/>
        <a:lstStyle/>
        <a:p>
          <a:endParaRPr lang="es-MX"/>
        </a:p>
      </dgm:t>
    </dgm:pt>
    <dgm:pt modelId="{8C632916-7009-4F3D-8104-31B3C4F71C23}">
      <dgm:prSet phldrT="[Texto]"/>
      <dgm:spPr/>
      <dgm:t>
        <a:bodyPr/>
        <a:lstStyle/>
        <a:p>
          <a:r>
            <a:rPr lang="es-MX" dirty="0" smtClean="0"/>
            <a:t>mensaje</a:t>
          </a:r>
          <a:endParaRPr lang="es-MX" dirty="0"/>
        </a:p>
      </dgm:t>
    </dgm:pt>
    <dgm:pt modelId="{61BCE30E-9978-4F77-AE84-273D722540E3}" type="parTrans" cxnId="{9FEDDA2E-45DA-4AAE-B9BB-BD0623700144}">
      <dgm:prSet/>
      <dgm:spPr/>
      <dgm:t>
        <a:bodyPr/>
        <a:lstStyle/>
        <a:p>
          <a:endParaRPr lang="es-MX"/>
        </a:p>
      </dgm:t>
    </dgm:pt>
    <dgm:pt modelId="{0AFC2936-EB5A-4D10-A6CC-65BDCE58279D}" type="sibTrans" cxnId="{9FEDDA2E-45DA-4AAE-B9BB-BD0623700144}">
      <dgm:prSet/>
      <dgm:spPr/>
      <dgm:t>
        <a:bodyPr/>
        <a:lstStyle/>
        <a:p>
          <a:endParaRPr lang="es-MX"/>
        </a:p>
      </dgm:t>
    </dgm:pt>
    <dgm:pt modelId="{9216531A-F08A-441D-A33A-4EB285D06A96}">
      <dgm:prSet phldrT="[Texto]"/>
      <dgm:spPr/>
      <dgm:t>
        <a:bodyPr/>
        <a:lstStyle/>
        <a:p>
          <a:r>
            <a:rPr lang="es-MX" dirty="0" smtClean="0"/>
            <a:t>receptor</a:t>
          </a:r>
          <a:endParaRPr lang="es-MX" dirty="0"/>
        </a:p>
      </dgm:t>
    </dgm:pt>
    <dgm:pt modelId="{0EA70B5B-2C15-4212-9531-AC86062FCCB7}" type="parTrans" cxnId="{2C3F5382-C98B-4250-9A27-BE68675DF878}">
      <dgm:prSet/>
      <dgm:spPr/>
      <dgm:t>
        <a:bodyPr/>
        <a:lstStyle/>
        <a:p>
          <a:endParaRPr lang="es-MX"/>
        </a:p>
      </dgm:t>
    </dgm:pt>
    <dgm:pt modelId="{EE65DAE9-AC36-43C0-8514-27CE67F63E60}" type="sibTrans" cxnId="{2C3F5382-C98B-4250-9A27-BE68675DF878}">
      <dgm:prSet/>
      <dgm:spPr/>
      <dgm:t>
        <a:bodyPr/>
        <a:lstStyle/>
        <a:p>
          <a:endParaRPr lang="es-MX"/>
        </a:p>
      </dgm:t>
    </dgm:pt>
    <dgm:pt modelId="{60B9B7E1-A54C-4896-8383-B0FEFDF9680F}" type="pres">
      <dgm:prSet presAssocID="{4494DC45-317B-4D98-A2ED-24ED35DC24AD}" presName="Name0" presStyleCnt="0">
        <dgm:presLayoutVars>
          <dgm:chMax val="7"/>
          <dgm:chPref val="7"/>
          <dgm:dir/>
          <dgm:animLvl val="lvl"/>
        </dgm:presLayoutVars>
      </dgm:prSet>
      <dgm:spPr/>
    </dgm:pt>
    <dgm:pt modelId="{A1A1BBC3-9458-4ADC-8BD0-C41A887BD677}" type="pres">
      <dgm:prSet presAssocID="{E19CB088-8440-4D3C-84DF-70E6F76B35C6}" presName="Accent1" presStyleCnt="0"/>
      <dgm:spPr/>
    </dgm:pt>
    <dgm:pt modelId="{3592217D-41D3-4FAB-8012-1B093336CDE9}" type="pres">
      <dgm:prSet presAssocID="{E19CB088-8440-4D3C-84DF-70E6F76B35C6}" presName="Accent" presStyleLbl="node1" presStyleIdx="0" presStyleCnt="3"/>
      <dgm:spPr/>
    </dgm:pt>
    <dgm:pt modelId="{2F31A7B8-F071-4CEA-8C99-8157988DA705}" type="pres">
      <dgm:prSet presAssocID="{E19CB088-8440-4D3C-84DF-70E6F76B35C6}" presName="Parent1" presStyleLbl="revTx" presStyleIdx="0" presStyleCnt="3">
        <dgm:presLayoutVars>
          <dgm:chMax val="1"/>
          <dgm:chPref val="1"/>
          <dgm:bulletEnabled val="1"/>
        </dgm:presLayoutVars>
      </dgm:prSet>
      <dgm:spPr/>
    </dgm:pt>
    <dgm:pt modelId="{2B864743-021B-4F4F-8FBD-0CB8709FF5A6}" type="pres">
      <dgm:prSet presAssocID="{8C632916-7009-4F3D-8104-31B3C4F71C23}" presName="Accent2" presStyleCnt="0"/>
      <dgm:spPr/>
    </dgm:pt>
    <dgm:pt modelId="{25AB2895-5472-45DE-AE51-CB8C55BC6B41}" type="pres">
      <dgm:prSet presAssocID="{8C632916-7009-4F3D-8104-31B3C4F71C23}" presName="Accent" presStyleLbl="node1" presStyleIdx="1" presStyleCnt="3"/>
      <dgm:spPr/>
    </dgm:pt>
    <dgm:pt modelId="{55F8DA91-5996-4D17-9A22-2638A77F9EBB}" type="pres">
      <dgm:prSet presAssocID="{8C632916-7009-4F3D-8104-31B3C4F71C23}" presName="Parent2" presStyleLbl="revTx" presStyleIdx="1" presStyleCnt="3">
        <dgm:presLayoutVars>
          <dgm:chMax val="1"/>
          <dgm:chPref val="1"/>
          <dgm:bulletEnabled val="1"/>
        </dgm:presLayoutVars>
      </dgm:prSet>
      <dgm:spPr/>
    </dgm:pt>
    <dgm:pt modelId="{B5E5CA82-A175-4BFD-AAC8-72DEF38DD51D}" type="pres">
      <dgm:prSet presAssocID="{9216531A-F08A-441D-A33A-4EB285D06A96}" presName="Accent3" presStyleCnt="0"/>
      <dgm:spPr/>
    </dgm:pt>
    <dgm:pt modelId="{C551E5D1-82E7-45A3-899F-A6846F178813}" type="pres">
      <dgm:prSet presAssocID="{9216531A-F08A-441D-A33A-4EB285D06A96}" presName="Accent" presStyleLbl="node1" presStyleIdx="2" presStyleCnt="3"/>
      <dgm:spPr/>
    </dgm:pt>
    <dgm:pt modelId="{1811C339-401B-441F-9A6E-92178F3D1A02}" type="pres">
      <dgm:prSet presAssocID="{9216531A-F08A-441D-A33A-4EB285D06A96}" presName="Parent3" presStyleLbl="revTx" presStyleIdx="2" presStyleCnt="3">
        <dgm:presLayoutVars>
          <dgm:chMax val="1"/>
          <dgm:chPref val="1"/>
          <dgm:bulletEnabled val="1"/>
        </dgm:presLayoutVars>
      </dgm:prSet>
      <dgm:spPr/>
    </dgm:pt>
  </dgm:ptLst>
  <dgm:cxnLst>
    <dgm:cxn modelId="{2C4060EB-FBCD-47B6-ACF2-0D54F55BCE69}" srcId="{4494DC45-317B-4D98-A2ED-24ED35DC24AD}" destId="{E19CB088-8440-4D3C-84DF-70E6F76B35C6}" srcOrd="0" destOrd="0" parTransId="{25DEFB14-B35C-4B32-90D1-62BB918CA815}" sibTransId="{2F960872-4D08-445A-8837-954E8EE76EB9}"/>
    <dgm:cxn modelId="{6A84B893-6F35-4A89-B22E-D628D3951926}" type="presOf" srcId="{9216531A-F08A-441D-A33A-4EB285D06A96}" destId="{1811C339-401B-441F-9A6E-92178F3D1A02}" srcOrd="0" destOrd="0" presId="urn:microsoft.com/office/officeart/2009/layout/CircleArrowProcess"/>
    <dgm:cxn modelId="{A13B5333-7F1D-4E79-9AA5-42165C5D8D97}" type="presOf" srcId="{8C632916-7009-4F3D-8104-31B3C4F71C23}" destId="{55F8DA91-5996-4D17-9A22-2638A77F9EBB}" srcOrd="0" destOrd="0" presId="urn:microsoft.com/office/officeart/2009/layout/CircleArrowProcess"/>
    <dgm:cxn modelId="{5FDB5223-42D0-4664-972C-797A5E5593BD}" type="presOf" srcId="{4494DC45-317B-4D98-A2ED-24ED35DC24AD}" destId="{60B9B7E1-A54C-4896-8383-B0FEFDF9680F}" srcOrd="0" destOrd="0" presId="urn:microsoft.com/office/officeart/2009/layout/CircleArrowProcess"/>
    <dgm:cxn modelId="{DF777B42-5E66-4B94-ADF6-A3A4389F1897}" type="presOf" srcId="{E19CB088-8440-4D3C-84DF-70E6F76B35C6}" destId="{2F31A7B8-F071-4CEA-8C99-8157988DA705}" srcOrd="0" destOrd="0" presId="urn:microsoft.com/office/officeart/2009/layout/CircleArrowProcess"/>
    <dgm:cxn modelId="{2C3F5382-C98B-4250-9A27-BE68675DF878}" srcId="{4494DC45-317B-4D98-A2ED-24ED35DC24AD}" destId="{9216531A-F08A-441D-A33A-4EB285D06A96}" srcOrd="2" destOrd="0" parTransId="{0EA70B5B-2C15-4212-9531-AC86062FCCB7}" sibTransId="{EE65DAE9-AC36-43C0-8514-27CE67F63E60}"/>
    <dgm:cxn modelId="{9FEDDA2E-45DA-4AAE-B9BB-BD0623700144}" srcId="{4494DC45-317B-4D98-A2ED-24ED35DC24AD}" destId="{8C632916-7009-4F3D-8104-31B3C4F71C23}" srcOrd="1" destOrd="0" parTransId="{61BCE30E-9978-4F77-AE84-273D722540E3}" sibTransId="{0AFC2936-EB5A-4D10-A6CC-65BDCE58279D}"/>
    <dgm:cxn modelId="{E40CDEA2-301C-4AD9-8649-37D2C88C8E8B}" type="presParOf" srcId="{60B9B7E1-A54C-4896-8383-B0FEFDF9680F}" destId="{A1A1BBC3-9458-4ADC-8BD0-C41A887BD677}" srcOrd="0" destOrd="0" presId="urn:microsoft.com/office/officeart/2009/layout/CircleArrowProcess"/>
    <dgm:cxn modelId="{B4FD7A48-22D2-4C72-8ADC-A972B889B903}" type="presParOf" srcId="{A1A1BBC3-9458-4ADC-8BD0-C41A887BD677}" destId="{3592217D-41D3-4FAB-8012-1B093336CDE9}" srcOrd="0" destOrd="0" presId="urn:microsoft.com/office/officeart/2009/layout/CircleArrowProcess"/>
    <dgm:cxn modelId="{33EF323B-8EE3-49EB-BABC-A4EF4A1EBA4D}" type="presParOf" srcId="{60B9B7E1-A54C-4896-8383-B0FEFDF9680F}" destId="{2F31A7B8-F071-4CEA-8C99-8157988DA705}" srcOrd="1" destOrd="0" presId="urn:microsoft.com/office/officeart/2009/layout/CircleArrowProcess"/>
    <dgm:cxn modelId="{3F65067A-F574-46AE-A7CF-29E7B303E317}" type="presParOf" srcId="{60B9B7E1-A54C-4896-8383-B0FEFDF9680F}" destId="{2B864743-021B-4F4F-8FBD-0CB8709FF5A6}" srcOrd="2" destOrd="0" presId="urn:microsoft.com/office/officeart/2009/layout/CircleArrowProcess"/>
    <dgm:cxn modelId="{228BFE95-68AF-40BA-A166-9DAEFEBE3E88}" type="presParOf" srcId="{2B864743-021B-4F4F-8FBD-0CB8709FF5A6}" destId="{25AB2895-5472-45DE-AE51-CB8C55BC6B41}" srcOrd="0" destOrd="0" presId="urn:microsoft.com/office/officeart/2009/layout/CircleArrowProcess"/>
    <dgm:cxn modelId="{4C1DB5D3-0F26-47CC-99CD-F354B8F140AF}" type="presParOf" srcId="{60B9B7E1-A54C-4896-8383-B0FEFDF9680F}" destId="{55F8DA91-5996-4D17-9A22-2638A77F9EBB}" srcOrd="3" destOrd="0" presId="urn:microsoft.com/office/officeart/2009/layout/CircleArrowProcess"/>
    <dgm:cxn modelId="{3E8F311F-DC9B-41AE-B03C-6FC9D0E329AB}" type="presParOf" srcId="{60B9B7E1-A54C-4896-8383-B0FEFDF9680F}" destId="{B5E5CA82-A175-4BFD-AAC8-72DEF38DD51D}" srcOrd="4" destOrd="0" presId="urn:microsoft.com/office/officeart/2009/layout/CircleArrowProcess"/>
    <dgm:cxn modelId="{8B2C782D-DD18-4A9E-A7CF-3CEDFBB2CD4E}" type="presParOf" srcId="{B5E5CA82-A175-4BFD-AAC8-72DEF38DD51D}" destId="{C551E5D1-82E7-45A3-899F-A6846F178813}" srcOrd="0" destOrd="0" presId="urn:microsoft.com/office/officeart/2009/layout/CircleArrowProcess"/>
    <dgm:cxn modelId="{55270392-D8F4-4E02-9E9B-7431040C8AD7}" type="presParOf" srcId="{60B9B7E1-A54C-4896-8383-B0FEFDF9680F}" destId="{1811C339-401B-441F-9A6E-92178F3D1A02}" srcOrd="5" destOrd="0" presId="urn:microsoft.com/office/officeart/2009/layout/CircleArrow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92217D-41D3-4FAB-8012-1B093336CDE9}">
      <dsp:nvSpPr>
        <dsp:cNvPr id="0" name=""/>
        <dsp:cNvSpPr/>
      </dsp:nvSpPr>
      <dsp:spPr>
        <a:xfrm>
          <a:off x="4160901" y="0"/>
          <a:ext cx="1936245" cy="1936539"/>
        </a:xfrm>
        <a:prstGeom prst="circularArrow">
          <a:avLst>
            <a:gd name="adj1" fmla="val 10980"/>
            <a:gd name="adj2" fmla="val 1142322"/>
            <a:gd name="adj3" fmla="val 4500000"/>
            <a:gd name="adj4" fmla="val 10800000"/>
            <a:gd name="adj5" fmla="val 125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F31A7B8-F071-4CEA-8C99-8157988DA705}">
      <dsp:nvSpPr>
        <dsp:cNvPr id="0" name=""/>
        <dsp:cNvSpPr/>
      </dsp:nvSpPr>
      <dsp:spPr>
        <a:xfrm>
          <a:off x="4588874" y="699149"/>
          <a:ext cx="1075934" cy="5378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s-MX" sz="2400" kern="1200" dirty="0" smtClean="0"/>
            <a:t>emisor</a:t>
          </a:r>
          <a:endParaRPr lang="es-MX" sz="2400" kern="1200" dirty="0"/>
        </a:p>
      </dsp:txBody>
      <dsp:txXfrm>
        <a:off x="4588874" y="699149"/>
        <a:ext cx="1075934" cy="537838"/>
      </dsp:txXfrm>
    </dsp:sp>
    <dsp:sp modelId="{25AB2895-5472-45DE-AE51-CB8C55BC6B41}">
      <dsp:nvSpPr>
        <dsp:cNvPr id="0" name=""/>
        <dsp:cNvSpPr/>
      </dsp:nvSpPr>
      <dsp:spPr>
        <a:xfrm>
          <a:off x="3623115" y="1112685"/>
          <a:ext cx="1936245" cy="1936539"/>
        </a:xfrm>
        <a:prstGeom prst="leftCircularArrow">
          <a:avLst>
            <a:gd name="adj1" fmla="val 10980"/>
            <a:gd name="adj2" fmla="val 1142322"/>
            <a:gd name="adj3" fmla="val 6300000"/>
            <a:gd name="adj4" fmla="val 18900000"/>
            <a:gd name="adj5" fmla="val 125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5F8DA91-5996-4D17-9A22-2638A77F9EBB}">
      <dsp:nvSpPr>
        <dsp:cNvPr id="0" name=""/>
        <dsp:cNvSpPr/>
      </dsp:nvSpPr>
      <dsp:spPr>
        <a:xfrm>
          <a:off x="4053271" y="1818271"/>
          <a:ext cx="1075934" cy="5378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s-MX" sz="2400" kern="1200" dirty="0" smtClean="0"/>
            <a:t>mensaje</a:t>
          </a:r>
          <a:endParaRPr lang="es-MX" sz="2400" kern="1200" dirty="0"/>
        </a:p>
      </dsp:txBody>
      <dsp:txXfrm>
        <a:off x="4053271" y="1818271"/>
        <a:ext cx="1075934" cy="537838"/>
      </dsp:txXfrm>
    </dsp:sp>
    <dsp:sp modelId="{C551E5D1-82E7-45A3-899F-A6846F178813}">
      <dsp:nvSpPr>
        <dsp:cNvPr id="0" name=""/>
        <dsp:cNvSpPr/>
      </dsp:nvSpPr>
      <dsp:spPr>
        <a:xfrm>
          <a:off x="4298710" y="2358523"/>
          <a:ext cx="1663534" cy="1664201"/>
        </a:xfrm>
        <a:prstGeom prst="blockArc">
          <a:avLst>
            <a:gd name="adj1" fmla="val 13500000"/>
            <a:gd name="adj2" fmla="val 10800000"/>
            <a:gd name="adj3" fmla="val 1274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811C339-401B-441F-9A6E-92178F3D1A02}">
      <dsp:nvSpPr>
        <dsp:cNvPr id="0" name=""/>
        <dsp:cNvSpPr/>
      </dsp:nvSpPr>
      <dsp:spPr>
        <a:xfrm>
          <a:off x="4591420" y="2939002"/>
          <a:ext cx="1075934" cy="5378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s-MX" sz="2400" kern="1200" dirty="0" smtClean="0"/>
            <a:t>receptor</a:t>
          </a:r>
          <a:endParaRPr lang="es-MX" sz="2400" kern="1200" dirty="0"/>
        </a:p>
      </dsp:txBody>
      <dsp:txXfrm>
        <a:off x="4591420" y="2939002"/>
        <a:ext cx="1075934" cy="537838"/>
      </dsp:txXfrm>
    </dsp:sp>
  </dsp:spTree>
</dsp:drawing>
</file>

<file path=ppt/diagrams/layout1.xml><?xml version="1.0" encoding="utf-8"?>
<dgm:layoutDef xmlns:dgm="http://schemas.openxmlformats.org/drawingml/2006/diagram" xmlns:a="http://schemas.openxmlformats.org/drawingml/2006/main" uniqueId="urn:microsoft.com/office/officeart/2009/layout/CircleArrowProcess">
  <dgm:title val=""/>
  <dgm:desc val=""/>
  <dgm:catLst>
    <dgm:cat type="process" pri="16500"/>
    <dgm:cat type="cycle" pri="16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7"/>
      <dgm:chPref val="7"/>
      <dgm:dir/>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5"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1144"/>
              <dgm:constr type="t" for="ch" forName="Accent1" refType="h" fact="0"/>
              <dgm:constr type="w" for="ch" forName="Accent1" refType="w" fact="0.5542"/>
              <dgm:constr type="h" for="ch" forName="Accent1" refType="h" fact="0.6665"/>
              <dgm:constr type="l" for="ch" forName="Parent1" refType="w" fact="0.2368"/>
              <dgm:constr type="t" for="ch" forName="Parent1" refType="h" fact="0.2413"/>
              <dgm:constr type="w" for="ch" forName="Parent1" refType="w" fact="0.3092"/>
              <dgm:constr type="h" for="ch" forName="Parent1" refType="h" fact="0.1859"/>
              <dgm:constr type="l" for="ch" forName="Parent2" refType="w" fact="0.0822"/>
              <dgm:constr type="t" for="ch" forName="Parent2" refType="h" fact="0.625"/>
              <dgm:constr type="w" for="ch" forName="Parent2" refType="w" fact="0.3092"/>
              <dgm:constr type="h" for="ch" forName="Parent2" refType="h" fact="0.1859"/>
              <dgm:constr type="l" for="ch" forName="Child1" refType="w" fact="0.6678"/>
              <dgm:constr type="t" for="ch" forName="Child1" refType="h" fact="0.1978"/>
              <dgm:constr type="w" for="ch" forName="Child1" refType="w" fact="0.3322"/>
              <dgm:constr type="h" for="ch" forName="Child1" refType="h" fact="0.265"/>
              <dgm:constr type="l" for="ch" forName="Child2" refType="w" fact="0.5164"/>
              <dgm:constr type="t" for="ch" forName="Child2" refType="h" fact="0.5855"/>
              <dgm:constr type="w" for="ch" forName="Child2" refType="w" fact="0.3322"/>
              <dgm:constr type="h" for="ch" forName="Child2" refType="h" fact="0.265"/>
              <dgm:constr type="l" for="ch" forName="Accent2" refType="w" fact="0"/>
              <dgm:constr type="t" for="ch" forName="Accent2" refType="h" fact="0.4272"/>
              <dgm:constr type="w" for="ch" forName="Accent2" refType="w" fact="0.4761"/>
              <dgm:constr type="h" for="ch" forName="Accent2" refType="h" fact="0.5728"/>
            </dgm:constrLst>
          </dgm:if>
          <dgm:if name="Name6"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1479"/>
              <dgm:constr type="t" for="ch" forName="Accent1" refType="h" fact="0"/>
              <dgm:constr type="w" for="ch" forName="Accent1" refType="w" fact="0.5325"/>
              <dgm:constr type="h" for="ch" forName="Accent1" refType="h" fact="0.4814"/>
              <dgm:constr type="l" for="ch" forName="Accent2" refType="w" fact="0"/>
              <dgm:constr type="t" for="ch" forName="Accent2" refType="h" fact="0.2766"/>
              <dgm:constr type="w" for="ch" forName="Accent2" refType="w" fact="0.5325"/>
              <dgm:constr type="h" for="ch" forName="Accent2" refType="h" fact="0.4814"/>
              <dgm:constr type="l" for="ch" forName="Parent1" refType="w" fact="0.2656"/>
              <dgm:constr type="t" for="ch" forName="Parent1" refType="h" fact="0.1738"/>
              <dgm:constr type="w" for="ch" forName="Parent1" refType="w" fact="0.2959"/>
              <dgm:constr type="h" for="ch" forName="Parent1" refType="h" fact="0.1337"/>
              <dgm:constr type="l" for="ch" forName="Accent3" refType="w" fact="0.1858"/>
              <dgm:constr type="t" for="ch" forName="Accent3" refType="h" fact="0.5863"/>
              <dgm:constr type="w" for="ch" forName="Accent3" refType="w" fact="0.4575"/>
              <dgm:constr type="h" for="ch" forName="Accent3" refType="h" fact="0.4137"/>
              <dgm:constr type="l" for="ch" forName="Parent2" refType="w" fact="0.1183"/>
              <dgm:constr type="t" for="ch" forName="Parent2" refType="h" fact="0.452"/>
              <dgm:constr type="w" for="ch" forName="Parent2" refType="w" fact="0.2959"/>
              <dgm:constr type="h" for="ch" forName="Parent2" refType="h" fact="0.1337"/>
              <dgm:constr type="l" for="ch" forName="Parent3" refType="w" fact="0.2663"/>
              <dgm:constr type="t" for="ch" forName="Parent3" refType="h" fact="0.7306"/>
              <dgm:constr type="w" for="ch" forName="Parent3" refType="w" fact="0.2959"/>
              <dgm:constr type="h" for="ch" forName="Parent3" refType="h" fact="0.1337"/>
              <dgm:constr type="l" for="ch" forName="Child2" refType="w" fact="0.5325"/>
              <dgm:constr type="t" for="ch" forName="Child2" refType="h" fact="0.4217"/>
              <dgm:constr type="w" for="ch" forName="Child2" refType="w" fact="0.3195"/>
              <dgm:constr type="h" for="ch" forName="Child2" refType="h" fact="0.1926"/>
              <dgm:constr type="l" for="ch" forName="Child1" refType="w" fact="0.6805"/>
              <dgm:constr type="t" for="ch" forName="Child1" refType="h" fact="0.1435"/>
              <dgm:constr type="w" for="ch" forName="Child1" refType="w" fact="0.3195"/>
              <dgm:constr type="h" for="ch" forName="Child1" refType="h" fact="0.1926"/>
              <dgm:constr type="l" for="ch" forName="Child3" refType="w" fact="0.6805"/>
              <dgm:constr type="t" for="ch" forName="Child3" refType="h" fact="0.6998"/>
              <dgm:constr type="w" for="ch" forName="Child3" refType="w" fact="0.3195"/>
              <dgm:constr type="h" for="ch" forName="Child3" refType="h" fact="0.1926"/>
            </dgm:constrLst>
          </dgm:if>
          <dgm:if name="Name7"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1481"/>
              <dgm:constr type="t" for="ch" forName="Accent1" refType="h" fact="0"/>
              <dgm:constr type="w" for="ch" forName="Accent1" refType="w" fact="0.5331"/>
              <dgm:constr type="h" for="ch" forName="Accent1" refType="h" fact="0.3771"/>
              <dgm:constr type="l" for="ch" forName="Accent2" refType="w" fact="0"/>
              <dgm:constr type="t" for="ch" forName="Accent2" refType="h" fact="0.2167"/>
              <dgm:constr type="w" for="ch" forName="Accent2" refType="w" fact="0.5331"/>
              <dgm:constr type="h" for="ch" forName="Accent2" refType="h" fact="0.3771"/>
              <dgm:constr type="l" for="ch" forName="Accent3" refType="w" fact="0.1481"/>
              <dgm:constr type="t" for="ch" forName="Accent3" refType="h" fact="0.4342"/>
              <dgm:constr type="w" for="ch" forName="Accent3" refType="w" fact="0.5331"/>
              <dgm:constr type="h" for="ch" forName="Accent3" refType="h" fact="0.3771"/>
              <dgm:constr type="l" for="ch" forName="Parent1" refType="w" fact="0.2658"/>
              <dgm:constr type="t" for="ch" forName="Parent1" refType="h" fact="0.1365"/>
              <dgm:constr type="w" for="ch" forName="Parent1" refType="w" fact="0.2975"/>
              <dgm:constr type="h" for="ch" forName="Parent1" refType="h" fact="0.1052"/>
              <dgm:constr type="l" for="ch" forName="Parent2" refType="w" fact="0.1171"/>
              <dgm:constr type="t" for="ch" forName="Parent2" refType="h" fact="0.3536"/>
              <dgm:constr type="w" for="ch" forName="Parent2" refType="w" fact="0.2975"/>
              <dgm:constr type="h" for="ch" forName="Parent2" refType="h" fact="0.1052"/>
              <dgm:constr type="l" for="ch" forName="Parent3" refType="w" fact="0.2658"/>
              <dgm:constr type="t" for="ch" forName="Parent3" refType="h" fact="0.5707"/>
              <dgm:constr type="w" for="ch" forName="Parent3" refType="w" fact="0.2975"/>
              <dgm:constr type="h" for="ch" forName="Parent3" refType="h" fact="0.1052"/>
              <dgm:constr type="l" for="ch" forName="Parent4" refType="w" fact="0.1171"/>
              <dgm:constr type="t" for="ch" forName="Parent4" refType="h" fact="0.7878"/>
              <dgm:constr type="w" for="ch" forName="Parent4" refType="w" fact="0.2975"/>
              <dgm:constr type="h" for="ch" forName="Parent4" refType="h" fact="0.1052"/>
              <dgm:constr type="l" for="ch" forName="Child1" refType="w" fact="0.6804"/>
              <dgm:constr type="t" for="ch" forName="Child1" refType="h" fact="0.1119"/>
              <dgm:constr type="w" for="ch" forName="Child1" refType="w" fact="0.3196"/>
              <dgm:constr type="h" for="ch" forName="Child1" refType="h" fact="0.15"/>
              <dgm:constr type="l" for="ch" forName="Child2" refType="w" fact="0.5348"/>
              <dgm:constr type="t" for="ch" forName="Child2" refType="h" fact="0.3312"/>
              <dgm:constr type="w" for="ch" forName="Child2" refType="w" fact="0.3196"/>
              <dgm:constr type="h" for="ch" forName="Child2" refType="h" fact="0.15"/>
              <dgm:constr type="l" for="ch" forName="Child3" refType="w" fact="0.6804"/>
              <dgm:constr type="t" for="ch" forName="Child3" refType="h" fact="0.5461"/>
              <dgm:constr type="w" for="ch" forName="Child3" refType="w" fact="0.3196"/>
              <dgm:constr type="h" for="ch" forName="Child3" refType="h" fact="0.15"/>
              <dgm:constr type="l" for="ch" forName="Child4" refType="w" fact="0.5348"/>
              <dgm:constr type="t" for="ch" forName="Child4" refType="h" fact="0.7632"/>
              <dgm:constr type="w" for="ch" forName="Child4" refType="w" fact="0.3196"/>
              <dgm:constr type="h" for="ch" forName="Child4" refType="h" fact="0.15"/>
              <dgm:constr type="l" for="ch" forName="Accent4" refType="w" fact="0.038"/>
              <dgm:constr type="t" for="ch" forName="Accent4" refType="h" fact="0.6759"/>
              <dgm:constr type="w" for="ch" forName="Accent4" refType="w" fact="0.458"/>
              <dgm:constr type="h" for="ch" forName="Accent4" refType="h" fact="0.3241"/>
            </dgm:constrLst>
          </dgm:if>
          <dgm:if name="Name8"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1481"/>
              <dgm:constr type="t" for="ch" forName="Accent1" refType="h" fact="0"/>
              <dgm:constr type="w" for="ch" forName="Accent1" refType="w" fact="0.5331"/>
              <dgm:constr type="h" for="ch" forName="Accent1" refType="h" fact="0.3098"/>
              <dgm:constr type="l" for="ch" forName="Accent2" refType="w" fact="0"/>
              <dgm:constr type="t" for="ch" forName="Accent2" refType="h" fact="0.178"/>
              <dgm:constr type="w" for="ch" forName="Accent2" refType="w" fact="0.5331"/>
              <dgm:constr type="h" for="ch" forName="Accent2" refType="h" fact="0.3098"/>
              <dgm:constr type="l" for="ch" forName="Accent3" refType="w" fact="0.1481"/>
              <dgm:constr type="t" for="ch" forName="Accent3" refType="h" fact="0.3568"/>
              <dgm:constr type="w" for="ch" forName="Accent3" refType="w" fact="0.5331"/>
              <dgm:constr type="h" for="ch" forName="Accent3" refType="h" fact="0.3098"/>
              <dgm:constr type="l" for="ch" forName="Accent4" refType="w" fact="0"/>
              <dgm:constr type="t" for="ch" forName="Accent4" refType="h" fact="0.5351"/>
              <dgm:constr type="w" for="ch" forName="Accent4" refType="w" fact="0.5331"/>
              <dgm:constr type="h" for="ch" forName="Accent4" refType="h" fact="0.3098"/>
              <dgm:constr type="l" for="ch" forName="Accent5" refType="w" fact="0.186"/>
              <dgm:constr type="t" for="ch" forName="Accent5" refType="h" fact="0.7337"/>
              <dgm:constr type="w" for="ch" forName="Accent5" refType="w" fact="0.458"/>
              <dgm:constr type="h" for="ch" forName="Accent5" refType="h" fact="0.2663"/>
              <dgm:constr type="l" for="ch" forName="Parent1" refType="w" fact="0.2658"/>
              <dgm:constr type="t" for="ch" forName="Parent1" refType="h" fact="0.1122"/>
              <dgm:constr type="w" for="ch" forName="Parent1" refType="w" fact="0.2975"/>
              <dgm:constr type="h" for="ch" forName="Parent1" refType="h" fact="0.0864"/>
              <dgm:constr type="l" for="ch" forName="Parent2" refType="w" fact="0.1171"/>
              <dgm:constr type="t" for="ch" forName="Parent2" refType="h" fact="0.2906"/>
              <dgm:constr type="w" for="ch" forName="Parent2" refType="w" fact="0.2975"/>
              <dgm:constr type="h" for="ch" forName="Parent2" refType="h" fact="0.0864"/>
              <dgm:constr type="l" for="ch" forName="Parent3" refType="w" fact="0.2658"/>
              <dgm:constr type="t" for="ch" forName="Parent3" refType="h" fact="0.4689"/>
              <dgm:constr type="w" for="ch" forName="Parent3" refType="w" fact="0.2975"/>
              <dgm:constr type="h" for="ch" forName="Parent3" refType="h" fact="0.0864"/>
              <dgm:constr type="l" for="ch" forName="Parent4" refType="w" fact="0.1171"/>
              <dgm:constr type="t" for="ch" forName="Parent4" refType="h" fact="0.6473"/>
              <dgm:constr type="w" for="ch" forName="Parent4" refType="w" fact="0.2975"/>
              <dgm:constr type="h" for="ch" forName="Parent4" refType="h" fact="0.0864"/>
              <dgm:constr type="l" for="ch" forName="Parent5" refType="w" fact="0.2658"/>
              <dgm:constr type="t" for="ch" forName="Parent5" refType="h" fact="0.8257"/>
              <dgm:constr type="w" for="ch" forName="Parent5" refType="w" fact="0.2975"/>
              <dgm:constr type="h" for="ch" forName="Parent5" refType="h" fact="0.0864"/>
              <dgm:constr type="l" for="ch" forName="Child1" refType="w" fact="0.6804"/>
              <dgm:constr type="t" for="ch" forName="Child1" refType="h" fact="0.0919"/>
              <dgm:constr type="w" for="ch" forName="Child1" refType="w" fact="0.3196"/>
              <dgm:constr type="h" for="ch" forName="Child1" refType="h" fact="0.1232"/>
              <dgm:constr type="l" for="ch" forName="Child2" refType="w" fact="0.5348"/>
              <dgm:constr type="t" for="ch" forName="Child2" refType="h" fact="0.2722"/>
              <dgm:constr type="w" for="ch" forName="Child2" refType="w" fact="0.3196"/>
              <dgm:constr type="h" for="ch" forName="Child2" refType="h" fact="0.1232"/>
              <dgm:constr type="l" for="ch" forName="Child3" refType="w" fact="0.6804"/>
              <dgm:constr type="t" for="ch" forName="Child3" refType="h" fact="0.4487"/>
              <dgm:constr type="w" for="ch" forName="Child3" refType="w" fact="0.3196"/>
              <dgm:constr type="h" for="ch" forName="Child3" refType="h" fact="0.1232"/>
              <dgm:constr type="l" for="ch" forName="Child4" refType="w" fact="0.5348"/>
              <dgm:constr type="t" for="ch" forName="Child4" refType="h" fact="0.6271"/>
              <dgm:constr type="w" for="ch" forName="Child4" refType="w" fact="0.3196"/>
              <dgm:constr type="h" for="ch" forName="Child4" refType="h" fact="0.1232"/>
              <dgm:constr type="l" for="ch" forName="Child5" refType="w" fact="0.6804"/>
              <dgm:constr type="t" for="ch" forName="Child5" refType="h" fact="0.8073"/>
              <dgm:constr type="w" for="ch" forName="Child5" refType="w" fact="0.3196"/>
              <dgm:constr type="h" for="ch" forName="Child5" refType="h" fact="0.1232"/>
            </dgm:constrLst>
          </dgm:if>
          <dgm:if name="Name9"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1481"/>
              <dgm:constr type="t" for="ch" forName="Accent1" refType="h" fact="0"/>
              <dgm:constr type="w" for="ch" forName="Accent1" refType="w" fact="0.5331"/>
              <dgm:constr type="h" for="ch" forName="Accent1" refType="h" fact="0.2629"/>
              <dgm:constr type="l" for="ch" forName="Accent2" refType="w" fact="0"/>
              <dgm:constr type="t" for="ch" forName="Accent2" refType="h" fact="0.1511"/>
              <dgm:constr type="w" for="ch" forName="Accent2" refType="w" fact="0.5331"/>
              <dgm:constr type="h" for="ch" forName="Accent2" refType="h" fact="0.2629"/>
              <dgm:constr type="l" for="ch" forName="Accent3" refType="w" fact="0.1481"/>
              <dgm:constr type="t" for="ch" forName="Accent3" refType="h" fact="0.3027"/>
              <dgm:constr type="w" for="ch" forName="Accent3" refType="w" fact="0.5331"/>
              <dgm:constr type="h" for="ch" forName="Accent3" refType="h" fact="0.2629"/>
              <dgm:constr type="l" for="ch" forName="Accent4" refType="w" fact="0"/>
              <dgm:constr type="t" for="ch" forName="Accent4" refType="h" fact="0.4541"/>
              <dgm:constr type="w" for="ch" forName="Accent4" refType="w" fact="0.5331"/>
              <dgm:constr type="h" for="ch" forName="Accent4" refType="h" fact="0.2629"/>
              <dgm:constr type="l" for="ch" forName="Parent1" refType="w" fact="0.2658"/>
              <dgm:constr type="t" for="ch" forName="Parent1" refType="h" fact="0.0952"/>
              <dgm:constr type="w" for="ch" forName="Parent1" refType="w" fact="0.2975"/>
              <dgm:constr type="h" for="ch" forName="Parent1" refType="h" fact="0.0733"/>
              <dgm:constr type="l" for="ch" forName="Parent2" refType="w" fact="0.1171"/>
              <dgm:constr type="t" for="ch" forName="Parent2" refType="h" fact="0.2466"/>
              <dgm:constr type="w" for="ch" forName="Parent2" refType="w" fact="0.2975"/>
              <dgm:constr type="h" for="ch" forName="Parent2" refType="h" fact="0.0733"/>
              <dgm:constr type="l" for="ch" forName="Parent3" refType="w" fact="0.2658"/>
              <dgm:constr type="t" for="ch" forName="Parent3" refType="h" fact="0.3979"/>
              <dgm:constr type="w" for="ch" forName="Parent3" refType="w" fact="0.2975"/>
              <dgm:constr type="h" for="ch" forName="Parent3" refType="h" fact="0.0733"/>
              <dgm:constr type="l" for="ch" forName="Parent4" refType="w" fact="0.1171"/>
              <dgm:constr type="t" for="ch" forName="Parent4" refType="h" fact="0.5493"/>
              <dgm:constr type="w" for="ch" forName="Parent4" refType="w" fact="0.2975"/>
              <dgm:constr type="h" for="ch" forName="Parent4" refType="h" fact="0.0733"/>
              <dgm:constr type="l" for="ch" forName="Child1" refType="w" fact="0.6804"/>
              <dgm:constr type="t" for="ch" forName="Child1" refType="h" fact="0.078"/>
              <dgm:constr type="w" for="ch" forName="Child1" refType="w" fact="0.3196"/>
              <dgm:constr type="h" for="ch" forName="Child1" refType="h" fact="0.1046"/>
              <dgm:constr type="l" for="ch" forName="Child2" refType="w" fact="0.5348"/>
              <dgm:constr type="t" for="ch" forName="Child2" refType="h" fact="0.231"/>
              <dgm:constr type="w" for="ch" forName="Child2" refType="w" fact="0.3196"/>
              <dgm:constr type="h" for="ch" forName="Child2" refType="h" fact="0.1046"/>
              <dgm:constr type="l" for="ch" forName="Child3" refType="w" fact="0.6804"/>
              <dgm:constr type="t" for="ch" forName="Child3" refType="h" fact="0.3808"/>
              <dgm:constr type="w" for="ch" forName="Child3" refType="w" fact="0.3196"/>
              <dgm:constr type="h" for="ch" forName="Child3" refType="h" fact="0.1046"/>
              <dgm:constr type="l" for="ch" forName="Child4" refType="w" fact="0.5348"/>
              <dgm:constr type="t" for="ch" forName="Child4" refType="h" fact="0.5322"/>
              <dgm:constr type="w" for="ch" forName="Child4" refType="w" fact="0.3196"/>
              <dgm:constr type="h" for="ch" forName="Child4" refType="h" fact="0.1046"/>
              <dgm:constr type="l" for="ch" forName="Accent5" refType="w" fact="0.1481"/>
              <dgm:constr type="t" for="ch" forName="Accent5" refType="h" fact="0.6053"/>
              <dgm:constr type="w" for="ch" forName="Accent5" refType="w" fact="0.5331"/>
              <dgm:constr type="h" for="ch" forName="Accent5" refType="h" fact="0.2629"/>
              <dgm:constr type="l" for="ch" forName="Accent6" refType="w" fact="0.038"/>
              <dgm:constr type="t" for="ch" forName="Accent6" refType="h" fact="0.774"/>
              <dgm:constr type="w" for="ch" forName="Accent6" refType="w" fact="0.458"/>
              <dgm:constr type="h" for="ch" forName="Accent6" refType="h" fact="0.226"/>
              <dgm:constr type="l" for="ch" forName="Parent5" refType="w" fact="0.2658"/>
              <dgm:constr type="t" for="ch" forName="Parent5" refType="h" fact="0.7005"/>
              <dgm:constr type="w" for="ch" forName="Parent5" refType="w" fact="0.2975"/>
              <dgm:constr type="h" for="ch" forName="Parent5" refType="h" fact="0.0733"/>
              <dgm:constr type="l" for="ch" forName="Parent6" refType="w" fact="0.1171"/>
              <dgm:constr type="t" for="ch" forName="Parent6" refType="h" fact="0.8519"/>
              <dgm:constr type="w" for="ch" forName="Parent6" refType="w" fact="0.2975"/>
              <dgm:constr type="h" for="ch" forName="Parent6" refType="h" fact="0.0733"/>
              <dgm:constr type="l" for="ch" forName="Child5" refType="w" fact="0.6804"/>
              <dgm:constr type="t" for="ch" forName="Child5" refType="h" fact="0.6833"/>
              <dgm:constr type="w" for="ch" forName="Child5" refType="w" fact="0.3196"/>
              <dgm:constr type="h" for="ch" forName="Child5" refType="h" fact="0.1046"/>
              <dgm:constr type="l" for="ch" forName="Child6" refType="w" fact="0.5348"/>
              <dgm:constr type="t" for="ch" forName="Child6" refType="h" fact="0.8347"/>
              <dgm:constr type="w" for="ch" forName="Child6" refType="w" fact="0.3196"/>
              <dgm:constr type="h" for="ch" forName="Child6" refType="h" fact="0.1046"/>
            </dgm:constrLst>
          </dgm:if>
          <dgm:else name="Name10">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1481"/>
              <dgm:constr type="t" for="ch" forName="Accent1" refType="h" fact="0"/>
              <dgm:constr type="w" for="ch" forName="Accent1" refType="w" fact="0.5331"/>
              <dgm:constr type="h" for="ch" forName="Accent1" refType="h" fact="0.2284"/>
              <dgm:constr type="l" for="ch" forName="Accent2" refType="w" fact="0"/>
              <dgm:constr type="t" for="ch" forName="Accent2" refType="h" fact="0.1312"/>
              <dgm:constr type="w" for="ch" forName="Accent2" refType="w" fact="0.5331"/>
              <dgm:constr type="h" for="ch" forName="Accent2" refType="h" fact="0.2284"/>
              <dgm:constr type="l" for="ch" forName="Accent3" refType="w" fact="0.1481"/>
              <dgm:constr type="t" for="ch" forName="Accent3" refType="h" fact="0.263"/>
              <dgm:constr type="w" for="ch" forName="Accent3" refType="w" fact="0.5331"/>
              <dgm:constr type="h" for="ch" forName="Accent3" refType="h" fact="0.2284"/>
              <dgm:constr type="l" for="ch" forName="Accent4" refType="w" fact="0"/>
              <dgm:constr type="t" for="ch" forName="Accent4" refType="h" fact="0.3945"/>
              <dgm:constr type="w" for="ch" forName="Accent4" refType="w" fact="0.5331"/>
              <dgm:constr type="h" for="ch" forName="Accent4" refType="h" fact="0.2284"/>
              <dgm:constr type="l" for="ch" forName="Parent1" refType="w" fact="0.2658"/>
              <dgm:constr type="t" for="ch" forName="Parent1" refType="h" fact="0.0827"/>
              <dgm:constr type="w" for="ch" forName="Parent1" refType="w" fact="0.2975"/>
              <dgm:constr type="h" for="ch" forName="Parent1" refType="h" fact="0.0637"/>
              <dgm:constr type="l" for="ch" forName="Parent2" refType="w" fact="0.1171"/>
              <dgm:constr type="t" for="ch" forName="Parent2" refType="h" fact="0.2142"/>
              <dgm:constr type="w" for="ch" forName="Parent2" refType="w" fact="0.2975"/>
              <dgm:constr type="h" for="ch" forName="Parent2" refType="h" fact="0.0637"/>
              <dgm:constr type="l" for="ch" forName="Parent3" refType="w" fact="0.2658"/>
              <dgm:constr type="t" for="ch" forName="Parent3" refType="h" fact="0.3457"/>
              <dgm:constr type="w" for="ch" forName="Parent3" refType="w" fact="0.2975"/>
              <dgm:constr type="h" for="ch" forName="Parent3" refType="h" fact="0.0637"/>
              <dgm:constr type="l" for="ch" forName="Parent4" refType="w" fact="0.1171"/>
              <dgm:constr type="t" for="ch" forName="Parent4" refType="h" fact="0.4772"/>
              <dgm:constr type="w" for="ch" forName="Parent4" refType="w" fact="0.2975"/>
              <dgm:constr type="h" for="ch" forName="Parent4" refType="h" fact="0.0637"/>
              <dgm:constr type="l" for="ch" forName="Child1" refType="w" fact="0.6804"/>
              <dgm:constr type="t" for="ch" forName="Child1" refType="h" fact="0.0678"/>
              <dgm:constr type="w" for="ch" forName="Child1" refType="w" fact="0.3196"/>
              <dgm:constr type="h" for="ch" forName="Child1" refType="h" fact="0.0908"/>
              <dgm:constr type="l" for="ch" forName="Child2" refType="w" fact="0.5348"/>
              <dgm:constr type="t" for="ch" forName="Child2" refType="h" fact="0.2006"/>
              <dgm:constr type="w" for="ch" forName="Child2" refType="w" fact="0.3196"/>
              <dgm:constr type="h" for="ch" forName="Child2" refType="h" fact="0.0908"/>
              <dgm:constr type="l" for="ch" forName="Child3" refType="w" fact="0.6804"/>
              <dgm:constr type="t" for="ch" forName="Child3" refType="h" fact="0.3308"/>
              <dgm:constr type="w" for="ch" forName="Child3" refType="w" fact="0.3196"/>
              <dgm:constr type="h" for="ch" forName="Child3" refType="h" fact="0.0908"/>
              <dgm:constr type="l" for="ch" forName="Child4" refType="w" fact="0.5348"/>
              <dgm:constr type="t" for="ch" forName="Child4" refType="h" fact="0.4623"/>
              <dgm:constr type="w" for="ch" forName="Child4" refType="w" fact="0.3196"/>
              <dgm:constr type="h" for="ch" forName="Child4" refType="h" fact="0.0908"/>
              <dgm:constr type="l" for="ch" forName="Accent5" refType="w" fact="0.1481"/>
              <dgm:constr type="t" for="ch" forName="Accent5" refType="h" fact="0.5258"/>
              <dgm:constr type="w" for="ch" forName="Accent5" refType="w" fact="0.5331"/>
              <dgm:constr type="h" for="ch" forName="Accent5" refType="h" fact="0.2284"/>
              <dgm:constr type="l" for="ch" forName="Accent6" refType="w" fact="0"/>
              <dgm:constr type="t" for="ch" forName="Accent6" refType="h" fact="0.6573"/>
              <dgm:constr type="w" for="ch" forName="Accent6" refType="w" fact="0.5331"/>
              <dgm:constr type="h" for="ch" forName="Accent6" refType="h" fact="0.2284"/>
              <dgm:constr type="l" for="ch" forName="Accent7" refType="w" fact="0.186"/>
              <dgm:constr type="t" for="ch" forName="Accent7" refType="h" fact="0.8037"/>
              <dgm:constr type="w" for="ch" forName="Accent7" refType="w" fact="0.458"/>
              <dgm:constr type="h" for="ch" forName="Accent7" refType="h" fact="0.1963"/>
              <dgm:constr type="l" for="ch" forName="Parent5" refType="w" fact="0.2658"/>
              <dgm:constr type="t" for="ch" forName="Parent5" refType="h" fact="0.6085"/>
              <dgm:constr type="w" for="ch" forName="Parent5" refType="w" fact="0.2975"/>
              <dgm:constr type="h" for="ch" forName="Parent5" refType="h" fact="0.0637"/>
              <dgm:constr type="l" for="ch" forName="Parent6" refType="w" fact="0.1171"/>
              <dgm:constr type="t" for="ch" forName="Parent6" refType="h" fact="0.74"/>
              <dgm:constr type="w" for="ch" forName="Parent6" refType="w" fact="0.2975"/>
              <dgm:constr type="h" for="ch" forName="Parent6" refType="h" fact="0.0637"/>
              <dgm:constr type="l" for="ch" forName="Parent7" refType="w" fact="0.2658"/>
              <dgm:constr type="t" for="ch" forName="Parent7" refType="h" fact="0.8715"/>
              <dgm:constr type="w" for="ch" forName="Parent7" refType="w" fact="0.2975"/>
              <dgm:constr type="h" for="ch" forName="Parent7" refType="h" fact="0.0637"/>
              <dgm:constr type="l" for="ch" forName="Child5" refType="w" fact="0.6804"/>
              <dgm:constr type="t" for="ch" forName="Child5" refType="h" fact="0.5936"/>
              <dgm:constr type="w" for="ch" forName="Child5" refType="w" fact="0.3196"/>
              <dgm:constr type="h" for="ch" forName="Child5" refType="h" fact="0.0908"/>
              <dgm:constr type="l" for="ch" forName="Child6" refType="w" fact="0.5348"/>
              <dgm:constr type="t" for="ch" forName="Child6" refType="h" fact="0.7251"/>
              <dgm:constr type="w" for="ch" forName="Child6" refType="w" fact="0.3196"/>
              <dgm:constr type="h" for="ch" forName="Child6" refType="h" fact="0.0908"/>
              <dgm:constr type="l" for="ch" forName="Child7" refType="w" fact="0.6804"/>
              <dgm:constr type="t" for="ch" forName="Child7" refType="h" fact="0.8579"/>
              <dgm:constr type="w" for="ch" forName="Child7" refType="w" fact="0.3196"/>
              <dgm:constr type="h" for="ch" forName="Child7" refType="h" fact="0.0908"/>
            </dgm:constrLst>
          </dgm:else>
        </dgm:choose>
      </dgm:if>
      <dgm:else name="Name11">
        <dgm:choose name="Name12">
          <dgm:if name="Name13"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14"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0407"/>
              <dgm:constr type="t" for="ch" forName="Accent1" refType="h" fact="0"/>
              <dgm:constr type="w" for="ch" forName="Accent1" refType="w" fact="0.5542"/>
              <dgm:constr type="h" for="ch" forName="Accent1" refType="h" fact="0.6665"/>
              <dgm:constr type="l" for="ch" forName="Accent2" refType="w" fact="0.1533"/>
              <dgm:constr type="t" for="ch" forName="Accent2" refType="h" fact="0.4272"/>
              <dgm:constr type="w" for="ch" forName="Accent2" refType="w" fact="0.4761"/>
              <dgm:constr type="h" for="ch" forName="Accent2" refType="h" fact="0.5728"/>
              <dgm:constr type="l" for="ch" forName="Parent1" refType="w" fact="0.0822"/>
              <dgm:constr type="t" for="ch" forName="Parent1" refType="h" fact="0.2413"/>
              <dgm:constr type="w" for="ch" forName="Parent1" refType="w" fact="0.3092"/>
              <dgm:constr type="h" for="ch" forName="Parent1" refType="h" fact="0.1859"/>
              <dgm:constr type="l" for="ch" forName="Parent2" refType="w" fact="0.2368"/>
              <dgm:constr type="t" for="ch" forName="Parent2" refType="h" fact="0.625"/>
              <dgm:constr type="w" for="ch" forName="Parent2" refType="w" fact="0.3092"/>
              <dgm:constr type="h" for="ch" forName="Parent2" refType="h" fact="0.1859"/>
              <dgm:constr type="l" for="ch" forName="Child1" refType="w" fact="0.5164"/>
              <dgm:constr type="t" for="ch" forName="Child1" refType="h" fact="0.1978"/>
              <dgm:constr type="w" for="ch" forName="Child1" refType="w" fact="0.3322"/>
              <dgm:constr type="h" for="ch" forName="Child1" refType="h" fact="0.265"/>
              <dgm:constr type="l" for="ch" forName="Child2" refType="w" fact="0.6678"/>
              <dgm:constr type="t" for="ch" forName="Child2" refType="h" fact="0.5855"/>
              <dgm:constr type="w" for="ch" forName="Child2" refType="w" fact="0.3322"/>
              <dgm:constr type="h" for="ch" forName="Child2" refType="h" fact="0.265"/>
            </dgm:constrLst>
          </dgm:if>
          <dgm:if name="Name15"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
              <dgm:constr type="t" for="ch" forName="Accent1" refType="h" fact="0"/>
              <dgm:constr type="w" for="ch" forName="Accent1" refType="w" fact="0.5325"/>
              <dgm:constr type="h" for="ch" forName="Accent1" refType="h" fact="0.4814"/>
              <dgm:constr type="l" for="ch" forName="Accent2" refType="w" fact="0.1479"/>
              <dgm:constr type="t" for="ch" forName="Accent2" refType="h" fact="0.2766"/>
              <dgm:constr type="w" for="ch" forName="Accent2" refType="w" fact="0.5325"/>
              <dgm:constr type="h" for="ch" forName="Accent2" refType="h" fact="0.4814"/>
              <dgm:constr type="l" for="ch" forName="Accent3" refType="w" fact="0.0378"/>
              <dgm:constr type="t" for="ch" forName="Accent3" refType="h" fact="0.5863"/>
              <dgm:constr type="w" for="ch" forName="Accent3" refType="w" fact="0.4575"/>
              <dgm:constr type="h" for="ch" forName="Accent3" refType="h" fact="0.4137"/>
              <dgm:constr type="l" for="ch" forName="Parent1" refType="w" fact="0.1183"/>
              <dgm:constr type="t" for="ch" forName="Parent1" refType="h" fact="0.1738"/>
              <dgm:constr type="w" for="ch" forName="Parent1" refType="w" fact="0.2959"/>
              <dgm:constr type="h" for="ch" forName="Parent1" refType="h" fact="0.1337"/>
              <dgm:constr type="l" for="ch" forName="Parent2" refType="w" fact="0.2656"/>
              <dgm:constr type="t" for="ch" forName="Parent2" refType="h" fact="0.452"/>
              <dgm:constr type="w" for="ch" forName="Parent2" refType="w" fact="0.2959"/>
              <dgm:constr type="h" for="ch" forName="Parent2" refType="h" fact="0.1337"/>
              <dgm:constr type="l" for="ch" forName="Parent3" refType="w" fact="0.1183"/>
              <dgm:constr type="t" for="ch" forName="Parent3" refType="h" fact="0.7306"/>
              <dgm:constr type="w" for="ch" forName="Parent3" refType="w" fact="0.2959"/>
              <dgm:constr type="h" for="ch" forName="Parent3" refType="h" fact="0.1337"/>
              <dgm:constr type="l" for="ch" forName="Child1" refType="w" fact="0.5325"/>
              <dgm:constr type="t" for="ch" forName="Child1" refType="h" fact="0.1435"/>
              <dgm:constr type="w" for="ch" forName="Child1" refType="w" fact="0.3195"/>
              <dgm:constr type="h" for="ch" forName="Child1" refType="h" fact="0.1926"/>
              <dgm:constr type="l" for="ch" forName="Child2" refType="w" fact="0.6805"/>
              <dgm:constr type="t" for="ch" forName="Child2" refType="h" fact="0.4217"/>
              <dgm:constr type="w" for="ch" forName="Child2" refType="w" fact="0.3195"/>
              <dgm:constr type="h" for="ch" forName="Child2" refType="h" fact="0.1926"/>
              <dgm:constr type="l" for="ch" forName="Child3" refType="w" fact="0.5325"/>
              <dgm:constr type="t" for="ch" forName="Child3" refType="h" fact="0.6998"/>
              <dgm:constr type="w" for="ch" forName="Child3" refType="w" fact="0.3195"/>
              <dgm:constr type="h" for="ch" forName="Child3" refType="h" fact="0.1926"/>
            </dgm:constrLst>
          </dgm:if>
          <dgm:if name="Name16"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
              <dgm:constr type="t" for="ch" forName="Accent1" refType="h" fact="0"/>
              <dgm:constr type="w" for="ch" forName="Accent1" refType="w" fact="0.5331"/>
              <dgm:constr type="h" for="ch" forName="Accent1" refType="h" fact="0.3771"/>
              <dgm:constr type="l" for="ch" forName="Accent2" refType="w" fact="0.1481"/>
              <dgm:constr type="t" for="ch" forName="Accent2" refType="h" fact="0.2167"/>
              <dgm:constr type="w" for="ch" forName="Accent2" refType="w" fact="0.5331"/>
              <dgm:constr type="h" for="ch" forName="Accent2" refType="h" fact="0.3771"/>
              <dgm:constr type="l" for="ch" forName="Accent3" refType="w" fact="0"/>
              <dgm:constr type="t" for="ch" forName="Accent3" refType="h" fact="0.4342"/>
              <dgm:constr type="w" for="ch" forName="Accent3" refType="w" fact="0.5331"/>
              <dgm:constr type="h" for="ch" forName="Accent3" refType="h" fact="0.3771"/>
              <dgm:constr type="l" for="ch" forName="Accent4" refType="w" fact="0.186"/>
              <dgm:constr type="t" for="ch" forName="Accent4" refType="h" fact="0.6759"/>
              <dgm:constr type="w" for="ch" forName="Accent4" refType="w" fact="0.458"/>
              <dgm:constr type="h" for="ch" forName="Accent4" refType="h" fact="0.3241"/>
              <dgm:constr type="l" for="ch" forName="Parent1" refType="w" fact="0.1171"/>
              <dgm:constr type="t" for="ch" forName="Parent1" refType="h" fact="0.1365"/>
              <dgm:constr type="w" for="ch" forName="Parent1" refType="w" fact="0.2975"/>
              <dgm:constr type="h" for="ch" forName="Parent1" refType="h" fact="0.1052"/>
              <dgm:constr type="l" for="ch" forName="Parent2" refType="w" fact="0.2658"/>
              <dgm:constr type="t" for="ch" forName="Parent2" refType="h" fact="0.3536"/>
              <dgm:constr type="w" for="ch" forName="Parent2" refType="w" fact="0.2975"/>
              <dgm:constr type="h" for="ch" forName="Parent2" refType="h" fact="0.1052"/>
              <dgm:constr type="l" for="ch" forName="Parent3" refType="w" fact="0.1171"/>
              <dgm:constr type="t" for="ch" forName="Parent3" refType="h" fact="0.5707"/>
              <dgm:constr type="w" for="ch" forName="Parent3" refType="w" fact="0.2975"/>
              <dgm:constr type="h" for="ch" forName="Parent3" refType="h" fact="0.1052"/>
              <dgm:constr type="l" for="ch" forName="Parent4" refType="w" fact="0.2658"/>
              <dgm:constr type="t" for="ch" forName="Parent4" refType="h" fact="0.7878"/>
              <dgm:constr type="w" for="ch" forName="Parent4" refType="w" fact="0.2975"/>
              <dgm:constr type="h" for="ch" forName="Parent4" refType="h" fact="0.1052"/>
              <dgm:constr type="l" for="ch" forName="Child1" refType="w" fact="0.5348"/>
              <dgm:constr type="t" for="ch" forName="Child1" refType="h" fact="0.1119"/>
              <dgm:constr type="w" for="ch" forName="Child1" refType="w" fact="0.3196"/>
              <dgm:constr type="h" for="ch" forName="Child1" refType="h" fact="0.15"/>
              <dgm:constr type="l" for="ch" forName="Child2" refType="w" fact="0.6804"/>
              <dgm:constr type="t" for="ch" forName="Child2" refType="h" fact="0.3312"/>
              <dgm:constr type="w" for="ch" forName="Child2" refType="w" fact="0.3196"/>
              <dgm:constr type="h" for="ch" forName="Child2" refType="h" fact="0.15"/>
              <dgm:constr type="l" for="ch" forName="Child3" refType="w" fact="0.5348"/>
              <dgm:constr type="t" for="ch" forName="Child3" refType="h" fact="0.5461"/>
              <dgm:constr type="w" for="ch" forName="Child3" refType="w" fact="0.3196"/>
              <dgm:constr type="h" for="ch" forName="Child3" refType="h" fact="0.15"/>
              <dgm:constr type="l" for="ch" forName="Child4" refType="w" fact="0.6804"/>
              <dgm:constr type="t" for="ch" forName="Child4" refType="h" fact="0.7632"/>
              <dgm:constr type="w" for="ch" forName="Child4" refType="w" fact="0.3196"/>
              <dgm:constr type="h" for="ch" forName="Child4" refType="h" fact="0.15"/>
            </dgm:constrLst>
          </dgm:if>
          <dgm:if name="Name17"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
              <dgm:constr type="t" for="ch" forName="Accent1" refType="h" fact="0"/>
              <dgm:constr type="w" for="ch" forName="Accent1" refType="w" fact="0.5331"/>
              <dgm:constr type="h" for="ch" forName="Accent1" refType="h" fact="0.3098"/>
              <dgm:constr type="l" for="ch" forName="Accent2" refType="w" fact="0.1481"/>
              <dgm:constr type="t" for="ch" forName="Accent2" refType="h" fact="0.178"/>
              <dgm:constr type="w" for="ch" forName="Accent2" refType="w" fact="0.5331"/>
              <dgm:constr type="h" for="ch" forName="Accent2" refType="h" fact="0.3098"/>
              <dgm:constr type="l" for="ch" forName="Accent3" refType="w" fact="0"/>
              <dgm:constr type="t" for="ch" forName="Accent3" refType="h" fact="0.3568"/>
              <dgm:constr type="w" for="ch" forName="Accent3" refType="w" fact="0.5331"/>
              <dgm:constr type="h" for="ch" forName="Accent3" refType="h" fact="0.3098"/>
              <dgm:constr type="l" for="ch" forName="Accent4" refType="w" fact="0.1481"/>
              <dgm:constr type="t" for="ch" forName="Accent4" refType="h" fact="0.5351"/>
              <dgm:constr type="w" for="ch" forName="Accent4" refType="w" fact="0.5331"/>
              <dgm:constr type="h" for="ch" forName="Accent4" refType="h" fact="0.3098"/>
              <dgm:constr type="l" for="ch" forName="Accent5" refType="w" fact="0.0378"/>
              <dgm:constr type="t" for="ch" forName="Accent5" refType="h" fact="0.7337"/>
              <dgm:constr type="w" for="ch" forName="Accent5" refType="w" fact="0.458"/>
              <dgm:constr type="h" for="ch" forName="Accent5" refType="h" fact="0.2663"/>
              <dgm:constr type="l" for="ch" forName="Parent1" refType="w" fact="0.1171"/>
              <dgm:constr type="t" for="ch" forName="Parent1" refType="h" fact="0.1122"/>
              <dgm:constr type="w" for="ch" forName="Parent1" refType="w" fact="0.2975"/>
              <dgm:constr type="h" for="ch" forName="Parent1" refType="h" fact="0.0864"/>
              <dgm:constr type="l" for="ch" forName="Parent2" refType="w" fact="0.2658"/>
              <dgm:constr type="t" for="ch" forName="Parent2" refType="h" fact="0.2906"/>
              <dgm:constr type="w" for="ch" forName="Parent2" refType="w" fact="0.2975"/>
              <dgm:constr type="h" for="ch" forName="Parent2" refType="h" fact="0.0864"/>
              <dgm:constr type="l" for="ch" forName="Parent3" refType="w" fact="0.1171"/>
              <dgm:constr type="t" for="ch" forName="Parent3" refType="h" fact="0.4689"/>
              <dgm:constr type="w" for="ch" forName="Parent3" refType="w" fact="0.2975"/>
              <dgm:constr type="h" for="ch" forName="Parent3" refType="h" fact="0.0864"/>
              <dgm:constr type="l" for="ch" forName="Parent4" refType="w" fact="0.2658"/>
              <dgm:constr type="t" for="ch" forName="Parent4" refType="h" fact="0.6473"/>
              <dgm:constr type="w" for="ch" forName="Parent4" refType="w" fact="0.2975"/>
              <dgm:constr type="h" for="ch" forName="Parent4" refType="h" fact="0.0864"/>
              <dgm:constr type="l" for="ch" forName="Parent5" refType="w" fact="0.1171"/>
              <dgm:constr type="t" for="ch" forName="Parent5" refType="h" fact="0.8257"/>
              <dgm:constr type="w" for="ch" forName="Parent5" refType="w" fact="0.2975"/>
              <dgm:constr type="h" for="ch" forName="Parent5" refType="h" fact="0.0864"/>
              <dgm:constr type="l" for="ch" forName="Child1" refType="w" fact="0.5348"/>
              <dgm:constr type="t" for="ch" forName="Child1" refType="h" fact="0.0919"/>
              <dgm:constr type="w" for="ch" forName="Child1" refType="w" fact="0.3196"/>
              <dgm:constr type="h" for="ch" forName="Child1" refType="h" fact="0.1232"/>
              <dgm:constr type="l" for="ch" forName="Child2" refType="w" fact="0.6804"/>
              <dgm:constr type="t" for="ch" forName="Child2" refType="h" fact="0.2722"/>
              <dgm:constr type="w" for="ch" forName="Child2" refType="w" fact="0.3196"/>
              <dgm:constr type="h" for="ch" forName="Child2" refType="h" fact="0.1232"/>
              <dgm:constr type="l" for="ch" forName="Child3" refType="w" fact="0.5348"/>
              <dgm:constr type="t" for="ch" forName="Child3" refType="h" fact="0.4487"/>
              <dgm:constr type="w" for="ch" forName="Child3" refType="w" fact="0.3196"/>
              <dgm:constr type="h" for="ch" forName="Child3" refType="h" fact="0.1232"/>
              <dgm:constr type="l" for="ch" forName="Child4" refType="w" fact="0.6804"/>
              <dgm:constr type="t" for="ch" forName="Child4" refType="h" fact="0.6271"/>
              <dgm:constr type="w" for="ch" forName="Child4" refType="w" fact="0.3196"/>
              <dgm:constr type="h" for="ch" forName="Child4" refType="h" fact="0.1232"/>
              <dgm:constr type="l" for="ch" forName="Child5" refType="w" fact="0.5348"/>
              <dgm:constr type="t" for="ch" forName="Child5" refType="h" fact="0.8073"/>
              <dgm:constr type="w" for="ch" forName="Child5" refType="w" fact="0.3196"/>
              <dgm:constr type="h" for="ch" forName="Child5" refType="h" fact="0.1232"/>
            </dgm:constrLst>
          </dgm:if>
          <dgm:if name="Name18"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
              <dgm:constr type="t" for="ch" forName="Accent1" refType="h" fact="0"/>
              <dgm:constr type="w" for="ch" forName="Accent1" refType="w" fact="0.5331"/>
              <dgm:constr type="h" for="ch" forName="Accent1" refType="h" fact="0.2629"/>
              <dgm:constr type="l" for="ch" forName="Accent2" refType="w" fact="0.1481"/>
              <dgm:constr type="t" for="ch" forName="Accent2" refType="h" fact="0.1511"/>
              <dgm:constr type="w" for="ch" forName="Accent2" refType="w" fact="0.5331"/>
              <dgm:constr type="h" for="ch" forName="Accent2" refType="h" fact="0.2629"/>
              <dgm:constr type="l" for="ch" forName="Accent3" refType="w" fact="0"/>
              <dgm:constr type="t" for="ch" forName="Accent3" refType="h" fact="0.3027"/>
              <dgm:constr type="w" for="ch" forName="Accent3" refType="w" fact="0.5331"/>
              <dgm:constr type="h" for="ch" forName="Accent3" refType="h" fact="0.2629"/>
              <dgm:constr type="l" for="ch" forName="Accent4" refType="w" fact="0.1481"/>
              <dgm:constr type="t" for="ch" forName="Accent4" refType="h" fact="0.4541"/>
              <dgm:constr type="w" for="ch" forName="Accent4" refType="w" fact="0.5331"/>
              <dgm:constr type="h" for="ch" forName="Accent4" refType="h" fact="0.2629"/>
              <dgm:constr type="l" for="ch" forName="Accent5" refType="w" fact="0"/>
              <dgm:constr type="t" for="ch" forName="Accent5" refType="h" fact="0.6053"/>
              <dgm:constr type="w" for="ch" forName="Accent5" refType="w" fact="0.5331"/>
              <dgm:constr type="h" for="ch" forName="Accent5" refType="h" fact="0.2629"/>
              <dgm:constr type="l" for="ch" forName="Accent6" refType="w" fact="0.186"/>
              <dgm:constr type="t" for="ch" forName="Accent6" refType="h" fact="0.774"/>
              <dgm:constr type="w" for="ch" forName="Accent6" refType="w" fact="0.458"/>
              <dgm:constr type="h" for="ch" forName="Accent6" refType="h" fact="0.226"/>
              <dgm:constr type="l" for="ch" forName="Parent1" refType="w" fact="0.1171"/>
              <dgm:constr type="t" for="ch" forName="Parent1" refType="h" fact="0.0952"/>
              <dgm:constr type="w" for="ch" forName="Parent1" refType="w" fact="0.2975"/>
              <dgm:constr type="h" for="ch" forName="Parent1" refType="h" fact="0.0733"/>
              <dgm:constr type="l" for="ch" forName="Parent2" refType="w" fact="0.2658"/>
              <dgm:constr type="t" for="ch" forName="Parent2" refType="h" fact="0.2466"/>
              <dgm:constr type="w" for="ch" forName="Parent2" refType="w" fact="0.2975"/>
              <dgm:constr type="h" for="ch" forName="Parent2" refType="h" fact="0.0733"/>
              <dgm:constr type="l" for="ch" forName="Parent3" refType="w" fact="0.1171"/>
              <dgm:constr type="t" for="ch" forName="Parent3" refType="h" fact="0.3979"/>
              <dgm:constr type="w" for="ch" forName="Parent3" refType="w" fact="0.2975"/>
              <dgm:constr type="h" for="ch" forName="Parent3" refType="h" fact="0.0733"/>
              <dgm:constr type="l" for="ch" forName="Parent4" refType="w" fact="0.2658"/>
              <dgm:constr type="t" for="ch" forName="Parent4" refType="h" fact="0.5493"/>
              <dgm:constr type="w" for="ch" forName="Parent4" refType="w" fact="0.2975"/>
              <dgm:constr type="h" for="ch" forName="Parent4" refType="h" fact="0.0733"/>
              <dgm:constr type="l" for="ch" forName="Parent5" refType="w" fact="0.1171"/>
              <dgm:constr type="t" for="ch" forName="Parent5" refType="h" fact="0.7005"/>
              <dgm:constr type="w" for="ch" forName="Parent5" refType="w" fact="0.2975"/>
              <dgm:constr type="h" for="ch" forName="Parent5" refType="h" fact="0.0733"/>
              <dgm:constr type="l" for="ch" forName="Parent6" refType="w" fact="0.2658"/>
              <dgm:constr type="t" for="ch" forName="Parent6" refType="h" fact="0.8519"/>
              <dgm:constr type="w" for="ch" forName="Parent6" refType="w" fact="0.2975"/>
              <dgm:constr type="h" for="ch" forName="Parent6" refType="h" fact="0.0733"/>
              <dgm:constr type="l" for="ch" forName="Child1" refType="w" fact="0.5348"/>
              <dgm:constr type="t" for="ch" forName="Child1" refType="h" fact="0.078"/>
              <dgm:constr type="w" for="ch" forName="Child1" refType="w" fact="0.3196"/>
              <dgm:constr type="h" for="ch" forName="Child1" refType="h" fact="0.1046"/>
              <dgm:constr type="l" for="ch" forName="Child2" refType="w" fact="0.6804"/>
              <dgm:constr type="t" for="ch" forName="Child2" refType="h" fact="0.231"/>
              <dgm:constr type="w" for="ch" forName="Child2" refType="w" fact="0.3196"/>
              <dgm:constr type="h" for="ch" forName="Child2" refType="h" fact="0.1046"/>
              <dgm:constr type="l" for="ch" forName="Child3" refType="w" fact="0.5348"/>
              <dgm:constr type="t" for="ch" forName="Child3" refType="h" fact="0.3808"/>
              <dgm:constr type="w" for="ch" forName="Child3" refType="w" fact="0.3196"/>
              <dgm:constr type="h" for="ch" forName="Child3" refType="h" fact="0.1046"/>
              <dgm:constr type="l" for="ch" forName="Child4" refType="w" fact="0.6804"/>
              <dgm:constr type="t" for="ch" forName="Child4" refType="h" fact="0.5322"/>
              <dgm:constr type="w" for="ch" forName="Child4" refType="w" fact="0.3196"/>
              <dgm:constr type="h" for="ch" forName="Child4" refType="h" fact="0.1046"/>
              <dgm:constr type="l" for="ch" forName="Child5" refType="w" fact="0.5348"/>
              <dgm:constr type="t" for="ch" forName="Child5" refType="h" fact="0.6833"/>
              <dgm:constr type="w" for="ch" forName="Child5" refType="w" fact="0.3196"/>
              <dgm:constr type="h" for="ch" forName="Child5" refType="h" fact="0.1046"/>
              <dgm:constr type="l" for="ch" forName="Child6" refType="w" fact="0.6804"/>
              <dgm:constr type="t" for="ch" forName="Child6" refType="h" fact="0.8347"/>
              <dgm:constr type="w" for="ch" forName="Child6" refType="w" fact="0.3196"/>
              <dgm:constr type="h" for="ch" forName="Child6" refType="h" fact="0.1046"/>
            </dgm:constrLst>
          </dgm:if>
          <dgm:else name="Name19">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
              <dgm:constr type="t" for="ch" forName="Accent1" refType="h" fact="0"/>
              <dgm:constr type="w" for="ch" forName="Accent1" refType="w" fact="0.5331"/>
              <dgm:constr type="h" for="ch" forName="Accent1" refType="h" fact="0.2284"/>
              <dgm:constr type="l" for="ch" forName="Accent2" refType="w" fact="0.1481"/>
              <dgm:constr type="t" for="ch" forName="Accent2" refType="h" fact="0.1312"/>
              <dgm:constr type="w" for="ch" forName="Accent2" refType="w" fact="0.5331"/>
              <dgm:constr type="h" for="ch" forName="Accent2" refType="h" fact="0.2284"/>
              <dgm:constr type="l" for="ch" forName="Accent3" refType="w" fact="0"/>
              <dgm:constr type="t" for="ch" forName="Accent3" refType="h" fact="0.263"/>
              <dgm:constr type="w" for="ch" forName="Accent3" refType="w" fact="0.5331"/>
              <dgm:constr type="h" for="ch" forName="Accent3" refType="h" fact="0.2284"/>
              <dgm:constr type="l" for="ch" forName="Accent4" refType="w" fact="0.1481"/>
              <dgm:constr type="t" for="ch" forName="Accent4" refType="h" fact="0.3945"/>
              <dgm:constr type="w" for="ch" forName="Accent4" refType="w" fact="0.5331"/>
              <dgm:constr type="h" for="ch" forName="Accent4" refType="h" fact="0.2284"/>
              <dgm:constr type="l" for="ch" forName="Accent5" refType="w" fact="0"/>
              <dgm:constr type="t" for="ch" forName="Accent5" refType="h" fact="0.5258"/>
              <dgm:constr type="w" for="ch" forName="Accent5" refType="w" fact="0.5331"/>
              <dgm:constr type="h" for="ch" forName="Accent5" refType="h" fact="0.2284"/>
              <dgm:constr type="l" for="ch" forName="Accent6" refType="w" fact="0.1481"/>
              <dgm:constr type="t" for="ch" forName="Accent6" refType="h" fact="0.6573"/>
              <dgm:constr type="w" for="ch" forName="Accent6" refType="w" fact="0.5331"/>
              <dgm:constr type="h" for="ch" forName="Accent6" refType="h" fact="0.2284"/>
              <dgm:constr type="l" for="ch" forName="Accent7" refType="w" fact="0.0378"/>
              <dgm:constr type="t" for="ch" forName="Accent7" refType="h" fact="0.8037"/>
              <dgm:constr type="w" for="ch" forName="Accent7" refType="w" fact="0.458"/>
              <dgm:constr type="h" for="ch" forName="Accent7" refType="h" fact="0.1963"/>
              <dgm:constr type="l" for="ch" forName="Parent1" refType="w" fact="0.1171"/>
              <dgm:constr type="t" for="ch" forName="Parent1" refType="h" fact="0.0827"/>
              <dgm:constr type="w" for="ch" forName="Parent1" refType="w" fact="0.2975"/>
              <dgm:constr type="h" for="ch" forName="Parent1" refType="h" fact="0.0637"/>
              <dgm:constr type="l" for="ch" forName="Parent2" refType="w" fact="0.2658"/>
              <dgm:constr type="t" for="ch" forName="Parent2" refType="h" fact="0.2142"/>
              <dgm:constr type="w" for="ch" forName="Parent2" refType="w" fact="0.2975"/>
              <dgm:constr type="h" for="ch" forName="Parent2" refType="h" fact="0.0637"/>
              <dgm:constr type="l" for="ch" forName="Parent3" refType="w" fact="0.1171"/>
              <dgm:constr type="t" for="ch" forName="Parent3" refType="h" fact="0.3457"/>
              <dgm:constr type="w" for="ch" forName="Parent3" refType="w" fact="0.2975"/>
              <dgm:constr type="h" for="ch" forName="Parent3" refType="h" fact="0.0637"/>
              <dgm:constr type="l" for="ch" forName="Parent4" refType="w" fact="0.2658"/>
              <dgm:constr type="t" for="ch" forName="Parent4" refType="h" fact="0.4772"/>
              <dgm:constr type="w" for="ch" forName="Parent4" refType="w" fact="0.2975"/>
              <dgm:constr type="h" for="ch" forName="Parent4" refType="h" fact="0.0637"/>
              <dgm:constr type="l" for="ch" forName="Parent5" refType="w" fact="0.1171"/>
              <dgm:constr type="t" for="ch" forName="Parent5" refType="h" fact="0.6085"/>
              <dgm:constr type="w" for="ch" forName="Parent5" refType="w" fact="0.2975"/>
              <dgm:constr type="h" for="ch" forName="Parent5" refType="h" fact="0.0637"/>
              <dgm:constr type="l" for="ch" forName="Parent6" refType="w" fact="0.2658"/>
              <dgm:constr type="t" for="ch" forName="Parent6" refType="h" fact="0.74"/>
              <dgm:constr type="w" for="ch" forName="Parent6" refType="w" fact="0.2975"/>
              <dgm:constr type="h" for="ch" forName="Parent6" refType="h" fact="0.0637"/>
              <dgm:constr type="l" for="ch" forName="Parent7" refType="w" fact="0.1171"/>
              <dgm:constr type="t" for="ch" forName="Parent7" refType="h" fact="0.8715"/>
              <dgm:constr type="w" for="ch" forName="Parent7" refType="w" fact="0.2975"/>
              <dgm:constr type="h" for="ch" forName="Parent7" refType="h" fact="0.0637"/>
              <dgm:constr type="l" for="ch" forName="Child1" refType="w" fact="0.5348"/>
              <dgm:constr type="t" for="ch" forName="Child1" refType="h" fact="0.0678"/>
              <dgm:constr type="w" for="ch" forName="Child1" refType="w" fact="0.3196"/>
              <dgm:constr type="h" for="ch" forName="Child1" refType="h" fact="0.0908"/>
              <dgm:constr type="l" for="ch" forName="Child2" refType="w" fact="0.6804"/>
              <dgm:constr type="t" for="ch" forName="Child2" refType="h" fact="0.2006"/>
              <dgm:constr type="w" for="ch" forName="Child2" refType="w" fact="0.3196"/>
              <dgm:constr type="h" for="ch" forName="Child2" refType="h" fact="0.0908"/>
              <dgm:constr type="l" for="ch" forName="Child3" refType="w" fact="0.5348"/>
              <dgm:constr type="t" for="ch" forName="Child3" refType="h" fact="0.3308"/>
              <dgm:constr type="w" for="ch" forName="Child3" refType="w" fact="0.3196"/>
              <dgm:constr type="h" for="ch" forName="Child3" refType="h" fact="0.0908"/>
              <dgm:constr type="l" for="ch" forName="Child4" refType="w" fact="0.6804"/>
              <dgm:constr type="t" for="ch" forName="Child4" refType="h" fact="0.4623"/>
              <dgm:constr type="w" for="ch" forName="Child4" refType="w" fact="0.3196"/>
              <dgm:constr type="h" for="ch" forName="Child4" refType="h" fact="0.0908"/>
              <dgm:constr type="l" for="ch" forName="Child5" refType="w" fact="0.5348"/>
              <dgm:constr type="t" for="ch" forName="Child5" refType="h" fact="0.5936"/>
              <dgm:constr type="w" for="ch" forName="Child5" refType="w" fact="0.3196"/>
              <dgm:constr type="h" for="ch" forName="Child5" refType="h" fact="0.0908"/>
              <dgm:constr type="l" for="ch" forName="Child6" refType="w" fact="0.6804"/>
              <dgm:constr type="t" for="ch" forName="Child6" refType="h" fact="0.7251"/>
              <dgm:constr type="w" for="ch" forName="Child6" refType="w" fact="0.3196"/>
              <dgm:constr type="h" for="ch" forName="Child6" refType="h" fact="0.0908"/>
              <dgm:constr type="l" for="ch" forName="Child7" refType="w" fact="0.5348"/>
              <dgm:constr type="t" for="ch" forName="Child7" refType="h" fact="0.8579"/>
              <dgm:constr type="w" for="ch" forName="Child7" refType="w" fact="0.3196"/>
              <dgm:constr type="h" for="ch" forName="Child7" refType="h" fact="0.0908"/>
            </dgm:constrLst>
          </dgm:else>
        </dgm:choose>
      </dgm:else>
    </dgm:choose>
    <dgm:forEach name="wrapper" axis="self" ptType="parTrans">
      <dgm:forEach name="accentRepeat" axis="self">
        <dgm:layoutNode name="Accent" styleLbl="node1">
          <dgm:alg type="sp"/>
          <dgm:choose name="Name20">
            <dgm:if name="Name21" func="var" arg="dir" op="equ" val="norm">
              <dgm:choose name="Name22">
                <dgm:if name="Name23" axis="precedSib" ptType="node" func="cnt" op="equ" val="0">
                  <dgm:choose name="Name24">
                    <dgm:if name="Name25" axis="followSib" ptType="node" func="cnt" op="equ" val="0">
                      <dgm:shape xmlns:r="http://schemas.openxmlformats.org/officeDocument/2006/relationships" type="circularArrow" r:blip="">
                        <dgm:adjLst>
                          <dgm:adj idx="1" val="0.1098"/>
                          <dgm:adj idx="2" val="19.0387"/>
                          <dgm:adj idx="3" val="150"/>
                          <dgm:adj idx="4" val="180"/>
                          <dgm:adj idx="5" val="0.125"/>
                        </dgm:adjLst>
                      </dgm:shape>
                    </dgm:if>
                    <dgm:else name="Name26">
                      <dgm:shape xmlns:r="http://schemas.openxmlformats.org/officeDocument/2006/relationships" type="circularArrow" r:blip="">
                        <dgm:adjLst>
                          <dgm:adj idx="1" val="0.1098"/>
                          <dgm:adj idx="2" val="19.0387"/>
                          <dgm:adj idx="3" val="75"/>
                          <dgm:adj idx="4" val="180"/>
                          <dgm:adj idx="5" val="0.125"/>
                        </dgm:adjLst>
                      </dgm:shape>
                    </dgm:else>
                  </dgm:choose>
                </dgm:if>
                <dgm:else name="Name27">
                  <dgm:choose name="Name28">
                    <dgm:if name="Name29" axis="followSib" ptType="node" func="cnt" op="equ" val="0">
                      <dgm:choose name="Name30">
                        <dgm:if name="Name31" axis="precedSib" ptType="node" func="cnt" op="equ" val="1">
                          <dgm:shape xmlns:r="http://schemas.openxmlformats.org/officeDocument/2006/relationships" type="blockArc" r:blip="">
                            <dgm:adjLst>
                              <dgm:adj idx="1" val="0"/>
                              <dgm:adj idx="2" val="-45"/>
                              <dgm:adj idx="3" val="0.1274"/>
                            </dgm:adjLst>
                          </dgm:shape>
                        </dgm:if>
                        <dgm:if name="Name32" axis="precedSib" ptType="node" func="cnt" op="equ" val="2">
                          <dgm:shape xmlns:r="http://schemas.openxmlformats.org/officeDocument/2006/relationships" type="blockArc" r:blip="">
                            <dgm:adjLst>
                              <dgm:adj idx="1" val="-135"/>
                              <dgm:adj idx="2" val="180"/>
                              <dgm:adj idx="3" val="0.1274"/>
                            </dgm:adjLst>
                          </dgm:shape>
                        </dgm:if>
                        <dgm:if name="Name33" axis="precedSib" ptType="node" func="cnt" op="equ" val="3">
                          <dgm:shape xmlns:r="http://schemas.openxmlformats.org/officeDocument/2006/relationships" type="blockArc" r:blip="">
                            <dgm:adjLst>
                              <dgm:adj idx="1" val="0"/>
                              <dgm:adj idx="2" val="-45"/>
                              <dgm:adj idx="3" val="0.1274"/>
                            </dgm:adjLst>
                          </dgm:shape>
                        </dgm:if>
                        <dgm:if name="Name34" axis="precedSib" ptType="node" func="cnt" op="equ" val="4">
                          <dgm:shape xmlns:r="http://schemas.openxmlformats.org/officeDocument/2006/relationships" type="blockArc" r:blip="">
                            <dgm:adjLst>
                              <dgm:adj idx="1" val="-135"/>
                              <dgm:adj idx="2" val="180"/>
                              <dgm:adj idx="3" val="0.1274"/>
                            </dgm:adjLst>
                          </dgm:shape>
                        </dgm:if>
                        <dgm:if name="Name35" axis="precedSib" ptType="node" func="cnt" op="equ" val="5">
                          <dgm:shape xmlns:r="http://schemas.openxmlformats.org/officeDocument/2006/relationships" type="blockArc" r:blip="">
                            <dgm:adjLst>
                              <dgm:adj idx="1" val="0"/>
                              <dgm:adj idx="2" val="-45"/>
                              <dgm:adj idx="3" val="0.1274"/>
                            </dgm:adjLst>
                          </dgm:shape>
                        </dgm:if>
                        <dgm:if name="Name36" axis="precedSib" ptType="node" func="cnt" op="equ" val="6">
                          <dgm:shape xmlns:r="http://schemas.openxmlformats.org/officeDocument/2006/relationships" type="blockArc" r:blip="">
                            <dgm:adjLst>
                              <dgm:adj idx="1" val="-135"/>
                              <dgm:adj idx="2" val="180"/>
                              <dgm:adj idx="3" val="0.1274"/>
                            </dgm:adjLst>
                          </dgm:shape>
                        </dgm:if>
                        <dgm:else name="Name37"/>
                      </dgm:choose>
                    </dgm:if>
                    <dgm:else name="Name38">
                      <dgm:choose name="Name39">
                        <dgm:if name="Name40" axis="precedSib" ptType="node" func="cnt" op="equ" val="0">
                          <dgm:shape xmlns:r="http://schemas.openxmlformats.org/officeDocument/2006/relationships" type="blockArc" r:blip="">
                            <dgm:adjLst>
                              <dgm:adj idx="1" val="-133.1632"/>
                              <dgm:adj idx="2" val="65"/>
                              <dgm:adj idx="3" val="0.13"/>
                            </dgm:adjLst>
                          </dgm:shape>
                        </dgm:if>
                        <dgm:if name="Name41" axis="precedSib" ptType="node" func="cnt" op="equ" val="1">
                          <dgm:shape xmlns:r="http://schemas.openxmlformats.org/officeDocument/2006/relationships" type="leftCircularArrow" r:blip="">
                            <dgm:adjLst>
                              <dgm:adj idx="1" val="0.1098"/>
                              <dgm:adj idx="2" val="19.0387"/>
                              <dgm:adj idx="3" val="105"/>
                              <dgm:adj idx="4" val="-45"/>
                              <dgm:adj idx="5" val="0.125"/>
                            </dgm:adjLst>
                          </dgm:shape>
                        </dgm:if>
                        <dgm:if name="Name42" axis="precedSib" ptType="node" func="cnt" op="equ" val="2">
                          <dgm:shape xmlns:r="http://schemas.openxmlformats.org/officeDocument/2006/relationships" type="circularArrow" r:blip="">
                            <dgm:adjLst>
                              <dgm:adj idx="1" val="0.1098"/>
                              <dgm:adj idx="2" val="19.0387"/>
                              <dgm:adj idx="3" val="75"/>
                              <dgm:adj idx="4" val="-135"/>
                              <dgm:adj idx="5" val="0.125"/>
                            </dgm:adjLst>
                          </dgm:shape>
                        </dgm:if>
                        <dgm:if name="Name43" axis="precedSib" ptType="node" func="cnt" op="equ" val="3">
                          <dgm:shape xmlns:r="http://schemas.openxmlformats.org/officeDocument/2006/relationships" type="leftCircularArrow" r:blip="">
                            <dgm:adjLst>
                              <dgm:adj idx="1" val="0.1098"/>
                              <dgm:adj idx="2" val="19.0387"/>
                              <dgm:adj idx="3" val="105"/>
                              <dgm:adj idx="4" val="-45"/>
                              <dgm:adj idx="5" val="0.125"/>
                            </dgm:adjLst>
                          </dgm:shape>
                        </dgm:if>
                        <dgm:if name="Name44" axis="precedSib" ptType="node" func="cnt" op="equ" val="4">
                          <dgm:shape xmlns:r="http://schemas.openxmlformats.org/officeDocument/2006/relationships" type="circularArrow" r:blip="">
                            <dgm:adjLst>
                              <dgm:adj idx="1" val="0.1098"/>
                              <dgm:adj idx="2" val="19.0387"/>
                              <dgm:adj idx="3" val="75"/>
                              <dgm:adj idx="4" val="-135"/>
                              <dgm:adj idx="5" val="0.125"/>
                            </dgm:adjLst>
                          </dgm:shape>
                        </dgm:if>
                        <dgm:if name="Name45" axis="precedSib" ptType="node" func="cnt" op="equ" val="5">
                          <dgm:shape xmlns:r="http://schemas.openxmlformats.org/officeDocument/2006/relationships" type="leftCircularArrow" r:blip="">
                            <dgm:adjLst>
                              <dgm:adj idx="1" val="0.1098"/>
                              <dgm:adj idx="2" val="19.0387"/>
                              <dgm:adj idx="3" val="105"/>
                              <dgm:adj idx="4" val="-45"/>
                              <dgm:adj idx="5" val="0.125"/>
                            </dgm:adjLst>
                          </dgm:shape>
                        </dgm:if>
                        <dgm:if name="Name46" axis="precedSib" ptType="node" func="cnt" op="equ" val="6">
                          <dgm:shape xmlns:r="http://schemas.openxmlformats.org/officeDocument/2006/relationships" type="blockArc" r:blip="">
                            <dgm:adjLst>
                              <dgm:adj idx="1" val="-135"/>
                              <dgm:adj idx="2" val="180"/>
                              <dgm:adj idx="3" val="0.1274"/>
                            </dgm:adjLst>
                          </dgm:shape>
                        </dgm:if>
                        <dgm:else name="Name47"/>
                      </dgm:choose>
                    </dgm:else>
                  </dgm:choose>
                </dgm:else>
              </dgm:choose>
            </dgm:if>
            <dgm:else name="Name48">
              <dgm:choose name="Name49">
                <dgm:if name="Name50" axis="precedSib" ptType="node" func="cnt" op="equ" val="0">
                  <dgm:choose name="Name51">
                    <dgm:if name="Name52" axis="followSib" ptType="node" func="cnt" op="equ" val="0">
                      <dgm:shape xmlns:r="http://schemas.openxmlformats.org/officeDocument/2006/relationships" type="leftCircularArrow" r:blip="">
                        <dgm:adjLst>
                          <dgm:adj idx="1" val="0.1098"/>
                          <dgm:adj idx="2" val="19.0387"/>
                          <dgm:adj idx="3" val="30"/>
                          <dgm:adj idx="4" val="0"/>
                          <dgm:adj idx="5" val="0.125"/>
                        </dgm:adjLst>
                      </dgm:shape>
                    </dgm:if>
                    <dgm:else name="Name53">
                      <dgm:shape xmlns:r="http://schemas.openxmlformats.org/officeDocument/2006/relationships" type="leftCircularArrow" r:blip="">
                        <dgm:adjLst>
                          <dgm:adj idx="1" val="0.1098"/>
                          <dgm:adj idx="2" val="19.0387"/>
                          <dgm:adj idx="3" val="105"/>
                          <dgm:adj idx="4" val="0"/>
                          <dgm:adj idx="5" val="0.125"/>
                        </dgm:adjLst>
                      </dgm:shape>
                    </dgm:else>
                  </dgm:choose>
                </dgm:if>
                <dgm:else name="Name54">
                  <dgm:choose name="Name55">
                    <dgm:if name="Name56" axis="followSib" ptType="node" func="cnt" op="equ" val="0">
                      <dgm:choose name="Name57">
                        <dgm:if name="Name58" axis="precedSib" ptType="node" func="cnt" op="equ" val="1">
                          <dgm:shape xmlns:r="http://schemas.openxmlformats.org/officeDocument/2006/relationships" type="blockArc" r:blip="">
                            <dgm:adjLst>
                              <dgm:adj idx="1" val="-135"/>
                              <dgm:adj idx="2" val="180"/>
                              <dgm:adj idx="3" val="0.1274"/>
                            </dgm:adjLst>
                          </dgm:shape>
                        </dgm:if>
                        <dgm:if name="Name59" axis="precedSib" ptType="node" func="cnt" op="equ" val="2">
                          <dgm:shape xmlns:r="http://schemas.openxmlformats.org/officeDocument/2006/relationships" type="blockArc" r:blip="">
                            <dgm:adjLst>
                              <dgm:adj idx="1" val="0"/>
                              <dgm:adj idx="2" val="-45"/>
                              <dgm:adj idx="3" val="0.1274"/>
                            </dgm:adjLst>
                          </dgm:shape>
                        </dgm:if>
                        <dgm:if name="Name60" axis="precedSib" ptType="node" func="cnt" op="equ" val="3">
                          <dgm:shape xmlns:r="http://schemas.openxmlformats.org/officeDocument/2006/relationships" type="blockArc" r:blip="">
                            <dgm:adjLst>
                              <dgm:adj idx="1" val="-135"/>
                              <dgm:adj idx="2" val="180"/>
                              <dgm:adj idx="3" val="0.1274"/>
                            </dgm:adjLst>
                          </dgm:shape>
                        </dgm:if>
                        <dgm:if name="Name61" axis="precedSib" ptType="node" func="cnt" op="equ" val="4">
                          <dgm:shape xmlns:r="http://schemas.openxmlformats.org/officeDocument/2006/relationships" type="blockArc" r:blip="">
                            <dgm:adjLst>
                              <dgm:adj idx="1" val="0"/>
                              <dgm:adj idx="2" val="-45"/>
                              <dgm:adj idx="3" val="0.1274"/>
                            </dgm:adjLst>
                          </dgm:shape>
                        </dgm:if>
                        <dgm:if name="Name62" axis="precedSib" ptType="node" func="cnt" op="equ" val="5">
                          <dgm:shape xmlns:r="http://schemas.openxmlformats.org/officeDocument/2006/relationships" type="blockArc" r:blip="">
                            <dgm:adjLst>
                              <dgm:adj idx="1" val="-135"/>
                              <dgm:adj idx="2" val="180"/>
                              <dgm:adj idx="3" val="0.1274"/>
                            </dgm:adjLst>
                          </dgm:shape>
                        </dgm:if>
                        <dgm:if name="Name63" axis="precedSib" ptType="node" func="cnt" op="equ" val="6">
                          <dgm:shape xmlns:r="http://schemas.openxmlformats.org/officeDocument/2006/relationships" type="blockArc" r:blip="">
                            <dgm:adjLst>
                              <dgm:adj idx="1" val="0"/>
                              <dgm:adj idx="2" val="-45"/>
                              <dgm:adj idx="3" val="0.1274"/>
                            </dgm:adjLst>
                          </dgm:shape>
                        </dgm:if>
                        <dgm:else name="Name64"/>
                      </dgm:choose>
                    </dgm:if>
                    <dgm:else name="Name65">
                      <dgm:choose name="Name66">
                        <dgm:if name="Name67" axis="precedSib" ptType="node" func="cnt" op="equ" val="0">
                          <dgm:shape xmlns:r="http://schemas.openxmlformats.org/officeDocument/2006/relationships" type="blockArc" r:blip="">
                            <dgm:adjLst>
                              <dgm:adj idx="1" val="-133.1632"/>
                              <dgm:adj idx="2" val="65"/>
                              <dgm:adj idx="3" val="0.13"/>
                            </dgm:adjLst>
                          </dgm:shape>
                        </dgm:if>
                        <dgm:if name="Name68" axis="precedSib" ptType="node" func="cnt" op="equ" val="1">
                          <dgm:shape xmlns:r="http://schemas.openxmlformats.org/officeDocument/2006/relationships" type="circularArrow" r:blip="">
                            <dgm:adjLst>
                              <dgm:adj idx="1" val="0.1098"/>
                              <dgm:adj idx="2" val="19.0387"/>
                              <dgm:adj idx="3" val="75"/>
                              <dgm:adj idx="4" val="-135"/>
                              <dgm:adj idx="5" val="0.125"/>
                            </dgm:adjLst>
                          </dgm:shape>
                        </dgm:if>
                        <dgm:if name="Name69" axis="precedSib" ptType="node" func="cnt" op="equ" val="2">
                          <dgm:shape xmlns:r="http://schemas.openxmlformats.org/officeDocument/2006/relationships" type="leftCircularArrow" r:blip="">
                            <dgm:adjLst>
                              <dgm:adj idx="1" val="0.1098"/>
                              <dgm:adj idx="2" val="19.0387"/>
                              <dgm:adj idx="3" val="105"/>
                              <dgm:adj idx="4" val="-45"/>
                              <dgm:adj idx="5" val="0.125"/>
                            </dgm:adjLst>
                          </dgm:shape>
                        </dgm:if>
                        <dgm:if name="Name70" axis="precedSib" ptType="node" func="cnt" op="equ" val="3">
                          <dgm:shape xmlns:r="http://schemas.openxmlformats.org/officeDocument/2006/relationships" type="circularArrow" r:blip="">
                            <dgm:adjLst>
                              <dgm:adj idx="1" val="0.1098"/>
                              <dgm:adj idx="2" val="19.0387"/>
                              <dgm:adj idx="3" val="75"/>
                              <dgm:adj idx="4" val="-135"/>
                              <dgm:adj idx="5" val="0.125"/>
                            </dgm:adjLst>
                          </dgm:shape>
                        </dgm:if>
                        <dgm:if name="Name71" axis="precedSib" ptType="node" func="cnt" op="equ" val="4">
                          <dgm:shape xmlns:r="http://schemas.openxmlformats.org/officeDocument/2006/relationships" type="leftCircularArrow" r:blip="">
                            <dgm:adjLst>
                              <dgm:adj idx="1" val="0.1098"/>
                              <dgm:adj idx="2" val="19.0387"/>
                              <dgm:adj idx="3" val="105"/>
                              <dgm:adj idx="4" val="-45"/>
                              <dgm:adj idx="5" val="0.125"/>
                            </dgm:adjLst>
                          </dgm:shape>
                        </dgm:if>
                        <dgm:if name="Name72" axis="precedSib" ptType="node" func="cnt" op="equ" val="5">
                          <dgm:shape xmlns:r="http://schemas.openxmlformats.org/officeDocument/2006/relationships" type="circularArrow" r:blip="">
                            <dgm:adjLst>
                              <dgm:adj idx="1" val="0.1098"/>
                              <dgm:adj idx="2" val="19.0387"/>
                              <dgm:adj idx="3" val="75"/>
                              <dgm:adj idx="4" val="-135"/>
                              <dgm:adj idx="5" val="0.125"/>
                            </dgm:adjLst>
                          </dgm:shape>
                        </dgm:if>
                        <dgm:if name="Name73" axis="precedSib" ptType="node" func="cnt" op="equ" val="6">
                          <dgm:shape xmlns:r="http://schemas.openxmlformats.org/officeDocument/2006/relationships" type="blockArc" r:blip="">
                            <dgm:adjLst>
                              <dgm:adj idx="1" val="0"/>
                              <dgm:adj idx="2" val="-45"/>
                              <dgm:adj idx="3" val="0.1274"/>
                            </dgm:adjLst>
                          </dgm:shape>
                        </dgm:if>
                        <dgm:else name="Name74"/>
                      </dgm:choose>
                    </dgm:else>
                  </dgm:choose>
                </dgm:else>
              </dgm:choose>
            </dgm:else>
          </dgm:choose>
          <dgm:presOf/>
        </dgm:layoutNode>
      </dgm:forEach>
    </dgm:forEach>
    <dgm:forEach name="Name75" axis="ch" ptType="node" cnt="1">
      <dgm:layoutNode name="Accent1">
        <dgm:alg type="sp"/>
        <dgm:shape xmlns:r="http://schemas.openxmlformats.org/officeDocument/2006/relationships" r:blip="">
          <dgm:adjLst/>
        </dgm:shape>
        <dgm:presOf/>
        <dgm:constrLst/>
        <dgm:forEach name="Name76" ref="accentRepeat"/>
      </dgm:layoutNode>
      <dgm:choose name="Name77">
        <dgm:if name="Name78" axis="ch" ptType="node" func="cnt" op="gte" val="1">
          <dgm:layoutNode name="Child1"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79"/>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0" axis="ch" ptType="node" st="2" cnt="1">
      <dgm:layoutNode name="Accent2">
        <dgm:alg type="sp"/>
        <dgm:shape xmlns:r="http://schemas.openxmlformats.org/officeDocument/2006/relationships" r:blip="">
          <dgm:adjLst/>
        </dgm:shape>
        <dgm:presOf/>
        <dgm:constrLst/>
        <dgm:forEach name="Name81" ref="accentRepeat"/>
      </dgm:layoutNode>
      <dgm:choose name="Name82">
        <dgm:if name="Name83" axis="ch" ptType="node" func="cnt" op="gte" val="1">
          <dgm:layoutNode name="Child2"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4"/>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choose name="Name87">
        <dgm:if name="Name88" axis="ch" ptType="node" func="cnt" op="gte" val="1">
          <dgm:layoutNode name="Child3"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9"/>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0" axis="ch" ptType="node" st="4" cnt="1">
      <dgm:layoutNode name="Accent4">
        <dgm:alg type="sp"/>
        <dgm:shape xmlns:r="http://schemas.openxmlformats.org/officeDocument/2006/relationships" r:blip="">
          <dgm:adjLst/>
        </dgm:shape>
        <dgm:presOf/>
        <dgm:constrLst/>
        <dgm:forEach name="Name91" ref="accentRepeat"/>
      </dgm:layoutNode>
      <dgm:choose name="Name92">
        <dgm:if name="Name93" axis="ch" ptType="node" func="cnt" op="gte" val="1">
          <dgm:layoutNode name="Child4"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5" axis="ch" ptType="node" st="5" cnt="1">
      <dgm:layoutNode name="Accent5">
        <dgm:alg type="sp"/>
        <dgm:shape xmlns:r="http://schemas.openxmlformats.org/officeDocument/2006/relationships" r:blip="">
          <dgm:adjLst/>
        </dgm:shape>
        <dgm:presOf/>
        <dgm:constrLst/>
        <dgm:forEach name="Name96" ref="accentRepeat"/>
      </dgm:layoutNode>
      <dgm:choose name="Name97">
        <dgm:if name="Name98" axis="ch" ptType="node" func="cnt" op="gte" val="1">
          <dgm:layoutNode name="Child5"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9"/>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0" axis="ch" ptType="node" st="6" cnt="1">
      <dgm:layoutNode name="Accent6">
        <dgm:alg type="sp"/>
        <dgm:shape xmlns:r="http://schemas.openxmlformats.org/officeDocument/2006/relationships" r:blip="">
          <dgm:adjLst/>
        </dgm:shape>
        <dgm:presOf/>
        <dgm:constrLst/>
        <dgm:forEach name="Name101" ref="accentRepeat"/>
      </dgm:layoutNode>
      <dgm:choose name="Name102">
        <dgm:if name="Name103" axis="ch" ptType="node" func="cnt" op="gte" val="1">
          <dgm:layoutNode name="Child6"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4"/>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5" axis="ch" ptType="node" st="7" cnt="1">
      <dgm:layoutNode name="Accent7">
        <dgm:alg type="sp"/>
        <dgm:shape xmlns:r="http://schemas.openxmlformats.org/officeDocument/2006/relationships" r:blip="">
          <dgm:adjLst/>
        </dgm:shape>
        <dgm:presOf/>
        <dgm:constrLst/>
        <dgm:forEach name="Name106" ref="accentRepeat"/>
      </dgm:layoutNode>
      <dgm:choose name="Name107">
        <dgm:if name="Name108" axis="ch" ptType="node" func="cnt" op="gte" val="1">
          <dgm:layoutNode name="Child7"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9"/>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0" y="-1"/>
            <a:ext cx="12192000" cy="45720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0000"/>
                    <a:lumOff val="10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lvl1pPr algn="l">
              <a:defRPr/>
            </a:lvl1pPr>
          </a:lstStyle>
          <a:p>
            <a:fld id="{96DFF08F-DC6B-4601-B491-B0F83F6DD2DA}" type="datetimeFigureOut">
              <a:rPr lang="en-US" dirty="0"/>
              <a:pPr/>
              <a:t>5/16/2018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‹Nº›</a:t>
            </a:fld>
            <a:endParaRPr lang="en-US" dirty="0"/>
          </a:p>
        </p:txBody>
      </p:sp>
      <p:cxnSp>
        <p:nvCxnSpPr>
          <p:cNvPr id="8" name="Straight Connector 7"/>
          <p:cNvCxnSpPr/>
          <p:nvPr/>
        </p:nvCxnSpPr>
        <p:spPr>
          <a:xfrm flipV="1">
            <a:off x="8386842"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5/16/2018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628900" cy="5410200"/>
          </a:xfrm>
        </p:spPr>
        <p:txBody>
          <a:bodyPr vert="eaVert" lIns="45720" tIns="91440" rIns="45720" bIns="91440"/>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990600" y="762000"/>
            <a:ext cx="7581900" cy="5410200"/>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5/16/2018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‹Nº›</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5/16/2018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7" name="Rectangle 6"/>
          <p:cNvSpPr/>
          <p:nvPr/>
        </p:nvSpPr>
        <p:spPr>
          <a:xfrm>
            <a:off x="0" y="-1"/>
            <a:ext cx="12192000" cy="457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0000"/>
                    <a:lumOff val="1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96DFF08F-DC6B-4601-B491-B0F83F6DD2DA}" type="datetimeFigureOut">
              <a:rPr lang="en-US" dirty="0"/>
              <a:t>5/16/2018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‹Nº›</a:t>
            </a:fld>
            <a:endParaRPr lang="en-US" dirty="0"/>
          </a:p>
        </p:txBody>
      </p:sp>
      <p:cxnSp>
        <p:nvCxnSpPr>
          <p:cNvPr id="8" name="Straight Connector 7"/>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024128" y="2286000"/>
            <a:ext cx="4754880" cy="402336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dirty="0"/>
              <a:t>5/16/2018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a:xfrm>
            <a:off x="1024128" y="585216"/>
            <a:ext cx="9720072" cy="1499616"/>
          </a:xfrm>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2">
                    <a:lumMod val="75000"/>
                  </a:schemeClr>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024128" y="2967788"/>
            <a:ext cx="4754880" cy="3341572"/>
          </a:xfrm>
        </p:spPr>
        <p:txBody>
          <a:bodyPr lIns="45720" rIns="4572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5989320"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2">
                    <a:lumMod val="75000"/>
                  </a:schemeClr>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s-ES" smtClean="0"/>
              <a:t>Haga clic para modificar el estilo de texto del patrón</a:t>
            </a:r>
          </a:p>
        </p:txBody>
      </p:sp>
      <p:sp>
        <p:nvSpPr>
          <p:cNvPr id="6" name="Content Placeholder 5"/>
          <p:cNvSpPr>
            <a:spLocks noGrp="1"/>
          </p:cNvSpPr>
          <p:nvPr>
            <p:ph sz="quarter" idx="4"/>
          </p:nvPr>
        </p:nvSpPr>
        <p:spPr>
          <a:xfrm>
            <a:off x="5989320" y="2967788"/>
            <a:ext cx="4754880" cy="3341572"/>
          </a:xfrm>
        </p:spPr>
        <p:txBody>
          <a:bodyPr lIns="45720" rIns="4572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dirty="0"/>
              <a:t>5/16/2018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dirty="0"/>
              <a:t>5/16/2018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DFF08F-DC6B-4601-B491-B0F83F6DD2DA}" type="datetimeFigureOut">
              <a:rPr lang="en-US" dirty="0"/>
              <a:t>5/16/2018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96DFF08F-DC6B-4601-B491-B0F83F6DD2DA}" type="datetimeFigureOut">
              <a:rPr lang="en-US" dirty="0"/>
              <a:t>5/16/2018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0" y="-1"/>
            <a:ext cx="12188952" cy="4572000"/>
          </a:xfrm>
          <a:solidFill>
            <a:schemeClr val="accent2">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0000"/>
                    <a:lumOff val="1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C7616CA0-919D-4A49-9C8A-62FDFB3A5183}" type="datetimeFigureOut">
              <a:rPr lang="en-US" dirty="0"/>
              <a:t>5/16/2018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dirty="0"/>
              <a:t>‹Nº›</a:t>
            </a:fld>
            <a:endParaRPr lang="en-US" dirty="0"/>
          </a:p>
        </p:txBody>
      </p:sp>
      <p:cxnSp>
        <p:nvCxnSpPr>
          <p:cNvPr id="9" name="Straight Connector 8"/>
          <p:cNvCxnSpPr/>
          <p:nvPr/>
        </p:nvCxnSpPr>
        <p:spPr>
          <a:xfrm flipV="1">
            <a:off x="8386842"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024128" y="2286000"/>
            <a:ext cx="9720071" cy="4023360"/>
          </a:xfrm>
          <a:prstGeom prst="rect">
            <a:avLst/>
          </a:prstGeom>
        </p:spPr>
        <p:txBody>
          <a:bodyPr vert="horz" lIns="45720" tIns="45720" rIns="4572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1024128" y="6470704"/>
            <a:ext cx="2154142" cy="274320"/>
          </a:xfrm>
          <a:prstGeom prst="rect">
            <a:avLst/>
          </a:prstGeom>
        </p:spPr>
        <p:txBody>
          <a:bodyPr vert="horz" lIns="91440" tIns="45720" rIns="91440" bIns="45720" rtlCol="0" anchor="ctr"/>
          <a:lstStyle>
            <a:lvl1pPr algn="l">
              <a:defRPr sz="1000">
                <a:solidFill>
                  <a:schemeClr val="tx1">
                    <a:lumMod val="90000"/>
                    <a:lumOff val="10000"/>
                  </a:schemeClr>
                </a:solidFill>
                <a:latin typeface="+mj-lt"/>
              </a:defRPr>
            </a:lvl1pPr>
          </a:lstStyle>
          <a:p>
            <a:fld id="{96DFF08F-DC6B-4601-B491-B0F83F6DD2DA}" type="datetimeFigureOut">
              <a:rPr lang="en-US" dirty="0"/>
              <a:pPr/>
              <a:t>5/16/2018</a:t>
            </a:fld>
            <a:endParaRPr lang="en-US" dirty="0"/>
          </a:p>
        </p:txBody>
      </p:sp>
      <p:sp>
        <p:nvSpPr>
          <p:cNvPr id="5" name="Footer Placeholder 4"/>
          <p:cNvSpPr>
            <a:spLocks noGrp="1"/>
          </p:cNvSpPr>
          <p:nvPr>
            <p:ph type="ftr" sz="quarter" idx="3"/>
          </p:nvPr>
        </p:nvSpPr>
        <p:spPr>
          <a:xfrm>
            <a:off x="4842932" y="6470704"/>
            <a:ext cx="5901458" cy="274320"/>
          </a:xfrm>
          <a:prstGeom prst="rect">
            <a:avLst/>
          </a:prstGeom>
        </p:spPr>
        <p:txBody>
          <a:bodyPr vert="horz" lIns="91440" tIns="45720" rIns="91440" bIns="45720" rtlCol="0" anchor="ctr"/>
          <a:lstStyle>
            <a:lvl1pPr algn="r">
              <a:defRPr sz="1000" cap="all" baseline="0">
                <a:solidFill>
                  <a:schemeClr val="tx1">
                    <a:lumMod val="90000"/>
                    <a:lumOff val="10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4" y="6470704"/>
            <a:ext cx="973666" cy="274320"/>
          </a:xfrm>
          <a:prstGeom prst="rect">
            <a:avLst/>
          </a:prstGeom>
        </p:spPr>
        <p:txBody>
          <a:bodyPr vert="horz" lIns="91440" tIns="45720" rIns="91440" bIns="45720" rtlCol="0" anchor="ctr"/>
          <a:lstStyle>
            <a:lvl1pPr algn="l">
              <a:defRPr sz="1000">
                <a:solidFill>
                  <a:schemeClr val="tx1">
                    <a:lumMod val="90000"/>
                    <a:lumOff val="10000"/>
                  </a:schemeClr>
                </a:solidFill>
                <a:latin typeface="+mj-lt"/>
              </a:defRPr>
            </a:lvl1pPr>
          </a:lstStyle>
          <a:p>
            <a:fld id="{4FAB73BC-B049-4115-A692-8D63A059BFB8}" type="slidenum">
              <a:rPr lang="en-US" dirty="0"/>
              <a:pPr/>
              <a:t>‹Nº›</a:t>
            </a:fld>
            <a:endParaRPr lang="en-US" dirty="0"/>
          </a:p>
        </p:txBody>
      </p:sp>
      <p:cxnSp>
        <p:nvCxnSpPr>
          <p:cNvPr id="7" name="Straight Connector 6"/>
          <p:cNvCxnSpPr/>
          <p:nvPr/>
        </p:nvCxnSpPr>
        <p:spPr>
          <a:xfrm flipV="1">
            <a:off x="762000" y="826324"/>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1" r:id="rId9"/>
    <p:sldLayoutId id="2147483658" r:id="rId10"/>
    <p:sldLayoutId id="2147483659" r:id="rId11"/>
  </p:sldLayoutIdLst>
  <p:txStyles>
    <p:titleStyle>
      <a:lvl1pPr algn="l" defTabSz="914400" rtl="0" eaLnBrk="1" latinLnBrk="0" hangingPunct="1">
        <a:lnSpc>
          <a:spcPct val="80000"/>
        </a:lnSpc>
        <a:spcBef>
          <a:spcPct val="0"/>
        </a:spcBef>
        <a:buNone/>
        <a:defRPr sz="5000" kern="1200" cap="all" spc="100" baseline="0">
          <a:solidFill>
            <a:schemeClr val="tx1">
              <a:lumMod val="90000"/>
              <a:lumOff val="10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MX" dirty="0" smtClean="0"/>
              <a:t>Comunicación </a:t>
            </a:r>
            <a:endParaRPr lang="es-MX" dirty="0"/>
          </a:p>
        </p:txBody>
      </p:sp>
      <p:sp>
        <p:nvSpPr>
          <p:cNvPr id="3" name="Subtítulo 2"/>
          <p:cNvSpPr>
            <a:spLocks noGrp="1"/>
          </p:cNvSpPr>
          <p:nvPr>
            <p:ph type="subTitle" idx="1"/>
          </p:nvPr>
        </p:nvSpPr>
        <p:spPr/>
        <p:txBody>
          <a:bodyPr/>
          <a:lstStyle/>
          <a:p>
            <a:endParaRPr lang="es-MX" dirty="0"/>
          </a:p>
        </p:txBody>
      </p:sp>
    </p:spTree>
    <p:extLst>
      <p:ext uri="{BB962C8B-B14F-4D97-AF65-F5344CB8AC3E}">
        <p14:creationId xmlns:p14="http://schemas.microsoft.com/office/powerpoint/2010/main" val="38503138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MX" sz="2200" dirty="0" smtClean="0">
                <a:latin typeface="Arial" panose="020B0604020202020204" pitchFamily="34" charset="0"/>
                <a:cs typeface="Arial" panose="020B0604020202020204" pitchFamily="34" charset="0"/>
              </a:rPr>
              <a:t>El lenguaje a logrado que el ser humano tenga avances significativos en todos los sentidos.</a:t>
            </a:r>
            <a:br>
              <a:rPr lang="es-MX" sz="2200" dirty="0" smtClean="0">
                <a:latin typeface="Arial" panose="020B0604020202020204" pitchFamily="34" charset="0"/>
                <a:cs typeface="Arial" panose="020B0604020202020204" pitchFamily="34" charset="0"/>
              </a:rPr>
            </a:br>
            <a:r>
              <a:rPr lang="es-MX" sz="2200" i="1" dirty="0" smtClean="0">
                <a:latin typeface="Arial" panose="020B0604020202020204" pitchFamily="34" charset="0"/>
                <a:cs typeface="Arial" panose="020B0604020202020204" pitchFamily="34" charset="0"/>
              </a:rPr>
              <a:t/>
            </a:r>
            <a:br>
              <a:rPr lang="es-MX" sz="2200" i="1" dirty="0" smtClean="0">
                <a:latin typeface="Arial" panose="020B0604020202020204" pitchFamily="34" charset="0"/>
                <a:cs typeface="Arial" panose="020B0604020202020204" pitchFamily="34" charset="0"/>
              </a:rPr>
            </a:br>
            <a:r>
              <a:rPr lang="es-MX" sz="2200" i="1" dirty="0" smtClean="0">
                <a:latin typeface="Arial" panose="020B0604020202020204" pitchFamily="34" charset="0"/>
                <a:cs typeface="Arial" panose="020B0604020202020204" pitchFamily="34" charset="0"/>
              </a:rPr>
              <a:t>Hablando se entiende la gente</a:t>
            </a:r>
            <a:r>
              <a:rPr lang="es-MX" sz="2000" i="1" dirty="0" smtClean="0">
                <a:latin typeface="Arial" panose="020B0604020202020204" pitchFamily="34" charset="0"/>
                <a:cs typeface="Arial" panose="020B0604020202020204" pitchFamily="34" charset="0"/>
              </a:rPr>
              <a:t>, dicho popular</a:t>
            </a:r>
            <a:endParaRPr lang="es-MX" sz="2000" i="1" dirty="0">
              <a:latin typeface="Arial" panose="020B0604020202020204" pitchFamily="34" charset="0"/>
              <a:cs typeface="Arial" panose="020B0604020202020204" pitchFamily="34" charset="0"/>
            </a:endParaRPr>
          </a:p>
        </p:txBody>
      </p:sp>
      <p:sp>
        <p:nvSpPr>
          <p:cNvPr id="3" name="Marcador de contenido 2"/>
          <p:cNvSpPr>
            <a:spLocks noGrp="1"/>
          </p:cNvSpPr>
          <p:nvPr>
            <p:ph idx="1"/>
          </p:nvPr>
        </p:nvSpPr>
        <p:spPr/>
        <p:txBody>
          <a:bodyPr>
            <a:normAutofit/>
          </a:bodyPr>
          <a:lstStyle/>
          <a:p>
            <a:pPr marL="0" indent="0" algn="just">
              <a:buNone/>
            </a:pPr>
            <a:r>
              <a:rPr lang="es-MX" sz="2000" dirty="0" smtClean="0">
                <a:latin typeface="Arial" panose="020B0604020202020204" pitchFamily="34" charset="0"/>
                <a:cs typeface="Arial" panose="020B0604020202020204" pitchFamily="34" charset="0"/>
              </a:rPr>
              <a:t>El lenguaje es un sistema de  códigos compuesto por unidades, llamados signos </a:t>
            </a:r>
            <a:r>
              <a:rPr lang="es-MX" sz="2000" dirty="0" err="1" smtClean="0">
                <a:latin typeface="Arial" panose="020B0604020202020204" pitchFamily="34" charset="0"/>
                <a:cs typeface="Arial" panose="020B0604020202020204" pitchFamily="34" charset="0"/>
              </a:rPr>
              <a:t>linguísticos</a:t>
            </a:r>
            <a:r>
              <a:rPr lang="es-MX" sz="2000" dirty="0" smtClean="0">
                <a:latin typeface="Arial" panose="020B0604020202020204" pitchFamily="34" charset="0"/>
                <a:cs typeface="Arial" panose="020B0604020202020204" pitchFamily="34" charset="0"/>
              </a:rPr>
              <a:t>.</a:t>
            </a:r>
          </a:p>
          <a:p>
            <a:pPr algn="just"/>
            <a:r>
              <a:rPr lang="es-MX" sz="2000" dirty="0" smtClean="0">
                <a:latin typeface="Arial" panose="020B0604020202020204" pitchFamily="34" charset="0"/>
                <a:cs typeface="Arial" panose="020B0604020202020204" pitchFamily="34" charset="0"/>
              </a:rPr>
              <a:t>La comunicación verbal llamada comunicación oral tiene la capacidad de utilizar la voz  para expresar lo que se siente o se piensa a través de palabras. Es </a:t>
            </a:r>
            <a:r>
              <a:rPr lang="es-MX" sz="2000" dirty="0" err="1" smtClean="0">
                <a:latin typeface="Arial" panose="020B0604020202020204" pitchFamily="34" charset="0"/>
                <a:cs typeface="Arial" panose="020B0604020202020204" pitchFamily="34" charset="0"/>
              </a:rPr>
              <a:t>dinamica</a:t>
            </a:r>
            <a:r>
              <a:rPr lang="es-MX" sz="2000" dirty="0" smtClean="0">
                <a:latin typeface="Arial" panose="020B0604020202020204" pitchFamily="34" charset="0"/>
                <a:cs typeface="Arial" panose="020B0604020202020204" pitchFamily="34" charset="0"/>
              </a:rPr>
              <a:t> consta de risas, silbidos, llantos, también en la comunicación oral se considera la comunicación escrita formada por lecturas, gráficos y signos.</a:t>
            </a:r>
            <a:endParaRPr lang="es-MX" sz="2000" dirty="0">
              <a:latin typeface="Arial" panose="020B0604020202020204" pitchFamily="34" charset="0"/>
              <a:cs typeface="Arial" panose="020B0604020202020204" pitchFamily="34" charset="0"/>
            </a:endParaRPr>
          </a:p>
          <a:p>
            <a:pPr algn="just"/>
            <a:r>
              <a:rPr lang="es-MX" sz="2000" dirty="0" smtClean="0">
                <a:latin typeface="Arial" panose="020B0604020202020204" pitchFamily="34" charset="0"/>
                <a:cs typeface="Arial" panose="020B0604020202020204" pitchFamily="34" charset="0"/>
              </a:rPr>
              <a:t>La comunicación no verbal esta compuesta por el lenguaje corporal, gestos, vestimenta, movimientos.</a:t>
            </a:r>
          </a:p>
          <a:p>
            <a:pPr algn="just"/>
            <a:r>
              <a:rPr lang="es-MX" sz="2000" dirty="0" smtClean="0">
                <a:latin typeface="Arial" panose="020B0604020202020204" pitchFamily="34" charset="0"/>
                <a:cs typeface="Arial" panose="020B0604020202020204" pitchFamily="34" charset="0"/>
              </a:rPr>
              <a:t>En una conversación es importante el apoyo de nuestro cuerpo para apoyar a las palabras usadas en el discurso. El lenguaje no verbal puede ayudar a enviar nuestro mensaje pero también puede dificultarlo.</a:t>
            </a:r>
          </a:p>
          <a:p>
            <a:pPr algn="just"/>
            <a:endParaRPr lang="es-MX" sz="20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949231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MX" sz="2700" dirty="0" smtClean="0">
                <a:latin typeface="Arial" panose="020B0604020202020204" pitchFamily="34" charset="0"/>
                <a:cs typeface="Arial" panose="020B0604020202020204" pitchFamily="34" charset="0"/>
              </a:rPr>
              <a:t>Hablar de comunicación ya se </a:t>
            </a:r>
            <a:r>
              <a:rPr lang="es-MX" sz="2700" i="1" dirty="0" smtClean="0">
                <a:latin typeface="Arial" panose="020B0604020202020204" pitchFamily="34" charset="0"/>
                <a:cs typeface="Arial" panose="020B0604020202020204" pitchFamily="34" charset="0"/>
              </a:rPr>
              <a:t>verbal o no verbal</a:t>
            </a:r>
            <a:r>
              <a:rPr lang="es-MX" sz="2700" dirty="0" smtClean="0">
                <a:latin typeface="Arial" panose="020B0604020202020204" pitchFamily="34" charset="0"/>
                <a:cs typeface="Arial" panose="020B0604020202020204" pitchFamily="34" charset="0"/>
              </a:rPr>
              <a:t> siempre participan lo siguiente</a:t>
            </a:r>
            <a:r>
              <a:rPr lang="es-MX" dirty="0" smtClean="0"/>
              <a:t>:</a:t>
            </a:r>
            <a:endParaRPr lang="es-MX" dirty="0"/>
          </a:p>
        </p:txBody>
      </p:sp>
      <p:graphicFrame>
        <p:nvGraphicFramePr>
          <p:cNvPr id="4" name="Marcador de contenido 3"/>
          <p:cNvGraphicFramePr>
            <a:graphicFrameLocks noGrp="1"/>
          </p:cNvGraphicFramePr>
          <p:nvPr>
            <p:ph idx="1"/>
            <p:extLst>
              <p:ext uri="{D42A27DB-BD31-4B8C-83A1-F6EECF244321}">
                <p14:modId xmlns:p14="http://schemas.microsoft.com/office/powerpoint/2010/main" val="2492557493"/>
              </p:ext>
            </p:extLst>
          </p:nvPr>
        </p:nvGraphicFramePr>
        <p:xfrm>
          <a:off x="1023938" y="2286000"/>
          <a:ext cx="9720262" cy="4022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383713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24128" y="1002074"/>
            <a:ext cx="9720072" cy="584678"/>
          </a:xfrm>
        </p:spPr>
        <p:txBody>
          <a:bodyPr>
            <a:normAutofit fontScale="90000"/>
          </a:bodyPr>
          <a:lstStyle/>
          <a:p>
            <a:r>
              <a:rPr lang="es-MX" sz="2800" b="1" dirty="0" smtClean="0">
                <a:latin typeface="Arial" panose="020B0604020202020204" pitchFamily="34" charset="0"/>
                <a:cs typeface="Arial" panose="020B0604020202020204" pitchFamily="34" charset="0"/>
              </a:rPr>
              <a:t>Comunicación</a:t>
            </a:r>
            <a:r>
              <a:rPr lang="es-MX" dirty="0" smtClean="0"/>
              <a:t> </a:t>
            </a:r>
            <a:br>
              <a:rPr lang="es-MX" dirty="0" smtClean="0"/>
            </a:br>
            <a:endParaRPr lang="es-MX" dirty="0"/>
          </a:p>
        </p:txBody>
      </p:sp>
      <p:sp>
        <p:nvSpPr>
          <p:cNvPr id="3" name="Marcador de contenido 2"/>
          <p:cNvSpPr>
            <a:spLocks noGrp="1"/>
          </p:cNvSpPr>
          <p:nvPr>
            <p:ph idx="1"/>
          </p:nvPr>
        </p:nvSpPr>
        <p:spPr>
          <a:xfrm>
            <a:off x="1024128" y="1896035"/>
            <a:ext cx="9720071" cy="4413325"/>
          </a:xfrm>
        </p:spPr>
        <p:txBody>
          <a:bodyPr>
            <a:noAutofit/>
          </a:bodyPr>
          <a:lstStyle/>
          <a:p>
            <a:pPr algn="just"/>
            <a:r>
              <a:rPr lang="es-MX" sz="2000" dirty="0" smtClean="0">
                <a:latin typeface="Arial" panose="020B0604020202020204" pitchFamily="34" charset="0"/>
                <a:cs typeface="Arial" panose="020B0604020202020204" pitchFamily="34" charset="0"/>
              </a:rPr>
              <a:t>Los elementos de la comunicación son los siguientes:</a:t>
            </a:r>
          </a:p>
          <a:p>
            <a:pPr algn="just"/>
            <a:r>
              <a:rPr lang="es-MX" sz="2000" b="1" dirty="0" smtClean="0">
                <a:latin typeface="Arial" panose="020B0604020202020204" pitchFamily="34" charset="0"/>
                <a:cs typeface="Arial" panose="020B0604020202020204" pitchFamily="34" charset="0"/>
              </a:rPr>
              <a:t>Emisor.</a:t>
            </a:r>
            <a:r>
              <a:rPr lang="es-MX" sz="2000" dirty="0" smtClean="0">
                <a:latin typeface="Arial" panose="020B0604020202020204" pitchFamily="34" charset="0"/>
                <a:cs typeface="Arial" panose="020B0604020202020204" pitchFamily="34" charset="0"/>
              </a:rPr>
              <a:t>- es quien envía el mensaje.</a:t>
            </a:r>
          </a:p>
          <a:p>
            <a:pPr algn="just"/>
            <a:r>
              <a:rPr lang="es-MX" sz="2000" b="1" dirty="0" smtClean="0">
                <a:latin typeface="Arial" panose="020B0604020202020204" pitchFamily="34" charset="0"/>
                <a:cs typeface="Arial" panose="020B0604020202020204" pitchFamily="34" charset="0"/>
              </a:rPr>
              <a:t>Receptor</a:t>
            </a:r>
            <a:r>
              <a:rPr lang="es-MX" sz="2000" dirty="0" smtClean="0">
                <a:latin typeface="Arial" panose="020B0604020202020204" pitchFamily="34" charset="0"/>
                <a:cs typeface="Arial" panose="020B0604020202020204" pitchFamily="34" charset="0"/>
              </a:rPr>
              <a:t>.- es quien recibe el mensaje.</a:t>
            </a:r>
          </a:p>
          <a:p>
            <a:pPr algn="just"/>
            <a:r>
              <a:rPr lang="es-MX" sz="2000" b="1" dirty="0" smtClean="0">
                <a:latin typeface="Arial" panose="020B0604020202020204" pitchFamily="34" charset="0"/>
                <a:cs typeface="Arial" panose="020B0604020202020204" pitchFamily="34" charset="0"/>
              </a:rPr>
              <a:t>Mensaje</a:t>
            </a:r>
            <a:r>
              <a:rPr lang="es-MX" sz="2000" dirty="0" smtClean="0">
                <a:latin typeface="Arial" panose="020B0604020202020204" pitchFamily="34" charset="0"/>
                <a:cs typeface="Arial" panose="020B0604020202020204" pitchFamily="34" charset="0"/>
              </a:rPr>
              <a:t>.- es la información, el  código enviado que debe ser interpretado.</a:t>
            </a:r>
          </a:p>
          <a:p>
            <a:pPr algn="just"/>
            <a:r>
              <a:rPr lang="es-MX" sz="2000" i="1" dirty="0" smtClean="0">
                <a:latin typeface="Arial" panose="020B0604020202020204" pitchFamily="34" charset="0"/>
                <a:cs typeface="Arial" panose="020B0604020202020204" pitchFamily="34" charset="0"/>
              </a:rPr>
              <a:t>También interfieren en la comunicación:</a:t>
            </a:r>
          </a:p>
          <a:p>
            <a:pPr algn="just"/>
            <a:r>
              <a:rPr lang="es-MX" sz="2000" b="1" dirty="0" smtClean="0">
                <a:latin typeface="Arial" panose="020B0604020202020204" pitchFamily="34" charset="0"/>
                <a:cs typeface="Arial" panose="020B0604020202020204" pitchFamily="34" charset="0"/>
              </a:rPr>
              <a:t>El canal</a:t>
            </a:r>
            <a:r>
              <a:rPr lang="es-MX" sz="2000" dirty="0" smtClean="0">
                <a:latin typeface="Arial" panose="020B0604020202020204" pitchFamily="34" charset="0"/>
                <a:cs typeface="Arial" panose="020B0604020202020204" pitchFamily="34" charset="0"/>
              </a:rPr>
              <a:t>.- que es el medio por donde se envía el mensaje.</a:t>
            </a:r>
          </a:p>
          <a:p>
            <a:pPr algn="just"/>
            <a:r>
              <a:rPr lang="es-MX" sz="2000" b="1" dirty="0" smtClean="0">
                <a:latin typeface="Arial" panose="020B0604020202020204" pitchFamily="34" charset="0"/>
                <a:cs typeface="Arial" panose="020B0604020202020204" pitchFamily="34" charset="0"/>
              </a:rPr>
              <a:t>Contexto</a:t>
            </a:r>
            <a:r>
              <a:rPr lang="es-MX" sz="2000" dirty="0" smtClean="0">
                <a:latin typeface="Arial" panose="020B0604020202020204" pitchFamily="34" charset="0"/>
                <a:cs typeface="Arial" panose="020B0604020202020204" pitchFamily="34" charset="0"/>
              </a:rPr>
              <a:t>.- que son los términos que facilitan o dificultan la comprensión del mensaje.</a:t>
            </a:r>
          </a:p>
          <a:p>
            <a:pPr algn="just"/>
            <a:r>
              <a:rPr lang="es-MX" sz="2000" b="1" dirty="0" smtClean="0">
                <a:latin typeface="Arial" panose="020B0604020202020204" pitchFamily="34" charset="0"/>
                <a:cs typeface="Arial" panose="020B0604020202020204" pitchFamily="34" charset="0"/>
              </a:rPr>
              <a:t>El código</a:t>
            </a:r>
            <a:r>
              <a:rPr lang="es-MX" sz="2000" dirty="0" smtClean="0">
                <a:latin typeface="Arial" panose="020B0604020202020204" pitchFamily="34" charset="0"/>
                <a:cs typeface="Arial" panose="020B0604020202020204" pitchFamily="34" charset="0"/>
              </a:rPr>
              <a:t>.- conjunto de reglas o signos conocidos por el emisor y el </a:t>
            </a:r>
            <a:r>
              <a:rPr lang="es-MX" sz="2000" dirty="0" err="1" smtClean="0">
                <a:latin typeface="Arial" panose="020B0604020202020204" pitchFamily="34" charset="0"/>
                <a:cs typeface="Arial" panose="020B0604020202020204" pitchFamily="34" charset="0"/>
              </a:rPr>
              <a:t>recptor</a:t>
            </a:r>
            <a:endParaRPr lang="es-MX" sz="2000" dirty="0" smtClean="0">
              <a:latin typeface="Arial" panose="020B0604020202020204" pitchFamily="34" charset="0"/>
              <a:cs typeface="Arial" panose="020B0604020202020204" pitchFamily="34" charset="0"/>
            </a:endParaRPr>
          </a:p>
          <a:p>
            <a:pPr algn="just"/>
            <a:endParaRPr lang="es-MX" sz="2000" dirty="0" smtClean="0">
              <a:latin typeface="Arial" panose="020B0604020202020204" pitchFamily="34" charset="0"/>
              <a:cs typeface="Arial" panose="020B0604020202020204" pitchFamily="34" charset="0"/>
            </a:endParaRPr>
          </a:p>
          <a:p>
            <a:pPr algn="just"/>
            <a:endParaRPr lang="es-MX"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057947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MX" sz="2400" dirty="0" smtClean="0">
                <a:latin typeface="Arial" panose="020B0604020202020204" pitchFamily="34" charset="0"/>
                <a:cs typeface="Arial" panose="020B0604020202020204" pitchFamily="34" charset="0"/>
              </a:rPr>
              <a:t>La importancia de la comunicación </a:t>
            </a:r>
            <a:endParaRPr lang="es-MX" sz="2400" dirty="0">
              <a:latin typeface="Arial" panose="020B0604020202020204" pitchFamily="34" charset="0"/>
              <a:cs typeface="Arial" panose="020B0604020202020204" pitchFamily="34" charset="0"/>
            </a:endParaRPr>
          </a:p>
        </p:txBody>
      </p:sp>
      <p:sp>
        <p:nvSpPr>
          <p:cNvPr id="3" name="Marcador de contenido 2"/>
          <p:cNvSpPr>
            <a:spLocks noGrp="1"/>
          </p:cNvSpPr>
          <p:nvPr>
            <p:ph idx="1"/>
          </p:nvPr>
        </p:nvSpPr>
        <p:spPr/>
        <p:txBody>
          <a:bodyPr>
            <a:normAutofit/>
          </a:bodyPr>
          <a:lstStyle/>
          <a:p>
            <a:pPr algn="just"/>
            <a:r>
              <a:rPr lang="es-MX" dirty="0" smtClean="0">
                <a:latin typeface="Arial" panose="020B0604020202020204" pitchFamily="34" charset="0"/>
                <a:cs typeface="Arial" panose="020B0604020202020204" pitchFamily="34" charset="0"/>
              </a:rPr>
              <a:t>Ya se ha dicho que el lenguaje es un código, un sistema de signos, estos signos deben ser reconocidos por un grupo para poder considerarlo un lenguaje, ya que será el medio de signos usado por varios individuos.</a:t>
            </a:r>
          </a:p>
          <a:p>
            <a:pPr marL="0" indent="0" algn="just">
              <a:buNone/>
            </a:pPr>
            <a:r>
              <a:rPr lang="es-MX" dirty="0" smtClean="0">
                <a:latin typeface="Arial" panose="020B0604020202020204" pitchFamily="34" charset="0"/>
                <a:cs typeface="Arial" panose="020B0604020202020204" pitchFamily="34" charset="0"/>
              </a:rPr>
              <a:t> existen varios idiomas y para poder comunicarnos entre distintos países es necesario conocer sus signos.</a:t>
            </a:r>
          </a:p>
          <a:p>
            <a:pPr marL="0" indent="0" algn="just">
              <a:buNone/>
            </a:pPr>
            <a:r>
              <a:rPr lang="es-MX" dirty="0" smtClean="0">
                <a:latin typeface="Arial" panose="020B0604020202020204" pitchFamily="34" charset="0"/>
                <a:cs typeface="Arial" panose="020B0604020202020204" pitchFamily="34" charset="0"/>
              </a:rPr>
              <a:t>Igualmente cada cultura tiene su interpretación en un lenguaje no verbal, ya que gestos, señas, movimientos pueden ser </a:t>
            </a:r>
            <a:r>
              <a:rPr lang="es-MX" dirty="0" err="1" smtClean="0">
                <a:latin typeface="Arial" panose="020B0604020202020204" pitchFamily="34" charset="0"/>
                <a:cs typeface="Arial" panose="020B0604020202020204" pitchFamily="34" charset="0"/>
              </a:rPr>
              <a:t>decifrados</a:t>
            </a:r>
            <a:r>
              <a:rPr lang="es-MX" dirty="0" smtClean="0">
                <a:latin typeface="Arial" panose="020B0604020202020204" pitchFamily="34" charset="0"/>
                <a:cs typeface="Arial" panose="020B0604020202020204" pitchFamily="34" charset="0"/>
              </a:rPr>
              <a:t> de forma distinta según la cultura .</a:t>
            </a:r>
            <a:endParaRPr lang="es-MX"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01440491"/>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rgbClr val="2E2B21"/>
      </a:dk1>
      <a:lt1>
        <a:srgbClr val="FFFFFF"/>
      </a:lt1>
      <a:dk2>
        <a:srgbClr val="605B4F"/>
      </a:dk2>
      <a:lt2>
        <a:srgbClr val="D8D6BE"/>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blipFill rotWithShape="1">
          <a:blip xmlns:r="http://schemas.openxmlformats.org/officeDocument/2006/relationships" r:embed="rId1">
            <a:duotone>
              <a:schemeClr val="phClr">
                <a:tint val="98000"/>
              </a:schemeClr>
              <a:schemeClr val="phClr">
                <a:shade val="89000"/>
                <a:satMod val="145000"/>
              </a:schemeClr>
            </a:duotone>
          </a:blip>
          <a:tile tx="0" ty="0" sx="32000" sy="32000" flip="none" algn="tl"/>
        </a:blipFill>
        <a:blipFill rotWithShape="1">
          <a:blip xmlns:r="http://schemas.openxmlformats.org/officeDocument/2006/relationships" r:embed="rId2">
            <a:duotone>
              <a:schemeClr val="phClr">
                <a:tint val="98000"/>
              </a:schemeClr>
              <a:schemeClr val="phClr">
                <a:shade val="95000"/>
              </a:schemeClr>
            </a:duotone>
          </a:blip>
          <a:tile tx="0" ty="0" sx="32000" sy="32000" flip="none" algn="tl"/>
        </a:blipFill>
      </a:bgFillStyleLst>
    </a:fmtScheme>
  </a:themeElements>
  <a:objectDefaults/>
  <a:extraClrSchemeLst/>
  <a:extLst>
    <a:ext uri="{05A4C25C-085E-4340-85A3-A5531E510DB2}">
      <thm15:themeFamily xmlns:thm15="http://schemas.microsoft.com/office/thememl/2012/main" name="Integral" id="{3577F8C9-A904-41D8-97D2-FD898F53F20E}" vid="{090DCB5F-146D-478A-852A-34B16FE9F3A8}"/>
    </a:ext>
  </a:extLst>
</a:theme>
</file>

<file path=docProps/app.xml><?xml version="1.0" encoding="utf-8"?>
<Properties xmlns="http://schemas.openxmlformats.org/officeDocument/2006/extended-properties" xmlns:vt="http://schemas.openxmlformats.org/officeDocument/2006/docPropsVTypes">
  <Template>Integral</Template>
  <TotalTime>39</TotalTime>
  <Words>339</Words>
  <Application>Microsoft Office PowerPoint</Application>
  <PresentationFormat>Panorámica</PresentationFormat>
  <Paragraphs>23</Paragraphs>
  <Slides>5</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5</vt:i4>
      </vt:variant>
    </vt:vector>
  </HeadingPairs>
  <TitlesOfParts>
    <vt:vector size="10" baseType="lpstr">
      <vt:lpstr>Arial</vt:lpstr>
      <vt:lpstr>Tw Cen MT</vt:lpstr>
      <vt:lpstr>Tw Cen MT Condensed</vt:lpstr>
      <vt:lpstr>Wingdings 3</vt:lpstr>
      <vt:lpstr>Integral</vt:lpstr>
      <vt:lpstr>Comunicación </vt:lpstr>
      <vt:lpstr>El lenguaje a logrado que el ser humano tenga avances significativos en todos los sentidos.  Hablando se entiende la gente, dicho popular</vt:lpstr>
      <vt:lpstr>Hablar de comunicación ya se verbal o no verbal siempre participan lo siguiente:</vt:lpstr>
      <vt:lpstr>Comunicación  </vt:lpstr>
      <vt:lpstr>La importancia de la comunicación </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Comunicación no verbal</dc:title>
  <dc:creator>LEA</dc:creator>
  <cp:lastModifiedBy>LEA</cp:lastModifiedBy>
  <cp:revision>5</cp:revision>
  <dcterms:created xsi:type="dcterms:W3CDTF">2018-05-16T17:52:37Z</dcterms:created>
  <dcterms:modified xsi:type="dcterms:W3CDTF">2018-05-16T18:32:21Z</dcterms:modified>
</cp:coreProperties>
</file>