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F649A-572C-466A-9ADE-E67F45644A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561F98A-70C8-4448-A48B-7013C13AD947}">
      <dgm:prSet phldrT="[Texto]"/>
      <dgm:spPr/>
      <dgm:t>
        <a:bodyPr/>
        <a:lstStyle/>
        <a:p>
          <a:r>
            <a:rPr lang="es-MX" dirty="0" smtClean="0"/>
            <a:t>DIOS</a:t>
          </a:r>
          <a:endParaRPr lang="es-MX" dirty="0"/>
        </a:p>
      </dgm:t>
    </dgm:pt>
    <dgm:pt modelId="{73B9A922-0D57-4370-AF1C-E378D62C1F9C}" type="parTrans" cxnId="{3AEC7038-AB26-481F-9B7A-0172CECFEB83}">
      <dgm:prSet/>
      <dgm:spPr/>
      <dgm:t>
        <a:bodyPr/>
        <a:lstStyle/>
        <a:p>
          <a:endParaRPr lang="es-MX"/>
        </a:p>
      </dgm:t>
    </dgm:pt>
    <dgm:pt modelId="{BBB3BFB0-309D-4F8E-9083-A702C2590831}" type="sibTrans" cxnId="{3AEC7038-AB26-481F-9B7A-0172CECFEB83}">
      <dgm:prSet/>
      <dgm:spPr/>
      <dgm:t>
        <a:bodyPr/>
        <a:lstStyle/>
        <a:p>
          <a:endParaRPr lang="es-MX"/>
        </a:p>
      </dgm:t>
    </dgm:pt>
    <dgm:pt modelId="{75BCC5EE-114C-47B6-BAFA-373D4C1D8F8E}">
      <dgm:prSet phldrT="[Texto]"/>
      <dgm:spPr/>
      <dgm:t>
        <a:bodyPr/>
        <a:lstStyle/>
        <a:p>
          <a:r>
            <a:rPr lang="es-MX" dirty="0" smtClean="0"/>
            <a:t>RELACIONES ENTRE FE Y RAZÓN</a:t>
          </a:r>
          <a:endParaRPr lang="es-MX" dirty="0"/>
        </a:p>
      </dgm:t>
    </dgm:pt>
    <dgm:pt modelId="{121A38FD-185C-42BD-AC76-DA7B52D7BB01}" type="parTrans" cxnId="{7C7D95D6-A693-410C-9FE1-098C9ACFC59E}">
      <dgm:prSet/>
      <dgm:spPr/>
      <dgm:t>
        <a:bodyPr/>
        <a:lstStyle/>
        <a:p>
          <a:endParaRPr lang="es-MX"/>
        </a:p>
      </dgm:t>
    </dgm:pt>
    <dgm:pt modelId="{515BFC39-0A4F-4122-A1B5-BBA34754594E}" type="sibTrans" cxnId="{7C7D95D6-A693-410C-9FE1-098C9ACFC59E}">
      <dgm:prSet/>
      <dgm:spPr/>
      <dgm:t>
        <a:bodyPr/>
        <a:lstStyle/>
        <a:p>
          <a:endParaRPr lang="es-MX"/>
        </a:p>
      </dgm:t>
    </dgm:pt>
    <dgm:pt modelId="{09B9E213-5EFF-49D2-A960-F7B7359EDB35}">
      <dgm:prSet phldrT="[Texto]"/>
      <dgm:spPr/>
      <dgm:t>
        <a:bodyPr/>
        <a:lstStyle/>
        <a:p>
          <a:r>
            <a:rPr lang="es-MX" dirty="0" smtClean="0"/>
            <a:t>LOS UNIVERSALES</a:t>
          </a:r>
          <a:endParaRPr lang="es-MX" dirty="0"/>
        </a:p>
      </dgm:t>
    </dgm:pt>
    <dgm:pt modelId="{FC959998-0524-4B76-AB45-C607DCAB09DD}" type="parTrans" cxnId="{046CA56D-597D-4A49-A626-E4EA706F437F}">
      <dgm:prSet/>
      <dgm:spPr/>
      <dgm:t>
        <a:bodyPr/>
        <a:lstStyle/>
        <a:p>
          <a:endParaRPr lang="es-MX"/>
        </a:p>
      </dgm:t>
    </dgm:pt>
    <dgm:pt modelId="{33F13299-8B57-4059-A35E-064ECB40CC4F}" type="sibTrans" cxnId="{046CA56D-597D-4A49-A626-E4EA706F437F}">
      <dgm:prSet/>
      <dgm:spPr/>
      <dgm:t>
        <a:bodyPr/>
        <a:lstStyle/>
        <a:p>
          <a:endParaRPr lang="es-MX"/>
        </a:p>
      </dgm:t>
    </dgm:pt>
    <dgm:pt modelId="{3A1ED60A-20ED-4DF6-BCB6-1B756CD8D2C6}">
      <dgm:prSet custT="1"/>
      <dgm:spPr/>
      <dgm:t>
        <a:bodyPr/>
        <a:lstStyle/>
        <a:p>
          <a:r>
            <a:rPr lang="es-MX" sz="1800" dirty="0" smtClean="0">
              <a:latin typeface="Arial" panose="020B0604020202020204" pitchFamily="34" charset="0"/>
              <a:cs typeface="Arial" panose="020B0604020202020204" pitchFamily="34" charset="0"/>
            </a:rPr>
            <a:t>Explicar mediante el método científico la existencia de un Dios no solo por fe sino por ciencia</a:t>
          </a:r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111E1F-C3FC-44FF-AED2-947B441B01F4}" type="parTrans" cxnId="{313CDC32-2957-4542-813A-3E543F7352D0}">
      <dgm:prSet/>
      <dgm:spPr/>
      <dgm:t>
        <a:bodyPr/>
        <a:lstStyle/>
        <a:p>
          <a:endParaRPr lang="es-MX"/>
        </a:p>
      </dgm:t>
    </dgm:pt>
    <dgm:pt modelId="{88C5115D-1C1F-4E24-884B-7982B0988CE3}" type="sibTrans" cxnId="{313CDC32-2957-4542-813A-3E543F7352D0}">
      <dgm:prSet/>
      <dgm:spPr/>
      <dgm:t>
        <a:bodyPr/>
        <a:lstStyle/>
        <a:p>
          <a:endParaRPr lang="es-MX"/>
        </a:p>
      </dgm:t>
    </dgm:pt>
    <dgm:pt modelId="{DAFF9ABF-5AB2-46EC-8750-CD383F253710}">
      <dgm:prSet custT="1"/>
      <dgm:spPr/>
      <dgm:t>
        <a:bodyPr/>
        <a:lstStyle/>
        <a:p>
          <a:r>
            <a:rPr lang="es-MX" sz="1800" dirty="0" smtClean="0">
              <a:latin typeface="Arial" panose="020B0604020202020204" pitchFamily="34" charset="0"/>
              <a:cs typeface="Arial" panose="020B0604020202020204" pitchFamily="34" charset="0"/>
            </a:rPr>
            <a:t>Religión y fe comparten verdades que pueden ser explicadas sin necesidad de las otras.</a:t>
          </a:r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7A062F-0D7D-4A71-A01A-407A30971B2F}" type="parTrans" cxnId="{1BBE942F-E205-45D9-B146-0C85D4F9EA4A}">
      <dgm:prSet/>
      <dgm:spPr/>
      <dgm:t>
        <a:bodyPr/>
        <a:lstStyle/>
        <a:p>
          <a:endParaRPr lang="es-MX"/>
        </a:p>
      </dgm:t>
    </dgm:pt>
    <dgm:pt modelId="{A931968D-7EB1-4CBD-BAA8-4F4287FA9A4C}" type="sibTrans" cxnId="{1BBE942F-E205-45D9-B146-0C85D4F9EA4A}">
      <dgm:prSet/>
      <dgm:spPr/>
      <dgm:t>
        <a:bodyPr/>
        <a:lstStyle/>
        <a:p>
          <a:endParaRPr lang="es-MX"/>
        </a:p>
      </dgm:t>
    </dgm:pt>
    <dgm:pt modelId="{6D4C097D-9032-48BA-A426-D5C85196AC1A}">
      <dgm:prSet custT="1"/>
      <dgm:spPr/>
      <dgm:t>
        <a:bodyPr/>
        <a:lstStyle/>
        <a:p>
          <a:r>
            <a:rPr lang="es-MX" sz="1800" dirty="0" smtClean="0">
              <a:latin typeface="Arial" panose="020B0604020202020204" pitchFamily="34" charset="0"/>
              <a:cs typeface="Arial" panose="020B0604020202020204" pitchFamily="34" charset="0"/>
            </a:rPr>
            <a:t>Las ideas generales y abstractas poseen existencia separada e independiente del entendimiento humano o son solo nombres.</a:t>
          </a:r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2802F1-336E-4E9F-9BB6-709FE30C6793}" type="parTrans" cxnId="{00F74629-7BA5-47D8-AAF5-353A6B2E23C2}">
      <dgm:prSet/>
      <dgm:spPr/>
      <dgm:t>
        <a:bodyPr/>
        <a:lstStyle/>
        <a:p>
          <a:endParaRPr lang="es-MX"/>
        </a:p>
      </dgm:t>
    </dgm:pt>
    <dgm:pt modelId="{6A6E9D66-534D-44E9-B90F-A9D465AA21AF}" type="sibTrans" cxnId="{00F74629-7BA5-47D8-AAF5-353A6B2E23C2}">
      <dgm:prSet/>
      <dgm:spPr/>
      <dgm:t>
        <a:bodyPr/>
        <a:lstStyle/>
        <a:p>
          <a:endParaRPr lang="es-MX"/>
        </a:p>
      </dgm:t>
    </dgm:pt>
    <dgm:pt modelId="{261072F1-EE2F-417F-A3CC-0A84E4814A83}" type="pres">
      <dgm:prSet presAssocID="{D41F649A-572C-466A-9ADE-E67F45644A2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2CBDFE3F-62C1-446D-BFB4-4DB63DD4563B}" type="pres">
      <dgm:prSet presAssocID="{9561F98A-70C8-4448-A48B-7013C13AD947}" presName="parentLin" presStyleCnt="0"/>
      <dgm:spPr/>
    </dgm:pt>
    <dgm:pt modelId="{4315DEC3-EDE7-4FB1-9318-88FDFEE64546}" type="pres">
      <dgm:prSet presAssocID="{9561F98A-70C8-4448-A48B-7013C13AD947}" presName="parentLeftMargin" presStyleLbl="node1" presStyleIdx="0" presStyleCnt="3"/>
      <dgm:spPr/>
      <dgm:t>
        <a:bodyPr/>
        <a:lstStyle/>
        <a:p>
          <a:endParaRPr lang="es-MX"/>
        </a:p>
      </dgm:t>
    </dgm:pt>
    <dgm:pt modelId="{8E7504B0-FFB5-4426-87A3-5C35AA52F99E}" type="pres">
      <dgm:prSet presAssocID="{9561F98A-70C8-4448-A48B-7013C13AD94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D11C0F4-977C-4007-97E2-E5AD6990BDFE}" type="pres">
      <dgm:prSet presAssocID="{9561F98A-70C8-4448-A48B-7013C13AD947}" presName="negativeSpace" presStyleCnt="0"/>
      <dgm:spPr/>
    </dgm:pt>
    <dgm:pt modelId="{A9AD4F6E-297A-49E7-884B-396FE7BDCE4D}" type="pres">
      <dgm:prSet presAssocID="{9561F98A-70C8-4448-A48B-7013C13AD94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70B54C2-70FE-4305-B2B8-08610074FCB0}" type="pres">
      <dgm:prSet presAssocID="{BBB3BFB0-309D-4F8E-9083-A702C2590831}" presName="spaceBetweenRectangles" presStyleCnt="0"/>
      <dgm:spPr/>
    </dgm:pt>
    <dgm:pt modelId="{BA71480D-62F1-4BF9-B4AC-F8EB89B2547C}" type="pres">
      <dgm:prSet presAssocID="{75BCC5EE-114C-47B6-BAFA-373D4C1D8F8E}" presName="parentLin" presStyleCnt="0"/>
      <dgm:spPr/>
    </dgm:pt>
    <dgm:pt modelId="{00CC399D-F9F4-4648-943D-EE5222678A78}" type="pres">
      <dgm:prSet presAssocID="{75BCC5EE-114C-47B6-BAFA-373D4C1D8F8E}" presName="parentLeftMargin" presStyleLbl="node1" presStyleIdx="0" presStyleCnt="3"/>
      <dgm:spPr/>
      <dgm:t>
        <a:bodyPr/>
        <a:lstStyle/>
        <a:p>
          <a:endParaRPr lang="es-MX"/>
        </a:p>
      </dgm:t>
    </dgm:pt>
    <dgm:pt modelId="{4ED34319-652A-46EF-A864-B83688EFE887}" type="pres">
      <dgm:prSet presAssocID="{75BCC5EE-114C-47B6-BAFA-373D4C1D8F8E}" presName="parentText" presStyleLbl="node1" presStyleIdx="1" presStyleCnt="3" custLinFactNeighborX="2889" custLinFactNeighborY="-523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EE53FF3-FAAA-4481-88E1-D55233B577A9}" type="pres">
      <dgm:prSet presAssocID="{75BCC5EE-114C-47B6-BAFA-373D4C1D8F8E}" presName="negativeSpace" presStyleCnt="0"/>
      <dgm:spPr/>
    </dgm:pt>
    <dgm:pt modelId="{56B6FB55-FC32-4353-977A-529B9FACA4A0}" type="pres">
      <dgm:prSet presAssocID="{75BCC5EE-114C-47B6-BAFA-373D4C1D8F8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3022C63-D76E-414E-AE4A-EECFC56DF0FB}" type="pres">
      <dgm:prSet presAssocID="{515BFC39-0A4F-4122-A1B5-BBA34754594E}" presName="spaceBetweenRectangles" presStyleCnt="0"/>
      <dgm:spPr/>
    </dgm:pt>
    <dgm:pt modelId="{8116B08B-8B39-49F7-8C42-5E303CA8F5A2}" type="pres">
      <dgm:prSet presAssocID="{09B9E213-5EFF-49D2-A960-F7B7359EDB35}" presName="parentLin" presStyleCnt="0"/>
      <dgm:spPr/>
    </dgm:pt>
    <dgm:pt modelId="{B690D30E-64AA-418C-B8FC-0D359E308ABC}" type="pres">
      <dgm:prSet presAssocID="{09B9E213-5EFF-49D2-A960-F7B7359EDB35}" presName="parentLeftMargin" presStyleLbl="node1" presStyleIdx="1" presStyleCnt="3"/>
      <dgm:spPr/>
      <dgm:t>
        <a:bodyPr/>
        <a:lstStyle/>
        <a:p>
          <a:endParaRPr lang="es-MX"/>
        </a:p>
      </dgm:t>
    </dgm:pt>
    <dgm:pt modelId="{938B8EB0-D12C-444A-B689-C3283F86DDA7}" type="pres">
      <dgm:prSet presAssocID="{09B9E213-5EFF-49D2-A960-F7B7359EDB3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F5D6DDC-F25B-41F8-8C50-195A3E203B30}" type="pres">
      <dgm:prSet presAssocID="{09B9E213-5EFF-49D2-A960-F7B7359EDB35}" presName="negativeSpace" presStyleCnt="0"/>
      <dgm:spPr/>
    </dgm:pt>
    <dgm:pt modelId="{DF1C50F7-C7AB-4F38-A6BE-1132CCF58B25}" type="pres">
      <dgm:prSet presAssocID="{09B9E213-5EFF-49D2-A960-F7B7359EDB35}" presName="childText" presStyleLbl="conFgAcc1" presStyleIdx="2" presStyleCnt="3" custLinFactNeighborX="0" custLinFactNeighborY="1939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E378971-4C1C-463F-BB69-CF965D9B4112}" type="presOf" srcId="{09B9E213-5EFF-49D2-A960-F7B7359EDB35}" destId="{B690D30E-64AA-418C-B8FC-0D359E308ABC}" srcOrd="0" destOrd="0" presId="urn:microsoft.com/office/officeart/2005/8/layout/list1"/>
    <dgm:cxn modelId="{046CA56D-597D-4A49-A626-E4EA706F437F}" srcId="{D41F649A-572C-466A-9ADE-E67F45644A24}" destId="{09B9E213-5EFF-49D2-A960-F7B7359EDB35}" srcOrd="2" destOrd="0" parTransId="{FC959998-0524-4B76-AB45-C607DCAB09DD}" sibTransId="{33F13299-8B57-4059-A35E-064ECB40CC4F}"/>
    <dgm:cxn modelId="{9B171445-2CF3-49CE-9487-ABD29824C6EA}" type="presOf" srcId="{D41F649A-572C-466A-9ADE-E67F45644A24}" destId="{261072F1-EE2F-417F-A3CC-0A84E4814A83}" srcOrd="0" destOrd="0" presId="urn:microsoft.com/office/officeart/2005/8/layout/list1"/>
    <dgm:cxn modelId="{E44A936E-91BA-4D65-B358-77D7F5DBB04D}" type="presOf" srcId="{09B9E213-5EFF-49D2-A960-F7B7359EDB35}" destId="{938B8EB0-D12C-444A-B689-C3283F86DDA7}" srcOrd="1" destOrd="0" presId="urn:microsoft.com/office/officeart/2005/8/layout/list1"/>
    <dgm:cxn modelId="{7C7D95D6-A693-410C-9FE1-098C9ACFC59E}" srcId="{D41F649A-572C-466A-9ADE-E67F45644A24}" destId="{75BCC5EE-114C-47B6-BAFA-373D4C1D8F8E}" srcOrd="1" destOrd="0" parTransId="{121A38FD-185C-42BD-AC76-DA7B52D7BB01}" sibTransId="{515BFC39-0A4F-4122-A1B5-BBA34754594E}"/>
    <dgm:cxn modelId="{166FC733-4237-4CE0-B1CC-D577A1A53712}" type="presOf" srcId="{75BCC5EE-114C-47B6-BAFA-373D4C1D8F8E}" destId="{4ED34319-652A-46EF-A864-B83688EFE887}" srcOrd="1" destOrd="0" presId="urn:microsoft.com/office/officeart/2005/8/layout/list1"/>
    <dgm:cxn modelId="{D9777D7F-94D3-49E6-8ECB-4D8A6C9F243B}" type="presOf" srcId="{9561F98A-70C8-4448-A48B-7013C13AD947}" destId="{4315DEC3-EDE7-4FB1-9318-88FDFEE64546}" srcOrd="0" destOrd="0" presId="urn:microsoft.com/office/officeart/2005/8/layout/list1"/>
    <dgm:cxn modelId="{313CDC32-2957-4542-813A-3E543F7352D0}" srcId="{9561F98A-70C8-4448-A48B-7013C13AD947}" destId="{3A1ED60A-20ED-4DF6-BCB6-1B756CD8D2C6}" srcOrd="0" destOrd="0" parTransId="{90111E1F-C3FC-44FF-AED2-947B441B01F4}" sibTransId="{88C5115D-1C1F-4E24-884B-7982B0988CE3}"/>
    <dgm:cxn modelId="{00F74629-7BA5-47D8-AAF5-353A6B2E23C2}" srcId="{09B9E213-5EFF-49D2-A960-F7B7359EDB35}" destId="{6D4C097D-9032-48BA-A426-D5C85196AC1A}" srcOrd="0" destOrd="0" parTransId="{C72802F1-336E-4E9F-9BB6-709FE30C6793}" sibTransId="{6A6E9D66-534D-44E9-B90F-A9D465AA21AF}"/>
    <dgm:cxn modelId="{E6C528FA-BF00-4D41-ADE8-B0DBB2565350}" type="presOf" srcId="{DAFF9ABF-5AB2-46EC-8750-CD383F253710}" destId="{56B6FB55-FC32-4353-977A-529B9FACA4A0}" srcOrd="0" destOrd="0" presId="urn:microsoft.com/office/officeart/2005/8/layout/list1"/>
    <dgm:cxn modelId="{B66E7F78-94B7-4AA2-ACFD-560BD43F8A70}" type="presOf" srcId="{3A1ED60A-20ED-4DF6-BCB6-1B756CD8D2C6}" destId="{A9AD4F6E-297A-49E7-884B-396FE7BDCE4D}" srcOrd="0" destOrd="0" presId="urn:microsoft.com/office/officeart/2005/8/layout/list1"/>
    <dgm:cxn modelId="{63664B02-5605-4B51-B10D-C6C6BCE0B51F}" type="presOf" srcId="{75BCC5EE-114C-47B6-BAFA-373D4C1D8F8E}" destId="{00CC399D-F9F4-4648-943D-EE5222678A78}" srcOrd="0" destOrd="0" presId="urn:microsoft.com/office/officeart/2005/8/layout/list1"/>
    <dgm:cxn modelId="{3AAF6FF9-E9DC-4657-8D8B-F737FA0FDF07}" type="presOf" srcId="{6D4C097D-9032-48BA-A426-D5C85196AC1A}" destId="{DF1C50F7-C7AB-4F38-A6BE-1132CCF58B25}" srcOrd="0" destOrd="0" presId="urn:microsoft.com/office/officeart/2005/8/layout/list1"/>
    <dgm:cxn modelId="{1BBE942F-E205-45D9-B146-0C85D4F9EA4A}" srcId="{75BCC5EE-114C-47B6-BAFA-373D4C1D8F8E}" destId="{DAFF9ABF-5AB2-46EC-8750-CD383F253710}" srcOrd="0" destOrd="0" parTransId="{6A7A062F-0D7D-4A71-A01A-407A30971B2F}" sibTransId="{A931968D-7EB1-4CBD-BAA8-4F4287FA9A4C}"/>
    <dgm:cxn modelId="{5268E061-B3D0-42BC-A733-C91233624E30}" type="presOf" srcId="{9561F98A-70C8-4448-A48B-7013C13AD947}" destId="{8E7504B0-FFB5-4426-87A3-5C35AA52F99E}" srcOrd="1" destOrd="0" presId="urn:microsoft.com/office/officeart/2005/8/layout/list1"/>
    <dgm:cxn modelId="{3AEC7038-AB26-481F-9B7A-0172CECFEB83}" srcId="{D41F649A-572C-466A-9ADE-E67F45644A24}" destId="{9561F98A-70C8-4448-A48B-7013C13AD947}" srcOrd="0" destOrd="0" parTransId="{73B9A922-0D57-4370-AF1C-E378D62C1F9C}" sibTransId="{BBB3BFB0-309D-4F8E-9083-A702C2590831}"/>
    <dgm:cxn modelId="{07A94FBB-8C01-4263-AAAB-2A8DC2B8236B}" type="presParOf" srcId="{261072F1-EE2F-417F-A3CC-0A84E4814A83}" destId="{2CBDFE3F-62C1-446D-BFB4-4DB63DD4563B}" srcOrd="0" destOrd="0" presId="urn:microsoft.com/office/officeart/2005/8/layout/list1"/>
    <dgm:cxn modelId="{8E5943D2-352E-42A5-9FF7-EA604948765C}" type="presParOf" srcId="{2CBDFE3F-62C1-446D-BFB4-4DB63DD4563B}" destId="{4315DEC3-EDE7-4FB1-9318-88FDFEE64546}" srcOrd="0" destOrd="0" presId="urn:microsoft.com/office/officeart/2005/8/layout/list1"/>
    <dgm:cxn modelId="{E74E65BD-7D55-4B5B-B981-AE7C3C81BBF1}" type="presParOf" srcId="{2CBDFE3F-62C1-446D-BFB4-4DB63DD4563B}" destId="{8E7504B0-FFB5-4426-87A3-5C35AA52F99E}" srcOrd="1" destOrd="0" presId="urn:microsoft.com/office/officeart/2005/8/layout/list1"/>
    <dgm:cxn modelId="{19693B85-4BE2-4208-8E38-C415BB1D05D0}" type="presParOf" srcId="{261072F1-EE2F-417F-A3CC-0A84E4814A83}" destId="{0D11C0F4-977C-4007-97E2-E5AD6990BDFE}" srcOrd="1" destOrd="0" presId="urn:microsoft.com/office/officeart/2005/8/layout/list1"/>
    <dgm:cxn modelId="{8D0E8E0C-7066-4943-AFE4-F752C8CD1495}" type="presParOf" srcId="{261072F1-EE2F-417F-A3CC-0A84E4814A83}" destId="{A9AD4F6E-297A-49E7-884B-396FE7BDCE4D}" srcOrd="2" destOrd="0" presId="urn:microsoft.com/office/officeart/2005/8/layout/list1"/>
    <dgm:cxn modelId="{AF676966-EDB9-4860-995B-5FB007DC0F5C}" type="presParOf" srcId="{261072F1-EE2F-417F-A3CC-0A84E4814A83}" destId="{D70B54C2-70FE-4305-B2B8-08610074FCB0}" srcOrd="3" destOrd="0" presId="urn:microsoft.com/office/officeart/2005/8/layout/list1"/>
    <dgm:cxn modelId="{BCD92BA1-952E-4799-A3A3-2E8EACAB26DA}" type="presParOf" srcId="{261072F1-EE2F-417F-A3CC-0A84E4814A83}" destId="{BA71480D-62F1-4BF9-B4AC-F8EB89B2547C}" srcOrd="4" destOrd="0" presId="urn:microsoft.com/office/officeart/2005/8/layout/list1"/>
    <dgm:cxn modelId="{CAE9ACA7-3A7A-4518-BE9E-672680DA4286}" type="presParOf" srcId="{BA71480D-62F1-4BF9-B4AC-F8EB89B2547C}" destId="{00CC399D-F9F4-4648-943D-EE5222678A78}" srcOrd="0" destOrd="0" presId="urn:microsoft.com/office/officeart/2005/8/layout/list1"/>
    <dgm:cxn modelId="{24C695A6-5E86-4A1C-9525-A16470DC91E1}" type="presParOf" srcId="{BA71480D-62F1-4BF9-B4AC-F8EB89B2547C}" destId="{4ED34319-652A-46EF-A864-B83688EFE887}" srcOrd="1" destOrd="0" presId="urn:microsoft.com/office/officeart/2005/8/layout/list1"/>
    <dgm:cxn modelId="{318C8E26-C593-4754-BD86-34B701DAED61}" type="presParOf" srcId="{261072F1-EE2F-417F-A3CC-0A84E4814A83}" destId="{6EE53FF3-FAAA-4481-88E1-D55233B577A9}" srcOrd="5" destOrd="0" presId="urn:microsoft.com/office/officeart/2005/8/layout/list1"/>
    <dgm:cxn modelId="{D4BB4D7C-EDB6-4C17-8CD6-1715BA75040D}" type="presParOf" srcId="{261072F1-EE2F-417F-A3CC-0A84E4814A83}" destId="{56B6FB55-FC32-4353-977A-529B9FACA4A0}" srcOrd="6" destOrd="0" presId="urn:microsoft.com/office/officeart/2005/8/layout/list1"/>
    <dgm:cxn modelId="{E58668D6-F31C-4046-9326-DC56F4A34E18}" type="presParOf" srcId="{261072F1-EE2F-417F-A3CC-0A84E4814A83}" destId="{D3022C63-D76E-414E-AE4A-EECFC56DF0FB}" srcOrd="7" destOrd="0" presId="urn:microsoft.com/office/officeart/2005/8/layout/list1"/>
    <dgm:cxn modelId="{714E4EE8-E850-49D8-A0AC-A01C8F94C347}" type="presParOf" srcId="{261072F1-EE2F-417F-A3CC-0A84E4814A83}" destId="{8116B08B-8B39-49F7-8C42-5E303CA8F5A2}" srcOrd="8" destOrd="0" presId="urn:microsoft.com/office/officeart/2005/8/layout/list1"/>
    <dgm:cxn modelId="{5E45D865-0C29-4716-A715-63206C03ABA6}" type="presParOf" srcId="{8116B08B-8B39-49F7-8C42-5E303CA8F5A2}" destId="{B690D30E-64AA-418C-B8FC-0D359E308ABC}" srcOrd="0" destOrd="0" presId="urn:microsoft.com/office/officeart/2005/8/layout/list1"/>
    <dgm:cxn modelId="{DB8F7933-5E6F-4C5E-93C0-690A167BFABF}" type="presParOf" srcId="{8116B08B-8B39-49F7-8C42-5E303CA8F5A2}" destId="{938B8EB0-D12C-444A-B689-C3283F86DDA7}" srcOrd="1" destOrd="0" presId="urn:microsoft.com/office/officeart/2005/8/layout/list1"/>
    <dgm:cxn modelId="{906A4B01-4E67-4CD8-BE92-4E05AA09B6C2}" type="presParOf" srcId="{261072F1-EE2F-417F-A3CC-0A84E4814A83}" destId="{6F5D6DDC-F25B-41F8-8C50-195A3E203B30}" srcOrd="9" destOrd="0" presId="urn:microsoft.com/office/officeart/2005/8/layout/list1"/>
    <dgm:cxn modelId="{158E5754-200F-461D-BE30-20B629F72872}" type="presParOf" srcId="{261072F1-EE2F-417F-A3CC-0A84E4814A83}" destId="{DF1C50F7-C7AB-4F38-A6BE-1132CCF58B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D4F6E-297A-49E7-884B-396FE7BDCE4D}">
      <dsp:nvSpPr>
        <dsp:cNvPr id="0" name=""/>
        <dsp:cNvSpPr/>
      </dsp:nvSpPr>
      <dsp:spPr>
        <a:xfrm>
          <a:off x="0" y="248245"/>
          <a:ext cx="89154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333248" rIns="6919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Explicar mediante el método científico la existencia de un Dios no solo por fe sino por ciencia</a:t>
          </a: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8245"/>
        <a:ext cx="8915400" cy="957600"/>
      </dsp:txXfrm>
    </dsp:sp>
    <dsp:sp modelId="{8E7504B0-FFB5-4426-87A3-5C35AA52F99E}">
      <dsp:nvSpPr>
        <dsp:cNvPr id="0" name=""/>
        <dsp:cNvSpPr/>
      </dsp:nvSpPr>
      <dsp:spPr>
        <a:xfrm>
          <a:off x="445770" y="12085"/>
          <a:ext cx="62407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DIOS</a:t>
          </a:r>
          <a:endParaRPr lang="es-MX" sz="1600" kern="1200" dirty="0"/>
        </a:p>
      </dsp:txBody>
      <dsp:txXfrm>
        <a:off x="468827" y="35142"/>
        <a:ext cx="6194666" cy="426206"/>
      </dsp:txXfrm>
    </dsp:sp>
    <dsp:sp modelId="{56B6FB55-FC32-4353-977A-529B9FACA4A0}">
      <dsp:nvSpPr>
        <dsp:cNvPr id="0" name=""/>
        <dsp:cNvSpPr/>
      </dsp:nvSpPr>
      <dsp:spPr>
        <a:xfrm>
          <a:off x="0" y="1528404"/>
          <a:ext cx="89154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333248" rIns="6919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Religión y fe comparten verdades que pueden ser explicadas sin necesidad de las otras.</a:t>
          </a: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28404"/>
        <a:ext cx="8915400" cy="957600"/>
      </dsp:txXfrm>
    </dsp:sp>
    <dsp:sp modelId="{4ED34319-652A-46EF-A864-B83688EFE887}">
      <dsp:nvSpPr>
        <dsp:cNvPr id="0" name=""/>
        <dsp:cNvSpPr/>
      </dsp:nvSpPr>
      <dsp:spPr>
        <a:xfrm>
          <a:off x="458648" y="1267519"/>
          <a:ext cx="62407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RELACIONES ENTRE FE Y RAZÓN</a:t>
          </a:r>
          <a:endParaRPr lang="es-MX" sz="1600" kern="1200" dirty="0"/>
        </a:p>
      </dsp:txBody>
      <dsp:txXfrm>
        <a:off x="481705" y="1290576"/>
        <a:ext cx="6194666" cy="426206"/>
      </dsp:txXfrm>
    </dsp:sp>
    <dsp:sp modelId="{DF1C50F7-C7AB-4F38-A6BE-1132CCF58B25}">
      <dsp:nvSpPr>
        <dsp:cNvPr id="0" name=""/>
        <dsp:cNvSpPr/>
      </dsp:nvSpPr>
      <dsp:spPr>
        <a:xfrm>
          <a:off x="0" y="2820650"/>
          <a:ext cx="89154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333248" rIns="6919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Las ideas generales y abstractas poseen existencia separada e independiente del entendimiento humano o son solo nombres.</a:t>
          </a: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820650"/>
        <a:ext cx="8915400" cy="957600"/>
      </dsp:txXfrm>
    </dsp:sp>
    <dsp:sp modelId="{938B8EB0-D12C-444A-B689-C3283F86DDA7}">
      <dsp:nvSpPr>
        <dsp:cNvPr id="0" name=""/>
        <dsp:cNvSpPr/>
      </dsp:nvSpPr>
      <dsp:spPr>
        <a:xfrm>
          <a:off x="445770" y="2572405"/>
          <a:ext cx="62407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LOS UNIVERSALES</a:t>
          </a:r>
          <a:endParaRPr lang="es-MX" sz="1600" kern="1200" dirty="0"/>
        </a:p>
      </dsp:txBody>
      <dsp:txXfrm>
        <a:off x="468827" y="2595462"/>
        <a:ext cx="619466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Filosofía medieval</a:t>
            </a:r>
            <a:b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ilosofía medieval se caracteriza por intentar conciliar las doctrinas cristianas con la filosofía heredada de la antigüedad clásica , llego a desarrollar conceptos, teorías y distinciones que heredaría toda la filosofía posterior.</a:t>
            </a:r>
            <a:b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 filosofía medieval se divide en dos: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periodo antes del reingreso de Aristóteles 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periodo después del reingreso de Aristóteles</a:t>
            </a:r>
          </a:p>
        </p:txBody>
      </p:sp>
    </p:spTree>
    <p:extLst>
      <p:ext uri="{BB962C8B-B14F-4D97-AF65-F5344CB8AC3E}">
        <p14:creationId xmlns:p14="http://schemas.microsoft.com/office/powerpoint/2010/main" val="381031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temas centrales de la filosofía medieval fueron la relación entre la fe y la razón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primer periodo fue platónico con un estilo ameno y asistemático sin distinción clara entre teología y filosofía, sus autores más importantes son Agustín de Hipona,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Boecio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Juan Escoto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Erigena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segundo periodo es más aristotélico, con mayor  sistematización de la filosofía, con nuevas formas de enseñanza, creación de universidades.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 esta segunda etapa surge 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 escolástica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que es un movimiento teológico y  filosófico dominante sus autores importantes fueron Ramón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Llull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Tomás de Aquino, Juan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Duns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Scoto</a:t>
            </a: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6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Filosofía medieval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filosofía medieval se desarrollo en Europa y Oriente Medio aproximadamente de la caída del imperio romano hasta el renacimiento.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primer etapa de la filosofía medieval es la Patrística corresponde a la articulación de los dogmas cristianos, la iniciación de la humanidad en Cristo como la única verdad posible, los autores de esta etapa llamados padres de la iglesia fueron  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Hipólito de </a:t>
            </a:r>
            <a:r>
              <a:rPr lang="es-MX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Antoquía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y San Agustín .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San Agustín su forma de solucionar el  problema entre fe y razón considera a las dos como soluciones equivalentes ante una necesidad vital para el hombre que es 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 posesión de la verdad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San Agustín sabia que la razón religiosa se alcanza con la fe y la razón de la filosofía se alcanza con la razón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9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Filosofía Medieval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Segunda etapa surge </a:t>
            </a:r>
            <a:r>
              <a:rPr lang="es-MX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la escolástica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 el siglo XVIII, esta trata problemas filosóficos que surgen de cuestiones religiosas y teológicas  se basa principalmente en la sabiduría de Aristóteles cuyo objetivo principal era descubrir las causas profundas y esenciales y después practicar a partir de   ellas el método científico traducciones que realizan en las escuelas y universidades.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va a cultivar un saber principalmente teológico y filosófico por el que a través de la ciencia de Aristóteles se intenta explicar la existencia sobre natural de un Dios.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Santo Tomás de Aquino desarrollo una teoría que conjugaba las posibilidades del cristianismo con las ideas aristotélicas, que con el tiempo son las ideas oficiales del catolicismo.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9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tres problemas principales de la filosofía medieval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7970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92301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444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Filosofía medieval  La filosofía medieval se caracteriza por intentar conciliar las doctrinas cristianas con la filosofía heredada de la antigüedad clásica , llego a desarrollar conceptos, teorías y distinciones que heredaría toda la filosofía posterior. </vt:lpstr>
      <vt:lpstr>Los temas centrales de la filosofía medieval fueron la relación entre la fe y la razón </vt:lpstr>
      <vt:lpstr>Filosofía medieval </vt:lpstr>
      <vt:lpstr>Filosofía Medieval</vt:lpstr>
      <vt:lpstr>Los tres problemas principales de la filosofía medieval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Filosofía medieval  La filosofía medieval se caracteriza por intentar conciliar las doctrinas cristianas con la filosofía heredada de la antigüedad clásica , llego a desarrollar conceptos, teorías y distinciones que heredaría toda la filosofía posterior.</dc:title>
  <dc:creator>part</dc:creator>
  <cp:lastModifiedBy>part</cp:lastModifiedBy>
  <cp:revision>6</cp:revision>
  <dcterms:created xsi:type="dcterms:W3CDTF">2018-05-14T21:44:38Z</dcterms:created>
  <dcterms:modified xsi:type="dcterms:W3CDTF">2018-05-21T00:47:49Z</dcterms:modified>
</cp:coreProperties>
</file>