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4000" dirty="0" smtClean="0">
                <a:latin typeface="Arial" panose="020B0604020202020204" pitchFamily="34" charset="0"/>
                <a:cs typeface="Arial" panose="020B0604020202020204" pitchFamily="34" charset="0"/>
              </a:rPr>
              <a:t>MODERNIDAD Y POSMODERNIDAD</a:t>
            </a:r>
            <a:endParaRPr lang="es-MX" sz="40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111771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sz="2400" dirty="0" smtClean="0">
                <a:latin typeface="Arial" panose="020B0604020202020204" pitchFamily="34" charset="0"/>
                <a:cs typeface="Arial" panose="020B0604020202020204" pitchFamily="34" charset="0"/>
              </a:rPr>
              <a:t>MODERNIDAD</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corriente filosófica de </a:t>
            </a:r>
            <a:r>
              <a:rPr lang="es-MX" sz="2400" i="1" dirty="0" smtClean="0">
                <a:latin typeface="Arial" panose="020B0604020202020204" pitchFamily="34" charset="0"/>
                <a:cs typeface="Arial" panose="020B0604020202020204" pitchFamily="34" charset="0"/>
              </a:rPr>
              <a:t>la edad media baja siglos XVII y XVIII, </a:t>
            </a:r>
            <a:r>
              <a:rPr lang="es-MX" sz="2400" dirty="0" smtClean="0">
                <a:latin typeface="Arial" panose="020B0604020202020204" pitchFamily="34" charset="0"/>
                <a:cs typeface="Arial" panose="020B0604020202020204" pitchFamily="34" charset="0"/>
              </a:rPr>
              <a:t>inspirada en los conocimientos de Descartes </a:t>
            </a:r>
            <a:r>
              <a:rPr lang="es-MX" sz="2400" i="1" dirty="0" smtClean="0">
                <a:latin typeface="Arial" panose="020B0604020202020204" pitchFamily="34" charset="0"/>
                <a:cs typeface="Arial" panose="020B0604020202020204" pitchFamily="34" charset="0"/>
              </a:rPr>
              <a:t>el racionalismo</a:t>
            </a:r>
            <a:r>
              <a:rPr lang="es-MX" sz="2400" dirty="0" smtClean="0">
                <a:latin typeface="Arial" panose="020B0604020202020204" pitchFamily="34" charset="0"/>
                <a:cs typeface="Arial" panose="020B0604020202020204" pitchFamily="34" charset="0"/>
              </a:rPr>
              <a:t>.</a:t>
            </a:r>
            <a:br>
              <a:rPr lang="es-MX" sz="2400" dirty="0" smtClean="0">
                <a:latin typeface="Arial" panose="020B0604020202020204" pitchFamily="34" charset="0"/>
                <a:cs typeface="Arial" panose="020B0604020202020204" pitchFamily="34" charset="0"/>
              </a:rPr>
            </a:br>
            <a:r>
              <a:rPr lang="es-MX" sz="2400" dirty="0" smtClean="0">
                <a:latin typeface="Arial" panose="020B0604020202020204" pitchFamily="34" charset="0"/>
                <a:cs typeface="Arial" panose="020B0604020202020204" pitchFamily="34" charset="0"/>
              </a:rPr>
              <a:t>La racionalización usando el termino </a:t>
            </a:r>
            <a:r>
              <a:rPr lang="es-MX" sz="2400" i="1" dirty="0" smtClean="0">
                <a:latin typeface="Arial" panose="020B0604020202020204" pitchFamily="34" charset="0"/>
                <a:cs typeface="Arial" panose="020B0604020202020204" pitchFamily="34" charset="0"/>
              </a:rPr>
              <a:t>la diosa de la razón </a:t>
            </a:r>
            <a:endParaRPr lang="es-MX" sz="2400" i="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3181082"/>
            <a:ext cx="9601200" cy="2686318"/>
          </a:xfrm>
        </p:spPr>
        <p:txBody>
          <a:bodyPr/>
          <a:lstStyle/>
          <a:p>
            <a:r>
              <a:rPr lang="es-MX" dirty="0" smtClean="0">
                <a:latin typeface="Arial" panose="020B0604020202020204" pitchFamily="34" charset="0"/>
                <a:cs typeface="Arial" panose="020B0604020202020204" pitchFamily="34" charset="0"/>
              </a:rPr>
              <a:t>El hombre moderno era un hombre optimista, comprometido con la humanidad creía en esta y en su avance, no aceptaba el mundo que le toco vivir, tiene la esperanza de cambiarlo para ´</a:t>
            </a:r>
            <a:r>
              <a:rPr lang="es-MX" dirty="0" err="1">
                <a:latin typeface="Arial" panose="020B0604020202020204" pitchFamily="34" charset="0"/>
                <a:cs typeface="Arial" panose="020B0604020202020204" pitchFamily="34" charset="0"/>
              </a:rPr>
              <a:t>é</a:t>
            </a:r>
            <a:r>
              <a:rPr lang="es-MX" dirty="0" err="1" smtClean="0">
                <a:latin typeface="Arial" panose="020B0604020202020204" pitchFamily="34" charset="0"/>
                <a:cs typeface="Arial" panose="020B0604020202020204" pitchFamily="34" charset="0"/>
              </a:rPr>
              <a:t>l¨y</a:t>
            </a:r>
            <a:r>
              <a:rPr lang="es-MX" dirty="0" smtClean="0">
                <a:latin typeface="Arial" panose="020B0604020202020204" pitchFamily="34" charset="0"/>
                <a:cs typeface="Arial" panose="020B0604020202020204" pitchFamily="34" charset="0"/>
              </a:rPr>
              <a:t> para ¨todos¨ era el </a:t>
            </a:r>
            <a:r>
              <a:rPr lang="es-MX" i="1" dirty="0" smtClean="0">
                <a:latin typeface="Arial" panose="020B0604020202020204" pitchFamily="34" charset="0"/>
                <a:cs typeface="Arial" panose="020B0604020202020204" pitchFamily="34" charset="0"/>
              </a:rPr>
              <a:t>todos </a:t>
            </a:r>
            <a:r>
              <a:rPr lang="es-MX" dirty="0" smtClean="0">
                <a:latin typeface="Arial" panose="020B0604020202020204" pitchFamily="34" charset="0"/>
                <a:cs typeface="Arial" panose="020B0604020202020204" pitchFamily="34" charset="0"/>
              </a:rPr>
              <a:t>antes que el </a:t>
            </a:r>
            <a:r>
              <a:rPr lang="es-MX" i="1" dirty="0" smtClean="0">
                <a:latin typeface="Arial" panose="020B0604020202020204" pitchFamily="34" charset="0"/>
                <a:cs typeface="Arial" panose="020B0604020202020204" pitchFamily="34" charset="0"/>
              </a:rPr>
              <a:t>él</a:t>
            </a:r>
            <a:r>
              <a:rPr lang="es-MX" dirty="0" smtClean="0">
                <a:latin typeface="Arial" panose="020B0604020202020204" pitchFamily="34" charset="0"/>
                <a:cs typeface="Arial" panose="020B0604020202020204" pitchFamily="34" charset="0"/>
              </a:rPr>
              <a:t>.</a:t>
            </a:r>
          </a:p>
          <a:p>
            <a:r>
              <a:rPr lang="es-MX" dirty="0" smtClean="0">
                <a:latin typeface="Arial" panose="020B0604020202020204" pitchFamily="34" charset="0"/>
                <a:cs typeface="Arial" panose="020B0604020202020204" pitchFamily="34" charset="0"/>
              </a:rPr>
              <a:t> lo resaltable del hombre moderno era la búsqueda del bien común , la gran confianza que se tenía en los valores y la razón</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624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12313"/>
            <a:ext cx="9601200" cy="1485900"/>
          </a:xfrm>
        </p:spPr>
        <p:txBody>
          <a:bodyPr>
            <a:noAutofit/>
          </a:bodyPr>
          <a:lstStyle/>
          <a:p>
            <a:r>
              <a:rPr lang="es-MX" sz="2000" dirty="0" smtClean="0">
                <a:latin typeface="Arial" panose="020B0604020202020204" pitchFamily="34" charset="0"/>
                <a:cs typeface="Arial" panose="020B0604020202020204" pitchFamily="34" charset="0"/>
              </a:rPr>
              <a:t>POSMODERNIDAD</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surge después de la modernidad, a mediados del XX.</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Tuvo su mayor </a:t>
            </a:r>
            <a:r>
              <a:rPr lang="es-MX" sz="2000" dirty="0" err="1" smtClean="0">
                <a:latin typeface="Arial" panose="020B0604020202020204" pitchFamily="34" charset="0"/>
                <a:cs typeface="Arial" panose="020B0604020202020204" pitchFamily="34" charset="0"/>
              </a:rPr>
              <a:t>potencialización</a:t>
            </a:r>
            <a:r>
              <a:rPr lang="es-MX" sz="2000" dirty="0" smtClean="0">
                <a:latin typeface="Arial" panose="020B0604020202020204" pitchFamily="34" charset="0"/>
                <a:cs typeface="Arial" panose="020B0604020202020204" pitchFamily="34" charset="0"/>
              </a:rPr>
              <a:t> a partir de la publicación de:</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 </a:t>
            </a:r>
            <a:r>
              <a:rPr lang="es-MX" sz="2000" i="1" dirty="0" smtClean="0">
                <a:latin typeface="Arial" panose="020B0604020202020204" pitchFamily="34" charset="0"/>
                <a:cs typeface="Arial" panose="020B0604020202020204" pitchFamily="34" charset="0"/>
              </a:rPr>
              <a:t>la condición posmoderna de Jean-</a:t>
            </a:r>
            <a:r>
              <a:rPr lang="es-MX" sz="2000" i="1" dirty="0" err="1" smtClean="0">
                <a:latin typeface="Arial" panose="020B0604020202020204" pitchFamily="34" charset="0"/>
                <a:cs typeface="Arial" panose="020B0604020202020204" pitchFamily="34" charset="0"/>
              </a:rPr>
              <a:t>Francois</a:t>
            </a:r>
            <a:r>
              <a:rPr lang="es-MX" sz="2000" i="1" dirty="0" smtClean="0">
                <a:latin typeface="Arial" panose="020B0604020202020204" pitchFamily="34" charset="0"/>
                <a:cs typeface="Arial" panose="020B0604020202020204" pitchFamily="34" charset="0"/>
              </a:rPr>
              <a:t> </a:t>
            </a:r>
            <a:r>
              <a:rPr lang="es-MX" sz="2000" i="1" dirty="0" err="1" smtClean="0">
                <a:latin typeface="Arial" panose="020B0604020202020204" pitchFamily="34" charset="0"/>
                <a:cs typeface="Arial" panose="020B0604020202020204" pitchFamily="34" charset="0"/>
              </a:rPr>
              <a:t>Lyotard</a:t>
            </a:r>
            <a:r>
              <a:rPr lang="es-MX" sz="2000" i="1" dirty="0" smtClean="0">
                <a:latin typeface="Arial" panose="020B0604020202020204" pitchFamily="34" charset="0"/>
                <a:cs typeface="Arial" panose="020B0604020202020204" pitchFamily="34" charset="0"/>
              </a:rPr>
              <a:t> en 1979</a:t>
            </a:r>
            <a:r>
              <a:rPr lang="es-MX" sz="2000" dirty="0" smtClean="0">
                <a:latin typeface="Arial" panose="020B0604020202020204" pitchFamily="34" charset="0"/>
                <a:cs typeface="Arial" panose="020B0604020202020204" pitchFamily="34" charset="0"/>
              </a:rPr>
              <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surge del desencanto de las ideas modernistas.</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Tienen la experiencia de un mundo duro pero no tienen la esperanza de cambiarlo, han decidido disfrutar el momento con una actitud despreocupada.</a:t>
            </a:r>
            <a:endParaRPr lang="es-MX" sz="2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3065172"/>
            <a:ext cx="9601200" cy="3013656"/>
          </a:xfrm>
        </p:spPr>
        <p:txBody>
          <a:bodyPr>
            <a:normAutofit fontScale="92500" lnSpcReduction="20000"/>
          </a:bodyPr>
          <a:lstStyle/>
          <a:p>
            <a:r>
              <a:rPr lang="es-MX" sz="2200" dirty="0" smtClean="0">
                <a:latin typeface="Arial" panose="020B0604020202020204" pitchFamily="34" charset="0"/>
                <a:cs typeface="Arial" panose="020B0604020202020204" pitchFamily="34" charset="0"/>
              </a:rPr>
              <a:t>Posmodernistas su interés es primero en el </a:t>
            </a:r>
            <a:r>
              <a:rPr lang="es-MX" sz="2200" i="1" dirty="0" smtClean="0">
                <a:latin typeface="Arial" panose="020B0604020202020204" pitchFamily="34" charset="0"/>
                <a:cs typeface="Arial" panose="020B0604020202020204" pitchFamily="34" charset="0"/>
              </a:rPr>
              <a:t>yo</a:t>
            </a:r>
            <a:r>
              <a:rPr lang="es-MX" sz="2200" dirty="0" smtClean="0">
                <a:latin typeface="Arial" panose="020B0604020202020204" pitchFamily="34" charset="0"/>
                <a:cs typeface="Arial" panose="020B0604020202020204" pitchFamily="34" charset="0"/>
              </a:rPr>
              <a:t> y luego en el </a:t>
            </a:r>
            <a:r>
              <a:rPr lang="es-MX" sz="2200" i="1" dirty="0" smtClean="0">
                <a:latin typeface="Arial" panose="020B0604020202020204" pitchFamily="34" charset="0"/>
                <a:cs typeface="Arial" panose="020B0604020202020204" pitchFamily="34" charset="0"/>
              </a:rPr>
              <a:t>todos.</a:t>
            </a:r>
          </a:p>
          <a:p>
            <a:r>
              <a:rPr lang="es-MX" sz="2200" dirty="0" smtClean="0">
                <a:latin typeface="Arial" panose="020B0604020202020204" pitchFamily="34" charset="0"/>
                <a:cs typeface="Arial" panose="020B0604020202020204" pitchFamily="34" charset="0"/>
              </a:rPr>
              <a:t>Buscan la realización personal, ya no se busca el bien común .</a:t>
            </a:r>
          </a:p>
          <a:p>
            <a:r>
              <a:rPr lang="es-MX" sz="2200" dirty="0" smtClean="0">
                <a:latin typeface="Arial" panose="020B0604020202020204" pitchFamily="34" charset="0"/>
                <a:cs typeface="Arial" panose="020B0604020202020204" pitchFamily="34" charset="0"/>
              </a:rPr>
              <a:t>Sobre ponen el sentimiento de la razón </a:t>
            </a:r>
          </a:p>
          <a:p>
            <a:r>
              <a:rPr lang="es-MX" sz="2200" dirty="0" smtClean="0">
                <a:latin typeface="Arial" panose="020B0604020202020204" pitchFamily="34" charset="0"/>
                <a:cs typeface="Arial" panose="020B0604020202020204" pitchFamily="34" charset="0"/>
              </a:rPr>
              <a:t>El posmoderno no se aferra a nada, nada le sorprende, no tienen certezas y puede cambiar de opinión de un instante a otro.</a:t>
            </a:r>
          </a:p>
          <a:p>
            <a:r>
              <a:rPr lang="es-MX" sz="2200" dirty="0" smtClean="0">
                <a:latin typeface="Arial" panose="020B0604020202020204" pitchFamily="34" charset="0"/>
                <a:cs typeface="Arial" panose="020B0604020202020204" pitchFamily="34" charset="0"/>
              </a:rPr>
              <a:t>Regresa lo religioso, lo sobrenatural, se aceptan ideas irracionales </a:t>
            </a:r>
          </a:p>
          <a:p>
            <a:r>
              <a:rPr lang="es-MX" sz="2200" dirty="0" smtClean="0">
                <a:latin typeface="Arial" panose="020B0604020202020204" pitchFamily="34" charset="0"/>
                <a:cs typeface="Arial" panose="020B0604020202020204" pitchFamily="34" charset="0"/>
              </a:rPr>
              <a:t>Los posmodernos renuncian a discutir sus razones,  </a:t>
            </a:r>
            <a:r>
              <a:rPr lang="es-MX" sz="2200" i="1" dirty="0" smtClean="0">
                <a:latin typeface="Arial" panose="020B0604020202020204" pitchFamily="34" charset="0"/>
                <a:cs typeface="Arial" panose="020B0604020202020204" pitchFamily="34" charset="0"/>
              </a:rPr>
              <a:t>vive y deja vivir.</a:t>
            </a:r>
          </a:p>
          <a:p>
            <a:r>
              <a:rPr lang="es-MX" sz="2200" dirty="0" smtClean="0">
                <a:latin typeface="Arial" panose="020B0604020202020204" pitchFamily="34" charset="0"/>
                <a:cs typeface="Arial" panose="020B0604020202020204" pitchFamily="34" charset="0"/>
              </a:rPr>
              <a:t>La competencia estimula a una realización personal, a una evolución </a:t>
            </a:r>
            <a:r>
              <a:rPr lang="es-MX" dirty="0" smtClean="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38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799"/>
            <a:ext cx="9601200" cy="2868769"/>
          </a:xfrm>
        </p:spPr>
        <p:txBody>
          <a:bodyPr>
            <a:normAutofit/>
          </a:bodyPr>
          <a:lstStyle/>
          <a:p>
            <a:r>
              <a:rPr lang="es-MX" sz="2400" dirty="0" smtClean="0">
                <a:latin typeface="Arial" panose="020B0604020202020204" pitchFamily="34" charset="0"/>
                <a:cs typeface="Arial" panose="020B0604020202020204" pitchFamily="34" charset="0"/>
              </a:rPr>
              <a:t>La  posmodernidad pensamiento que viene después de la modernidad, la posmodernidad se distingue por la incredulidad que exista un discurso y ciertas prácticas que puedan llevar a la paz o la felicidad de manera absoluta. Todo esto con lleva al </a:t>
            </a:r>
            <a:r>
              <a:rPr lang="es-MX" sz="2400" b="1" i="1" dirty="0" smtClean="0">
                <a:latin typeface="Arial" panose="020B0604020202020204" pitchFamily="34" charset="0"/>
                <a:cs typeface="Arial" panose="020B0604020202020204" pitchFamily="34" charset="0"/>
              </a:rPr>
              <a:t>Nihilismo</a:t>
            </a:r>
            <a:endParaRPr lang="es-MX" sz="2400" b="1" i="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marL="0" indent="0">
              <a:buNone/>
            </a:pPr>
            <a:r>
              <a:rPr lang="es-MX" sz="2400" b="1" i="1" dirty="0" smtClean="0">
                <a:latin typeface="Arial" panose="020B0604020202020204" pitchFamily="34" charset="0"/>
                <a:cs typeface="Arial" panose="020B0604020202020204" pitchFamily="34" charset="0"/>
              </a:rPr>
              <a:t>Nihil del </a:t>
            </a:r>
            <a:r>
              <a:rPr lang="es-MX" sz="2400" b="1" i="1" dirty="0" err="1" smtClean="0">
                <a:latin typeface="Arial" panose="020B0604020202020204" pitchFamily="34" charset="0"/>
                <a:cs typeface="Arial" panose="020B0604020202020204" pitchFamily="34" charset="0"/>
              </a:rPr>
              <a:t>latin</a:t>
            </a:r>
            <a:r>
              <a:rPr lang="es-MX" sz="2400" b="1" i="1" dirty="0" smtClean="0">
                <a:latin typeface="Arial" panose="020B0604020202020204" pitchFamily="34" charset="0"/>
                <a:cs typeface="Arial" panose="020B0604020202020204" pitchFamily="34" charset="0"/>
              </a:rPr>
              <a:t> nad</a:t>
            </a:r>
            <a:r>
              <a:rPr lang="es-MX" sz="2400" dirty="0" smtClean="0">
                <a:latin typeface="Arial" panose="020B0604020202020204" pitchFamily="34" charset="0"/>
                <a:cs typeface="Arial" panose="020B0604020202020204" pitchFamily="34" charset="0"/>
              </a:rPr>
              <a:t>a, corriente filosófica que toma como base la negación de uno o más de los supuestos de la vida, no existe fundamento único ni último del mundo o del hombre</a:t>
            </a:r>
          </a:p>
          <a:p>
            <a:pPr marL="0" indent="0">
              <a:buNone/>
            </a:pPr>
            <a:r>
              <a:rPr lang="es-MX" sz="2400" i="1" dirty="0" smtClean="0">
                <a:latin typeface="Arial" panose="020B0604020202020204" pitchFamily="34" charset="0"/>
                <a:cs typeface="Arial" panose="020B0604020202020204" pitchFamily="34" charset="0"/>
              </a:rPr>
              <a:t>Nihilista </a:t>
            </a:r>
            <a:r>
              <a:rPr lang="es-MX" sz="2400" dirty="0" smtClean="0">
                <a:latin typeface="Arial" panose="020B0604020202020204" pitchFamily="34" charset="0"/>
                <a:cs typeface="Arial" panose="020B0604020202020204" pitchFamily="34" charset="0"/>
              </a:rPr>
              <a:t>es la persona que no se inclina ante ninguna autoridad que no acepta ningún principio como articulo de fe, según Iván </a:t>
            </a:r>
            <a:r>
              <a:rPr lang="es-MX" sz="2400" dirty="0" err="1" smtClean="0">
                <a:latin typeface="Arial" panose="020B0604020202020204" pitchFamily="34" charset="0"/>
                <a:cs typeface="Arial" panose="020B0604020202020204" pitchFamily="34" charset="0"/>
              </a:rPr>
              <a:t>Turguénev</a:t>
            </a:r>
            <a:endParaRPr lang="es-MX"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335" y="4739425"/>
            <a:ext cx="3065174" cy="1750105"/>
          </a:xfrm>
          <a:prstGeom prst="rect">
            <a:avLst/>
          </a:prstGeom>
        </p:spPr>
      </p:pic>
    </p:spTree>
    <p:extLst>
      <p:ext uri="{BB962C8B-B14F-4D97-AF65-F5344CB8AC3E}">
        <p14:creationId xmlns:p14="http://schemas.microsoft.com/office/powerpoint/2010/main" val="50231680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122</TotalTime>
  <Words>277</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Franklin Gothic Book</vt:lpstr>
      <vt:lpstr>Crop</vt:lpstr>
      <vt:lpstr>MODERNIDAD Y POSMODERNIDAD</vt:lpstr>
      <vt:lpstr>MODERNIDAD  corriente filosófica de la edad media baja siglos XVII y XVIII, inspirada en los conocimientos de Descartes el racionalismo. La racionalización usando el termino la diosa de la razón </vt:lpstr>
      <vt:lpstr>POSMODERNIDAD  surge después de la modernidad, a mediados del XX. Tuvo su mayor potencialización a partir de la publicación de:  la condición posmoderna de Jean-Francois Lyotard en 1979 surge del desencanto de las ideas modernistas. Tienen la experiencia de un mundo duro pero no tienen la esperanza de cambiarlo, han decidido disfrutar el momento con una actitud despreocupada.</vt:lpstr>
      <vt:lpstr>La  posmodernidad pensamiento que viene después de la modernidad, la posmodernidad se distingue por la incredulidad que exista un discurso y ciertas prácticas que puedan llevar a la paz o la felicidad de manera absoluta. Todo esto con lleva al Nihilismo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MODERNIDAD Y POSMODERNIDAD</dc:title>
  <dc:creator>part</dc:creator>
  <cp:lastModifiedBy>part</cp:lastModifiedBy>
  <cp:revision>7</cp:revision>
  <dcterms:created xsi:type="dcterms:W3CDTF">2018-05-15T16:03:47Z</dcterms:created>
  <dcterms:modified xsi:type="dcterms:W3CDTF">2018-05-15T18:06:39Z</dcterms:modified>
</cp:coreProperties>
</file>