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5/15/2018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‹Nº›</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5/15/2018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‹Nº›</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5/15/2018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‹Nº›</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5/15/2018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5/15/2018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‹Nº›</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sz="4000" dirty="0" smtClean="0">
                <a:latin typeface="Arial" panose="020B0604020202020204" pitchFamily="34" charset="0"/>
                <a:cs typeface="Arial" panose="020B0604020202020204" pitchFamily="34" charset="0"/>
              </a:rPr>
              <a:t>Pensamiento débil de la posmodernidad</a:t>
            </a:r>
            <a:endParaRPr lang="es-MX" sz="4000" dirty="0">
              <a:latin typeface="Arial" panose="020B0604020202020204" pitchFamily="34" charset="0"/>
              <a:cs typeface="Arial" panose="020B0604020202020204" pitchFamily="34" charset="0"/>
            </a:endParaRPr>
          </a:p>
        </p:txBody>
      </p:sp>
      <p:sp>
        <p:nvSpPr>
          <p:cNvPr id="3" name="Subtítulo 2"/>
          <p:cNvSpPr>
            <a:spLocks noGrp="1"/>
          </p:cNvSpPr>
          <p:nvPr>
            <p:ph type="subTitle" idx="1"/>
          </p:nvPr>
        </p:nvSpPr>
        <p:spPr>
          <a:xfrm>
            <a:off x="2215045" y="5270858"/>
            <a:ext cx="8045373" cy="742279"/>
          </a:xfrm>
        </p:spPr>
        <p:txBody>
          <a:bodyPr>
            <a:noAutofit/>
          </a:bodyPr>
          <a:lstStyle/>
          <a:p>
            <a:pPr algn="just"/>
            <a:r>
              <a:rPr lang="es-MX" dirty="0" smtClean="0">
                <a:latin typeface="Arial" panose="020B0604020202020204" pitchFamily="34" charset="0"/>
                <a:cs typeface="Arial" panose="020B0604020202020204" pitchFamily="34" charset="0"/>
              </a:rPr>
              <a:t>Creado por el filósofo italiano Giovanni </a:t>
            </a:r>
            <a:r>
              <a:rPr lang="es-MX" dirty="0" err="1" smtClean="0">
                <a:latin typeface="Arial" panose="020B0604020202020204" pitchFamily="34" charset="0"/>
                <a:cs typeface="Arial" panose="020B0604020202020204" pitchFamily="34" charset="0"/>
              </a:rPr>
              <a:t>vattimo</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350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51678" y="382385"/>
            <a:ext cx="10178322" cy="2914607"/>
          </a:xfrm>
        </p:spPr>
        <p:txBody>
          <a:bodyPr>
            <a:normAutofit/>
          </a:bodyPr>
          <a:lstStyle/>
          <a:p>
            <a:r>
              <a:rPr lang="es-MX" sz="2000" dirty="0" smtClean="0">
                <a:latin typeface="Arial" panose="020B0604020202020204" pitchFamily="34" charset="0"/>
                <a:cs typeface="Arial" panose="020B0604020202020204" pitchFamily="34" charset="0"/>
              </a:rPr>
              <a:t>Pensamiento débil </a:t>
            </a:r>
            <a:br>
              <a:rPr lang="es-MX" sz="2000" dirty="0" smtClean="0">
                <a:latin typeface="Arial" panose="020B0604020202020204" pitchFamily="34" charset="0"/>
                <a:cs typeface="Arial" panose="020B0604020202020204" pitchFamily="34" charset="0"/>
              </a:rPr>
            </a:br>
            <a:r>
              <a:rPr lang="es-MX" sz="2000" dirty="0">
                <a:latin typeface="Arial" panose="020B0604020202020204" pitchFamily="34" charset="0"/>
                <a:cs typeface="Arial" panose="020B0604020202020204" pitchFamily="34" charset="0"/>
              </a:rPr>
              <a:t/>
            </a:r>
            <a:br>
              <a:rPr lang="es-MX" sz="2000" dirty="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surge en los años 80,surge de la necesidad de no tener una sola respuesta al sentido de la existencia humana, propone no existen verdades absolutas, construir sociedades libres, sin autoritarismo.</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Es entender que nunca se logra entender el todo.</a:t>
            </a:r>
            <a:br>
              <a:rPr lang="es-MX" sz="2000" dirty="0" smtClean="0">
                <a:latin typeface="Arial" panose="020B0604020202020204" pitchFamily="34" charset="0"/>
                <a:cs typeface="Arial" panose="020B0604020202020204" pitchFamily="34" charset="0"/>
              </a:rPr>
            </a:br>
            <a:r>
              <a:rPr lang="es-MX" sz="2000" dirty="0" smtClean="0">
                <a:latin typeface="Arial" panose="020B0604020202020204" pitchFamily="34" charset="0"/>
                <a:cs typeface="Arial" panose="020B0604020202020204" pitchFamily="34" charset="0"/>
              </a:rPr>
              <a:t>Aceptar La capacidad de comprender es limitada</a:t>
            </a:r>
            <a:endParaRPr lang="es-MX" sz="20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1251678" y="3606085"/>
            <a:ext cx="10178322" cy="2936383"/>
          </a:xfrm>
        </p:spPr>
        <p:txBody>
          <a:bodyPr/>
          <a:lstStyle/>
          <a:p>
            <a:r>
              <a:rPr lang="es-MX" sz="2400" dirty="0" smtClean="0">
                <a:latin typeface="Arial" panose="020B0604020202020204" pitchFamily="34" charset="0"/>
                <a:cs typeface="Arial" panose="020B0604020202020204" pitchFamily="34" charset="0"/>
              </a:rPr>
              <a:t>Idea de necesidad de tolerancia, respetar y tolerar las diferencias.  Aún siendo contrario a las ideas propias o a los valores antes conocidos como universales.</a:t>
            </a:r>
          </a:p>
          <a:p>
            <a:r>
              <a:rPr lang="es-MX" sz="2400" dirty="0" smtClean="0">
                <a:latin typeface="Arial" panose="020B0604020202020204" pitchFamily="34" charset="0"/>
                <a:cs typeface="Arial" panose="020B0604020202020204" pitchFamily="34" charset="0"/>
              </a:rPr>
              <a:t>El pensamiento débil valora principalmente a la multiculturalidad.</a:t>
            </a:r>
          </a:p>
          <a:p>
            <a:r>
              <a:rPr lang="es-MX" sz="2400" dirty="0" smtClean="0">
                <a:latin typeface="Arial" panose="020B0604020202020204" pitchFamily="34" charset="0"/>
                <a:cs typeface="Arial" panose="020B0604020202020204" pitchFamily="34" charset="0"/>
              </a:rPr>
              <a:t>Evitar discriminación y violencia.</a:t>
            </a:r>
          </a:p>
          <a:p>
            <a:r>
              <a:rPr lang="es-MX" sz="2400" dirty="0" smtClean="0">
                <a:latin typeface="Arial" panose="020B0604020202020204" pitchFamily="34" charset="0"/>
                <a:cs typeface="Arial" panose="020B0604020202020204" pitchFamily="34" charset="0"/>
              </a:rPr>
              <a:t>Aceptar la existencia de diferentes puntos de vista en un mismo tema.</a:t>
            </a:r>
          </a:p>
          <a:p>
            <a:endParaRPr lang="es-MX" dirty="0" smtClean="0"/>
          </a:p>
          <a:p>
            <a:endParaRPr lang="es-MX" dirty="0" smtClean="0"/>
          </a:p>
          <a:p>
            <a:endParaRPr lang="es-MX" dirty="0"/>
          </a:p>
        </p:txBody>
      </p:sp>
    </p:spTree>
    <p:extLst>
      <p:ext uri="{BB962C8B-B14F-4D97-AF65-F5344CB8AC3E}">
        <p14:creationId xmlns:p14="http://schemas.microsoft.com/office/powerpoint/2010/main" val="172316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sz="2800" dirty="0" smtClean="0">
                <a:latin typeface="Arial" panose="020B0604020202020204" pitchFamily="34" charset="0"/>
                <a:cs typeface="Arial" panose="020B0604020202020204" pitchFamily="34" charset="0"/>
              </a:rPr>
              <a:t>El pensamiento débil, </a:t>
            </a:r>
            <a:r>
              <a:rPr lang="es-MX" sz="2800" i="1" dirty="0" smtClean="0">
                <a:latin typeface="Arial" panose="020B0604020202020204" pitchFamily="34" charset="0"/>
                <a:cs typeface="Arial" panose="020B0604020202020204" pitchFamily="34" charset="0"/>
              </a:rPr>
              <a:t>debilita </a:t>
            </a:r>
            <a:r>
              <a:rPr lang="es-MX" sz="2800" dirty="0" smtClean="0">
                <a:latin typeface="Arial" panose="020B0604020202020204" pitchFamily="34" charset="0"/>
                <a:cs typeface="Arial" panose="020B0604020202020204" pitchFamily="34" charset="0"/>
              </a:rPr>
              <a:t>el autoritarismo y las verdades absolutas.</a:t>
            </a:r>
            <a:br>
              <a:rPr lang="es-MX" sz="2800" dirty="0" smtClean="0">
                <a:latin typeface="Arial" panose="020B0604020202020204" pitchFamily="34" charset="0"/>
                <a:cs typeface="Arial" panose="020B0604020202020204" pitchFamily="34" charset="0"/>
              </a:rPr>
            </a:br>
            <a:r>
              <a:rPr lang="es-MX" sz="2800" dirty="0" smtClean="0">
                <a:latin typeface="Arial" panose="020B0604020202020204" pitchFamily="34" charset="0"/>
                <a:cs typeface="Arial" panose="020B0604020202020204" pitchFamily="34" charset="0"/>
              </a:rPr>
              <a:t>Apoya la tolerancia y el enriquecimiento en la multiculturalidad.</a:t>
            </a:r>
            <a:endParaRPr lang="es-MX" sz="2800" dirty="0">
              <a:latin typeface="Arial" panose="020B0604020202020204" pitchFamily="34" charset="0"/>
              <a:cs typeface="Arial" panose="020B0604020202020204" pitchFamily="34" charset="0"/>
            </a:endParaRP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6105" y="2531661"/>
            <a:ext cx="4033922" cy="4005262"/>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267" y="1983346"/>
            <a:ext cx="4320862" cy="3618964"/>
          </a:xfrm>
          <a:prstGeom prst="rect">
            <a:avLst/>
          </a:prstGeom>
        </p:spPr>
      </p:pic>
    </p:spTree>
    <p:extLst>
      <p:ext uri="{BB962C8B-B14F-4D97-AF65-F5344CB8AC3E}">
        <p14:creationId xmlns:p14="http://schemas.microsoft.com/office/powerpoint/2010/main" val="421259963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TM10001106[[fn=Distintivo]]</Template>
  <TotalTime>39</TotalTime>
  <Words>81</Words>
  <Application>Microsoft Office PowerPoint</Application>
  <PresentationFormat>Panorámica</PresentationFormat>
  <Paragraphs>9</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Gill Sans MT</vt:lpstr>
      <vt:lpstr>Impact</vt:lpstr>
      <vt:lpstr>Badge</vt:lpstr>
      <vt:lpstr>Pensamiento débil de la posmodernidad</vt:lpstr>
      <vt:lpstr>Pensamiento débil   surge en los años 80,surge de la necesidad de no tener una sola respuesta al sentido de la existencia humana, propone no existen verdades absolutas, construir sociedades libres, sin autoritarismo.  Es entender que nunca se logra entender el todo. Aceptar La capacidad de comprender es limitada</vt:lpstr>
      <vt:lpstr>El pensamiento débil, debilita el autoritarismo y las verdades absolutas. Apoya la tolerancia y el enriquecimiento en la multiculturalidad.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Pensamiento débil de la posmodernidad</dc:title>
  <dc:creator>part</dc:creator>
  <cp:lastModifiedBy>part</cp:lastModifiedBy>
  <cp:revision>4</cp:revision>
  <dcterms:created xsi:type="dcterms:W3CDTF">2018-05-15T17:50:21Z</dcterms:created>
  <dcterms:modified xsi:type="dcterms:W3CDTF">2018-05-15T18:29:34Z</dcterms:modified>
</cp:coreProperties>
</file>