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Filosofía y poder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192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Filosofía y poder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Los medios de comunicación influyen al pensamiento humano, ayudan a controlar y manipular las conductas de las personas.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Las estructuras de poder usan esto para moldear y dominar la vida social según sus intereses.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El fin de la </a:t>
            </a:r>
            <a:r>
              <a:rPr lang="es-MX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burocrácia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es hacer seres homogéneos que sean posible de controlar.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Queriendo llevar al hombre a lo antes ya planteado por Heidegger como la </a:t>
            </a:r>
            <a:r>
              <a:rPr lang="es-MX" i="1" dirty="0" smtClean="0">
                <a:latin typeface="Arial" panose="020B0604020202020204" pitchFamily="34" charset="0"/>
                <a:cs typeface="Arial" panose="020B0604020202020204" pitchFamily="34" charset="0"/>
              </a:rPr>
              <a:t>existencia inauténtica </a:t>
            </a:r>
          </a:p>
          <a:p>
            <a:pPr marL="0" indent="0">
              <a:buNone/>
            </a:pP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433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Crear seres homogéneos, iguales en conductas y en modos de pensar para poder controlar a la sociedad y usar el </a:t>
            </a:r>
            <a:r>
              <a:rPr lang="es-MX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r>
              <a:rPr lang="es-MX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en favor de los </a:t>
            </a:r>
            <a:r>
              <a:rPr lang="es-MX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poderosos</a:t>
            </a:r>
            <a:endParaRPr lang="es-MX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712" y="2614411"/>
            <a:ext cx="3326060" cy="252683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737745"/>
            <a:ext cx="3229735" cy="240349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70" y="2737745"/>
            <a:ext cx="3259042" cy="30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79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100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Filosofía y poder </vt:lpstr>
      <vt:lpstr>Filosofía y poder</vt:lpstr>
      <vt:lpstr>Crear seres homogéneos, iguales en conductas y en modos de pensar para poder controlar a la sociedad y usar el poder en favor de los poderosos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Filosofía y poder</dc:title>
  <dc:creator>part</dc:creator>
  <cp:lastModifiedBy>part</cp:lastModifiedBy>
  <cp:revision>3</cp:revision>
  <dcterms:created xsi:type="dcterms:W3CDTF">2018-05-15T18:31:22Z</dcterms:created>
  <dcterms:modified xsi:type="dcterms:W3CDTF">2018-05-15T18:49:36Z</dcterms:modified>
</cp:coreProperties>
</file>