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Filosofía </a:t>
            </a:r>
            <a:r>
              <a:rPr lang="es-MX" dirty="0" smtClean="0"/>
              <a:t>Sofista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96237"/>
            <a:ext cx="6815669" cy="1282162"/>
          </a:xfrm>
        </p:spPr>
        <p:txBody>
          <a:bodyPr/>
          <a:lstStyle/>
          <a:p>
            <a:r>
              <a:rPr lang="es-MX" dirty="0" smtClean="0"/>
              <a:t>LA RETOIRCA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63" y="3696237"/>
            <a:ext cx="1971138" cy="128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palabra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Sofista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 de origen griego </a:t>
            </a:r>
            <a:r>
              <a:rPr lang="es-MX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sophistes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 significa sabiduría.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Los sofistas son un grupo de filósofos que pertenecieron a la escuela sofística en los años IV y V </a:t>
            </a:r>
            <a:r>
              <a:rPr lang="es-MX" dirty="0" err="1" smtClean="0"/>
              <a:t>a.c.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Eran sabios y eruditos que dominaban las técnicas de discurso y retórica su interés era difundir sus conocimientos a cambio de pago.</a:t>
            </a:r>
          </a:p>
          <a:p>
            <a:pPr marL="0" indent="0">
              <a:buNone/>
            </a:pPr>
            <a:r>
              <a:rPr lang="es-MX" dirty="0" smtClean="0"/>
              <a:t>Su principal interés era el </a:t>
            </a:r>
            <a:r>
              <a:rPr lang="es-MX" i="1" dirty="0" smtClean="0"/>
              <a:t>, </a:t>
            </a:r>
            <a:r>
              <a:rPr lang="es-MX" i="1" dirty="0" err="1" smtClean="0"/>
              <a:t>areté</a:t>
            </a:r>
            <a:r>
              <a:rPr lang="es-MX" i="1" dirty="0" smtClean="0"/>
              <a:t> t</a:t>
            </a:r>
            <a:r>
              <a:rPr lang="es-MX" dirty="0" smtClean="0"/>
              <a:t>ermino griego que significa , nobleza, excelencia y virtud.</a:t>
            </a:r>
          </a:p>
          <a:p>
            <a:pPr marL="0" indent="0">
              <a:buNone/>
            </a:pPr>
            <a:r>
              <a:rPr lang="es-MX" dirty="0" smtClean="0"/>
              <a:t>Niegan la existencia de la verdad.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3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dirty="0" smtClean="0"/>
              <a:t>ofistas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los sofistas era importante resolver cuestiones de la vida practica de la </a:t>
            </a:r>
            <a:r>
              <a:rPr lang="es-MX" i="1" dirty="0" smtClean="0"/>
              <a:t>polis</a:t>
            </a:r>
            <a:r>
              <a:rPr lang="es-MX" dirty="0" smtClean="0"/>
              <a:t>, todo lo que contribuiría a una mejor vida para los demás, era atender las necesidades inmediatas.</a:t>
            </a:r>
          </a:p>
          <a:p>
            <a:r>
              <a:rPr lang="es-MX" dirty="0" smtClean="0"/>
              <a:t> Para ellos el origen de la vida, la existencia de los dioses y la vida después de la muerte eran temas rechazados.</a:t>
            </a:r>
          </a:p>
          <a:p>
            <a:r>
              <a:rPr lang="es-MX" dirty="0" smtClean="0"/>
              <a:t>Lo principal de los sofistas era desarrollar la habilidad de argumentar en público, defender sus ideas y convencer  a la mayor parte de la asamblea.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51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171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Filosofía Sofista</vt:lpstr>
      <vt:lpstr>La palabra Sofista es de origen griego sophistes que significa sabiduría.</vt:lpstr>
      <vt:lpstr>Sofistas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Sofísta</dc:title>
  <dc:creator>part</dc:creator>
  <cp:lastModifiedBy>part</cp:lastModifiedBy>
  <cp:revision>4</cp:revision>
  <dcterms:created xsi:type="dcterms:W3CDTF">2018-05-14T17:28:41Z</dcterms:created>
  <dcterms:modified xsi:type="dcterms:W3CDTF">2018-05-14T18:14:58Z</dcterms:modified>
</cp:coreProperties>
</file>