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Misión y visión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684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Misión y visión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Estos dos conceptos deben desarrollarse de manera conjunta ya que tienen que ser coherentes entre sí y que prevean las situaciones que pueden ocurrir en el plazo determinado.</a:t>
            </a:r>
          </a:p>
          <a:p>
            <a:pPr algn="just"/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Ambas son parte de una estrategia para llegar a un mismo objetivo.</a:t>
            </a: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951" y="4169832"/>
            <a:ext cx="3311978" cy="23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8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misión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Este motivo se enfoca en el presente, es la actividad que justifica lo que el individuo o grupo esta haciendo en este momento. Siempre se expresa en presente.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 este momento tu misión es, </a:t>
            </a:r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 realizar las tareas y leer los contenidos de las materias, soy un estudiante comprometido</a:t>
            </a:r>
            <a:r>
              <a:rPr lang="es-MX" i="1" dirty="0" smtClean="0"/>
              <a:t>.</a:t>
            </a:r>
          </a:p>
          <a:p>
            <a:endParaRPr lang="es-MX" i="1" dirty="0"/>
          </a:p>
          <a:p>
            <a:endParaRPr lang="es-MX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59" y="4299048"/>
            <a:ext cx="2467378" cy="20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6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visión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un motivo a largo plazo, son las aspiraciones que se quiere alcanzar, es una meta final, hacia donde se quiere llegar. Una proyección de como será en un futuro el individuo o la organización.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Tu visión en este momento es </a:t>
            </a:r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obtener los estudios de preparatoria y seguir con mis estudios, obtener un título de licenciado o  de ingeniero, ser un profesionista destacado.</a:t>
            </a:r>
          </a:p>
          <a:p>
            <a:endParaRPr lang="es-MX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45" y="4297680"/>
            <a:ext cx="5022654" cy="21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Tener una misión y visión ayuda a fijar metas con un plazo determinado, motivarse día a día a entender que lo que se esta haciendo, nos llevará al objetivo deseado.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Es colocar una estructura y de ahí obtener la fuerza necesaria cuando se pueda perder la motivación, ya que hay objetivos a largo plazo que parecieran interminables y también agotadores, para evitar esta desmotivación se debe ser realista en el tiempo fijado para alcanzar la meta, también es importante tener una retroalimentación ya sea personal o con alguien de confianza para observar el camino recorrido y lo ya logrado, generalmente el ser humano se fija en lo no alcanzado, restándole importancia a lo ya logrado, el tener presente el camino andado, los obstáculos superados y las pequeñas metas alcanzadas nos dará la suficiente motivación para lograr la visión por utópica que se haya planteado.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Es muy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iImportante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ser disciplinado ya que la disciplina es parte fundamental para lograr los objetivos planteados.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90" y="384048"/>
            <a:ext cx="6096000" cy="158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09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</TotalTime>
  <Words>350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Integral</vt:lpstr>
      <vt:lpstr>Misión y visión </vt:lpstr>
      <vt:lpstr>Misión y visión</vt:lpstr>
      <vt:lpstr>misión</vt:lpstr>
      <vt:lpstr>visión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Misión y visión</dc:title>
  <dc:creator>part</dc:creator>
  <cp:lastModifiedBy>part</cp:lastModifiedBy>
  <cp:revision>4</cp:revision>
  <dcterms:created xsi:type="dcterms:W3CDTF">2018-05-20T23:00:16Z</dcterms:created>
  <dcterms:modified xsi:type="dcterms:W3CDTF">2018-05-20T23:35:34Z</dcterms:modified>
</cp:coreProperties>
</file>