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valores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51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b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635617"/>
            <a:ext cx="9720073" cy="4673743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valor es una cualidad de un objeto o un sujeto, no es algo que sea propio del sujeto o del objeto es más una atribución dada de forma social,  por un grupo o por un individuo por lo mismo son subjetivos, un valor dependerá de la cultura, esto será dependiendo que para la sociedad dicho valor sea grato o ingrata, agradable o desagradable.</a:t>
            </a:r>
          </a:p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valores son virtudes que desplegados diariamente benefician al entorno y a la sociedad en general.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xisten diferentes tipos de valores:</a:t>
            </a:r>
          </a:p>
          <a:p>
            <a:pPr marL="0" indent="0" algn="just">
              <a:buNone/>
            </a:pP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Valor moral o espiritual </a:t>
            </a:r>
          </a:p>
          <a:p>
            <a:pPr marL="0" indent="0" algn="just">
              <a:buNone/>
            </a:pP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Valor económico </a:t>
            </a:r>
          </a:p>
          <a:p>
            <a:pPr marL="0" indent="0" algn="just">
              <a:buNone/>
            </a:pP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Valor social</a:t>
            </a:r>
          </a:p>
          <a:p>
            <a:pPr marL="0" indent="0" algn="just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746975"/>
            <a:ext cx="9720073" cy="5562385"/>
          </a:xfrm>
        </p:spPr>
        <p:txBody>
          <a:bodyPr/>
          <a:lstStyle/>
          <a:p>
            <a:pPr algn="just"/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axiología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la rama de la filosofía que estudia los valores.</a:t>
            </a:r>
          </a:p>
          <a:p>
            <a:pPr algn="just"/>
            <a:r>
              <a:rPr lang="es-MX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es el primer filósofo que se preocupa principalmente por los valores morales y estéticos y elabora una teoría metafísica y nominalista de los valores donde define los valores como principios de los juicios morales y estéticos.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axiología no puede jerarquizar los valores porque todos son importantes y además interactúan entre sí.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Son anti-valores aquellos que devalúan el mundo en su riqueza natural y espiritual 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5" y="4134117"/>
            <a:ext cx="2202287" cy="2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656823"/>
            <a:ext cx="9720073" cy="5652537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Algunos de los valores establecidos para una sana convivencia social son: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Honestidad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Lealtad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Identidad cultural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Respeto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Amor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Sociabilidad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Solidaridad</a:t>
            </a:r>
          </a:p>
          <a:p>
            <a:r>
              <a:rPr lang="es-MX" i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</a:t>
            </a:r>
          </a:p>
          <a:p>
            <a:endParaRPr lang="es-MX" i="1" dirty="0" smtClean="0">
              <a:solidFill>
                <a:srgbClr val="00B0F0"/>
              </a:solidFill>
            </a:endParaRPr>
          </a:p>
          <a:p>
            <a:endParaRPr lang="es-MX" i="1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46" y="1647587"/>
            <a:ext cx="4191955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4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207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valores</vt:lpstr>
      <vt:lpstr>Valores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</dc:title>
  <dc:creator>part</dc:creator>
  <cp:lastModifiedBy>part</cp:lastModifiedBy>
  <cp:revision>3</cp:revision>
  <dcterms:created xsi:type="dcterms:W3CDTF">2018-05-20T23:36:08Z</dcterms:created>
  <dcterms:modified xsi:type="dcterms:W3CDTF">2018-05-20T23:59:09Z</dcterms:modified>
</cp:coreProperties>
</file>