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5/20/2018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Hábitos </a:t>
            </a:r>
            <a:endParaRPr lang="es-MX" dirty="0"/>
          </a:p>
        </p:txBody>
      </p:sp>
    </p:spTree>
    <p:extLst>
      <p:ext uri="{BB962C8B-B14F-4D97-AF65-F5344CB8AC3E}">
        <p14:creationId xmlns:p14="http://schemas.microsoft.com/office/powerpoint/2010/main" val="163809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smtClean="0">
                <a:latin typeface="Arial" panose="020B0604020202020204" pitchFamily="34" charset="0"/>
                <a:cs typeface="Arial" panose="020B0604020202020204" pitchFamily="34" charset="0"/>
              </a:rPr>
              <a:t>hábitos</a:t>
            </a:r>
            <a:endParaRPr lang="es-MX" sz="28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24128" y="1777285"/>
            <a:ext cx="9720073" cy="4532075"/>
          </a:xfrm>
        </p:spPr>
        <p:txBody>
          <a:bodyPr/>
          <a:lstStyle/>
          <a:p>
            <a:r>
              <a:rPr lang="es-MX" dirty="0" smtClean="0">
                <a:latin typeface="Arial" panose="020B0604020202020204" pitchFamily="34" charset="0"/>
                <a:cs typeface="Arial" panose="020B0604020202020204" pitchFamily="34" charset="0"/>
              </a:rPr>
              <a:t>Se denomina </a:t>
            </a:r>
            <a:r>
              <a:rPr lang="es-MX" i="1" dirty="0" smtClean="0">
                <a:latin typeface="Arial" panose="020B0604020202020204" pitchFamily="34" charset="0"/>
                <a:cs typeface="Arial" panose="020B0604020202020204" pitchFamily="34" charset="0"/>
              </a:rPr>
              <a:t>hábito</a:t>
            </a:r>
            <a:r>
              <a:rPr lang="es-MX" dirty="0" smtClean="0">
                <a:latin typeface="Arial" panose="020B0604020202020204" pitchFamily="34" charset="0"/>
                <a:cs typeface="Arial" panose="020B0604020202020204" pitchFamily="34" charset="0"/>
              </a:rPr>
              <a:t> a cualquier conducta repetida regularmente, que requiere de un pequeño o ningún pensamiento para hacerlo, es aprendida.</a:t>
            </a:r>
          </a:p>
          <a:p>
            <a:r>
              <a:rPr lang="es-MX" dirty="0" smtClean="0">
                <a:latin typeface="Arial" panose="020B0604020202020204" pitchFamily="34" charset="0"/>
                <a:cs typeface="Arial" panose="020B0604020202020204" pitchFamily="34" charset="0"/>
              </a:rPr>
              <a:t>El hábito predispone al sujeto para actuar, los valores, ideas, sentimientos y experiencias significativas definen los hábitos de cada persona, por tanto los hábitos se crean no se obtienen por herencia, se pueden volver necesidades y nos llevan a realizar acciones automatizadas.</a:t>
            </a:r>
          </a:p>
          <a:p>
            <a:endParaRPr lang="es-MX" dirty="0">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529" y="4043322"/>
            <a:ext cx="3810000" cy="2466304"/>
          </a:xfrm>
          <a:prstGeom prst="rect">
            <a:avLst/>
          </a:prstGeom>
        </p:spPr>
      </p:pic>
    </p:spTree>
    <p:extLst>
      <p:ext uri="{BB962C8B-B14F-4D97-AF65-F5344CB8AC3E}">
        <p14:creationId xmlns:p14="http://schemas.microsoft.com/office/powerpoint/2010/main" val="39387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561004"/>
          </a:xfrm>
        </p:spPr>
        <p:txBody>
          <a:bodyPr>
            <a:normAutofit/>
          </a:bodyPr>
          <a:lstStyle/>
          <a:p>
            <a:r>
              <a:rPr lang="es-MX" sz="3200" i="1" dirty="0" smtClean="0">
                <a:latin typeface="Arial" panose="020B0604020202020204" pitchFamily="34" charset="0"/>
                <a:cs typeface="Arial" panose="020B0604020202020204" pitchFamily="34" charset="0"/>
              </a:rPr>
              <a:t>Puedes elegir tus hábitos</a:t>
            </a:r>
            <a:endParaRPr lang="es-MX" sz="3200" i="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24128" y="1596981"/>
            <a:ext cx="9720073" cy="4712380"/>
          </a:xfrm>
        </p:spPr>
        <p:txBody>
          <a:bodyPr>
            <a:normAutofit/>
          </a:bodyPr>
          <a:lstStyle/>
          <a:p>
            <a:pPr marL="0" indent="0" algn="just">
              <a:buNone/>
            </a:pPr>
            <a:r>
              <a:rPr lang="es-MX" dirty="0" smtClean="0">
                <a:latin typeface="Arial" panose="020B0604020202020204" pitchFamily="34" charset="0"/>
                <a:cs typeface="Arial" panose="020B0604020202020204" pitchFamily="34" charset="0"/>
              </a:rPr>
              <a:t>Los hábitos son acciones realizadas sin pensar, son automatizadas, es por ello la importancia de revisar tus hábitos, ya que </a:t>
            </a:r>
            <a:r>
              <a:rPr lang="es-MX" i="1" dirty="0" smtClean="0">
                <a:latin typeface="Arial" panose="020B0604020202020204" pitchFamily="34" charset="0"/>
                <a:cs typeface="Arial" panose="020B0604020202020204" pitchFamily="34" charset="0"/>
              </a:rPr>
              <a:t>si se pueden cambiar</a:t>
            </a:r>
            <a:r>
              <a:rPr lang="es-MX" dirty="0" smtClean="0">
                <a:latin typeface="Arial" panose="020B0604020202020204" pitchFamily="34" charset="0"/>
                <a:cs typeface="Arial" panose="020B0604020202020204" pitchFamily="34" charset="0"/>
              </a:rPr>
              <a:t>, se pueden aprender hábitos más saludables, hábitos que te acerquen con más facilidad a algún objetivo en particular por ejemplo: el hábito de la lectura quizá al principio sea difícil encontrar tiempo para leer, pero si lo hacemos diariamente en el mismo horario, llegará el momento en que ya se hará sin ese esfuerzo del principio, y es un excelente hábito, a lo mismo puede ser el hábito del ejercicio primero cansará y dolerá el cuerpo pero con la constancia necesaria para lograr se adquiera el hábito,  el cuerpo pedirá ese tiempo de dedicarse al ejercicio.</a:t>
            </a:r>
          </a:p>
          <a:p>
            <a:pPr marL="0" indent="0" algn="just">
              <a:buNone/>
            </a:pPr>
            <a:r>
              <a:rPr lang="es-MX" dirty="0" smtClean="0">
                <a:latin typeface="Arial" panose="020B0604020202020204" pitchFamily="34" charset="0"/>
                <a:cs typeface="Arial" panose="020B0604020202020204" pitchFamily="34" charset="0"/>
              </a:rPr>
              <a:t>Se recomiendo revisar los hábitos ya aprendidos, hará que se pueda elegir seguir con los que sean buenos y convenientes e identificar los hábitos que conviene se cambien o se eliminen.</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087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20</TotalTime>
  <Words>242</Words>
  <Application>Microsoft Office PowerPoint</Application>
  <PresentationFormat>Panorámica</PresentationFormat>
  <Paragraphs>7</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Tw Cen MT</vt:lpstr>
      <vt:lpstr>Tw Cen MT Condensed</vt:lpstr>
      <vt:lpstr>Wingdings 3</vt:lpstr>
      <vt:lpstr>Integral</vt:lpstr>
      <vt:lpstr>Hábitos </vt:lpstr>
      <vt:lpstr>hábitos</vt:lpstr>
      <vt:lpstr>Puedes elegir tus hábitos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Hábitos</dc:title>
  <dc:creator>part</dc:creator>
  <cp:lastModifiedBy>part</cp:lastModifiedBy>
  <cp:revision>3</cp:revision>
  <dcterms:created xsi:type="dcterms:W3CDTF">2018-05-20T23:59:27Z</dcterms:created>
  <dcterms:modified xsi:type="dcterms:W3CDTF">2018-05-21T00:19:33Z</dcterms:modified>
</cp:coreProperties>
</file>