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3690C-9301-4A9C-98C4-4688BC8B178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0082EB4-2801-4FC8-8BE5-A263FF193F36}">
      <dgm:prSet phldrT="[Texto]" custT="1"/>
      <dgm:spPr/>
      <dgm:t>
        <a:bodyPr/>
        <a:lstStyle/>
        <a:p>
          <a:r>
            <a:rPr lang="es-MX" sz="3600" dirty="0" smtClean="0">
              <a:latin typeface="Arial" panose="020B0604020202020204" pitchFamily="34" charset="0"/>
              <a:cs typeface="Arial" panose="020B0604020202020204" pitchFamily="34" charset="0"/>
            </a:rPr>
            <a:t>hábitos</a:t>
          </a:r>
          <a:endParaRPr lang="es-MX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CC8253-F9B5-4DCD-9AA7-84E304F12BEA}" type="parTrans" cxnId="{1571EF71-2771-42A2-AA08-6294070F558C}">
      <dgm:prSet/>
      <dgm:spPr/>
      <dgm:t>
        <a:bodyPr/>
        <a:lstStyle/>
        <a:p>
          <a:endParaRPr lang="es-MX"/>
        </a:p>
      </dgm:t>
    </dgm:pt>
    <dgm:pt modelId="{D67C0855-6AA7-4D20-8ABF-1C6ADCAED576}" type="sibTrans" cxnId="{1571EF71-2771-42A2-AA08-6294070F558C}">
      <dgm:prSet/>
      <dgm:spPr/>
      <dgm:t>
        <a:bodyPr/>
        <a:lstStyle/>
        <a:p>
          <a:endParaRPr lang="es-MX"/>
        </a:p>
      </dgm:t>
    </dgm:pt>
    <dgm:pt modelId="{A1E28AC6-3C9B-485B-A018-04AA880644E0}">
      <dgm:prSet phldrT="[Texto]" custT="1"/>
      <dgm:spPr/>
      <dgm:t>
        <a:bodyPr/>
        <a:lstStyle/>
        <a:p>
          <a:r>
            <a:rPr lang="es-MX" sz="3600" dirty="0" smtClean="0">
              <a:latin typeface="Arial" panose="020B0604020202020204" pitchFamily="34" charset="0"/>
              <a:cs typeface="Arial" panose="020B0604020202020204" pitchFamily="34" charset="0"/>
            </a:rPr>
            <a:t>valores</a:t>
          </a:r>
          <a:endParaRPr lang="es-MX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82E308-61A0-4F91-9F23-1DDE9BF12B52}" type="parTrans" cxnId="{D966930C-2A39-4B65-8F3C-45D53AA5E8D6}">
      <dgm:prSet/>
      <dgm:spPr/>
      <dgm:t>
        <a:bodyPr/>
        <a:lstStyle/>
        <a:p>
          <a:endParaRPr lang="es-MX"/>
        </a:p>
      </dgm:t>
    </dgm:pt>
    <dgm:pt modelId="{5CCF002C-D717-4D4C-A85A-B2E8C27D332A}" type="sibTrans" cxnId="{D966930C-2A39-4B65-8F3C-45D53AA5E8D6}">
      <dgm:prSet/>
      <dgm:spPr/>
      <dgm:t>
        <a:bodyPr/>
        <a:lstStyle/>
        <a:p>
          <a:endParaRPr lang="es-MX"/>
        </a:p>
      </dgm:t>
    </dgm:pt>
    <dgm:pt modelId="{74892E14-CA1F-4303-8A9E-A8C5FA9E6EF8}">
      <dgm:prSet phldrT="[Texto]" custT="1"/>
      <dgm:spPr/>
      <dgm:t>
        <a:bodyPr/>
        <a:lstStyle/>
        <a:p>
          <a:r>
            <a:rPr lang="es-MX" sz="3600" dirty="0" smtClean="0">
              <a:latin typeface="Arial" panose="020B0604020202020204" pitchFamily="34" charset="0"/>
              <a:cs typeface="Arial" panose="020B0604020202020204" pitchFamily="34" charset="0"/>
            </a:rPr>
            <a:t>disciplina</a:t>
          </a:r>
          <a:endParaRPr lang="es-MX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F8AD84-6DB7-49EC-B18E-E60B76DF250D}" type="parTrans" cxnId="{8625A492-D388-4BE4-9492-A537B4D55776}">
      <dgm:prSet/>
      <dgm:spPr/>
      <dgm:t>
        <a:bodyPr/>
        <a:lstStyle/>
        <a:p>
          <a:endParaRPr lang="es-MX"/>
        </a:p>
      </dgm:t>
    </dgm:pt>
    <dgm:pt modelId="{5691046D-D5B3-4115-A75C-249E8031F8C8}" type="sibTrans" cxnId="{8625A492-D388-4BE4-9492-A537B4D55776}">
      <dgm:prSet/>
      <dgm:spPr/>
      <dgm:t>
        <a:bodyPr/>
        <a:lstStyle/>
        <a:p>
          <a:endParaRPr lang="es-MX"/>
        </a:p>
      </dgm:t>
    </dgm:pt>
    <dgm:pt modelId="{BE0482E8-AD23-4FAF-889E-753351393A7C}" type="pres">
      <dgm:prSet presAssocID="{8153690C-9301-4A9C-98C4-4688BC8B1784}" presName="Name0" presStyleCnt="0">
        <dgm:presLayoutVars>
          <dgm:dir/>
          <dgm:animLvl val="lvl"/>
          <dgm:resizeHandles val="exact"/>
        </dgm:presLayoutVars>
      </dgm:prSet>
      <dgm:spPr/>
    </dgm:pt>
    <dgm:pt modelId="{6605C15B-3378-4BA7-9A06-0E6FE2AB5B62}" type="pres">
      <dgm:prSet presAssocID="{8153690C-9301-4A9C-98C4-4688BC8B1784}" presName="dummy" presStyleCnt="0"/>
      <dgm:spPr/>
    </dgm:pt>
    <dgm:pt modelId="{8D433BB9-8C3D-46D3-8984-050365F9A822}" type="pres">
      <dgm:prSet presAssocID="{8153690C-9301-4A9C-98C4-4688BC8B1784}" presName="linH" presStyleCnt="0"/>
      <dgm:spPr/>
    </dgm:pt>
    <dgm:pt modelId="{EBB5D9D1-F6A8-44A1-AD80-E98D1A360C60}" type="pres">
      <dgm:prSet presAssocID="{8153690C-9301-4A9C-98C4-4688BC8B1784}" presName="padding1" presStyleCnt="0"/>
      <dgm:spPr/>
    </dgm:pt>
    <dgm:pt modelId="{EE575B3B-F025-4466-8E02-2F6DD0CD6EDB}" type="pres">
      <dgm:prSet presAssocID="{60082EB4-2801-4FC8-8BE5-A263FF193F36}" presName="linV" presStyleCnt="0"/>
      <dgm:spPr/>
    </dgm:pt>
    <dgm:pt modelId="{A40DC57E-DDEA-44AA-B9E1-46AB3F799414}" type="pres">
      <dgm:prSet presAssocID="{60082EB4-2801-4FC8-8BE5-A263FF193F36}" presName="spVertical1" presStyleCnt="0"/>
      <dgm:spPr/>
    </dgm:pt>
    <dgm:pt modelId="{2F2B7562-8D54-4A08-B061-C2AB24D163A1}" type="pres">
      <dgm:prSet presAssocID="{60082EB4-2801-4FC8-8BE5-A263FF193F36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B0F9630-4604-4F1E-83DF-39CEBC109CB4}" type="pres">
      <dgm:prSet presAssocID="{60082EB4-2801-4FC8-8BE5-A263FF193F36}" presName="spVertical2" presStyleCnt="0"/>
      <dgm:spPr/>
    </dgm:pt>
    <dgm:pt modelId="{65C74A18-6DB7-457A-A47D-77DFD3D4E44C}" type="pres">
      <dgm:prSet presAssocID="{60082EB4-2801-4FC8-8BE5-A263FF193F36}" presName="spVertical3" presStyleCnt="0"/>
      <dgm:spPr/>
    </dgm:pt>
    <dgm:pt modelId="{3ACFB4F7-C51B-4570-8FB2-D271B73DBB2F}" type="pres">
      <dgm:prSet presAssocID="{D67C0855-6AA7-4D20-8ABF-1C6ADCAED576}" presName="space" presStyleCnt="0"/>
      <dgm:spPr/>
    </dgm:pt>
    <dgm:pt modelId="{8DF27FBD-7991-4EDC-817B-2903878C0BE1}" type="pres">
      <dgm:prSet presAssocID="{A1E28AC6-3C9B-485B-A018-04AA880644E0}" presName="linV" presStyleCnt="0"/>
      <dgm:spPr/>
    </dgm:pt>
    <dgm:pt modelId="{7E65238F-FE5B-4D77-9A0E-8CB27B1404FA}" type="pres">
      <dgm:prSet presAssocID="{A1E28AC6-3C9B-485B-A018-04AA880644E0}" presName="spVertical1" presStyleCnt="0"/>
      <dgm:spPr/>
    </dgm:pt>
    <dgm:pt modelId="{DC609E7B-7573-418C-8C04-4467B05900B3}" type="pres">
      <dgm:prSet presAssocID="{A1E28AC6-3C9B-485B-A018-04AA880644E0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758D454-AE07-4420-AB02-CF4372990DA1}" type="pres">
      <dgm:prSet presAssocID="{A1E28AC6-3C9B-485B-A018-04AA880644E0}" presName="spVertical2" presStyleCnt="0"/>
      <dgm:spPr/>
    </dgm:pt>
    <dgm:pt modelId="{801F44BD-1566-4675-9573-F530BE92D090}" type="pres">
      <dgm:prSet presAssocID="{A1E28AC6-3C9B-485B-A018-04AA880644E0}" presName="spVertical3" presStyleCnt="0"/>
      <dgm:spPr/>
    </dgm:pt>
    <dgm:pt modelId="{19E8D36C-CAFE-45C4-98B6-661033971CF3}" type="pres">
      <dgm:prSet presAssocID="{5CCF002C-D717-4D4C-A85A-B2E8C27D332A}" presName="space" presStyleCnt="0"/>
      <dgm:spPr/>
    </dgm:pt>
    <dgm:pt modelId="{ABA12DBE-D0DA-4917-96D5-0533523E36B1}" type="pres">
      <dgm:prSet presAssocID="{74892E14-CA1F-4303-8A9E-A8C5FA9E6EF8}" presName="linV" presStyleCnt="0"/>
      <dgm:spPr/>
    </dgm:pt>
    <dgm:pt modelId="{2DB7733B-ED18-44B8-80ED-8D899C2D1816}" type="pres">
      <dgm:prSet presAssocID="{74892E14-CA1F-4303-8A9E-A8C5FA9E6EF8}" presName="spVertical1" presStyleCnt="0"/>
      <dgm:spPr/>
    </dgm:pt>
    <dgm:pt modelId="{D63B303C-0DA7-4C21-B942-C1F944C55DA1}" type="pres">
      <dgm:prSet presAssocID="{74892E14-CA1F-4303-8A9E-A8C5FA9E6EF8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C03203C-108A-4BEC-9C30-FC4F0EAE788C}" type="pres">
      <dgm:prSet presAssocID="{74892E14-CA1F-4303-8A9E-A8C5FA9E6EF8}" presName="spVertical2" presStyleCnt="0"/>
      <dgm:spPr/>
    </dgm:pt>
    <dgm:pt modelId="{38A5CAAB-7EAC-4937-8DDF-E6D2859D1121}" type="pres">
      <dgm:prSet presAssocID="{74892E14-CA1F-4303-8A9E-A8C5FA9E6EF8}" presName="spVertical3" presStyleCnt="0"/>
      <dgm:spPr/>
    </dgm:pt>
    <dgm:pt modelId="{07781ABA-7E84-4463-A565-A964BF517A38}" type="pres">
      <dgm:prSet presAssocID="{8153690C-9301-4A9C-98C4-4688BC8B1784}" presName="padding2" presStyleCnt="0"/>
      <dgm:spPr/>
    </dgm:pt>
    <dgm:pt modelId="{6ACA7AE4-2447-4291-A60A-98A9D5AF5716}" type="pres">
      <dgm:prSet presAssocID="{8153690C-9301-4A9C-98C4-4688BC8B1784}" presName="negArrow" presStyleCnt="0"/>
      <dgm:spPr/>
    </dgm:pt>
    <dgm:pt modelId="{6E949541-049C-43E3-B9F5-0678E10C556C}" type="pres">
      <dgm:prSet presAssocID="{8153690C-9301-4A9C-98C4-4688BC8B1784}" presName="backgroundArrow" presStyleLbl="node1" presStyleIdx="0" presStyleCnt="1"/>
      <dgm:spPr/>
    </dgm:pt>
  </dgm:ptLst>
  <dgm:cxnLst>
    <dgm:cxn modelId="{BEC00AD7-2A5A-48ED-8009-592E43160DA4}" type="presOf" srcId="{A1E28AC6-3C9B-485B-A018-04AA880644E0}" destId="{DC609E7B-7573-418C-8C04-4467B05900B3}" srcOrd="0" destOrd="0" presId="urn:microsoft.com/office/officeart/2005/8/layout/hProcess3"/>
    <dgm:cxn modelId="{1571EF71-2771-42A2-AA08-6294070F558C}" srcId="{8153690C-9301-4A9C-98C4-4688BC8B1784}" destId="{60082EB4-2801-4FC8-8BE5-A263FF193F36}" srcOrd="0" destOrd="0" parTransId="{02CC8253-F9B5-4DCD-9AA7-84E304F12BEA}" sibTransId="{D67C0855-6AA7-4D20-8ABF-1C6ADCAED576}"/>
    <dgm:cxn modelId="{659848B3-8BE0-4C36-8B03-C4ED07B1EF2E}" type="presOf" srcId="{74892E14-CA1F-4303-8A9E-A8C5FA9E6EF8}" destId="{D63B303C-0DA7-4C21-B942-C1F944C55DA1}" srcOrd="0" destOrd="0" presId="urn:microsoft.com/office/officeart/2005/8/layout/hProcess3"/>
    <dgm:cxn modelId="{7B210101-7D6E-46DE-A1A3-22BB35E15A73}" type="presOf" srcId="{8153690C-9301-4A9C-98C4-4688BC8B1784}" destId="{BE0482E8-AD23-4FAF-889E-753351393A7C}" srcOrd="0" destOrd="0" presId="urn:microsoft.com/office/officeart/2005/8/layout/hProcess3"/>
    <dgm:cxn modelId="{E7695107-DC6E-43E7-9515-9F221B8818F5}" type="presOf" srcId="{60082EB4-2801-4FC8-8BE5-A263FF193F36}" destId="{2F2B7562-8D54-4A08-B061-C2AB24D163A1}" srcOrd="0" destOrd="0" presId="urn:microsoft.com/office/officeart/2005/8/layout/hProcess3"/>
    <dgm:cxn modelId="{8625A492-D388-4BE4-9492-A537B4D55776}" srcId="{8153690C-9301-4A9C-98C4-4688BC8B1784}" destId="{74892E14-CA1F-4303-8A9E-A8C5FA9E6EF8}" srcOrd="2" destOrd="0" parTransId="{6AF8AD84-6DB7-49EC-B18E-E60B76DF250D}" sibTransId="{5691046D-D5B3-4115-A75C-249E8031F8C8}"/>
    <dgm:cxn modelId="{D966930C-2A39-4B65-8F3C-45D53AA5E8D6}" srcId="{8153690C-9301-4A9C-98C4-4688BC8B1784}" destId="{A1E28AC6-3C9B-485B-A018-04AA880644E0}" srcOrd="1" destOrd="0" parTransId="{7C82E308-61A0-4F91-9F23-1DDE9BF12B52}" sibTransId="{5CCF002C-D717-4D4C-A85A-B2E8C27D332A}"/>
    <dgm:cxn modelId="{F8655A62-B9F2-419C-87E9-683D9FCA32CF}" type="presParOf" srcId="{BE0482E8-AD23-4FAF-889E-753351393A7C}" destId="{6605C15B-3378-4BA7-9A06-0E6FE2AB5B62}" srcOrd="0" destOrd="0" presId="urn:microsoft.com/office/officeart/2005/8/layout/hProcess3"/>
    <dgm:cxn modelId="{1FE56E99-1D33-4DE9-B11A-C67E07CFC3BA}" type="presParOf" srcId="{BE0482E8-AD23-4FAF-889E-753351393A7C}" destId="{8D433BB9-8C3D-46D3-8984-050365F9A822}" srcOrd="1" destOrd="0" presId="urn:microsoft.com/office/officeart/2005/8/layout/hProcess3"/>
    <dgm:cxn modelId="{B2BC923C-F9C2-481C-8327-8D3D2E30BE27}" type="presParOf" srcId="{8D433BB9-8C3D-46D3-8984-050365F9A822}" destId="{EBB5D9D1-F6A8-44A1-AD80-E98D1A360C60}" srcOrd="0" destOrd="0" presId="urn:microsoft.com/office/officeart/2005/8/layout/hProcess3"/>
    <dgm:cxn modelId="{BD159BCA-3681-4DD7-8AFB-A1B1617C7F11}" type="presParOf" srcId="{8D433BB9-8C3D-46D3-8984-050365F9A822}" destId="{EE575B3B-F025-4466-8E02-2F6DD0CD6EDB}" srcOrd="1" destOrd="0" presId="urn:microsoft.com/office/officeart/2005/8/layout/hProcess3"/>
    <dgm:cxn modelId="{625DBA55-7B30-436B-A457-4F5827DACBE3}" type="presParOf" srcId="{EE575B3B-F025-4466-8E02-2F6DD0CD6EDB}" destId="{A40DC57E-DDEA-44AA-B9E1-46AB3F799414}" srcOrd="0" destOrd="0" presId="urn:microsoft.com/office/officeart/2005/8/layout/hProcess3"/>
    <dgm:cxn modelId="{B1B16A3F-F352-48D2-A9C2-74CCA00B1521}" type="presParOf" srcId="{EE575B3B-F025-4466-8E02-2F6DD0CD6EDB}" destId="{2F2B7562-8D54-4A08-B061-C2AB24D163A1}" srcOrd="1" destOrd="0" presId="urn:microsoft.com/office/officeart/2005/8/layout/hProcess3"/>
    <dgm:cxn modelId="{DCEB18BD-B42F-4F27-9E9F-FB58D92E1B79}" type="presParOf" srcId="{EE575B3B-F025-4466-8E02-2F6DD0CD6EDB}" destId="{BB0F9630-4604-4F1E-83DF-39CEBC109CB4}" srcOrd="2" destOrd="0" presId="urn:microsoft.com/office/officeart/2005/8/layout/hProcess3"/>
    <dgm:cxn modelId="{7AB7DBB9-07A6-4B35-871C-F32A6B7D7A02}" type="presParOf" srcId="{EE575B3B-F025-4466-8E02-2F6DD0CD6EDB}" destId="{65C74A18-6DB7-457A-A47D-77DFD3D4E44C}" srcOrd="3" destOrd="0" presId="urn:microsoft.com/office/officeart/2005/8/layout/hProcess3"/>
    <dgm:cxn modelId="{6B09DAEF-3E35-4861-9C86-7314C9562C1B}" type="presParOf" srcId="{8D433BB9-8C3D-46D3-8984-050365F9A822}" destId="{3ACFB4F7-C51B-4570-8FB2-D271B73DBB2F}" srcOrd="2" destOrd="0" presId="urn:microsoft.com/office/officeart/2005/8/layout/hProcess3"/>
    <dgm:cxn modelId="{38574244-9524-433F-B1B0-F29526A4DD55}" type="presParOf" srcId="{8D433BB9-8C3D-46D3-8984-050365F9A822}" destId="{8DF27FBD-7991-4EDC-817B-2903878C0BE1}" srcOrd="3" destOrd="0" presId="urn:microsoft.com/office/officeart/2005/8/layout/hProcess3"/>
    <dgm:cxn modelId="{75A87631-168B-4054-86B6-7346472B1213}" type="presParOf" srcId="{8DF27FBD-7991-4EDC-817B-2903878C0BE1}" destId="{7E65238F-FE5B-4D77-9A0E-8CB27B1404FA}" srcOrd="0" destOrd="0" presId="urn:microsoft.com/office/officeart/2005/8/layout/hProcess3"/>
    <dgm:cxn modelId="{28E3FA24-1C4D-4662-B697-F131C2131646}" type="presParOf" srcId="{8DF27FBD-7991-4EDC-817B-2903878C0BE1}" destId="{DC609E7B-7573-418C-8C04-4467B05900B3}" srcOrd="1" destOrd="0" presId="urn:microsoft.com/office/officeart/2005/8/layout/hProcess3"/>
    <dgm:cxn modelId="{B6E9BB10-E31C-409D-BE4D-2DA1BBB4682C}" type="presParOf" srcId="{8DF27FBD-7991-4EDC-817B-2903878C0BE1}" destId="{7758D454-AE07-4420-AB02-CF4372990DA1}" srcOrd="2" destOrd="0" presId="urn:microsoft.com/office/officeart/2005/8/layout/hProcess3"/>
    <dgm:cxn modelId="{BB61DC5C-7768-4ECD-B468-A4DE7DA0C2D1}" type="presParOf" srcId="{8DF27FBD-7991-4EDC-817B-2903878C0BE1}" destId="{801F44BD-1566-4675-9573-F530BE92D090}" srcOrd="3" destOrd="0" presId="urn:microsoft.com/office/officeart/2005/8/layout/hProcess3"/>
    <dgm:cxn modelId="{61459799-3073-4FA2-9DC9-FED5A89D0070}" type="presParOf" srcId="{8D433BB9-8C3D-46D3-8984-050365F9A822}" destId="{19E8D36C-CAFE-45C4-98B6-661033971CF3}" srcOrd="4" destOrd="0" presId="urn:microsoft.com/office/officeart/2005/8/layout/hProcess3"/>
    <dgm:cxn modelId="{6DAD1A93-3B7F-4DA2-B6A6-EE40917F771F}" type="presParOf" srcId="{8D433BB9-8C3D-46D3-8984-050365F9A822}" destId="{ABA12DBE-D0DA-4917-96D5-0533523E36B1}" srcOrd="5" destOrd="0" presId="urn:microsoft.com/office/officeart/2005/8/layout/hProcess3"/>
    <dgm:cxn modelId="{03F1AF40-7197-4D5F-BCC7-DAC5C8578BD8}" type="presParOf" srcId="{ABA12DBE-D0DA-4917-96D5-0533523E36B1}" destId="{2DB7733B-ED18-44B8-80ED-8D899C2D1816}" srcOrd="0" destOrd="0" presId="urn:microsoft.com/office/officeart/2005/8/layout/hProcess3"/>
    <dgm:cxn modelId="{371523C7-F159-4588-BD05-AF6CB2E295FD}" type="presParOf" srcId="{ABA12DBE-D0DA-4917-96D5-0533523E36B1}" destId="{D63B303C-0DA7-4C21-B942-C1F944C55DA1}" srcOrd="1" destOrd="0" presId="urn:microsoft.com/office/officeart/2005/8/layout/hProcess3"/>
    <dgm:cxn modelId="{9A93875B-B7A4-4206-946C-6AE5A9033798}" type="presParOf" srcId="{ABA12DBE-D0DA-4917-96D5-0533523E36B1}" destId="{4C03203C-108A-4BEC-9C30-FC4F0EAE788C}" srcOrd="2" destOrd="0" presId="urn:microsoft.com/office/officeart/2005/8/layout/hProcess3"/>
    <dgm:cxn modelId="{401AA9A7-D784-4D02-944A-92C82FE9A8F7}" type="presParOf" srcId="{ABA12DBE-D0DA-4917-96D5-0533523E36B1}" destId="{38A5CAAB-7EAC-4937-8DDF-E6D2859D1121}" srcOrd="3" destOrd="0" presId="urn:microsoft.com/office/officeart/2005/8/layout/hProcess3"/>
    <dgm:cxn modelId="{FF670F67-DA9D-4B87-870D-613552D22032}" type="presParOf" srcId="{8D433BB9-8C3D-46D3-8984-050365F9A822}" destId="{07781ABA-7E84-4463-A565-A964BF517A38}" srcOrd="6" destOrd="0" presId="urn:microsoft.com/office/officeart/2005/8/layout/hProcess3"/>
    <dgm:cxn modelId="{83E5895A-4CEA-4000-BEF7-62C39E1FA45B}" type="presParOf" srcId="{8D433BB9-8C3D-46D3-8984-050365F9A822}" destId="{6ACA7AE4-2447-4291-A60A-98A9D5AF5716}" srcOrd="7" destOrd="0" presId="urn:microsoft.com/office/officeart/2005/8/layout/hProcess3"/>
    <dgm:cxn modelId="{DB250DD3-079B-4939-B235-0BCC46F3A891}" type="presParOf" srcId="{8D433BB9-8C3D-46D3-8984-050365F9A822}" destId="{6E949541-049C-43E3-B9F5-0678E10C556C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49541-049C-43E3-B9F5-0678E10C556C}">
      <dsp:nvSpPr>
        <dsp:cNvPr id="0" name=""/>
        <dsp:cNvSpPr/>
      </dsp:nvSpPr>
      <dsp:spPr>
        <a:xfrm>
          <a:off x="0" y="31362"/>
          <a:ext cx="9720262" cy="3960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B303C-0DA7-4C21-B942-C1F944C55DA1}">
      <dsp:nvSpPr>
        <dsp:cNvPr id="0" name=""/>
        <dsp:cNvSpPr/>
      </dsp:nvSpPr>
      <dsp:spPr>
        <a:xfrm>
          <a:off x="6405975" y="1021362"/>
          <a:ext cx="2342260" cy="19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5760" rIns="0" bIns="3657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600" kern="1200" dirty="0" smtClean="0">
              <a:latin typeface="Arial" panose="020B0604020202020204" pitchFamily="34" charset="0"/>
              <a:cs typeface="Arial" panose="020B0604020202020204" pitchFamily="34" charset="0"/>
            </a:rPr>
            <a:t>disciplina</a:t>
          </a:r>
          <a:endParaRPr lang="es-MX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405975" y="1021362"/>
        <a:ext cx="2342260" cy="1980000"/>
      </dsp:txXfrm>
    </dsp:sp>
    <dsp:sp modelId="{DC609E7B-7573-418C-8C04-4467B05900B3}">
      <dsp:nvSpPr>
        <dsp:cNvPr id="0" name=""/>
        <dsp:cNvSpPr/>
      </dsp:nvSpPr>
      <dsp:spPr>
        <a:xfrm>
          <a:off x="3595262" y="1021362"/>
          <a:ext cx="2342260" cy="19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5760" rIns="0" bIns="3657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600" kern="1200" dirty="0" smtClean="0">
              <a:latin typeface="Arial" panose="020B0604020202020204" pitchFamily="34" charset="0"/>
              <a:cs typeface="Arial" panose="020B0604020202020204" pitchFamily="34" charset="0"/>
            </a:rPr>
            <a:t>valores</a:t>
          </a:r>
          <a:endParaRPr lang="es-MX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95262" y="1021362"/>
        <a:ext cx="2342260" cy="1980000"/>
      </dsp:txXfrm>
    </dsp:sp>
    <dsp:sp modelId="{2F2B7562-8D54-4A08-B061-C2AB24D163A1}">
      <dsp:nvSpPr>
        <dsp:cNvPr id="0" name=""/>
        <dsp:cNvSpPr/>
      </dsp:nvSpPr>
      <dsp:spPr>
        <a:xfrm>
          <a:off x="784550" y="1021362"/>
          <a:ext cx="2342260" cy="19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5760" rIns="0" bIns="3657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600" kern="1200" dirty="0" smtClean="0">
              <a:latin typeface="Arial" panose="020B0604020202020204" pitchFamily="34" charset="0"/>
              <a:cs typeface="Arial" panose="020B0604020202020204" pitchFamily="34" charset="0"/>
            </a:rPr>
            <a:t>hábitos</a:t>
          </a:r>
          <a:endParaRPr lang="es-MX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4550" y="1021362"/>
        <a:ext cx="2342260" cy="198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disciplina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984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44339"/>
          </a:xfrm>
        </p:spPr>
        <p:txBody>
          <a:bodyPr>
            <a:normAutofit/>
          </a:bodyPr>
          <a:lstStyle/>
          <a:p>
            <a:r>
              <a:rPr lang="es-MX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disciplina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970468"/>
            <a:ext cx="9720071" cy="4338892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 palabra disciplina viene del </a:t>
            </a: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latín </a:t>
            </a:r>
            <a:r>
              <a:rPr lang="es-MX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discipulus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 significa discípulo, es quien recibe una enseñanza de otro.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Está definida como la manera ordenada y sistemática de hacer las cosas siguiendo un conjunto de reglas y normas estrictas, es la labor que ejerce una persona para enseñar  o adquirir buenos hábitos, personas de bien y de orden.</a:t>
            </a:r>
          </a:p>
          <a:p>
            <a:pPr algn="just"/>
            <a:r>
              <a:rPr lang="es-MX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 es el conjunto de normas o reglas cuyo cumplimiento de manera constante conducen a cierto resultado, es la coordinación de actitudes con la cuales se </a:t>
            </a:r>
            <a:r>
              <a:rPr lang="es-MX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instruye 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desarrollar habilidades más </a:t>
            </a:r>
            <a:r>
              <a:rPr lang="es-MX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rápido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 disciplina entra en el ambiente ético y moral. Una persona disciplinada logrará sus objetivos planeados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59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95064"/>
            <a:ext cx="9720072" cy="1499616"/>
          </a:xfrm>
        </p:spPr>
        <p:txBody>
          <a:bodyPr>
            <a:normAutofit/>
          </a:bodyPr>
          <a:lstStyle/>
          <a:p>
            <a:r>
              <a:rPr lang="es-MX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Lograr tus metas es posible </a:t>
            </a:r>
            <a:br>
              <a:rPr lang="es-MX" sz="31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debes ser coherente en estos puntos</a:t>
            </a:r>
            <a:r>
              <a:rPr lang="es-MX" dirty="0" smtClean="0"/>
              <a:t>: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46211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50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La disciplina siempre lleva al éxito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06" y="2286000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3511207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</TotalTime>
  <Words>129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Condensed</vt:lpstr>
      <vt:lpstr>Wingdings 3</vt:lpstr>
      <vt:lpstr>Integral</vt:lpstr>
      <vt:lpstr>disciplina</vt:lpstr>
      <vt:lpstr>disciplina</vt:lpstr>
      <vt:lpstr>Lograr tus metas es posible  debes ser coherente en estos puntos:</vt:lpstr>
      <vt:lpstr>La disciplina siempre lleva al éxito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</dc:title>
  <dc:creator>part</dc:creator>
  <cp:lastModifiedBy>part</cp:lastModifiedBy>
  <cp:revision>3</cp:revision>
  <dcterms:created xsi:type="dcterms:W3CDTF">2018-05-21T00:19:59Z</dcterms:created>
  <dcterms:modified xsi:type="dcterms:W3CDTF">2018-05-21T00:44:52Z</dcterms:modified>
</cp:coreProperties>
</file>