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empatía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499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70647"/>
          </a:xfrm>
        </p:spPr>
        <p:txBody>
          <a:bodyPr>
            <a:norm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Empatía 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156447"/>
            <a:ext cx="9601200" cy="5526741"/>
          </a:xfrm>
        </p:spPr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Empatía .- participación afectiva de una persona en una realidad ajena a ella, generalmente en los sentimientos de otra persona. Es la capacidad de percibir, compartir y comprender lo que otro puede sentir.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Tiene 5 características: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Saber escuchar.- una persona empática siempre esta dispuesta a escuchar al otro son buenos conversadores.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Comprender al otro.-  una persona empática es capaz de comprender al otro al punto de poder sentir lo que la otra persona siente y entender sus estados mentales de manera sincera.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Identificarse con el otro.- una persona empática puede ponerse en una situación emocional del otro desde los sentimientos, miedos o creencias.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Ser solidarios.- la empatía tiene mucho que ver con las ganas de ayudar al otro, especialmente en una situación de necesidad.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Ser respetuoso.- la empatía nos ayuda a vivir en sociedad a respetar y tolerar las diferentes entre los individuos.</a:t>
            </a:r>
          </a:p>
        </p:txBody>
      </p:sp>
    </p:spTree>
    <p:extLst>
      <p:ext uri="{BB962C8B-B14F-4D97-AF65-F5344CB8AC3E}">
        <p14:creationId xmlns:p14="http://schemas.microsoft.com/office/powerpoint/2010/main" val="21874979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12</TotalTime>
  <Words>162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Franklin Gothic Book</vt:lpstr>
      <vt:lpstr>Crop</vt:lpstr>
      <vt:lpstr>empatía</vt:lpstr>
      <vt:lpstr>Empatía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empatía</dc:title>
  <dc:creator>LEA</dc:creator>
  <cp:lastModifiedBy>LEA</cp:lastModifiedBy>
  <cp:revision>3</cp:revision>
  <dcterms:created xsi:type="dcterms:W3CDTF">2018-05-16T23:08:46Z</dcterms:created>
  <dcterms:modified xsi:type="dcterms:W3CDTF">2018-05-18T16:29:30Z</dcterms:modified>
</cp:coreProperties>
</file>